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0" r:id="rId12"/>
    <p:sldId id="271" r:id="rId13"/>
    <p:sldId id="272" r:id="rId14"/>
    <p:sldId id="273" r:id="rId15"/>
    <p:sldId id="274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Sphere%20CEBAF%20anode%20shif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Sphere%20CEBAF%20anode%20til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Sphere%20CEBAF%20anode%20tilt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Sphere%20CEBAF%20anode%20shif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Sphere%20CEBAF%20anode%20shif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Sphere%20CEBAF%20anode%20shif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Sphere%20CEBAF%20anode%20shif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Sphere%20CEBAF%20anode%20shif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Sphere%20CEBAF%20anode%20til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Sphere%20CEBAF%20anode%20til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abriel\GPT\Excel\Sphere%20CEBAF%20anode%20til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97583757912612"/>
          <c:y val="0.23947185900061085"/>
          <c:w val="0.70228886830322679"/>
          <c:h val="0.64840837461948486"/>
        </c:manualLayout>
      </c:layout>
      <c:scatterChart>
        <c:scatterStyle val="lineMarker"/>
        <c:varyColors val="0"/>
        <c:ser>
          <c:idx val="0"/>
          <c:order val="0"/>
          <c:tx>
            <c:strRef>
              <c:f>'AVG Y space_charge'!$A$1</c:f>
              <c:strCache>
                <c:ptCount val="1"/>
                <c:pt idx="0">
                  <c:v>0.0mm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'AVG Y space_charge'!$A$3:$A$870</c:f>
              <c:numCache>
                <c:formatCode>0.00E+00</c:formatCode>
                <c:ptCount val="868"/>
                <c:pt idx="0">
                  <c:v>2.0852465598979802E-3</c:v>
                </c:pt>
                <c:pt idx="1">
                  <c:v>2.2343173976395402E-3</c:v>
                </c:pt>
                <c:pt idx="2">
                  <c:v>2.3896657515072501E-3</c:v>
                </c:pt>
                <c:pt idx="3">
                  <c:v>2.5539835193151401E-3</c:v>
                </c:pt>
                <c:pt idx="4">
                  <c:v>2.7249831723565E-3</c:v>
                </c:pt>
                <c:pt idx="5">
                  <c:v>2.9037074238159499E-3</c:v>
                </c:pt>
                <c:pt idx="6">
                  <c:v>3.08049462057734E-3</c:v>
                </c:pt>
                <c:pt idx="7">
                  <c:v>3.27112410214454E-3</c:v>
                </c:pt>
                <c:pt idx="8">
                  <c:v>3.4708797636555698E-3</c:v>
                </c:pt>
                <c:pt idx="9">
                  <c:v>3.6748898035977502E-3</c:v>
                </c:pt>
                <c:pt idx="10">
                  <c:v>3.8868374157148698E-3</c:v>
                </c:pt>
                <c:pt idx="11">
                  <c:v>4.10243587742588E-3</c:v>
                </c:pt>
                <c:pt idx="12">
                  <c:v>4.3210974465623603E-3</c:v>
                </c:pt>
                <c:pt idx="13">
                  <c:v>4.5638198469821201E-3</c:v>
                </c:pt>
                <c:pt idx="14">
                  <c:v>4.8001118876324E-3</c:v>
                </c:pt>
                <c:pt idx="15">
                  <c:v>5.0498742619428504E-3</c:v>
                </c:pt>
                <c:pt idx="16">
                  <c:v>5.3082619730945302E-3</c:v>
                </c:pt>
                <c:pt idx="17">
                  <c:v>5.5775094735288598E-3</c:v>
                </c:pt>
                <c:pt idx="18">
                  <c:v>5.8559500243439396E-3</c:v>
                </c:pt>
                <c:pt idx="19">
                  <c:v>6.1460740817595103E-3</c:v>
                </c:pt>
                <c:pt idx="20">
                  <c:v>6.4266821389330504E-3</c:v>
                </c:pt>
                <c:pt idx="21">
                  <c:v>6.7280070370153303E-3</c:v>
                </c:pt>
                <c:pt idx="22">
                  <c:v>7.02546519001708E-3</c:v>
                </c:pt>
                <c:pt idx="23">
                  <c:v>7.3534120533769402E-3</c:v>
                </c:pt>
                <c:pt idx="24">
                  <c:v>7.6743660995183503E-3</c:v>
                </c:pt>
                <c:pt idx="25">
                  <c:v>7.9952382055082198E-3</c:v>
                </c:pt>
                <c:pt idx="26">
                  <c:v>8.3403140310506895E-3</c:v>
                </c:pt>
                <c:pt idx="27">
                  <c:v>8.6885720096916298E-3</c:v>
                </c:pt>
                <c:pt idx="28">
                  <c:v>9.0427358794698195E-3</c:v>
                </c:pt>
                <c:pt idx="29">
                  <c:v>9.40607897034316E-3</c:v>
                </c:pt>
                <c:pt idx="30">
                  <c:v>9.7599562727616693E-3</c:v>
                </c:pt>
                <c:pt idx="31">
                  <c:v>1.0164560551886101E-2</c:v>
                </c:pt>
                <c:pt idx="32">
                  <c:v>1.0552038142374201E-2</c:v>
                </c:pt>
                <c:pt idx="33">
                  <c:v>1.09571511468465E-2</c:v>
                </c:pt>
                <c:pt idx="34">
                  <c:v>1.1363375610503599E-2</c:v>
                </c:pt>
                <c:pt idx="35">
                  <c:v>1.17697885423653E-2</c:v>
                </c:pt>
                <c:pt idx="36">
                  <c:v>1.22085399858902E-2</c:v>
                </c:pt>
                <c:pt idx="37">
                  <c:v>1.26528521461735E-2</c:v>
                </c:pt>
                <c:pt idx="38">
                  <c:v>1.3102238665287201E-2</c:v>
                </c:pt>
                <c:pt idx="39">
                  <c:v>1.35827118636964E-2</c:v>
                </c:pt>
                <c:pt idx="40">
                  <c:v>1.40526503702431E-2</c:v>
                </c:pt>
                <c:pt idx="41">
                  <c:v>1.4538273600182601E-2</c:v>
                </c:pt>
                <c:pt idx="42">
                  <c:v>1.50343236650458E-2</c:v>
                </c:pt>
                <c:pt idx="43">
                  <c:v>1.5528587801982499E-2</c:v>
                </c:pt>
                <c:pt idx="44">
                  <c:v>1.60261800582303E-2</c:v>
                </c:pt>
                <c:pt idx="45">
                  <c:v>1.65461109402395E-2</c:v>
                </c:pt>
                <c:pt idx="46">
                  <c:v>1.70693932814815E-2</c:v>
                </c:pt>
                <c:pt idx="47">
                  <c:v>1.7609354091419099E-2</c:v>
                </c:pt>
                <c:pt idx="48">
                  <c:v>1.81666883391392E-2</c:v>
                </c:pt>
                <c:pt idx="49">
                  <c:v>1.8712258271074301E-2</c:v>
                </c:pt>
                <c:pt idx="50">
                  <c:v>1.9251683880787601E-2</c:v>
                </c:pt>
                <c:pt idx="51">
                  <c:v>1.9831033846604999E-2</c:v>
                </c:pt>
                <c:pt idx="52">
                  <c:v>2.0396028346418099E-2</c:v>
                </c:pt>
                <c:pt idx="53">
                  <c:v>2.0961295866953999E-2</c:v>
                </c:pt>
                <c:pt idx="54">
                  <c:v>2.15778842215026E-2</c:v>
                </c:pt>
                <c:pt idx="55">
                  <c:v>2.2169470625997799E-2</c:v>
                </c:pt>
                <c:pt idx="56">
                  <c:v>2.28245998826965E-2</c:v>
                </c:pt>
                <c:pt idx="57">
                  <c:v>2.3463099780796699E-2</c:v>
                </c:pt>
                <c:pt idx="58">
                  <c:v>2.4111680076992398E-2</c:v>
                </c:pt>
                <c:pt idx="59">
                  <c:v>2.4730263096064499E-2</c:v>
                </c:pt>
                <c:pt idx="60">
                  <c:v>2.5377240067695799E-2</c:v>
                </c:pt>
                <c:pt idx="61">
                  <c:v>2.60647881608085E-2</c:v>
                </c:pt>
                <c:pt idx="62">
                  <c:v>2.67411870762315E-2</c:v>
                </c:pt>
                <c:pt idx="63">
                  <c:v>2.7404654373556801E-2</c:v>
                </c:pt>
                <c:pt idx="64">
                  <c:v>2.8064879091015901E-2</c:v>
                </c:pt>
                <c:pt idx="65">
                  <c:v>2.8767801252283402E-2</c:v>
                </c:pt>
                <c:pt idx="66">
                  <c:v>2.94439073859777E-2</c:v>
                </c:pt>
                <c:pt idx="67">
                  <c:v>3.0189015611435999E-2</c:v>
                </c:pt>
                <c:pt idx="68">
                  <c:v>3.0893948838154699E-2</c:v>
                </c:pt>
                <c:pt idx="69">
                  <c:v>3.1632649495600899E-2</c:v>
                </c:pt>
                <c:pt idx="70">
                  <c:v>3.2380397276897302E-2</c:v>
                </c:pt>
                <c:pt idx="71">
                  <c:v>3.3123512427684701E-2</c:v>
                </c:pt>
                <c:pt idx="72">
                  <c:v>3.3902793358736E-2</c:v>
                </c:pt>
                <c:pt idx="73">
                  <c:v>3.4663017207029398E-2</c:v>
                </c:pt>
                <c:pt idx="74">
                  <c:v>3.54606271371311E-2</c:v>
                </c:pt>
                <c:pt idx="75">
                  <c:v>3.6207679062943698E-2</c:v>
                </c:pt>
                <c:pt idx="76">
                  <c:v>3.6946037199565698E-2</c:v>
                </c:pt>
                <c:pt idx="77">
                  <c:v>3.7705809394132199E-2</c:v>
                </c:pt>
                <c:pt idx="78">
                  <c:v>3.8487816506559601E-2</c:v>
                </c:pt>
                <c:pt idx="79">
                  <c:v>3.9309221013784201E-2</c:v>
                </c:pt>
                <c:pt idx="80">
                  <c:v>4.0122077592600301E-2</c:v>
                </c:pt>
                <c:pt idx="81">
                  <c:v>4.0908177553511803E-2</c:v>
                </c:pt>
                <c:pt idx="82">
                  <c:v>4.1717311034579298E-2</c:v>
                </c:pt>
                <c:pt idx="83">
                  <c:v>4.2514980894575602E-2</c:v>
                </c:pt>
                <c:pt idx="84">
                  <c:v>4.3354073012278997E-2</c:v>
                </c:pt>
                <c:pt idx="85">
                  <c:v>4.4181359838135398E-2</c:v>
                </c:pt>
                <c:pt idx="86">
                  <c:v>4.4976840235564503E-2</c:v>
                </c:pt>
                <c:pt idx="87">
                  <c:v>4.5795537101263897E-2</c:v>
                </c:pt>
                <c:pt idx="88">
                  <c:v>4.6657782546127798E-2</c:v>
                </c:pt>
                <c:pt idx="89">
                  <c:v>4.7486279829984802E-2</c:v>
                </c:pt>
                <c:pt idx="90">
                  <c:v>4.8339255730759E-2</c:v>
                </c:pt>
                <c:pt idx="91">
                  <c:v>4.9197083951127797E-2</c:v>
                </c:pt>
                <c:pt idx="92">
                  <c:v>5.0059609913191701E-2</c:v>
                </c:pt>
                <c:pt idx="93">
                  <c:v>5.0884045489555399E-2</c:v>
                </c:pt>
                <c:pt idx="94">
                  <c:v>5.1733070556612901E-2</c:v>
                </c:pt>
                <c:pt idx="95">
                  <c:v>5.2585589677779397E-2</c:v>
                </c:pt>
                <c:pt idx="96">
                  <c:v>5.3508740407160298E-2</c:v>
                </c:pt>
                <c:pt idx="97">
                  <c:v>5.4414634735120801E-2</c:v>
                </c:pt>
                <c:pt idx="98">
                  <c:v>5.53484838822908E-2</c:v>
                </c:pt>
                <c:pt idx="99">
                  <c:v>5.6240325394638302E-2</c:v>
                </c:pt>
                <c:pt idx="100">
                  <c:v>5.7159917337920203E-2</c:v>
                </c:pt>
                <c:pt idx="101">
                  <c:v>5.8059368881775902E-2</c:v>
                </c:pt>
                <c:pt idx="102">
                  <c:v>5.8987210893258403E-2</c:v>
                </c:pt>
                <c:pt idx="103">
                  <c:v>5.9843297106821E-2</c:v>
                </c:pt>
                <c:pt idx="104">
                  <c:v>6.0752509413052401E-2</c:v>
                </c:pt>
                <c:pt idx="105">
                  <c:v>6.1664951911488401E-2</c:v>
                </c:pt>
                <c:pt idx="106">
                  <c:v>6.2527566015039296E-2</c:v>
                </c:pt>
                <c:pt idx="107">
                  <c:v>6.3445443028100096E-2</c:v>
                </c:pt>
                <c:pt idx="108">
                  <c:v>6.4420991948503994E-2</c:v>
                </c:pt>
                <c:pt idx="109">
                  <c:v>6.5345706417015606E-2</c:v>
                </c:pt>
                <c:pt idx="110">
                  <c:v>6.6245182178821999E-2</c:v>
                </c:pt>
                <c:pt idx="111">
                  <c:v>6.7175285096609402E-2</c:v>
                </c:pt>
                <c:pt idx="112">
                  <c:v>6.8108222952065894E-2</c:v>
                </c:pt>
                <c:pt idx="113">
                  <c:v>6.9014549860821006E-2</c:v>
                </c:pt>
                <c:pt idx="114">
                  <c:v>6.9893030186547606E-2</c:v>
                </c:pt>
                <c:pt idx="115">
                  <c:v>7.0863169991640704E-2</c:v>
                </c:pt>
                <c:pt idx="116">
                  <c:v>7.1744975383527504E-2</c:v>
                </c:pt>
                <c:pt idx="117">
                  <c:v>7.2689818103201104E-2</c:v>
                </c:pt>
                <c:pt idx="118">
                  <c:v>7.3605839691396099E-2</c:v>
                </c:pt>
                <c:pt idx="119">
                  <c:v>7.4491794464220898E-2</c:v>
                </c:pt>
                <c:pt idx="120">
                  <c:v>7.5443112805856305E-2</c:v>
                </c:pt>
                <c:pt idx="121">
                  <c:v>7.6462374500895797E-2</c:v>
                </c:pt>
                <c:pt idx="122">
                  <c:v>7.7353330326244002E-2</c:v>
                </c:pt>
                <c:pt idx="123">
                  <c:v>7.8245136442922997E-2</c:v>
                </c:pt>
                <c:pt idx="124">
                  <c:v>7.9171658672363504E-2</c:v>
                </c:pt>
                <c:pt idx="125">
                  <c:v>8.0134108617726796E-2</c:v>
                </c:pt>
                <c:pt idx="126">
                  <c:v>8.1029463939490606E-2</c:v>
                </c:pt>
                <c:pt idx="127">
                  <c:v>8.1925571315408993E-2</c:v>
                </c:pt>
                <c:pt idx="128">
                  <c:v>8.2857923352566504E-2</c:v>
                </c:pt>
                <c:pt idx="129">
                  <c:v>8.3791784851530701E-2</c:v>
                </c:pt>
                <c:pt idx="130">
                  <c:v>8.4799926394466998E-2</c:v>
                </c:pt>
                <c:pt idx="131">
                  <c:v>8.5700759808354607E-2</c:v>
                </c:pt>
                <c:pt idx="132">
                  <c:v>8.6639461154738903E-2</c:v>
                </c:pt>
                <c:pt idx="133">
                  <c:v>8.7579605032053406E-2</c:v>
                </c:pt>
                <c:pt idx="134">
                  <c:v>8.8559265967674702E-2</c:v>
                </c:pt>
                <c:pt idx="135">
                  <c:v>8.9464160118816194E-2</c:v>
                </c:pt>
                <c:pt idx="136">
                  <c:v>9.0408542308441697E-2</c:v>
                </c:pt>
                <c:pt idx="137">
                  <c:v>9.1314984292639803E-2</c:v>
                </c:pt>
                <c:pt idx="138">
                  <c:v>9.2261699804101094E-2</c:v>
                </c:pt>
                <c:pt idx="139">
                  <c:v>9.3249949851833699E-2</c:v>
                </c:pt>
                <c:pt idx="140">
                  <c:v>9.4159191302308903E-2</c:v>
                </c:pt>
                <c:pt idx="141">
                  <c:v>9.51099414016216E-2</c:v>
                </c:pt>
                <c:pt idx="142">
                  <c:v>9.6103474669706895E-2</c:v>
                </c:pt>
                <c:pt idx="143">
                  <c:v>9.7015403169848205E-2</c:v>
                </c:pt>
                <c:pt idx="144">
                  <c:v>9.8012416157010604E-2</c:v>
                </c:pt>
                <c:pt idx="145">
                  <c:v>9.8926084935481995E-2</c:v>
                </c:pt>
                <c:pt idx="146">
                  <c:v>9.9883357687140906E-2</c:v>
                </c:pt>
                <c:pt idx="147">
                  <c:v>0.100841904319019</c:v>
                </c:pt>
                <c:pt idx="148">
                  <c:v>0.101845767026814</c:v>
                </c:pt>
                <c:pt idx="149">
                  <c:v>0.102807271402895</c:v>
                </c:pt>
                <c:pt idx="150">
                  <c:v>0.103770025969014</c:v>
                </c:pt>
                <c:pt idx="151">
                  <c:v>0.10473402395105399</c:v>
                </c:pt>
                <c:pt idx="152">
                  <c:v>0.105790969608791</c:v>
                </c:pt>
                <c:pt idx="153">
                  <c:v>0.106711991369392</c:v>
                </c:pt>
                <c:pt idx="154">
                  <c:v>0.10768010862784699</c:v>
                </c:pt>
                <c:pt idx="155">
                  <c:v>0.108649437253537</c:v>
                </c:pt>
                <c:pt idx="156">
                  <c:v>0.10957237105880401</c:v>
                </c:pt>
                <c:pt idx="157">
                  <c:v>0.110495658340374</c:v>
                </c:pt>
                <c:pt idx="158">
                  <c:v>0.111467694341626</c:v>
                </c:pt>
                <c:pt idx="159">
                  <c:v>0.112392070395316</c:v>
                </c:pt>
                <c:pt idx="160">
                  <c:v>0.113366025381372</c:v>
                </c:pt>
                <c:pt idx="161">
                  <c:v>0.114440667050527</c:v>
                </c:pt>
                <c:pt idx="162">
                  <c:v>0.115367632865293</c:v>
                </c:pt>
                <c:pt idx="163">
                  <c:v>0.116396217217183</c:v>
                </c:pt>
                <c:pt idx="164">
                  <c:v>0.11732461944553101</c:v>
                </c:pt>
                <c:pt idx="165">
                  <c:v>0.11825333344870199</c:v>
                </c:pt>
                <c:pt idx="166">
                  <c:v>0.119234288738858</c:v>
                </c:pt>
                <c:pt idx="167">
                  <c:v>0.12016402202231</c:v>
                </c:pt>
                <c:pt idx="168">
                  <c:v>0.121094054425767</c:v>
                </c:pt>
                <c:pt idx="169">
                  <c:v>0.122184098925097</c:v>
                </c:pt>
                <c:pt idx="170">
                  <c:v>0.12311593541976899</c:v>
                </c:pt>
                <c:pt idx="171">
                  <c:v>0.12415639910717299</c:v>
                </c:pt>
                <c:pt idx="172">
                  <c:v>0.125089624850271</c:v>
                </c:pt>
                <c:pt idx="173">
                  <c:v>0.126023138115851</c:v>
                </c:pt>
                <c:pt idx="174">
                  <c:v>0.12701239911168999</c:v>
                </c:pt>
                <c:pt idx="175">
                  <c:v>0.12794688540765201</c:v>
                </c:pt>
                <c:pt idx="176">
                  <c:v>0.12888164958397699</c:v>
                </c:pt>
                <c:pt idx="177">
                  <c:v>0.12981668703267699</c:v>
                </c:pt>
                <c:pt idx="178">
                  <c:v>0.13075199316710401</c:v>
                </c:pt>
                <c:pt idx="179">
                  <c:v>0.13180272535687901</c:v>
                </c:pt>
                <c:pt idx="180">
                  <c:v>0.13279744001149099</c:v>
                </c:pt>
                <c:pt idx="181">
                  <c:v>0.13385186170594801</c:v>
                </c:pt>
                <c:pt idx="182">
                  <c:v>0.13479025445155099</c:v>
                </c:pt>
                <c:pt idx="183">
                  <c:v>0.135907413434976</c:v>
                </c:pt>
                <c:pt idx="184">
                  <c:v>0.136847544488405</c:v>
                </c:pt>
                <c:pt idx="185">
                  <c:v>0.137787921193982</c:v>
                </c:pt>
                <c:pt idx="186">
                  <c:v>0.13872853949564201</c:v>
                </c:pt>
                <c:pt idx="187">
                  <c:v>0.13979196635798</c:v>
                </c:pt>
                <c:pt idx="188">
                  <c:v>0.140857495696114</c:v>
                </c:pt>
                <c:pt idx="189">
                  <c:v>0.14180046951189501</c:v>
                </c:pt>
                <c:pt idx="190">
                  <c:v>0.142806387083277</c:v>
                </c:pt>
                <c:pt idx="191">
                  <c:v>0.14381341246183499</c:v>
                </c:pt>
                <c:pt idx="192">
                  <c:v>0.144821543730593</c:v>
                </c:pt>
                <c:pt idx="193">
                  <c:v>0.145766649286804</c:v>
                </c:pt>
                <c:pt idx="194">
                  <c:v>0.14671196882934801</c:v>
                </c:pt>
                <c:pt idx="195">
                  <c:v>0.14765750175350301</c:v>
                </c:pt>
                <c:pt idx="196">
                  <c:v>0.148603245453959</c:v>
                </c:pt>
                <c:pt idx="197">
                  <c:v>0.14954919703549999</c:v>
                </c:pt>
                <c:pt idx="198">
                  <c:v>0.150495353658088</c:v>
                </c:pt>
                <c:pt idx="199">
                  <c:v>0.15150833965119301</c:v>
                </c:pt>
                <c:pt idx="200">
                  <c:v>0.152522420388994</c:v>
                </c:pt>
                <c:pt idx="201">
                  <c:v>0.15347001661059101</c:v>
                </c:pt>
                <c:pt idx="202">
                  <c:v>0.15441781064478999</c:v>
                </c:pt>
                <c:pt idx="203">
                  <c:v>0.15543421327587201</c:v>
                </c:pt>
                <c:pt idx="204">
                  <c:v>0.15645170719149601</c:v>
                </c:pt>
                <c:pt idx="205">
                  <c:v>0.15747029148405201</c:v>
                </c:pt>
                <c:pt idx="206">
                  <c:v>0.15855987664696999</c:v>
                </c:pt>
                <c:pt idx="207">
                  <c:v>0.15958111922392701</c:v>
                </c:pt>
                <c:pt idx="208">
                  <c:v>0.16060344905000001</c:v>
                </c:pt>
                <c:pt idx="209">
                  <c:v>0.16155550621730499</c:v>
                </c:pt>
                <c:pt idx="210">
                  <c:v>0.16265136471302999</c:v>
                </c:pt>
                <c:pt idx="211">
                  <c:v>0.16360462031061801</c:v>
                </c:pt>
                <c:pt idx="212">
                  <c:v>0.16455805010666799</c:v>
                </c:pt>
                <c:pt idx="213">
                  <c:v>0.16558482402395</c:v>
                </c:pt>
                <c:pt idx="214">
                  <c:v>0.16661267799587001</c:v>
                </c:pt>
                <c:pt idx="215">
                  <c:v>0.167567465652638</c:v>
                </c:pt>
                <c:pt idx="216">
                  <c:v>0.16852241919855099</c:v>
                </c:pt>
                <c:pt idx="217">
                  <c:v>0.16955252576854199</c:v>
                </c:pt>
                <c:pt idx="218">
                  <c:v>0.17058370551004901</c:v>
                </c:pt>
                <c:pt idx="219">
                  <c:v>0.171539989325631</c:v>
                </c:pt>
                <c:pt idx="220">
                  <c:v>0.172496430863086</c:v>
                </c:pt>
                <c:pt idx="221">
                  <c:v>0.17352984447894301</c:v>
                </c:pt>
                <c:pt idx="222">
                  <c:v>0.17456432617137699</c:v>
                </c:pt>
                <c:pt idx="223">
                  <c:v>0.17552207245226201</c:v>
                </c:pt>
                <c:pt idx="224">
                  <c:v>0.17655819290434299</c:v>
                </c:pt>
                <c:pt idx="225">
                  <c:v>0.17751665600018901</c:v>
                </c:pt>
                <c:pt idx="226">
                  <c:v>0.178475261904111</c:v>
                </c:pt>
                <c:pt idx="227">
                  <c:v>0.17943401087237801</c:v>
                </c:pt>
                <c:pt idx="228">
                  <c:v>0.18039290160919899</c:v>
                </c:pt>
                <c:pt idx="229">
                  <c:v>0.18143235428528001</c:v>
                </c:pt>
                <c:pt idx="230">
                  <c:v>0.18239194798956901</c:v>
                </c:pt>
                <c:pt idx="231">
                  <c:v>0.18343302465383199</c:v>
                </c:pt>
                <c:pt idx="232">
                  <c:v>0.18439331970124001</c:v>
                </c:pt>
                <c:pt idx="233">
                  <c:v>0.18543602032290199</c:v>
                </c:pt>
                <c:pt idx="234">
                  <c:v>0.18647978116314301</c:v>
                </c:pt>
                <c:pt idx="235">
                  <c:v>0.18752460199537599</c:v>
                </c:pt>
                <c:pt idx="236">
                  <c:v>0.18848671121122201</c:v>
                </c:pt>
                <c:pt idx="237">
                  <c:v>0.189448952834669</c:v>
                </c:pt>
                <c:pt idx="238">
                  <c:v>0.190495953582139</c:v>
                </c:pt>
                <c:pt idx="239">
                  <c:v>0.19162922492055501</c:v>
                </c:pt>
                <c:pt idx="240">
                  <c:v>0.19267885895081299</c:v>
                </c:pt>
                <c:pt idx="241">
                  <c:v>0.193643340999099</c:v>
                </c:pt>
                <c:pt idx="242">
                  <c:v>0.194607952074626</c:v>
                </c:pt>
                <c:pt idx="243">
                  <c:v>0.19565976917205599</c:v>
                </c:pt>
                <c:pt idx="244">
                  <c:v>0.196625068591605</c:v>
                </c:pt>
                <c:pt idx="245">
                  <c:v>0.19759049507270399</c:v>
                </c:pt>
                <c:pt idx="246">
                  <c:v>0.19855604687723699</c:v>
                </c:pt>
                <c:pt idx="247">
                  <c:v>0.199521722257201</c:v>
                </c:pt>
                <c:pt idx="248">
                  <c:v>0.200576823997072</c:v>
                </c:pt>
                <c:pt idx="249">
                  <c:v>0.201543175142785</c:v>
                </c:pt>
                <c:pt idx="250">
                  <c:v>0.20250964803164201</c:v>
                </c:pt>
                <c:pt idx="251">
                  <c:v>0.20347624090118099</c:v>
                </c:pt>
                <c:pt idx="252">
                  <c:v>0.20444295199710399</c:v>
                </c:pt>
                <c:pt idx="253">
                  <c:v>0.20540977958755799</c:v>
                </c:pt>
                <c:pt idx="254">
                  <c:v>0.20637672196527099</c:v>
                </c:pt>
                <c:pt idx="255">
                  <c:v>0.207343777468492</c:v>
                </c:pt>
                <c:pt idx="256">
                  <c:v>0.20831094445221501</c:v>
                </c:pt>
                <c:pt idx="257">
                  <c:v>0.209278221295775</c:v>
                </c:pt>
                <c:pt idx="258">
                  <c:v>0.21033929874740101</c:v>
                </c:pt>
                <c:pt idx="259">
                  <c:v>0.21140142919391</c:v>
                </c:pt>
                <c:pt idx="260">
                  <c:v>0.21246461243371401</c:v>
                </c:pt>
                <c:pt idx="261">
                  <c:v>0.21352884831701699</c:v>
                </c:pt>
                <c:pt idx="262">
                  <c:v>0.21449837855885501</c:v>
                </c:pt>
                <c:pt idx="263">
                  <c:v>0.215468011224379</c:v>
                </c:pt>
                <c:pt idx="264">
                  <c:v>0.216437746659361</c:v>
                </c:pt>
                <c:pt idx="265">
                  <c:v>0.217407583486218</c:v>
                </c:pt>
                <c:pt idx="266">
                  <c:v>0.21857258853837599</c:v>
                </c:pt>
                <c:pt idx="267">
                  <c:v>0.219543498101994</c:v>
                </c:pt>
                <c:pt idx="268">
                  <c:v>0.22051451221062299</c:v>
                </c:pt>
                <c:pt idx="269">
                  <c:v>0.221584595561514</c:v>
                </c:pt>
                <c:pt idx="270">
                  <c:v>0.222556250783085</c:v>
                </c:pt>
                <c:pt idx="271">
                  <c:v>0.223528010463208</c:v>
                </c:pt>
                <c:pt idx="272">
                  <c:v>0.22449987344288999</c:v>
                </c:pt>
                <c:pt idx="273">
                  <c:v>0.22547183855564101</c:v>
                </c:pt>
                <c:pt idx="274">
                  <c:v>0.22644390462082001</c:v>
                </c:pt>
                <c:pt idx="275">
                  <c:v>0.22741607224552399</c:v>
                </c:pt>
                <c:pt idx="276">
                  <c:v>0.22838834198111399</c:v>
                </c:pt>
                <c:pt idx="277">
                  <c:v>0.22946324550026401</c:v>
                </c:pt>
                <c:pt idx="278">
                  <c:v>0.230436155932919</c:v>
                </c:pt>
                <c:pt idx="279">
                  <c:v>0.23140916760934699</c:v>
                </c:pt>
                <c:pt idx="280">
                  <c:v>0.23238227902427</c:v>
                </c:pt>
                <c:pt idx="281">
                  <c:v>0.233355490413132</c:v>
                </c:pt>
                <c:pt idx="282">
                  <c:v>0.234538492136912</c:v>
                </c:pt>
                <c:pt idx="283">
                  <c:v>0.23551277324841499</c:v>
                </c:pt>
                <c:pt idx="284">
                  <c:v>0.23648715130887399</c:v>
                </c:pt>
                <c:pt idx="285">
                  <c:v>0.237461624717207</c:v>
                </c:pt>
                <c:pt idx="286">
                  <c:v>0.23843619189135501</c:v>
                </c:pt>
                <c:pt idx="287">
                  <c:v>0.23941085127870701</c:v>
                </c:pt>
                <c:pt idx="288">
                  <c:v>0.24038560213685101</c:v>
                </c:pt>
                <c:pt idx="289">
                  <c:v>0.24157662148549799</c:v>
                </c:pt>
                <c:pt idx="290">
                  <c:v>0.24255242940853899</c:v>
                </c:pt>
                <c:pt idx="291">
                  <c:v>0.243528327322592</c:v>
                </c:pt>
                <c:pt idx="292">
                  <c:v>0.24450431574537801</c:v>
                </c:pt>
                <c:pt idx="293">
                  <c:v>0.24548039505092401</c:v>
                </c:pt>
                <c:pt idx="294">
                  <c:v>0.246456564121667</c:v>
                </c:pt>
                <c:pt idx="295">
                  <c:v>0.247432821911858</c:v>
                </c:pt>
                <c:pt idx="296">
                  <c:v>0.24840916744305699</c:v>
                </c:pt>
                <c:pt idx="297">
                  <c:v>0.24938559982921599</c:v>
                </c:pt>
                <c:pt idx="298">
                  <c:v>0.25036211823909899</c:v>
                </c:pt>
                <c:pt idx="299">
                  <c:v>0.25145132887350502</c:v>
                </c:pt>
                <c:pt idx="300">
                  <c:v>0.25242845466913999</c:v>
                </c:pt>
                <c:pt idx="301">
                  <c:v>0.25340566438252798</c:v>
                </c:pt>
                <c:pt idx="302">
                  <c:v>0.25438295740072298</c:v>
                </c:pt>
                <c:pt idx="303">
                  <c:v>0.25536033317511297</c:v>
                </c:pt>
                <c:pt idx="304">
                  <c:v>0.256337791215761</c:v>
                </c:pt>
                <c:pt idx="305">
                  <c:v>0.25743066741507598</c:v>
                </c:pt>
                <c:pt idx="306">
                  <c:v>0.258408726890204</c:v>
                </c:pt>
                <c:pt idx="307">
                  <c:v>0.25938686737411898</c:v>
                </c:pt>
                <c:pt idx="308">
                  <c:v>0.26036508847541601</c:v>
                </c:pt>
                <c:pt idx="309">
                  <c:v>0.26134338977925597</c:v>
                </c:pt>
                <c:pt idx="310">
                  <c:v>0.262321770855096</c:v>
                </c:pt>
                <c:pt idx="311">
                  <c:v>0.26330023124597501</c:v>
                </c:pt>
                <c:pt idx="312">
                  <c:v>0.26427877050382298</c:v>
                </c:pt>
                <c:pt idx="313">
                  <c:v>0.26525738816498401</c:v>
                </c:pt>
                <c:pt idx="314">
                  <c:v>0.26623608372906199</c:v>
                </c:pt>
                <c:pt idx="315">
                  <c:v>0.267214856691738</c:v>
                </c:pt>
                <c:pt idx="316">
                  <c:v>0.26819370651645003</c:v>
                </c:pt>
                <c:pt idx="317">
                  <c:v>0.26929333795261401</c:v>
                </c:pt>
                <c:pt idx="318">
                  <c:v>0.27027277900017899</c:v>
                </c:pt>
                <c:pt idx="319">
                  <c:v>0.27125229535199302</c:v>
                </c:pt>
                <c:pt idx="320">
                  <c:v>0.27235401831784101</c:v>
                </c:pt>
                <c:pt idx="321">
                  <c:v>0.27333412322161399</c:v>
                </c:pt>
                <c:pt idx="322">
                  <c:v>0.27431430334579099</c:v>
                </c:pt>
                <c:pt idx="323">
                  <c:v>0.27529456020748599</c:v>
                </c:pt>
                <c:pt idx="324">
                  <c:v>0.276274893309435</c:v>
                </c:pt>
                <c:pt idx="325">
                  <c:v>0.27725530216441102</c:v>
                </c:pt>
                <c:pt idx="326">
                  <c:v>0.27823578627076401</c:v>
                </c:pt>
                <c:pt idx="327">
                  <c:v>0.27921634513059801</c:v>
                </c:pt>
                <c:pt idx="328">
                  <c:v>0.28019697823230999</c:v>
                </c:pt>
                <c:pt idx="329">
                  <c:v>0.28117768503038099</c:v>
                </c:pt>
                <c:pt idx="330">
                  <c:v>0.28215846495588098</c:v>
                </c:pt>
                <c:pt idx="331">
                  <c:v>0.28313931787790902</c:v>
                </c:pt>
                <c:pt idx="332">
                  <c:v>0.28412024578728101</c:v>
                </c:pt>
                <c:pt idx="333">
                  <c:v>0.28510124846282298</c:v>
                </c:pt>
                <c:pt idx="334">
                  <c:v>0.28608232525612698</c:v>
                </c:pt>
                <c:pt idx="335">
                  <c:v>0.28719231908354897</c:v>
                </c:pt>
                <c:pt idx="336">
                  <c:v>0.28817398255468102</c:v>
                </c:pt>
                <c:pt idx="337">
                  <c:v>0.28915571812364799</c:v>
                </c:pt>
                <c:pt idx="338">
                  <c:v>0.290137525085436</c:v>
                </c:pt>
                <c:pt idx="339">
                  <c:v>0.29125012538315098</c:v>
                </c:pt>
                <c:pt idx="340">
                  <c:v>0.29236379532569701</c:v>
                </c:pt>
                <c:pt idx="341">
                  <c:v>0.29334669438908101</c:v>
                </c:pt>
                <c:pt idx="342">
                  <c:v>0.29432966184519999</c:v>
                </c:pt>
                <c:pt idx="343">
                  <c:v>0.29544542167905902</c:v>
                </c:pt>
                <c:pt idx="344">
                  <c:v>0.29656225337015701</c:v>
                </c:pt>
                <c:pt idx="345">
                  <c:v>0.29754631021446598</c:v>
                </c:pt>
                <c:pt idx="346">
                  <c:v>0.29853043543910501</c:v>
                </c:pt>
                <c:pt idx="347">
                  <c:v>0.29951462808701901</c:v>
                </c:pt>
                <c:pt idx="348">
                  <c:v>0.30063406437332901</c:v>
                </c:pt>
                <c:pt idx="349">
                  <c:v>0.30161883174349402</c:v>
                </c:pt>
                <c:pt idx="350">
                  <c:v>0.30260366356822899</c:v>
                </c:pt>
                <c:pt idx="351">
                  <c:v>0.30358855881186098</c:v>
                </c:pt>
                <c:pt idx="352">
                  <c:v>0.304710588215446</c:v>
                </c:pt>
                <c:pt idx="353">
                  <c:v>0.30569605046504</c:v>
                </c:pt>
                <c:pt idx="354">
                  <c:v>0.306681572984004</c:v>
                </c:pt>
                <c:pt idx="355">
                  <c:v>0.30766715469399403</c:v>
                </c:pt>
                <c:pt idx="356">
                  <c:v>0.30865279450560001</c:v>
                </c:pt>
                <c:pt idx="357">
                  <c:v>0.30963849137356902</c:v>
                </c:pt>
                <c:pt idx="358">
                  <c:v>0.31062424426071</c:v>
                </c:pt>
                <c:pt idx="359">
                  <c:v>0.311610052127404</c:v>
                </c:pt>
                <c:pt idx="360">
                  <c:v>0.312595913978644</c:v>
                </c:pt>
                <c:pt idx="361">
                  <c:v>0.31358182887278102</c:v>
                </c:pt>
                <c:pt idx="362">
                  <c:v>0.31470942933696899</c:v>
                </c:pt>
                <c:pt idx="363">
                  <c:v>0.31569589159452999</c:v>
                </c:pt>
                <c:pt idx="364">
                  <c:v>0.31682505401094502</c:v>
                </c:pt>
                <c:pt idx="365">
                  <c:v>0.31781206076381502</c:v>
                </c:pt>
                <c:pt idx="366">
                  <c:v>0.31879911639237601</c:v>
                </c:pt>
                <c:pt idx="367">
                  <c:v>0.319786220169755</c:v>
                </c:pt>
                <c:pt idx="368">
                  <c:v>0.320773371399039</c:v>
                </c:pt>
                <c:pt idx="369">
                  <c:v>0.321760570404233</c:v>
                </c:pt>
                <c:pt idx="370">
                  <c:v>0.32274781890473497</c:v>
                </c:pt>
                <c:pt idx="371">
                  <c:v>0.32373511638630897</c:v>
                </c:pt>
                <c:pt idx="372">
                  <c:v>0.32472246224969697</c:v>
                </c:pt>
                <c:pt idx="373">
                  <c:v>0.32570985591128199</c:v>
                </c:pt>
                <c:pt idx="374">
                  <c:v>0.326697296780952</c:v>
                </c:pt>
                <c:pt idx="375">
                  <c:v>0.32768478425609598</c:v>
                </c:pt>
                <c:pt idx="376">
                  <c:v>0.32867231772661598</c:v>
                </c:pt>
                <c:pt idx="377">
                  <c:v>0.32965989653499</c:v>
                </c:pt>
                <c:pt idx="378">
                  <c:v>0.33064751997272102</c:v>
                </c:pt>
                <c:pt idx="379">
                  <c:v>0.33178463986470003</c:v>
                </c:pt>
                <c:pt idx="380">
                  <c:v>0.33277279541023402</c:v>
                </c:pt>
                <c:pt idx="381">
                  <c:v>0.33376099318686803</c:v>
                </c:pt>
                <c:pt idx="382">
                  <c:v>0.33474923229992598</c:v>
                </c:pt>
                <c:pt idx="383">
                  <c:v>0.33588888132581002</c:v>
                </c:pt>
                <c:pt idx="384">
                  <c:v>0.33687764590158198</c:v>
                </c:pt>
                <c:pt idx="385">
                  <c:v>0.33786644893977302</c:v>
                </c:pt>
                <c:pt idx="386">
                  <c:v>0.338855289461583</c:v>
                </c:pt>
                <c:pt idx="387">
                  <c:v>0.33999745660088398</c:v>
                </c:pt>
                <c:pt idx="388">
                  <c:v>0.341140690193179</c:v>
                </c:pt>
                <c:pt idx="389">
                  <c:v>0.34228499071601698</c:v>
                </c:pt>
                <c:pt idx="390">
                  <c:v>0.34327531111859799</c:v>
                </c:pt>
                <c:pt idx="391">
                  <c:v>0.34426566435712702</c:v>
                </c:pt>
                <c:pt idx="392">
                  <c:v>0.34525604953466099</c:v>
                </c:pt>
                <c:pt idx="393">
                  <c:v>0.34624646577946699</c:v>
                </c:pt>
                <c:pt idx="394">
                  <c:v>0.34723691224096498</c:v>
                </c:pt>
                <c:pt idx="395">
                  <c:v>0.34822738810433701</c:v>
                </c:pt>
                <c:pt idx="396">
                  <c:v>0.34921789259147301</c:v>
                </c:pt>
                <c:pt idx="397">
                  <c:v>0.350208424953528</c:v>
                </c:pt>
                <c:pt idx="398">
                  <c:v>0.351198984468511</c:v>
                </c:pt>
                <c:pt idx="399">
                  <c:v>0.35218957044314297</c:v>
                </c:pt>
                <c:pt idx="400">
                  <c:v>0.35318018221514103</c:v>
                </c:pt>
                <c:pt idx="401">
                  <c:v>0.35417081915245102</c:v>
                </c:pt>
                <c:pt idx="402">
                  <c:v>0.35516148064525199</c:v>
                </c:pt>
                <c:pt idx="403">
                  <c:v>0.35615216610278499</c:v>
                </c:pt>
                <c:pt idx="404">
                  <c:v>0.35714287494779901</c:v>
                </c:pt>
                <c:pt idx="405">
                  <c:v>0.35813360661910298</c:v>
                </c:pt>
                <c:pt idx="406">
                  <c:v>0.35944891942905599</c:v>
                </c:pt>
                <c:pt idx="407">
                  <c:v>0.36044059056920902</c:v>
                </c:pt>
                <c:pt idx="408">
                  <c:v>0.36143228295127999</c:v>
                </c:pt>
                <c:pt idx="409">
                  <c:v>0.36242399606975501</c:v>
                </c:pt>
                <c:pt idx="410">
                  <c:v>0.36341572944598699</c:v>
                </c:pt>
                <c:pt idx="411">
                  <c:v>0.36457222383750298</c:v>
                </c:pt>
                <c:pt idx="412">
                  <c:v>0.36556444479775302</c:v>
                </c:pt>
                <c:pt idx="413">
                  <c:v>0.36672247252214402</c:v>
                </c:pt>
                <c:pt idx="414">
                  <c:v>0.36771517999203501</c:v>
                </c:pt>
                <c:pt idx="415">
                  <c:v>0.368874742012678</c:v>
                </c:pt>
                <c:pt idx="416">
                  <c:v>0.36986793520477801</c:v>
                </c:pt>
                <c:pt idx="417">
                  <c:v>0.370861146269724</c:v>
                </c:pt>
                <c:pt idx="418">
                  <c:v>0.37185437499336399</c:v>
                </c:pt>
                <c:pt idx="419">
                  <c:v>0.37284762117803999</c:v>
                </c:pt>
                <c:pt idx="420">
                  <c:v>0.37417950865703598</c:v>
                </c:pt>
                <c:pt idx="421">
                  <c:v>0.375173688974617</c:v>
                </c:pt>
                <c:pt idx="422">
                  <c:v>0.37616788621131902</c:v>
                </c:pt>
                <c:pt idx="423">
                  <c:v>0.37716210020069701</c:v>
                </c:pt>
                <c:pt idx="424">
                  <c:v>0.378156330764094</c:v>
                </c:pt>
                <c:pt idx="425">
                  <c:v>0.37915057781780098</c:v>
                </c:pt>
                <c:pt idx="426">
                  <c:v>0.38014484355982597</c:v>
                </c:pt>
                <c:pt idx="427">
                  <c:v>0.38131182446437101</c:v>
                </c:pt>
                <c:pt idx="428">
                  <c:v>0.38230657970381798</c:v>
                </c:pt>
                <c:pt idx="429">
                  <c:v>0.38330135413122102</c:v>
                </c:pt>
                <c:pt idx="430">
                  <c:v>0.38429614754503699</c:v>
                </c:pt>
                <c:pt idx="431">
                  <c:v>0.385290959740334</c:v>
                </c:pt>
                <c:pt idx="432">
                  <c:v>0.38646089740088202</c:v>
                </c:pt>
                <c:pt idx="433">
                  <c:v>0.38745619746506399</c:v>
                </c:pt>
                <c:pt idx="434">
                  <c:v>0.38845151558311303</c:v>
                </c:pt>
                <c:pt idx="435">
                  <c:v>0.38944685147535901</c:v>
                </c:pt>
                <c:pt idx="436">
                  <c:v>0.39044220484196901</c:v>
                </c:pt>
                <c:pt idx="437">
                  <c:v>0.391437575357376</c:v>
                </c:pt>
                <c:pt idx="438">
                  <c:v>0.39243296268230599</c:v>
                </c:pt>
                <c:pt idx="439">
                  <c:v>0.39342836645479601</c:v>
                </c:pt>
                <c:pt idx="440">
                  <c:v>0.39442378630495001</c:v>
                </c:pt>
                <c:pt idx="441">
                  <c:v>0.39541922186263601</c:v>
                </c:pt>
                <c:pt idx="442">
                  <c:v>0.39641467274270398</c:v>
                </c:pt>
                <c:pt idx="443">
                  <c:v>0.39741013856433199</c:v>
                </c:pt>
                <c:pt idx="444">
                  <c:v>0.39840561895825299</c:v>
                </c:pt>
                <c:pt idx="445">
                  <c:v>0.39958224787244201</c:v>
                </c:pt>
                <c:pt idx="446">
                  <c:v>0.40057820781715098</c:v>
                </c:pt>
                <c:pt idx="447">
                  <c:v>0.40175638372377498</c:v>
                </c:pt>
                <c:pt idx="448">
                  <c:v>0.40275282220554598</c:v>
                </c:pt>
                <c:pt idx="449">
                  <c:v>0.40374927388401799</c:v>
                </c:pt>
                <c:pt idx="450">
                  <c:v>0.40474574105651601</c:v>
                </c:pt>
                <c:pt idx="451">
                  <c:v>0.40574222385845099</c:v>
                </c:pt>
                <c:pt idx="452">
                  <c:v>0.40673872197879002</c:v>
                </c:pt>
                <c:pt idx="453">
                  <c:v>0.40773523512398102</c:v>
                </c:pt>
                <c:pt idx="454">
                  <c:v>0.40891729720325098</c:v>
                </c:pt>
                <c:pt idx="455">
                  <c:v>0.41010044744480401</c:v>
                </c:pt>
                <c:pt idx="456">
                  <c:v>0.41109790927337198</c:v>
                </c:pt>
                <c:pt idx="457">
                  <c:v>0.41209538511457799</c:v>
                </c:pt>
                <c:pt idx="458">
                  <c:v>0.41328055915332301</c:v>
                </c:pt>
                <c:pt idx="459">
                  <c:v>0.414278518568367</c:v>
                </c:pt>
                <c:pt idx="460">
                  <c:v>0.41527649476112799</c:v>
                </c:pt>
                <c:pt idx="461">
                  <c:v>0.41627448749535201</c:v>
                </c:pt>
                <c:pt idx="462">
                  <c:v>0.417272496543305</c:v>
                </c:pt>
                <c:pt idx="463">
                  <c:v>0.41846064466045002</c:v>
                </c:pt>
                <c:pt idx="464">
                  <c:v>0.41964988937692599</c:v>
                </c:pt>
                <c:pt idx="465">
                  <c:v>0.42084023202385401</c:v>
                </c:pt>
                <c:pt idx="466">
                  <c:v>0.42183966676832102</c:v>
                </c:pt>
                <c:pt idx="467">
                  <c:v>0.42283911699423998</c:v>
                </c:pt>
                <c:pt idx="468">
                  <c:v>0.42383858260260499</c:v>
                </c:pt>
                <c:pt idx="469">
                  <c:v>0.424838063513367</c:v>
                </c:pt>
                <c:pt idx="470">
                  <c:v>0.42583755966612902</c:v>
                </c:pt>
                <c:pt idx="471">
                  <c:v>0.42683707102153201</c:v>
                </c:pt>
                <c:pt idx="472">
                  <c:v>0.427836597552882</c:v>
                </c:pt>
                <c:pt idx="473">
                  <c:v>0.42883613923576902</c:v>
                </c:pt>
                <c:pt idx="474">
                  <c:v>0.430031342728043</c:v>
                </c:pt>
                <c:pt idx="475">
                  <c:v>0.43103136968136702</c:v>
                </c:pt>
                <c:pt idx="476">
                  <c:v>0.43203141175444898</c:v>
                </c:pt>
                <c:pt idx="477">
                  <c:v>0.43303146893362798</c:v>
                </c:pt>
                <c:pt idx="478">
                  <c:v>0.43403154119874099</c:v>
                </c:pt>
                <c:pt idx="479">
                  <c:v>0.43522973036607498</c:v>
                </c:pt>
                <c:pt idx="480">
                  <c:v>0.436230288161015</c:v>
                </c:pt>
                <c:pt idx="481">
                  <c:v>0.43723086095726899</c:v>
                </c:pt>
                <c:pt idx="482">
                  <c:v>0.438231448697876</c:v>
                </c:pt>
                <c:pt idx="483">
                  <c:v>0.43923205131291498</c:v>
                </c:pt>
                <c:pt idx="484">
                  <c:v>0.44043323030071002</c:v>
                </c:pt>
                <c:pt idx="485">
                  <c:v>0.441434318310649</c:v>
                </c:pt>
                <c:pt idx="486">
                  <c:v>0.44263707792458901</c:v>
                </c:pt>
                <c:pt idx="487">
                  <c:v>0.44384094901052301</c:v>
                </c:pt>
                <c:pt idx="488">
                  <c:v>0.444842993617377</c:v>
                </c:pt>
                <c:pt idx="489">
                  <c:v>0.44584505253610102</c:v>
                </c:pt>
                <c:pt idx="490">
                  <c:v>0.44684712569219298</c:v>
                </c:pt>
                <c:pt idx="491">
                  <c:v>0.44784921302089098</c:v>
                </c:pt>
                <c:pt idx="492">
                  <c:v>0.448851314471159</c:v>
                </c:pt>
                <c:pt idx="493">
                  <c:v>0.44985343001128603</c:v>
                </c:pt>
                <c:pt idx="494">
                  <c:v>0.45106124194677999</c:v>
                </c:pt>
                <c:pt idx="495">
                  <c:v>0.45206384288413198</c:v>
                </c:pt>
                <c:pt idx="496">
                  <c:v>0.45306645794001099</c:v>
                </c:pt>
                <c:pt idx="497">
                  <c:v>0.45406908713182398</c:v>
                </c:pt>
                <c:pt idx="498">
                  <c:v>0.455071730480963</c:v>
                </c:pt>
                <c:pt idx="499">
                  <c:v>0.456074388014238</c:v>
                </c:pt>
                <c:pt idx="500">
                  <c:v>0.45707705976416402</c:v>
                </c:pt>
                <c:pt idx="501">
                  <c:v>0.458079745761236</c:v>
                </c:pt>
                <c:pt idx="502">
                  <c:v>0.45908244603426601</c:v>
                </c:pt>
                <c:pt idx="503">
                  <c:v>0.46008516060405302</c:v>
                </c:pt>
                <c:pt idx="504">
                  <c:v>0.46108788949851898</c:v>
                </c:pt>
                <c:pt idx="505">
                  <c:v>0.46209063272582901</c:v>
                </c:pt>
                <c:pt idx="506">
                  <c:v>0.46309339029552199</c:v>
                </c:pt>
                <c:pt idx="507">
                  <c:v>0.464096162204645</c:v>
                </c:pt>
                <c:pt idx="508">
                  <c:v>0.46509894845048999</c:v>
                </c:pt>
                <c:pt idx="509">
                  <c:v>0.46610174902135199</c:v>
                </c:pt>
                <c:pt idx="510">
                  <c:v>0.46710456390222999</c:v>
                </c:pt>
                <c:pt idx="511">
                  <c:v>0.46810739307236499</c:v>
                </c:pt>
                <c:pt idx="512">
                  <c:v>0.46911023650113698</c:v>
                </c:pt>
                <c:pt idx="513">
                  <c:v>0.47011309415236602</c:v>
                </c:pt>
                <c:pt idx="514">
                  <c:v>0.47111596598126798</c:v>
                </c:pt>
                <c:pt idx="515">
                  <c:v>0.47211885193083902</c:v>
                </c:pt>
                <c:pt idx="516">
                  <c:v>0.47312175194860501</c:v>
                </c:pt>
                <c:pt idx="517">
                  <c:v>0.47412466596545499</c:v>
                </c:pt>
                <c:pt idx="518">
                  <c:v>0.47512759390375697</c:v>
                </c:pt>
                <c:pt idx="519">
                  <c:v>0.47613053568385</c:v>
                </c:pt>
                <c:pt idx="520">
                  <c:v>0.47713349121802301</c:v>
                </c:pt>
                <c:pt idx="521">
                  <c:v>0.47835468792331898</c:v>
                </c:pt>
                <c:pt idx="522">
                  <c:v>0.47935812845937897</c:v>
                </c:pt>
                <c:pt idx="523">
                  <c:v>0.480361582443044</c:v>
                </c:pt>
                <c:pt idx="524">
                  <c:v>0.48136504975748801</c:v>
                </c:pt>
                <c:pt idx="525">
                  <c:v>0.48236853028026</c:v>
                </c:pt>
                <c:pt idx="526">
                  <c:v>0.48337202388454498</c:v>
                </c:pt>
                <c:pt idx="527">
                  <c:v>0.48437553043314102</c:v>
                </c:pt>
                <c:pt idx="528">
                  <c:v>0.485379050562458</c:v>
                </c:pt>
                <c:pt idx="529">
                  <c:v>0.48638258666213602</c:v>
                </c:pt>
                <c:pt idx="530">
                  <c:v>0.48738613876223302</c:v>
                </c:pt>
                <c:pt idx="531">
                  <c:v>0.48838970669717002</c:v>
                </c:pt>
                <c:pt idx="532">
                  <c:v>0.48939329029474299</c:v>
                </c:pt>
                <c:pt idx="533">
                  <c:v>0.490396889373443</c:v>
                </c:pt>
                <c:pt idx="534">
                  <c:v>0.49140050373891198</c:v>
                </c:pt>
                <c:pt idx="535">
                  <c:v>0.49240413319024601</c:v>
                </c:pt>
                <c:pt idx="536">
                  <c:v>0.493407777514281</c:v>
                </c:pt>
                <c:pt idx="537">
                  <c:v>0.49441143647437602</c:v>
                </c:pt>
                <c:pt idx="538">
                  <c:v>0.49541510982576697</c:v>
                </c:pt>
                <c:pt idx="539">
                  <c:v>0.49641879729739302</c:v>
                </c:pt>
                <c:pt idx="540">
                  <c:v>0.49764963262171502</c:v>
                </c:pt>
                <c:pt idx="541">
                  <c:v>0.49865380933514802</c:v>
                </c:pt>
                <c:pt idx="542">
                  <c:v>0.49965800282972</c:v>
                </c:pt>
                <c:pt idx="543">
                  <c:v>0.50066221279726497</c:v>
                </c:pt>
                <c:pt idx="544">
                  <c:v>0.501666438935639</c:v>
                </c:pt>
                <c:pt idx="545">
                  <c:v>0.50267068094686396</c:v>
                </c:pt>
                <c:pt idx="546">
                  <c:v>0.50390503218288496</c:v>
                </c:pt>
                <c:pt idx="547">
                  <c:v>0.50490976393875497</c:v>
                </c:pt>
                <c:pt idx="548">
                  <c:v>0.50591451079422001</c:v>
                </c:pt>
                <c:pt idx="549">
                  <c:v>0.50691927253689795</c:v>
                </c:pt>
                <c:pt idx="550">
                  <c:v>0.50792404897668797</c:v>
                </c:pt>
                <c:pt idx="551">
                  <c:v>0.50892883993980997</c:v>
                </c:pt>
                <c:pt idx="552">
                  <c:v>0.50993364527000595</c:v>
                </c:pt>
                <c:pt idx="553">
                  <c:v>0.51093846483001104</c:v>
                </c:pt>
                <c:pt idx="554">
                  <c:v>0.51194329849559606</c:v>
                </c:pt>
                <c:pt idx="555">
                  <c:v>0.51294814654228305</c:v>
                </c:pt>
                <c:pt idx="556">
                  <c:v>0.51395301149482497</c:v>
                </c:pt>
                <c:pt idx="557">
                  <c:v>0.51495789372295497</c:v>
                </c:pt>
                <c:pt idx="558">
                  <c:v>0.51596279311326398</c:v>
                </c:pt>
                <c:pt idx="559">
                  <c:v>0.51696770955369997</c:v>
                </c:pt>
                <c:pt idx="560">
                  <c:v>0.51797264292465495</c:v>
                </c:pt>
                <c:pt idx="561">
                  <c:v>0.51897759309480496</c:v>
                </c:pt>
                <c:pt idx="562">
                  <c:v>0.51998255992248799</c:v>
                </c:pt>
                <c:pt idx="563">
                  <c:v>0.520987543251482</c:v>
                </c:pt>
                <c:pt idx="564">
                  <c:v>0.52199254291686004</c:v>
                </c:pt>
                <c:pt idx="565">
                  <c:v>0.52299755874257803</c:v>
                </c:pt>
                <c:pt idx="566">
                  <c:v>0.52400259053815001</c:v>
                </c:pt>
                <c:pt idx="567">
                  <c:v>0.52500763811056494</c:v>
                </c:pt>
                <c:pt idx="568">
                  <c:v>0.52601270126656896</c:v>
                </c:pt>
                <c:pt idx="569">
                  <c:v>0.52701777981160902</c:v>
                </c:pt>
                <c:pt idx="570">
                  <c:v>0.52802287355202204</c:v>
                </c:pt>
                <c:pt idx="571">
                  <c:v>0.52902798230346604</c:v>
                </c:pt>
                <c:pt idx="572">
                  <c:v>0.53003310588817398</c:v>
                </c:pt>
                <c:pt idx="573">
                  <c:v>0.53103824413141698</c:v>
                </c:pt>
                <c:pt idx="574">
                  <c:v>0.53204339687525004</c:v>
                </c:pt>
                <c:pt idx="575">
                  <c:v>0.53304856397185596</c:v>
                </c:pt>
                <c:pt idx="576">
                  <c:v>0.53405374528496297</c:v>
                </c:pt>
                <c:pt idx="577">
                  <c:v>0.53505894069833204</c:v>
                </c:pt>
                <c:pt idx="578">
                  <c:v>0.53606415010246899</c:v>
                </c:pt>
                <c:pt idx="579">
                  <c:v>0.53706937340776595</c:v>
                </c:pt>
                <c:pt idx="580">
                  <c:v>0.53807461054388395</c:v>
                </c:pt>
                <c:pt idx="581">
                  <c:v>0.53907986146807796</c:v>
                </c:pt>
                <c:pt idx="582">
                  <c:v>0.54008512616649396</c:v>
                </c:pt>
                <c:pt idx="583">
                  <c:v>0.54109040464279501</c:v>
                </c:pt>
                <c:pt idx="584">
                  <c:v>0.54234345547333096</c:v>
                </c:pt>
                <c:pt idx="585">
                  <c:v>0.54334922110405603</c:v>
                </c:pt>
                <c:pt idx="586">
                  <c:v>0.544355000648853</c:v>
                </c:pt>
                <c:pt idx="587">
                  <c:v>0.54536079416393002</c:v>
                </c:pt>
                <c:pt idx="588">
                  <c:v>0.54636660171908502</c:v>
                </c:pt>
                <c:pt idx="589">
                  <c:v>0.54737242338344105</c:v>
                </c:pt>
                <c:pt idx="590">
                  <c:v>0.54837825922989003</c:v>
                </c:pt>
                <c:pt idx="591">
                  <c:v>0.54938410933371995</c:v>
                </c:pt>
                <c:pt idx="592">
                  <c:v>0.55038997375949195</c:v>
                </c:pt>
                <c:pt idx="593">
                  <c:v>0.55139585256647505</c:v>
                </c:pt>
                <c:pt idx="594">
                  <c:v>0.55240174582021395</c:v>
                </c:pt>
                <c:pt idx="595">
                  <c:v>0.55340765358039201</c:v>
                </c:pt>
                <c:pt idx="596">
                  <c:v>0.55441357590298701</c:v>
                </c:pt>
                <c:pt idx="597">
                  <c:v>0.55541951283499402</c:v>
                </c:pt>
                <c:pt idx="598">
                  <c:v>0.55642546441251495</c:v>
                </c:pt>
                <c:pt idx="599">
                  <c:v>0.55743143066360601</c:v>
                </c:pt>
                <c:pt idx="600">
                  <c:v>0.55843741161701999</c:v>
                </c:pt>
                <c:pt idx="601">
                  <c:v>0.55944340728519604</c:v>
                </c:pt>
                <c:pt idx="602">
                  <c:v>0.56044941766754797</c:v>
                </c:pt>
                <c:pt idx="603">
                  <c:v>0.56145544276148496</c:v>
                </c:pt>
                <c:pt idx="604">
                  <c:v>0.56246148255706097</c:v>
                </c:pt>
                <c:pt idx="605">
                  <c:v>0.56346753703751296</c:v>
                </c:pt>
                <c:pt idx="606">
                  <c:v>0.56447360617883202</c:v>
                </c:pt>
                <c:pt idx="607">
                  <c:v>0.56547968993858</c:v>
                </c:pt>
                <c:pt idx="608">
                  <c:v>0.566485788269529</c:v>
                </c:pt>
                <c:pt idx="609">
                  <c:v>0.567491901119896</c:v>
                </c:pt>
                <c:pt idx="610">
                  <c:v>0.56849802843813602</c:v>
                </c:pt>
                <c:pt idx="611">
                  <c:v>0.56950417015593102</c:v>
                </c:pt>
                <c:pt idx="612">
                  <c:v>0.57051032619185105</c:v>
                </c:pt>
                <c:pt idx="613">
                  <c:v>0.57151649646188096</c:v>
                </c:pt>
                <c:pt idx="614">
                  <c:v>0.57252268088237701</c:v>
                </c:pt>
                <c:pt idx="615">
                  <c:v>0.57352887935491803</c:v>
                </c:pt>
                <c:pt idx="616">
                  <c:v>0.57453509177883699</c:v>
                </c:pt>
                <c:pt idx="617">
                  <c:v>0.57554131804571396</c:v>
                </c:pt>
                <c:pt idx="618">
                  <c:v>0.57654755803753599</c:v>
                </c:pt>
                <c:pt idx="619">
                  <c:v>0.57755381163897102</c:v>
                </c:pt>
                <c:pt idx="620">
                  <c:v>0.578560078726295</c:v>
                </c:pt>
                <c:pt idx="621">
                  <c:v>0.57983136435878002</c:v>
                </c:pt>
                <c:pt idx="622">
                  <c:v>0.58083811816345798</c:v>
                </c:pt>
                <c:pt idx="623">
                  <c:v>0.58184488505410403</c:v>
                </c:pt>
                <c:pt idx="624">
                  <c:v>0.58285166488355</c:v>
                </c:pt>
                <c:pt idx="625">
                  <c:v>0.58385845750687904</c:v>
                </c:pt>
                <c:pt idx="626">
                  <c:v>0.58486526277574402</c:v>
                </c:pt>
                <c:pt idx="627">
                  <c:v>0.585872080545767</c:v>
                </c:pt>
                <c:pt idx="628">
                  <c:v>0.58687891065832998</c:v>
                </c:pt>
                <c:pt idx="629">
                  <c:v>0.58788575294835399</c:v>
                </c:pt>
                <c:pt idx="630">
                  <c:v>0.58889260725277204</c:v>
                </c:pt>
                <c:pt idx="631">
                  <c:v>0.58989947340872995</c:v>
                </c:pt>
                <c:pt idx="632">
                  <c:v>0.59090635124777502</c:v>
                </c:pt>
                <c:pt idx="633">
                  <c:v>0.59191324058970796</c:v>
                </c:pt>
                <c:pt idx="634">
                  <c:v>0.59292014125522696</c:v>
                </c:pt>
                <c:pt idx="635">
                  <c:v>0.59392705305878801</c:v>
                </c:pt>
                <c:pt idx="636">
                  <c:v>0.59493397580334595</c:v>
                </c:pt>
                <c:pt idx="637">
                  <c:v>0.59594090928461396</c:v>
                </c:pt>
                <c:pt idx="638">
                  <c:v>0.59694785329462297</c:v>
                </c:pt>
                <c:pt idx="639">
                  <c:v>0.598228345944539</c:v>
                </c:pt>
                <c:pt idx="640">
                  <c:v>0.59923577097996805</c:v>
                </c:pt>
                <c:pt idx="641">
                  <c:v>0.600243205826403</c:v>
                </c:pt>
                <c:pt idx="642">
                  <c:v>0.60125065021192103</c:v>
                </c:pt>
                <c:pt idx="643">
                  <c:v>0.60225810385007095</c:v>
                </c:pt>
                <c:pt idx="644">
                  <c:v>0.60326556643831197</c:v>
                </c:pt>
                <c:pt idx="645">
                  <c:v>0.60427303765706697</c:v>
                </c:pt>
                <c:pt idx="646">
                  <c:v>0.60528051718315201</c:v>
                </c:pt>
                <c:pt idx="647">
                  <c:v>0.60628800469468502</c:v>
                </c:pt>
                <c:pt idx="648">
                  <c:v>0.60729549986170595</c:v>
                </c:pt>
                <c:pt idx="649">
                  <c:v>0.60830300236760904</c:v>
                </c:pt>
                <c:pt idx="650">
                  <c:v>0.60958937257340995</c:v>
                </c:pt>
                <c:pt idx="651">
                  <c:v>0.61059734999363402</c:v>
                </c:pt>
                <c:pt idx="652">
                  <c:v>0.61160533386951998</c:v>
                </c:pt>
                <c:pt idx="653">
                  <c:v>0.61261332392092704</c:v>
                </c:pt>
                <c:pt idx="654">
                  <c:v>0.61362131986522295</c:v>
                </c:pt>
                <c:pt idx="655">
                  <c:v>0.61462932142278903</c:v>
                </c:pt>
                <c:pt idx="656">
                  <c:v>0.61563732830831297</c:v>
                </c:pt>
                <c:pt idx="657">
                  <c:v>0.616645340237443</c:v>
                </c:pt>
                <c:pt idx="658">
                  <c:v>0.617653356928485</c:v>
                </c:pt>
                <c:pt idx="659">
                  <c:v>0.61866137810392496</c:v>
                </c:pt>
                <c:pt idx="660">
                  <c:v>0.61966940349618804</c:v>
                </c:pt>
                <c:pt idx="661">
                  <c:v>0.62067743285070198</c:v>
                </c:pt>
                <c:pt idx="662">
                  <c:v>0.62168546593025797</c:v>
                </c:pt>
                <c:pt idx="663">
                  <c:v>0.62269350251324995</c:v>
                </c:pt>
                <c:pt idx="664">
                  <c:v>0.62370154239100095</c:v>
                </c:pt>
                <c:pt idx="665">
                  <c:v>0.62470958537087695</c:v>
                </c:pt>
                <c:pt idx="666">
                  <c:v>0.62571763126510904</c:v>
                </c:pt>
                <c:pt idx="667">
                  <c:v>0.62672567988556505</c:v>
                </c:pt>
                <c:pt idx="668">
                  <c:v>0.62773373104415398</c:v>
                </c:pt>
                <c:pt idx="669">
                  <c:v>0.62874178454826002</c:v>
                </c:pt>
                <c:pt idx="670">
                  <c:v>0.62974984148524205</c:v>
                </c:pt>
                <c:pt idx="671">
                  <c:v>0.63075790385068697</c:v>
                </c:pt>
                <c:pt idx="672">
                  <c:v>0.63176597147027203</c:v>
                </c:pt>
                <c:pt idx="673">
                  <c:v>0.63277404412893801</c:v>
                </c:pt>
                <c:pt idx="674">
                  <c:v>0.63378212161911995</c:v>
                </c:pt>
                <c:pt idx="675">
                  <c:v>0.63479020374239403</c:v>
                </c:pt>
                <c:pt idx="676">
                  <c:v>0.63579829031509505</c:v>
                </c:pt>
                <c:pt idx="677">
                  <c:v>0.63680638117502997</c:v>
                </c:pt>
                <c:pt idx="678">
                  <c:v>0.63781447618299503</c:v>
                </c:pt>
                <c:pt idx="679">
                  <c:v>0.63882257522015695</c:v>
                </c:pt>
                <c:pt idx="680">
                  <c:v>0.63983067818912198</c:v>
                </c:pt>
                <c:pt idx="681">
                  <c:v>0.64083878501091696</c:v>
                </c:pt>
                <c:pt idx="682">
                  <c:v>0.64184689562372099</c:v>
                </c:pt>
                <c:pt idx="683">
                  <c:v>0.64285500998130296</c:v>
                </c:pt>
                <c:pt idx="684">
                  <c:v>0.64386312804797796</c:v>
                </c:pt>
                <c:pt idx="685">
                  <c:v>0.644871249796794</c:v>
                </c:pt>
                <c:pt idx="686">
                  <c:v>0.64587937520810301</c:v>
                </c:pt>
                <c:pt idx="687">
                  <c:v>0.646887504270652</c:v>
                </c:pt>
                <c:pt idx="688">
                  <c:v>0.64789563697942099</c:v>
                </c:pt>
                <c:pt idx="689">
                  <c:v>0.64890377333322202</c:v>
                </c:pt>
                <c:pt idx="690">
                  <c:v>0.64991191333494902</c:v>
                </c:pt>
                <c:pt idx="691">
                  <c:v>0.65092005699358102</c:v>
                </c:pt>
                <c:pt idx="692">
                  <c:v>0.65192820432097598</c:v>
                </c:pt>
                <c:pt idx="693">
                  <c:v>0.65293635533138195</c:v>
                </c:pt>
                <c:pt idx="694">
                  <c:v>0.65394451004225795</c:v>
                </c:pt>
                <c:pt idx="695">
                  <c:v>0.65495266847307099</c:v>
                </c:pt>
                <c:pt idx="696">
                  <c:v>0.65596083064769795</c:v>
                </c:pt>
                <c:pt idx="697">
                  <c:v>0.65696899661702202</c:v>
                </c:pt>
                <c:pt idx="698">
                  <c:v>0.65797716853904697</c:v>
                </c:pt>
                <c:pt idx="699">
                  <c:v>0.65898534784485796</c:v>
                </c:pt>
                <c:pt idx="700">
                  <c:v>0.65999353457450305</c:v>
                </c:pt>
                <c:pt idx="701">
                  <c:v>0.66100172877062602</c:v>
                </c:pt>
                <c:pt idx="702">
                  <c:v>0.66200993047775702</c:v>
                </c:pt>
                <c:pt idx="703">
                  <c:v>0.66301813974170598</c:v>
                </c:pt>
                <c:pt idx="704">
                  <c:v>0.66402635660960696</c:v>
                </c:pt>
                <c:pt idx="705">
                  <c:v>0.66503458112979497</c:v>
                </c:pt>
                <c:pt idx="706">
                  <c:v>0.66604281335181004</c:v>
                </c:pt>
                <c:pt idx="707">
                  <c:v>0.66705105332625303</c:v>
                </c:pt>
                <c:pt idx="708">
                  <c:v>0.66805930110811096</c:v>
                </c:pt>
                <c:pt idx="709">
                  <c:v>0.66906755675791396</c:v>
                </c:pt>
                <c:pt idx="710">
                  <c:v>0.67007582033619995</c:v>
                </c:pt>
                <c:pt idx="711">
                  <c:v>0.67108409190312701</c:v>
                </c:pt>
                <c:pt idx="712">
                  <c:v>0.67209237151748802</c:v>
                </c:pt>
                <c:pt idx="713">
                  <c:v>0.67310066028563398</c:v>
                </c:pt>
                <c:pt idx="714">
                  <c:v>0.67410896065132397</c:v>
                </c:pt>
                <c:pt idx="715">
                  <c:v>0.67511727276144495</c:v>
                </c:pt>
                <c:pt idx="716">
                  <c:v>0.67612559667725802</c:v>
                </c:pt>
                <c:pt idx="717">
                  <c:v>0.67713393245474396</c:v>
                </c:pt>
                <c:pt idx="718">
                  <c:v>0.67814228015301203</c:v>
                </c:pt>
                <c:pt idx="719">
                  <c:v>0.67915063983974</c:v>
                </c:pt>
                <c:pt idx="720">
                  <c:v>0.68015901157777803</c:v>
                </c:pt>
                <c:pt idx="721">
                  <c:v>0.68116739543248706</c:v>
                </c:pt>
                <c:pt idx="722">
                  <c:v>0.68217579146884999</c:v>
                </c:pt>
                <c:pt idx="723">
                  <c:v>0.68349701305128896</c:v>
                </c:pt>
                <c:pt idx="724">
                  <c:v>0.68481945742775197</c:v>
                </c:pt>
                <c:pt idx="725">
                  <c:v>0.68582881433231702</c:v>
                </c:pt>
                <c:pt idx="726">
                  <c:v>0.68715295828912104</c:v>
                </c:pt>
                <c:pt idx="727">
                  <c:v>0.68816280275664798</c:v>
                </c:pt>
                <c:pt idx="728">
                  <c:v>0.68917265979569198</c:v>
                </c:pt>
                <c:pt idx="729">
                  <c:v>0.69018252946625502</c:v>
                </c:pt>
                <c:pt idx="730">
                  <c:v>0.69119241182894797</c:v>
                </c:pt>
                <c:pt idx="731">
                  <c:v>0.69220230694696605</c:v>
                </c:pt>
                <c:pt idx="732">
                  <c:v>0.69321221488366802</c:v>
                </c:pt>
                <c:pt idx="733">
                  <c:v>0.69454044021718098</c:v>
                </c:pt>
                <c:pt idx="734">
                  <c:v>0.695550837041223</c:v>
                </c:pt>
                <c:pt idx="735">
                  <c:v>0.69656124686113596</c:v>
                </c:pt>
                <c:pt idx="736">
                  <c:v>0.69789165674905795</c:v>
                </c:pt>
                <c:pt idx="737">
                  <c:v>0.69890255679351099</c:v>
                </c:pt>
                <c:pt idx="738">
                  <c:v>0.69991347319127795</c:v>
                </c:pt>
                <c:pt idx="739">
                  <c:v>0.70092440635178499</c:v>
                </c:pt>
                <c:pt idx="740">
                  <c:v>0.70193535633125903</c:v>
                </c:pt>
                <c:pt idx="741">
                  <c:v>0.70294632318164396</c:v>
                </c:pt>
                <c:pt idx="742">
                  <c:v>0.70395730695653502</c:v>
                </c:pt>
                <c:pt idx="743">
                  <c:v>0.70496830770596597</c:v>
                </c:pt>
                <c:pt idx="744">
                  <c:v>0.70597932548199904</c:v>
                </c:pt>
                <c:pt idx="745">
                  <c:v>0.70699036033169205</c:v>
                </c:pt>
                <c:pt idx="746">
                  <c:v>0.70800141229510605</c:v>
                </c:pt>
                <c:pt idx="747">
                  <c:v>0.70901248141112905</c:v>
                </c:pt>
                <c:pt idx="748">
                  <c:v>0.71002356771966801</c:v>
                </c:pt>
                <c:pt idx="749">
                  <c:v>0.71103467125978104</c:v>
                </c:pt>
                <c:pt idx="750">
                  <c:v>0.71204579206687602</c:v>
                </c:pt>
                <c:pt idx="751">
                  <c:v>0.71305693017091198</c:v>
                </c:pt>
                <c:pt idx="752">
                  <c:v>0.71406808560702695</c:v>
                </c:pt>
                <c:pt idx="753">
                  <c:v>0.71507925840639697</c:v>
                </c:pt>
                <c:pt idx="754">
                  <c:v>0.716090448597695</c:v>
                </c:pt>
                <c:pt idx="755">
                  <c:v>0.71710165620454303</c:v>
                </c:pt>
                <c:pt idx="756">
                  <c:v>0.71811288125057005</c:v>
                </c:pt>
                <c:pt idx="757">
                  <c:v>0.71912412375604595</c:v>
                </c:pt>
                <c:pt idx="758">
                  <c:v>0.72013538373971497</c:v>
                </c:pt>
                <c:pt idx="759">
                  <c:v>0.72114666121541204</c:v>
                </c:pt>
                <c:pt idx="760">
                  <c:v>0.72215795618897005</c:v>
                </c:pt>
                <c:pt idx="761">
                  <c:v>0.72316926866495401</c:v>
                </c:pt>
                <c:pt idx="762">
                  <c:v>0.724180598647851</c:v>
                </c:pt>
                <c:pt idx="763">
                  <c:v>0.72519194613313498</c:v>
                </c:pt>
                <c:pt idx="764">
                  <c:v>0.72620331112089398</c:v>
                </c:pt>
                <c:pt idx="765">
                  <c:v>0.72721469360641</c:v>
                </c:pt>
                <c:pt idx="766">
                  <c:v>0.72822609357557699</c:v>
                </c:pt>
                <c:pt idx="767">
                  <c:v>0.72923751155773797</c:v>
                </c:pt>
                <c:pt idx="768">
                  <c:v>0.730248950183774</c:v>
                </c:pt>
                <c:pt idx="769">
                  <c:v>0.73126040979377904</c:v>
                </c:pt>
                <c:pt idx="770">
                  <c:v>0.73227189035071205</c:v>
                </c:pt>
                <c:pt idx="771">
                  <c:v>0.73328339181578495</c:v>
                </c:pt>
                <c:pt idx="772">
                  <c:v>0.73429491415384895</c:v>
                </c:pt>
                <c:pt idx="773">
                  <c:v>0.73530645731681199</c:v>
                </c:pt>
                <c:pt idx="774">
                  <c:v>0.73631802124786006</c:v>
                </c:pt>
                <c:pt idx="775">
                  <c:v>0.73732960588061103</c:v>
                </c:pt>
                <c:pt idx="776">
                  <c:v>0.73834121113515605</c:v>
                </c:pt>
                <c:pt idx="777">
                  <c:v>0.73935283692465603</c:v>
                </c:pt>
                <c:pt idx="778">
                  <c:v>0.74036448314964698</c:v>
                </c:pt>
                <c:pt idx="779">
                  <c:v>0.74137614969944499</c:v>
                </c:pt>
                <c:pt idx="780">
                  <c:v>0.74238783645306206</c:v>
                </c:pt>
                <c:pt idx="781">
                  <c:v>0.74339954327067703</c:v>
                </c:pt>
                <c:pt idx="782">
                  <c:v>0.74441127004258401</c:v>
                </c:pt>
                <c:pt idx="783">
                  <c:v>0.74542301881561401</c:v>
                </c:pt>
                <c:pt idx="784">
                  <c:v>0.74643479064992801</c:v>
                </c:pt>
                <c:pt idx="785">
                  <c:v>0.74744658533263197</c:v>
                </c:pt>
                <c:pt idx="786">
                  <c:v>0.74845840263294405</c:v>
                </c:pt>
                <c:pt idx="787">
                  <c:v>0.74947024230143899</c:v>
                </c:pt>
                <c:pt idx="788">
                  <c:v>0.75048210409536198</c:v>
                </c:pt>
                <c:pt idx="789">
                  <c:v>0.75149398777568299</c:v>
                </c:pt>
                <c:pt idx="790">
                  <c:v>0.75250589310052896</c:v>
                </c:pt>
                <c:pt idx="791">
                  <c:v>0.75351781984044797</c:v>
                </c:pt>
                <c:pt idx="792">
                  <c:v>0.75452976780098402</c:v>
                </c:pt>
                <c:pt idx="793">
                  <c:v>0.75554173679295</c:v>
                </c:pt>
                <c:pt idx="794">
                  <c:v>0.75655372664124898</c:v>
                </c:pt>
                <c:pt idx="795">
                  <c:v>0.757565737203588</c:v>
                </c:pt>
                <c:pt idx="796">
                  <c:v>0.75857776835044499</c:v>
                </c:pt>
                <c:pt idx="797">
                  <c:v>0.75958981996971697</c:v>
                </c:pt>
                <c:pt idx="798">
                  <c:v>0.760601891952707</c:v>
                </c:pt>
                <c:pt idx="799">
                  <c:v>0.76161398420063198</c:v>
                </c:pt>
                <c:pt idx="800">
                  <c:v>0.762626096620873</c:v>
                </c:pt>
                <c:pt idx="801">
                  <c:v>0.76363822912309198</c:v>
                </c:pt>
                <c:pt idx="802">
                  <c:v>0.764650381620811</c:v>
                </c:pt>
                <c:pt idx="803">
                  <c:v>0.76566255403053196</c:v>
                </c:pt>
                <c:pt idx="804">
                  <c:v>0.76667474626179599</c:v>
                </c:pt>
                <c:pt idx="805">
                  <c:v>0.76768695821395805</c:v>
                </c:pt>
                <c:pt idx="806">
                  <c:v>0.76869918978206897</c:v>
                </c:pt>
                <c:pt idx="807">
                  <c:v>0.76971144086169196</c:v>
                </c:pt>
                <c:pt idx="808">
                  <c:v>0.77072371133505901</c:v>
                </c:pt>
                <c:pt idx="809">
                  <c:v>0.77173600106594598</c:v>
                </c:pt>
                <c:pt idx="810">
                  <c:v>0.77274830991188803</c:v>
                </c:pt>
                <c:pt idx="811">
                  <c:v>0.77376063771567105</c:v>
                </c:pt>
                <c:pt idx="812">
                  <c:v>0.77477298430663399</c:v>
                </c:pt>
                <c:pt idx="813">
                  <c:v>0.77578534948759104</c:v>
                </c:pt>
                <c:pt idx="814">
                  <c:v>0.77679773305264599</c:v>
                </c:pt>
                <c:pt idx="815">
                  <c:v>0.77781013478957794</c:v>
                </c:pt>
                <c:pt idx="816">
                  <c:v>0.77882255448496396</c:v>
                </c:pt>
                <c:pt idx="817">
                  <c:v>0.77983499191847006</c:v>
                </c:pt>
                <c:pt idx="818">
                  <c:v>0.78084744688338703</c:v>
                </c:pt>
                <c:pt idx="819">
                  <c:v>0.78185992063666498</c:v>
                </c:pt>
                <c:pt idx="820">
                  <c:v>0.78287241507216798</c:v>
                </c:pt>
                <c:pt idx="821">
                  <c:v>0.78388493003035098</c:v>
                </c:pt>
                <c:pt idx="822">
                  <c:v>0.784897465344085</c:v>
                </c:pt>
                <c:pt idx="823">
                  <c:v>0.785910020855626</c:v>
                </c:pt>
                <c:pt idx="824">
                  <c:v>0.78692259640767004</c:v>
                </c:pt>
                <c:pt idx="825">
                  <c:v>0.78793519183711402</c:v>
                </c:pt>
                <c:pt idx="826">
                  <c:v>0.78894780696795497</c:v>
                </c:pt>
                <c:pt idx="827">
                  <c:v>0.78996044161722601</c:v>
                </c:pt>
                <c:pt idx="828">
                  <c:v>0.79097309559448803</c:v>
                </c:pt>
                <c:pt idx="829">
                  <c:v>0.79198576868899895</c:v>
                </c:pt>
                <c:pt idx="830">
                  <c:v>0.79299846067319801</c:v>
                </c:pt>
                <c:pt idx="831">
                  <c:v>0.79401117131847898</c:v>
                </c:pt>
                <c:pt idx="832">
                  <c:v>0.79502390040710003</c:v>
                </c:pt>
                <c:pt idx="833">
                  <c:v>0.79603664772138105</c:v>
                </c:pt>
                <c:pt idx="834">
                  <c:v>0.79704941305378496</c:v>
                </c:pt>
                <c:pt idx="835">
                  <c:v>0.79806219622063501</c:v>
                </c:pt>
                <c:pt idx="836">
                  <c:v>0.79907499704644003</c:v>
                </c:pt>
                <c:pt idx="837">
                  <c:v>0.80008781537392204</c:v>
                </c:pt>
                <c:pt idx="838">
                  <c:v>0.80110065105632</c:v>
                </c:pt>
                <c:pt idx="839">
                  <c:v>0.80211350396095704</c:v>
                </c:pt>
                <c:pt idx="840">
                  <c:v>0.80312637396965003</c:v>
                </c:pt>
                <c:pt idx="841">
                  <c:v>0.80413926096885302</c:v>
                </c:pt>
                <c:pt idx="842">
                  <c:v>0.80515216680723001</c:v>
                </c:pt>
                <c:pt idx="843">
                  <c:v>0.80616509292152505</c:v>
                </c:pt>
                <c:pt idx="844">
                  <c:v>0.80717803919714404</c:v>
                </c:pt>
                <c:pt idx="845">
                  <c:v>0.80819100550587897</c:v>
                </c:pt>
                <c:pt idx="846">
                  <c:v>0.80920399172045998</c:v>
                </c:pt>
                <c:pt idx="847">
                  <c:v>0.81021699770169997</c:v>
                </c:pt>
                <c:pt idx="848">
                  <c:v>0.81123002329645399</c:v>
                </c:pt>
                <c:pt idx="849">
                  <c:v>0.81224306833114401</c:v>
                </c:pt>
                <c:pt idx="850">
                  <c:v>0.81325613261847096</c:v>
                </c:pt>
                <c:pt idx="851">
                  <c:v>0.81426921595925505</c:v>
                </c:pt>
                <c:pt idx="852">
                  <c:v>0.81528231814061602</c:v>
                </c:pt>
                <c:pt idx="853">
                  <c:v>0.81629543893698797</c:v>
                </c:pt>
                <c:pt idx="854">
                  <c:v>0.81730857810692104</c:v>
                </c:pt>
                <c:pt idx="855">
                  <c:v>0.81832173540341002</c:v>
                </c:pt>
                <c:pt idx="856">
                  <c:v>0.81933491058239605</c:v>
                </c:pt>
                <c:pt idx="857">
                  <c:v>0.82034810340331599</c:v>
                </c:pt>
                <c:pt idx="858">
                  <c:v>0.82136131364254095</c:v>
                </c:pt>
                <c:pt idx="859">
                  <c:v>0.82237454110511099</c:v>
                </c:pt>
                <c:pt idx="860">
                  <c:v>0.82338778561277803</c:v>
                </c:pt>
                <c:pt idx="861">
                  <c:v>0.82440104701264105</c:v>
                </c:pt>
                <c:pt idx="862">
                  <c:v>0.82541432517790503</c:v>
                </c:pt>
                <c:pt idx="863">
                  <c:v>0.82642761999277703</c:v>
                </c:pt>
                <c:pt idx="864">
                  <c:v>0.82744093135569297</c:v>
                </c:pt>
                <c:pt idx="865">
                  <c:v>0.82845425918430504</c:v>
                </c:pt>
                <c:pt idx="866">
                  <c:v>0.829467603397682</c:v>
                </c:pt>
                <c:pt idx="867">
                  <c:v>0.83048096392218496</c:v>
                </c:pt>
              </c:numCache>
            </c:numRef>
          </c:xVal>
          <c:yVal>
            <c:numRef>
              <c:f>'AVG Y space_charge'!$B$3:$B$870</c:f>
              <c:numCache>
                <c:formatCode>0.00E+00</c:formatCode>
                <c:ptCount val="868"/>
                <c:pt idx="0">
                  <c:v>-1.2340684800081099E-6</c:v>
                </c:pt>
                <c:pt idx="1">
                  <c:v>-3.37535145678283E-6</c:v>
                </c:pt>
                <c:pt idx="2">
                  <c:v>-3.82015959405049E-6</c:v>
                </c:pt>
                <c:pt idx="3">
                  <c:v>-2.5966267468884301E-6</c:v>
                </c:pt>
                <c:pt idx="4">
                  <c:v>-1.82971255698916E-6</c:v>
                </c:pt>
                <c:pt idx="5">
                  <c:v>-2.1916309186349698E-6</c:v>
                </c:pt>
                <c:pt idx="6">
                  <c:v>-1.7482437795025501E-6</c:v>
                </c:pt>
                <c:pt idx="7">
                  <c:v>-3.26203885744882E-6</c:v>
                </c:pt>
                <c:pt idx="8">
                  <c:v>-4.0945736474631902E-6</c:v>
                </c:pt>
                <c:pt idx="9">
                  <c:v>-4.6026075680706901E-6</c:v>
                </c:pt>
                <c:pt idx="10">
                  <c:v>-4.7490591769284397E-6</c:v>
                </c:pt>
                <c:pt idx="11">
                  <c:v>-3.9003752576930096E-6</c:v>
                </c:pt>
                <c:pt idx="12">
                  <c:v>-3.4507910427952398E-6</c:v>
                </c:pt>
                <c:pt idx="13">
                  <c:v>-4.2937606964610604E-6</c:v>
                </c:pt>
                <c:pt idx="14">
                  <c:v>-5.06786304377595E-6</c:v>
                </c:pt>
                <c:pt idx="15">
                  <c:v>-5.9483046938269602E-6</c:v>
                </c:pt>
                <c:pt idx="16">
                  <c:v>-6.2746227134182697E-6</c:v>
                </c:pt>
                <c:pt idx="17">
                  <c:v>-7.2613543270454599E-6</c:v>
                </c:pt>
                <c:pt idx="18">
                  <c:v>-6.9696557574731101E-6</c:v>
                </c:pt>
                <c:pt idx="19">
                  <c:v>-7.7184848725670607E-6</c:v>
                </c:pt>
                <c:pt idx="20">
                  <c:v>-8.8448427998502901E-6</c:v>
                </c:pt>
                <c:pt idx="21">
                  <c:v>-9.6434342732906602E-6</c:v>
                </c:pt>
                <c:pt idx="22">
                  <c:v>-9.9963168082902294E-6</c:v>
                </c:pt>
                <c:pt idx="23">
                  <c:v>-1.03308026722378E-5</c:v>
                </c:pt>
                <c:pt idx="24">
                  <c:v>-1.1733814925174501E-5</c:v>
                </c:pt>
                <c:pt idx="25">
                  <c:v>-1.3506496367757E-5</c:v>
                </c:pt>
                <c:pt idx="26">
                  <c:v>-1.5305410233923901E-5</c:v>
                </c:pt>
                <c:pt idx="27">
                  <c:v>-1.69913945397027E-5</c:v>
                </c:pt>
                <c:pt idx="28">
                  <c:v>-1.8767624179042001E-5</c:v>
                </c:pt>
                <c:pt idx="29">
                  <c:v>-2.0309273252023501E-5</c:v>
                </c:pt>
                <c:pt idx="30">
                  <c:v>-2.2031874568508701E-5</c:v>
                </c:pt>
                <c:pt idx="31">
                  <c:v>-2.3429038068223401E-5</c:v>
                </c:pt>
                <c:pt idx="32">
                  <c:v>-2.55962422715568E-5</c:v>
                </c:pt>
                <c:pt idx="33">
                  <c:v>-2.80064262366202E-5</c:v>
                </c:pt>
                <c:pt idx="34">
                  <c:v>-3.0948324644266598E-5</c:v>
                </c:pt>
                <c:pt idx="35">
                  <c:v>-3.32170658761942E-5</c:v>
                </c:pt>
                <c:pt idx="36">
                  <c:v>-3.58736537213936E-5</c:v>
                </c:pt>
                <c:pt idx="37">
                  <c:v>-3.8429477362512801E-5</c:v>
                </c:pt>
                <c:pt idx="38">
                  <c:v>-4.1092768014613703E-5</c:v>
                </c:pt>
                <c:pt idx="39">
                  <c:v>-4.3736986724132099E-5</c:v>
                </c:pt>
                <c:pt idx="40">
                  <c:v>-4.63746421810779E-5</c:v>
                </c:pt>
                <c:pt idx="41">
                  <c:v>-5.0045322114509802E-5</c:v>
                </c:pt>
                <c:pt idx="42">
                  <c:v>-5.3643670762640799E-5</c:v>
                </c:pt>
                <c:pt idx="43">
                  <c:v>-5.8206259883191801E-5</c:v>
                </c:pt>
                <c:pt idx="44">
                  <c:v>-6.1855087677908902E-5</c:v>
                </c:pt>
                <c:pt idx="45">
                  <c:v>-6.6269948010282199E-5</c:v>
                </c:pt>
                <c:pt idx="46">
                  <c:v>-7.0969899623451896E-5</c:v>
                </c:pt>
                <c:pt idx="47">
                  <c:v>-7.5236551363040005E-5</c:v>
                </c:pt>
                <c:pt idx="48">
                  <c:v>-8.0036818017434705E-5</c:v>
                </c:pt>
                <c:pt idx="49">
                  <c:v>-8.4825710720974601E-5</c:v>
                </c:pt>
                <c:pt idx="50">
                  <c:v>-8.9754383784587696E-5</c:v>
                </c:pt>
                <c:pt idx="51">
                  <c:v>-9.4516315201863404E-5</c:v>
                </c:pt>
                <c:pt idx="52">
                  <c:v>-1.00060799231208E-4</c:v>
                </c:pt>
                <c:pt idx="53">
                  <c:v>-1.05576113053046E-4</c:v>
                </c:pt>
                <c:pt idx="54">
                  <c:v>-1.1220008054341E-4</c:v>
                </c:pt>
                <c:pt idx="55">
                  <c:v>-1.18716682940194E-4</c:v>
                </c:pt>
                <c:pt idx="56">
                  <c:v>-1.25734163109788E-4</c:v>
                </c:pt>
                <c:pt idx="57">
                  <c:v>-1.32617363045493E-4</c:v>
                </c:pt>
                <c:pt idx="58">
                  <c:v>-1.39338754781634E-4</c:v>
                </c:pt>
                <c:pt idx="59">
                  <c:v>-1.4643598090051399E-4</c:v>
                </c:pt>
                <c:pt idx="60">
                  <c:v>-1.5365009834360699E-4</c:v>
                </c:pt>
                <c:pt idx="61">
                  <c:v>-1.62036010677776E-4</c:v>
                </c:pt>
                <c:pt idx="62">
                  <c:v>-1.69868111800151E-4</c:v>
                </c:pt>
                <c:pt idx="63">
                  <c:v>-1.77887682815671E-4</c:v>
                </c:pt>
                <c:pt idx="64">
                  <c:v>-1.8611669588081099E-4</c:v>
                </c:pt>
                <c:pt idx="65">
                  <c:v>-1.9395249990346899E-4</c:v>
                </c:pt>
                <c:pt idx="66">
                  <c:v>-2.02111185391962E-4</c:v>
                </c:pt>
                <c:pt idx="67">
                  <c:v>-2.1119148996932101E-4</c:v>
                </c:pt>
                <c:pt idx="68">
                  <c:v>-2.19598744652527E-4</c:v>
                </c:pt>
                <c:pt idx="69">
                  <c:v>-2.2984807225208601E-4</c:v>
                </c:pt>
                <c:pt idx="70">
                  <c:v>-2.3929488637265301E-4</c:v>
                </c:pt>
                <c:pt idx="71">
                  <c:v>-2.4904342944490098E-4</c:v>
                </c:pt>
                <c:pt idx="72">
                  <c:v>-2.5870835998692099E-4</c:v>
                </c:pt>
                <c:pt idx="73">
                  <c:v>-2.6939389470124E-4</c:v>
                </c:pt>
                <c:pt idx="74">
                  <c:v>-2.7898908970067099E-4</c:v>
                </c:pt>
                <c:pt idx="75">
                  <c:v>-2.89098147259086E-4</c:v>
                </c:pt>
                <c:pt idx="76">
                  <c:v>-2.9929129201360202E-4</c:v>
                </c:pt>
                <c:pt idx="77">
                  <c:v>-3.0992596497655001E-4</c:v>
                </c:pt>
                <c:pt idx="78">
                  <c:v>-3.2049912198535099E-4</c:v>
                </c:pt>
                <c:pt idx="79">
                  <c:v>-3.3161555133211901E-4</c:v>
                </c:pt>
                <c:pt idx="80">
                  <c:v>-3.43020372897501E-4</c:v>
                </c:pt>
                <c:pt idx="81">
                  <c:v>-3.5431266081570897E-4</c:v>
                </c:pt>
                <c:pt idx="82">
                  <c:v>-3.6601748191303498E-4</c:v>
                </c:pt>
                <c:pt idx="83">
                  <c:v>-3.7748288024570098E-4</c:v>
                </c:pt>
                <c:pt idx="84">
                  <c:v>-3.8963410071236301E-4</c:v>
                </c:pt>
                <c:pt idx="85">
                  <c:v>-4.0208315531908498E-4</c:v>
                </c:pt>
                <c:pt idx="86">
                  <c:v>-4.13963158810789E-4</c:v>
                </c:pt>
                <c:pt idx="87">
                  <c:v>-4.26104447789298E-4</c:v>
                </c:pt>
                <c:pt idx="88">
                  <c:v>-4.3887735953297702E-4</c:v>
                </c:pt>
                <c:pt idx="89">
                  <c:v>-4.5122098719890401E-4</c:v>
                </c:pt>
                <c:pt idx="90">
                  <c:v>-4.6363716737913901E-4</c:v>
                </c:pt>
                <c:pt idx="91">
                  <c:v>-4.76913948892676E-4</c:v>
                </c:pt>
                <c:pt idx="92">
                  <c:v>-4.9023667412071001E-4</c:v>
                </c:pt>
                <c:pt idx="93">
                  <c:v>-5.0315000768242095E-4</c:v>
                </c:pt>
                <c:pt idx="94">
                  <c:v>-5.1654801398325805E-4</c:v>
                </c:pt>
                <c:pt idx="95">
                  <c:v>-5.2985805436179102E-4</c:v>
                </c:pt>
                <c:pt idx="96">
                  <c:v>-5.4383655498276701E-4</c:v>
                </c:pt>
                <c:pt idx="97">
                  <c:v>-5.5823366664837495E-4</c:v>
                </c:pt>
                <c:pt idx="98">
                  <c:v>-5.7269322531029504E-4</c:v>
                </c:pt>
                <c:pt idx="99">
                  <c:v>-5.8739264075039399E-4</c:v>
                </c:pt>
                <c:pt idx="100">
                  <c:v>-6.0210410442273295E-4</c:v>
                </c:pt>
                <c:pt idx="101">
                  <c:v>-6.1677251614254398E-4</c:v>
                </c:pt>
                <c:pt idx="102">
                  <c:v>-6.3124574984791998E-4</c:v>
                </c:pt>
                <c:pt idx="103">
                  <c:v>-6.4528236978622601E-4</c:v>
                </c:pt>
                <c:pt idx="104">
                  <c:v>-6.5972605200801098E-4</c:v>
                </c:pt>
                <c:pt idx="105">
                  <c:v>-6.7441970426518599E-4</c:v>
                </c:pt>
                <c:pt idx="106">
                  <c:v>-6.8868851328619601E-4</c:v>
                </c:pt>
                <c:pt idx="107">
                  <c:v>-7.0414711764356396E-4</c:v>
                </c:pt>
                <c:pt idx="108">
                  <c:v>-7.1995154607589298E-4</c:v>
                </c:pt>
                <c:pt idx="109">
                  <c:v>-7.3469087449753805E-4</c:v>
                </c:pt>
                <c:pt idx="110">
                  <c:v>-7.4980091268314305E-4</c:v>
                </c:pt>
                <c:pt idx="111">
                  <c:v>-7.6450896281695898E-4</c:v>
                </c:pt>
                <c:pt idx="112">
                  <c:v>-7.7963806940206703E-4</c:v>
                </c:pt>
                <c:pt idx="113">
                  <c:v>-7.94414301116671E-4</c:v>
                </c:pt>
                <c:pt idx="114">
                  <c:v>-8.0918378221566799E-4</c:v>
                </c:pt>
                <c:pt idx="115">
                  <c:v>-8.2516250287781496E-4</c:v>
                </c:pt>
                <c:pt idx="116">
                  <c:v>-8.4003081779015403E-4</c:v>
                </c:pt>
                <c:pt idx="117">
                  <c:v>-8.5527728204413001E-4</c:v>
                </c:pt>
                <c:pt idx="118">
                  <c:v>-8.7090787595646597E-4</c:v>
                </c:pt>
                <c:pt idx="119">
                  <c:v>-8.8590182639105804E-4</c:v>
                </c:pt>
                <c:pt idx="120">
                  <c:v>-9.0169496199321705E-4</c:v>
                </c:pt>
                <c:pt idx="121">
                  <c:v>-9.1907385227323697E-4</c:v>
                </c:pt>
                <c:pt idx="122">
                  <c:v>-9.3420048494526802E-4</c:v>
                </c:pt>
                <c:pt idx="123">
                  <c:v>-9.4935615067135695E-4</c:v>
                </c:pt>
                <c:pt idx="124">
                  <c:v>-9.6489068849569799E-4</c:v>
                </c:pt>
                <c:pt idx="125">
                  <c:v>-9.8077979232805406E-4</c:v>
                </c:pt>
                <c:pt idx="126">
                  <c:v>-9.9603628297131896E-4</c:v>
                </c:pt>
                <c:pt idx="127">
                  <c:v>-1.0113180060438299E-3</c:v>
                </c:pt>
                <c:pt idx="128">
                  <c:v>-1.02728202683283E-3</c:v>
                </c:pt>
                <c:pt idx="129">
                  <c:v>-1.0427647289940601E-3</c:v>
                </c:pt>
                <c:pt idx="130">
                  <c:v>-1.0597421886837E-3</c:v>
                </c:pt>
                <c:pt idx="131">
                  <c:v>-1.0751504021678899E-3</c:v>
                </c:pt>
                <c:pt idx="132">
                  <c:v>-1.09120292324042E-3</c:v>
                </c:pt>
                <c:pt idx="133">
                  <c:v>-1.10688378093472E-3</c:v>
                </c:pt>
                <c:pt idx="134">
                  <c:v>-1.12329975746941E-3</c:v>
                </c:pt>
                <c:pt idx="135">
                  <c:v>-1.1388163282016999E-3</c:v>
                </c:pt>
                <c:pt idx="136">
                  <c:v>-1.15475726932224E-3</c:v>
                </c:pt>
                <c:pt idx="137">
                  <c:v>-1.17031740530713E-3</c:v>
                </c:pt>
                <c:pt idx="138">
                  <c:v>-1.18666869360855E-3</c:v>
                </c:pt>
                <c:pt idx="139">
                  <c:v>-1.2029257009967501E-3</c:v>
                </c:pt>
                <c:pt idx="140">
                  <c:v>-1.21855612709083E-3</c:v>
                </c:pt>
                <c:pt idx="141">
                  <c:v>-1.2346780314308799E-3</c:v>
                </c:pt>
                <c:pt idx="142">
                  <c:v>-1.2515637926647501E-3</c:v>
                </c:pt>
                <c:pt idx="143">
                  <c:v>-1.2672605349123801E-3</c:v>
                </c:pt>
                <c:pt idx="144">
                  <c:v>-1.28419879044247E-3</c:v>
                </c:pt>
                <c:pt idx="145">
                  <c:v>-1.29993739635277E-3</c:v>
                </c:pt>
                <c:pt idx="146">
                  <c:v>-1.31612096093185E-3</c:v>
                </c:pt>
                <c:pt idx="147">
                  <c:v>-1.33234848112953E-3</c:v>
                </c:pt>
                <c:pt idx="148">
                  <c:v>-1.34953973762809E-3</c:v>
                </c:pt>
                <c:pt idx="149">
                  <c:v>-1.3659022691425099E-3</c:v>
                </c:pt>
                <c:pt idx="150">
                  <c:v>-1.3823923088912399E-3</c:v>
                </c:pt>
                <c:pt idx="151">
                  <c:v>-1.39860921841396E-3</c:v>
                </c:pt>
                <c:pt idx="152">
                  <c:v>-1.41620321477308E-3</c:v>
                </c:pt>
                <c:pt idx="153">
                  <c:v>-1.4321114894790201E-3</c:v>
                </c:pt>
                <c:pt idx="154">
                  <c:v>-1.44878058872711E-3</c:v>
                </c:pt>
                <c:pt idx="155">
                  <c:v>-1.4651802794698201E-3</c:v>
                </c:pt>
                <c:pt idx="156">
                  <c:v>-1.4811358477794399E-3</c:v>
                </c:pt>
                <c:pt idx="157">
                  <c:v>-1.4971020555512001E-3</c:v>
                </c:pt>
                <c:pt idx="158">
                  <c:v>-1.5133679440196E-3</c:v>
                </c:pt>
                <c:pt idx="159">
                  <c:v>-1.5293615836624601E-3</c:v>
                </c:pt>
                <c:pt idx="160">
                  <c:v>-1.54568444147435E-3</c:v>
                </c:pt>
                <c:pt idx="161">
                  <c:v>-1.5631852650789899E-3</c:v>
                </c:pt>
                <c:pt idx="162">
                  <c:v>-1.57923513580581E-3</c:v>
                </c:pt>
                <c:pt idx="163">
                  <c:v>-1.59695233846387E-3</c:v>
                </c:pt>
                <c:pt idx="164">
                  <c:v>-1.61303402890804E-3</c:v>
                </c:pt>
                <c:pt idx="165">
                  <c:v>-1.62912415517905E-3</c:v>
                </c:pt>
                <c:pt idx="166">
                  <c:v>-1.6458247719849E-3</c:v>
                </c:pt>
                <c:pt idx="167">
                  <c:v>-1.66193806997728E-3</c:v>
                </c:pt>
                <c:pt idx="168">
                  <c:v>-1.6780590608712199E-3</c:v>
                </c:pt>
                <c:pt idx="169">
                  <c:v>-1.6965886171537499E-3</c:v>
                </c:pt>
                <c:pt idx="170">
                  <c:v>-1.7127453723396501E-3</c:v>
                </c:pt>
                <c:pt idx="171">
                  <c:v>-1.7301752333827799E-3</c:v>
                </c:pt>
                <c:pt idx="172">
                  <c:v>-1.74636015534647E-3</c:v>
                </c:pt>
                <c:pt idx="173">
                  <c:v>-1.76255188821468E-3</c:v>
                </c:pt>
                <c:pt idx="174">
                  <c:v>-1.7796255030528799E-3</c:v>
                </c:pt>
                <c:pt idx="175">
                  <c:v>-1.79583760342058E-3</c:v>
                </c:pt>
                <c:pt idx="176">
                  <c:v>-1.81205609725485E-3</c:v>
                </c:pt>
                <c:pt idx="177">
                  <c:v>-1.8282808451730399E-3</c:v>
                </c:pt>
                <c:pt idx="178">
                  <c:v>-1.84451170282119E-3</c:v>
                </c:pt>
                <c:pt idx="179">
                  <c:v>-1.8625733841E-3</c:v>
                </c:pt>
                <c:pt idx="180">
                  <c:v>-1.8797829048337201E-3</c:v>
                </c:pt>
                <c:pt idx="181">
                  <c:v>-1.8972348209783101E-3</c:v>
                </c:pt>
                <c:pt idx="182">
                  <c:v>-1.91352424962788E-3</c:v>
                </c:pt>
                <c:pt idx="183">
                  <c:v>-1.9325879781644201E-3</c:v>
                </c:pt>
                <c:pt idx="184">
                  <c:v>-1.9489095792853E-3</c:v>
                </c:pt>
                <c:pt idx="185">
                  <c:v>-1.9652362516807101E-3</c:v>
                </c:pt>
                <c:pt idx="186">
                  <c:v>-1.9815678588487001E-3</c:v>
                </c:pt>
                <c:pt idx="187">
                  <c:v>-1.9998567583442402E-3</c:v>
                </c:pt>
                <c:pt idx="188">
                  <c:v>-2.0178464315107202E-3</c:v>
                </c:pt>
                <c:pt idx="189">
                  <c:v>-2.0342210975329198E-3</c:v>
                </c:pt>
                <c:pt idx="190">
                  <c:v>-2.0519839225698901E-3</c:v>
                </c:pt>
                <c:pt idx="191">
                  <c:v>-2.06973317387762E-3</c:v>
                </c:pt>
                <c:pt idx="192">
                  <c:v>-2.0873988972334701E-3</c:v>
                </c:pt>
                <c:pt idx="193">
                  <c:v>-2.1038126851342601E-3</c:v>
                </c:pt>
                <c:pt idx="194">
                  <c:v>-2.12023050557162E-3</c:v>
                </c:pt>
                <c:pt idx="195">
                  <c:v>-2.1366522494108298E-3</c:v>
                </c:pt>
                <c:pt idx="196">
                  <c:v>-2.1530778111449799E-3</c:v>
                </c:pt>
                <c:pt idx="197">
                  <c:v>-2.1695070886267702E-3</c:v>
                </c:pt>
                <c:pt idx="198">
                  <c:v>-2.1859399840755602E-3</c:v>
                </c:pt>
                <c:pt idx="199">
                  <c:v>-2.20356134434096E-3</c:v>
                </c:pt>
                <c:pt idx="200">
                  <c:v>-2.2208849705452698E-3</c:v>
                </c:pt>
                <c:pt idx="201">
                  <c:v>-2.2373426878844502E-3</c:v>
                </c:pt>
                <c:pt idx="202">
                  <c:v>-2.25380369630437E-3</c:v>
                </c:pt>
                <c:pt idx="203">
                  <c:v>-2.2713694047208702E-3</c:v>
                </c:pt>
                <c:pt idx="204">
                  <c:v>-2.2886565149200502E-3</c:v>
                </c:pt>
                <c:pt idx="205">
                  <c:v>-2.30594868913324E-3</c:v>
                </c:pt>
                <c:pt idx="206">
                  <c:v>-2.3239933766409601E-3</c:v>
                </c:pt>
                <c:pt idx="207">
                  <c:v>-2.3414856365496302E-3</c:v>
                </c:pt>
                <c:pt idx="208">
                  <c:v>-2.3591981684309002E-3</c:v>
                </c:pt>
                <c:pt idx="209">
                  <c:v>-2.3757323135461502E-3</c:v>
                </c:pt>
                <c:pt idx="210">
                  <c:v>-2.3941720671382901E-3</c:v>
                </c:pt>
                <c:pt idx="211">
                  <c:v>-2.4107270222748899E-3</c:v>
                </c:pt>
                <c:pt idx="212">
                  <c:v>-2.4272851036481599E-3</c:v>
                </c:pt>
                <c:pt idx="213">
                  <c:v>-2.4446260311261699E-3</c:v>
                </c:pt>
                <c:pt idx="214">
                  <c:v>-2.46224920239885E-3</c:v>
                </c:pt>
                <c:pt idx="215">
                  <c:v>-2.47883159947874E-3</c:v>
                </c:pt>
                <c:pt idx="216">
                  <c:v>-2.4954171936402599E-3</c:v>
                </c:pt>
                <c:pt idx="217">
                  <c:v>-2.5129827924417602E-3</c:v>
                </c:pt>
                <c:pt idx="218">
                  <c:v>-2.5310814717080499E-3</c:v>
                </c:pt>
                <c:pt idx="219">
                  <c:v>-2.5476915594349202E-3</c:v>
                </c:pt>
                <c:pt idx="220">
                  <c:v>-2.56430490899647E-3</c:v>
                </c:pt>
                <c:pt idx="221">
                  <c:v>-2.5817412878284501E-3</c:v>
                </c:pt>
                <c:pt idx="222">
                  <c:v>-2.5993052383824198E-3</c:v>
                </c:pt>
                <c:pt idx="223">
                  <c:v>-2.61594296332467E-3</c:v>
                </c:pt>
                <c:pt idx="224">
                  <c:v>-2.6335778828936699E-3</c:v>
                </c:pt>
                <c:pt idx="225">
                  <c:v>-2.6502290872151102E-3</c:v>
                </c:pt>
                <c:pt idx="226">
                  <c:v>-2.6668834241267599E-3</c:v>
                </c:pt>
                <c:pt idx="227">
                  <c:v>-2.68354086949609E-3</c:v>
                </c:pt>
                <c:pt idx="228">
                  <c:v>-2.7002014051392999E-3</c:v>
                </c:pt>
                <c:pt idx="229">
                  <c:v>-2.7181446553932202E-3</c:v>
                </c:pt>
                <c:pt idx="230">
                  <c:v>-2.7348186666144702E-3</c:v>
                </c:pt>
                <c:pt idx="231">
                  <c:v>-2.7524801665571E-3</c:v>
                </c:pt>
                <c:pt idx="232">
                  <c:v>-2.7691676375682902E-3</c:v>
                </c:pt>
                <c:pt idx="233">
                  <c:v>-2.7873531270923898E-3</c:v>
                </c:pt>
                <c:pt idx="234">
                  <c:v>-2.80553293075206E-3</c:v>
                </c:pt>
                <c:pt idx="235">
                  <c:v>-2.8231358993990102E-3</c:v>
                </c:pt>
                <c:pt idx="236">
                  <c:v>-2.8398573100040301E-3</c:v>
                </c:pt>
                <c:pt idx="237">
                  <c:v>-2.8565815882460599E-3</c:v>
                </c:pt>
                <c:pt idx="238">
                  <c:v>-2.87423270517824E-3</c:v>
                </c:pt>
                <c:pt idx="239">
                  <c:v>-2.8938810515384602E-3</c:v>
                </c:pt>
                <c:pt idx="240">
                  <c:v>-2.91185625113359E-3</c:v>
                </c:pt>
                <c:pt idx="241">
                  <c:v>-2.9286217558238798E-3</c:v>
                </c:pt>
                <c:pt idx="242">
                  <c:v>-2.9453901584664001E-3</c:v>
                </c:pt>
                <c:pt idx="243">
                  <c:v>-2.9631975547406201E-3</c:v>
                </c:pt>
                <c:pt idx="244">
                  <c:v>-2.97997927337583E-3</c:v>
                </c:pt>
                <c:pt idx="245">
                  <c:v>-2.9967639781584799E-3</c:v>
                </c:pt>
                <c:pt idx="246">
                  <c:v>-3.01355169724148E-3</c:v>
                </c:pt>
                <c:pt idx="247">
                  <c:v>-3.0303424511871099E-3</c:v>
                </c:pt>
                <c:pt idx="248">
                  <c:v>-3.0484517741151602E-3</c:v>
                </c:pt>
                <c:pt idx="249">
                  <c:v>-3.0652559861056102E-3</c:v>
                </c:pt>
                <c:pt idx="250">
                  <c:v>-3.0820632484357701E-3</c:v>
                </c:pt>
                <c:pt idx="251">
                  <c:v>-3.0988735473261499E-3</c:v>
                </c:pt>
                <c:pt idx="252">
                  <c:v>-3.1156868592424301E-3</c:v>
                </c:pt>
                <c:pt idx="253">
                  <c:v>-3.1325031537477498E-3</c:v>
                </c:pt>
                <c:pt idx="254">
                  <c:v>-3.1493223970433899E-3</c:v>
                </c:pt>
                <c:pt idx="255">
                  <c:v>-3.16614455313863E-3</c:v>
                </c:pt>
                <c:pt idx="256">
                  <c:v>-3.1829695872126699E-3</c:v>
                </c:pt>
                <c:pt idx="257">
                  <c:v>-3.1997974659669498E-3</c:v>
                </c:pt>
                <c:pt idx="258">
                  <c:v>-3.21827042606371E-3</c:v>
                </c:pt>
                <c:pt idx="259">
                  <c:v>-3.2363020752411301E-3</c:v>
                </c:pt>
                <c:pt idx="260">
                  <c:v>-3.25489045718578E-3</c:v>
                </c:pt>
                <c:pt idx="261">
                  <c:v>-3.2730244277346301E-3</c:v>
                </c:pt>
                <c:pt idx="262">
                  <c:v>-3.2898964992801099E-3</c:v>
                </c:pt>
                <c:pt idx="263">
                  <c:v>-3.3067712807595298E-3</c:v>
                </c:pt>
                <c:pt idx="264">
                  <c:v>-3.32364874422809E-3</c:v>
                </c:pt>
                <c:pt idx="265">
                  <c:v>-3.3405288580956498E-3</c:v>
                </c:pt>
                <c:pt idx="266">
                  <c:v>-3.36067353522138E-3</c:v>
                </c:pt>
                <c:pt idx="267">
                  <c:v>-3.3775741865653898E-3</c:v>
                </c:pt>
                <c:pt idx="268">
                  <c:v>-3.39447736528881E-3</c:v>
                </c:pt>
                <c:pt idx="269">
                  <c:v>-3.4129857871678698E-3</c:v>
                </c:pt>
                <c:pt idx="270">
                  <c:v>-3.4299012191274202E-3</c:v>
                </c:pt>
                <c:pt idx="271">
                  <c:v>-3.44681904506026E-3</c:v>
                </c:pt>
                <c:pt idx="272">
                  <c:v>-3.4637392282946102E-3</c:v>
                </c:pt>
                <c:pt idx="273">
                  <c:v>-3.4806617403041001E-3</c:v>
                </c:pt>
                <c:pt idx="274">
                  <c:v>-3.4975865594875002E-3</c:v>
                </c:pt>
                <c:pt idx="275">
                  <c:v>-3.5145136742198899E-3</c:v>
                </c:pt>
                <c:pt idx="276">
                  <c:v>-3.5314430777710101E-3</c:v>
                </c:pt>
                <c:pt idx="277">
                  <c:v>-3.5504139557412302E-3</c:v>
                </c:pt>
                <c:pt idx="278">
                  <c:v>-3.5673555110860098E-3</c:v>
                </c:pt>
                <c:pt idx="279">
                  <c:v>-3.5842993603262901E-3</c:v>
                </c:pt>
                <c:pt idx="280">
                  <c:v>-3.6012455040015201E-3</c:v>
                </c:pt>
                <c:pt idx="281">
                  <c:v>-3.61819393677929E-3</c:v>
                </c:pt>
                <c:pt idx="282">
                  <c:v>-3.6385438192989201E-3</c:v>
                </c:pt>
                <c:pt idx="283">
                  <c:v>-3.65551216045263E-3</c:v>
                </c:pt>
                <c:pt idx="284">
                  <c:v>-3.6724827542826601E-3</c:v>
                </c:pt>
                <c:pt idx="285">
                  <c:v>-3.6894555798339399E-3</c:v>
                </c:pt>
                <c:pt idx="286">
                  <c:v>-3.7064306155708601E-3</c:v>
                </c:pt>
                <c:pt idx="287">
                  <c:v>-3.7234078400436598E-3</c:v>
                </c:pt>
                <c:pt idx="288">
                  <c:v>-3.7403872286668198E-3</c:v>
                </c:pt>
                <c:pt idx="289">
                  <c:v>-3.7607134271355502E-3</c:v>
                </c:pt>
                <c:pt idx="290">
                  <c:v>-3.7777124423666302E-3</c:v>
                </c:pt>
                <c:pt idx="291">
                  <c:v>-3.7947135204310198E-3</c:v>
                </c:pt>
                <c:pt idx="292">
                  <c:v>-3.8117166088772999E-3</c:v>
                </c:pt>
                <c:pt idx="293">
                  <c:v>-3.8287216505026099E-3</c:v>
                </c:pt>
                <c:pt idx="294">
                  <c:v>-3.8457285862417302E-3</c:v>
                </c:pt>
                <c:pt idx="295">
                  <c:v>-3.8627373574998099E-3</c:v>
                </c:pt>
                <c:pt idx="296">
                  <c:v>-3.8797479070946501E-3</c:v>
                </c:pt>
                <c:pt idx="297">
                  <c:v>-3.8967601872714102E-3</c:v>
                </c:pt>
                <c:pt idx="298">
                  <c:v>-3.9137741559112397E-3</c:v>
                </c:pt>
                <c:pt idx="299">
                  <c:v>-3.9329063721992201E-3</c:v>
                </c:pt>
                <c:pt idx="300">
                  <c:v>-3.9499314032488599E-3</c:v>
                </c:pt>
                <c:pt idx="301">
                  <c:v>-3.9669580374105196E-3</c:v>
                </c:pt>
                <c:pt idx="302">
                  <c:v>-3.9839862545116601E-3</c:v>
                </c:pt>
                <c:pt idx="303">
                  <c:v>-4.0010160365650301E-3</c:v>
                </c:pt>
                <c:pt idx="304">
                  <c:v>-4.01804736968823E-3</c:v>
                </c:pt>
                <c:pt idx="305">
                  <c:v>-4.0372131059610598E-3</c:v>
                </c:pt>
                <c:pt idx="306">
                  <c:v>-4.0542553606537296E-3</c:v>
                </c:pt>
                <c:pt idx="307">
                  <c:v>-4.0712991575423303E-3</c:v>
                </c:pt>
                <c:pt idx="308">
                  <c:v>-4.0883445049219001E-3</c:v>
                </c:pt>
                <c:pt idx="309">
                  <c:v>-4.1053914163249597E-3</c:v>
                </c:pt>
                <c:pt idx="310">
                  <c:v>-4.1224399097173599E-3</c:v>
                </c:pt>
                <c:pt idx="311">
                  <c:v>-4.1394900074212303E-3</c:v>
                </c:pt>
                <c:pt idx="312">
                  <c:v>-4.1565417355223701E-3</c:v>
                </c:pt>
                <c:pt idx="313">
                  <c:v>-4.1735951204832202E-3</c:v>
                </c:pt>
                <c:pt idx="314">
                  <c:v>-4.1906501887117196E-3</c:v>
                </c:pt>
                <c:pt idx="315">
                  <c:v>-4.2077069639865801E-3</c:v>
                </c:pt>
                <c:pt idx="316">
                  <c:v>-4.22476546781363E-3</c:v>
                </c:pt>
                <c:pt idx="317">
                  <c:v>-4.24357008937889E-3</c:v>
                </c:pt>
                <c:pt idx="318">
                  <c:v>-4.2606397910143999E-3</c:v>
                </c:pt>
                <c:pt idx="319">
                  <c:v>-4.27771125287486E-3</c:v>
                </c:pt>
                <c:pt idx="320">
                  <c:v>-4.2964524389238297E-3</c:v>
                </c:pt>
                <c:pt idx="321">
                  <c:v>-4.3135349936757796E-3</c:v>
                </c:pt>
                <c:pt idx="322">
                  <c:v>-4.3306192798058304E-3</c:v>
                </c:pt>
                <c:pt idx="323">
                  <c:v>-4.3477052771334302E-3</c:v>
                </c:pt>
                <c:pt idx="324">
                  <c:v>-4.3647929615011002E-3</c:v>
                </c:pt>
                <c:pt idx="325">
                  <c:v>-4.3818823111396897E-3</c:v>
                </c:pt>
                <c:pt idx="326">
                  <c:v>-4.3989733052441299E-3</c:v>
                </c:pt>
                <c:pt idx="327">
                  <c:v>-4.4160659253828904E-3</c:v>
                </c:pt>
                <c:pt idx="328">
                  <c:v>-4.4331601574031697E-3</c:v>
                </c:pt>
                <c:pt idx="329">
                  <c:v>-4.4502559911980396E-3</c:v>
                </c:pt>
                <c:pt idx="330">
                  <c:v>-4.4673534194840797E-3</c:v>
                </c:pt>
                <c:pt idx="331">
                  <c:v>-4.4844524386698503E-3</c:v>
                </c:pt>
                <c:pt idx="332">
                  <c:v>-4.5015530467310497E-3</c:v>
                </c:pt>
                <c:pt idx="333">
                  <c:v>-4.5186552414629502E-3</c:v>
                </c:pt>
                <c:pt idx="334">
                  <c:v>-4.5357590215613303E-3</c:v>
                </c:pt>
                <c:pt idx="335">
                  <c:v>-4.5545236716887398E-3</c:v>
                </c:pt>
                <c:pt idx="336">
                  <c:v>-4.5716380830535504E-3</c:v>
                </c:pt>
                <c:pt idx="337">
                  <c:v>-4.58875407514415E-3</c:v>
                </c:pt>
                <c:pt idx="338">
                  <c:v>-4.6058716457023103E-3</c:v>
                </c:pt>
                <c:pt idx="339">
                  <c:v>-4.6248002810477902E-3</c:v>
                </c:pt>
                <c:pt idx="340">
                  <c:v>-4.6440592658065797E-3</c:v>
                </c:pt>
                <c:pt idx="341">
                  <c:v>-4.6611967523042096E-3</c:v>
                </c:pt>
                <c:pt idx="342">
                  <c:v>-4.6783358145224404E-3</c:v>
                </c:pt>
                <c:pt idx="343">
                  <c:v>-4.6972485727815204E-3</c:v>
                </c:pt>
                <c:pt idx="344">
                  <c:v>-4.7160522169910598E-3</c:v>
                </c:pt>
                <c:pt idx="345">
                  <c:v>-4.7332113265573803E-3</c:v>
                </c:pt>
                <c:pt idx="346">
                  <c:v>-4.7503719989219701E-3</c:v>
                </c:pt>
                <c:pt idx="347">
                  <c:v>-4.7675342273375398E-3</c:v>
                </c:pt>
                <c:pt idx="348">
                  <c:v>-4.7871533236387102E-3</c:v>
                </c:pt>
                <c:pt idx="349">
                  <c:v>-4.8043264592800804E-3</c:v>
                </c:pt>
                <c:pt idx="350">
                  <c:v>-4.8215011351540197E-3</c:v>
                </c:pt>
                <c:pt idx="351">
                  <c:v>-4.8386773488933998E-3</c:v>
                </c:pt>
                <c:pt idx="352">
                  <c:v>-4.8584213809373302E-3</c:v>
                </c:pt>
                <c:pt idx="353">
                  <c:v>-4.8756085203218802E-3</c:v>
                </c:pt>
                <c:pt idx="354">
                  <c:v>-4.8927971922327002E-3</c:v>
                </c:pt>
                <c:pt idx="355">
                  <c:v>-4.9099873922648302E-3</c:v>
                </c:pt>
                <c:pt idx="356">
                  <c:v>-4.9271791133175397E-3</c:v>
                </c:pt>
                <c:pt idx="357">
                  <c:v>-4.9443723438290397E-3</c:v>
                </c:pt>
                <c:pt idx="358">
                  <c:v>-4.9615670677524903E-3</c:v>
                </c:pt>
                <c:pt idx="359">
                  <c:v>-4.9787632668725299E-3</c:v>
                </c:pt>
                <c:pt idx="360">
                  <c:v>-4.9959609180232198E-3</c:v>
                </c:pt>
                <c:pt idx="361">
                  <c:v>-5.0131599970666598E-3</c:v>
                </c:pt>
                <c:pt idx="362">
                  <c:v>-5.0324669478076702E-3</c:v>
                </c:pt>
                <c:pt idx="363">
                  <c:v>-5.04967667140076E-3</c:v>
                </c:pt>
                <c:pt idx="364">
                  <c:v>-5.0688283937425698E-3</c:v>
                </c:pt>
                <c:pt idx="365">
                  <c:v>-5.0860481310192104E-3</c:v>
                </c:pt>
                <c:pt idx="366">
                  <c:v>-5.1032691512339599E-3</c:v>
                </c:pt>
                <c:pt idx="367">
                  <c:v>-5.1204914202669996E-3</c:v>
                </c:pt>
                <c:pt idx="368">
                  <c:v>-5.1377149031933802E-3</c:v>
                </c:pt>
                <c:pt idx="369">
                  <c:v>-5.1549395636141301E-3</c:v>
                </c:pt>
                <c:pt idx="370">
                  <c:v>-5.1721653634032704E-3</c:v>
                </c:pt>
                <c:pt idx="371">
                  <c:v>-5.1893922668995703E-3</c:v>
                </c:pt>
                <c:pt idx="372">
                  <c:v>-5.2066202389277304E-3</c:v>
                </c:pt>
                <c:pt idx="373">
                  <c:v>-5.22384924861746E-3</c:v>
                </c:pt>
                <c:pt idx="374">
                  <c:v>-5.2410792705479001E-3</c:v>
                </c:pt>
                <c:pt idx="375">
                  <c:v>-5.2583102826669701E-3</c:v>
                </c:pt>
                <c:pt idx="376">
                  <c:v>-5.2755422689752703E-3</c:v>
                </c:pt>
                <c:pt idx="377">
                  <c:v>-5.2927752192441797E-3</c:v>
                </c:pt>
                <c:pt idx="378">
                  <c:v>-5.3100091281105101E-3</c:v>
                </c:pt>
                <c:pt idx="379">
                  <c:v>-5.3295040523123399E-3</c:v>
                </c:pt>
                <c:pt idx="380">
                  <c:v>-5.3467475304199196E-3</c:v>
                </c:pt>
                <c:pt idx="381">
                  <c:v>-5.3639919679206397E-3</c:v>
                </c:pt>
                <c:pt idx="382">
                  <c:v>-5.3812373634374699E-3</c:v>
                </c:pt>
                <c:pt idx="383">
                  <c:v>-5.4008651200003902E-3</c:v>
                </c:pt>
                <c:pt idx="384">
                  <c:v>-5.4181201503729296E-3</c:v>
                </c:pt>
                <c:pt idx="385">
                  <c:v>-5.4353760964602803E-3</c:v>
                </c:pt>
                <c:pt idx="386">
                  <c:v>-5.4526329284778101E-3</c:v>
                </c:pt>
                <c:pt idx="387">
                  <c:v>-5.4721088701938803E-3</c:v>
                </c:pt>
                <c:pt idx="388">
                  <c:v>-5.4918551164121997E-3</c:v>
                </c:pt>
                <c:pt idx="389">
                  <c:v>-5.5112076789159302E-3</c:v>
                </c:pt>
                <c:pt idx="390">
                  <c:v>-5.5284907532384799E-3</c:v>
                </c:pt>
                <c:pt idx="391">
                  <c:v>-5.54577454071053E-3</c:v>
                </c:pt>
                <c:pt idx="392">
                  <c:v>-5.5630590143385499E-3</c:v>
                </c:pt>
                <c:pt idx="393">
                  <c:v>-5.5803441515059104E-3</c:v>
                </c:pt>
                <c:pt idx="394">
                  <c:v>-5.5976299300178898E-3</c:v>
                </c:pt>
                <c:pt idx="395">
                  <c:v>-5.6149163290608699E-3</c:v>
                </c:pt>
                <c:pt idx="396">
                  <c:v>-5.6322033281907104E-3</c:v>
                </c:pt>
                <c:pt idx="397">
                  <c:v>-5.6494909056461302E-3</c:v>
                </c:pt>
                <c:pt idx="398">
                  <c:v>-5.6667790425190597E-3</c:v>
                </c:pt>
                <c:pt idx="399">
                  <c:v>-5.6840677184296397E-3</c:v>
                </c:pt>
                <c:pt idx="400">
                  <c:v>-5.7013569152852698E-3</c:v>
                </c:pt>
                <c:pt idx="401">
                  <c:v>-5.71864661740873E-3</c:v>
                </c:pt>
                <c:pt idx="402">
                  <c:v>-5.7359368129206003E-3</c:v>
                </c:pt>
                <c:pt idx="403">
                  <c:v>-5.7532274941974803E-3</c:v>
                </c:pt>
                <c:pt idx="404">
                  <c:v>-5.7705186555657099E-3</c:v>
                </c:pt>
                <c:pt idx="405">
                  <c:v>-5.7878102959596197E-3</c:v>
                </c:pt>
                <c:pt idx="406">
                  <c:v>-5.8101573027079601E-3</c:v>
                </c:pt>
                <c:pt idx="407">
                  <c:v>-5.8274654298626702E-3</c:v>
                </c:pt>
                <c:pt idx="408">
                  <c:v>-5.8447740403585304E-3</c:v>
                </c:pt>
                <c:pt idx="409">
                  <c:v>-5.8620831336263198E-3</c:v>
                </c:pt>
                <c:pt idx="410">
                  <c:v>-5.8793927062151998E-3</c:v>
                </c:pt>
                <c:pt idx="411">
                  <c:v>-5.8990726474237804E-3</c:v>
                </c:pt>
                <c:pt idx="412">
                  <c:v>-5.9163908207562404E-3</c:v>
                </c:pt>
                <c:pt idx="413">
                  <c:v>-5.9367032407201597E-3</c:v>
                </c:pt>
                <c:pt idx="414">
                  <c:v>-5.9540302644631796E-3</c:v>
                </c:pt>
                <c:pt idx="415">
                  <c:v>-5.9737708981844996E-3</c:v>
                </c:pt>
                <c:pt idx="416">
                  <c:v>-5.9911065074544096E-3</c:v>
                </c:pt>
                <c:pt idx="417">
                  <c:v>-6.0084425246852103E-3</c:v>
                </c:pt>
                <c:pt idx="418">
                  <c:v>-6.0257789415862004E-3</c:v>
                </c:pt>
                <c:pt idx="419">
                  <c:v>-6.04311575067276E-3</c:v>
                </c:pt>
                <c:pt idx="420">
                  <c:v>-6.0663128362434902E-3</c:v>
                </c:pt>
                <c:pt idx="421">
                  <c:v>-6.0836661874449499E-3</c:v>
                </c:pt>
                <c:pt idx="422">
                  <c:v>-6.1010199173998202E-3</c:v>
                </c:pt>
                <c:pt idx="423">
                  <c:v>-6.1183740229434304E-3</c:v>
                </c:pt>
                <c:pt idx="424">
                  <c:v>-6.1357285019691399E-3</c:v>
                </c:pt>
                <c:pt idx="425">
                  <c:v>-6.15308335211367E-3</c:v>
                </c:pt>
                <c:pt idx="426">
                  <c:v>-6.1704385709094199E-3</c:v>
                </c:pt>
                <c:pt idx="427">
                  <c:v>-6.1906267298579096E-3</c:v>
                </c:pt>
                <c:pt idx="428">
                  <c:v>-6.2079905426635704E-3</c:v>
                </c:pt>
                <c:pt idx="429">
                  <c:v>-6.2253547200336601E-3</c:v>
                </c:pt>
                <c:pt idx="430">
                  <c:v>-6.24271926172245E-3</c:v>
                </c:pt>
                <c:pt idx="431">
                  <c:v>-6.2600841678654602E-3</c:v>
                </c:pt>
                <c:pt idx="432">
                  <c:v>-6.2806089579376103E-3</c:v>
                </c:pt>
                <c:pt idx="433">
                  <c:v>-6.2979826116379804E-3</c:v>
                </c:pt>
                <c:pt idx="434">
                  <c:v>-6.3153566364150503E-3</c:v>
                </c:pt>
                <c:pt idx="435">
                  <c:v>-6.3327310378932002E-3</c:v>
                </c:pt>
                <c:pt idx="436">
                  <c:v>-6.3501058211485996E-3</c:v>
                </c:pt>
                <c:pt idx="437">
                  <c:v>-6.3674809918323003E-3</c:v>
                </c:pt>
                <c:pt idx="438">
                  <c:v>-6.3848565547102798E-3</c:v>
                </c:pt>
                <c:pt idx="439">
                  <c:v>-6.4022325132978598E-3</c:v>
                </c:pt>
                <c:pt idx="440">
                  <c:v>-6.4196088685721997E-3</c:v>
                </c:pt>
                <c:pt idx="441">
                  <c:v>-6.4369856186021002E-3</c:v>
                </c:pt>
                <c:pt idx="442">
                  <c:v>-6.4543627588023499E-3</c:v>
                </c:pt>
                <c:pt idx="443">
                  <c:v>-6.4717402835932801E-3</c:v>
                </c:pt>
                <c:pt idx="444">
                  <c:v>-6.4891181875917602E-3</c:v>
                </c:pt>
                <c:pt idx="445">
                  <c:v>-6.5091287749721501E-3</c:v>
                </c:pt>
                <c:pt idx="446">
                  <c:v>-6.52651545005958E-3</c:v>
                </c:pt>
                <c:pt idx="447">
                  <c:v>-6.5466373611706404E-3</c:v>
                </c:pt>
                <c:pt idx="448">
                  <c:v>-6.5640325851298899E-3</c:v>
                </c:pt>
                <c:pt idx="449">
                  <c:v>-6.5814281548718101E-3</c:v>
                </c:pt>
                <c:pt idx="450">
                  <c:v>-6.5988240625182203E-3</c:v>
                </c:pt>
                <c:pt idx="451">
                  <c:v>-6.6162202994222499E-3</c:v>
                </c:pt>
                <c:pt idx="452">
                  <c:v>-6.6336168557280901E-3</c:v>
                </c:pt>
                <c:pt idx="453">
                  <c:v>-6.6510137207747601E-3</c:v>
                </c:pt>
                <c:pt idx="454">
                  <c:v>-6.6714911444912496E-3</c:v>
                </c:pt>
                <c:pt idx="455">
                  <c:v>-6.6917798323197098E-3</c:v>
                </c:pt>
                <c:pt idx="456">
                  <c:v>-6.7091933481567096E-3</c:v>
                </c:pt>
                <c:pt idx="457">
                  <c:v>-6.7266071417122096E-3</c:v>
                </c:pt>
                <c:pt idx="458">
                  <c:v>-6.7472953926203602E-3</c:v>
                </c:pt>
                <c:pt idx="459">
                  <c:v>-6.7647177925048898E-3</c:v>
                </c:pt>
                <c:pt idx="460">
                  <c:v>-6.7821404677464604E-3</c:v>
                </c:pt>
                <c:pt idx="461">
                  <c:v>-6.7995634164903698E-3</c:v>
                </c:pt>
                <c:pt idx="462">
                  <c:v>-6.8169866345774996E-3</c:v>
                </c:pt>
                <c:pt idx="463">
                  <c:v>-6.8375084107153298E-3</c:v>
                </c:pt>
                <c:pt idx="464">
                  <c:v>-6.8583927620352401E-3</c:v>
                </c:pt>
                <c:pt idx="465">
                  <c:v>-6.8790198099611902E-3</c:v>
                </c:pt>
                <c:pt idx="466">
                  <c:v>-6.8964676970090901E-3</c:v>
                </c:pt>
                <c:pt idx="467">
                  <c:v>-6.9139158007630796E-3</c:v>
                </c:pt>
                <c:pt idx="468">
                  <c:v>-6.9313641093931002E-3</c:v>
                </c:pt>
                <c:pt idx="469">
                  <c:v>-6.9488126122931697E-3</c:v>
                </c:pt>
                <c:pt idx="470">
                  <c:v>-6.96626130037127E-3</c:v>
                </c:pt>
                <c:pt idx="471">
                  <c:v>-6.9837101663269303E-3</c:v>
                </c:pt>
                <c:pt idx="472">
                  <c:v>-7.0011592053245801E-3</c:v>
                </c:pt>
                <c:pt idx="473">
                  <c:v>-7.0186084147763998E-3</c:v>
                </c:pt>
                <c:pt idx="474">
                  <c:v>-7.0396227484964399E-3</c:v>
                </c:pt>
                <c:pt idx="475">
                  <c:v>-7.0570804424311103E-3</c:v>
                </c:pt>
                <c:pt idx="476">
                  <c:v>-7.0745383150965999E-3</c:v>
                </c:pt>
                <c:pt idx="477">
                  <c:v>-7.0919963744757704E-3</c:v>
                </c:pt>
                <c:pt idx="478">
                  <c:v>-7.1094546313190303E-3</c:v>
                </c:pt>
                <c:pt idx="479">
                  <c:v>-7.1298239873091298E-3</c:v>
                </c:pt>
                <c:pt idx="480">
                  <c:v>-7.1472905454131198E-3</c:v>
                </c:pt>
                <c:pt idx="481">
                  <c:v>-7.1647573484147102E-3</c:v>
                </c:pt>
                <c:pt idx="482">
                  <c:v>-7.18222441673821E-3</c:v>
                </c:pt>
                <c:pt idx="483">
                  <c:v>-7.1996917715873403E-3</c:v>
                </c:pt>
                <c:pt idx="484">
                  <c:v>-7.2200669290911996E-3</c:v>
                </c:pt>
                <c:pt idx="485">
                  <c:v>-7.2375427637659502E-3</c:v>
                </c:pt>
                <c:pt idx="486">
                  <c:v>-7.2585416075377799E-3</c:v>
                </c:pt>
                <c:pt idx="487">
                  <c:v>-7.2794467927255703E-3</c:v>
                </c:pt>
                <c:pt idx="488">
                  <c:v>-7.2969395046511799E-3</c:v>
                </c:pt>
                <c:pt idx="489">
                  <c:v>-7.3144325824814104E-3</c:v>
                </c:pt>
                <c:pt idx="490">
                  <c:v>-7.3319260235812098E-3</c:v>
                </c:pt>
                <c:pt idx="491">
                  <c:v>-7.3494198232374403E-3</c:v>
                </c:pt>
                <c:pt idx="492">
                  <c:v>-7.3669139739165699E-3</c:v>
                </c:pt>
                <c:pt idx="493">
                  <c:v>-7.3844084674303898E-3</c:v>
                </c:pt>
                <c:pt idx="494">
                  <c:v>-7.40541083923941E-3</c:v>
                </c:pt>
                <c:pt idx="495">
                  <c:v>-7.4229141523506903E-3</c:v>
                </c:pt>
                <c:pt idx="496">
                  <c:v>-7.4404177941715796E-3</c:v>
                </c:pt>
                <c:pt idx="497">
                  <c:v>-7.4579217626940001E-3</c:v>
                </c:pt>
                <c:pt idx="498">
                  <c:v>-7.4754260579210996E-3</c:v>
                </c:pt>
                <c:pt idx="499">
                  <c:v>-7.4929306810688004E-3</c:v>
                </c:pt>
                <c:pt idx="500">
                  <c:v>-7.51043563393782E-3</c:v>
                </c:pt>
                <c:pt idx="501">
                  <c:v>-7.5279409191262104E-3</c:v>
                </c:pt>
                <c:pt idx="502">
                  <c:v>-7.5454465395889498E-3</c:v>
                </c:pt>
                <c:pt idx="503">
                  <c:v>-7.5629524986150897E-3</c:v>
                </c:pt>
                <c:pt idx="504">
                  <c:v>-7.5804587991523797E-3</c:v>
                </c:pt>
                <c:pt idx="505">
                  <c:v>-7.5979654445725202E-3</c:v>
                </c:pt>
                <c:pt idx="506">
                  <c:v>-7.6154724381074599E-3</c:v>
                </c:pt>
                <c:pt idx="507">
                  <c:v>-7.6329797831640603E-3</c:v>
                </c:pt>
                <c:pt idx="508">
                  <c:v>-7.6504874829714598E-3</c:v>
                </c:pt>
                <c:pt idx="509">
                  <c:v>-7.6679955407468704E-3</c:v>
                </c:pt>
                <c:pt idx="510">
                  <c:v>-7.6855039587796804E-3</c:v>
                </c:pt>
                <c:pt idx="511">
                  <c:v>-7.7030127387556699E-3</c:v>
                </c:pt>
                <c:pt idx="512">
                  <c:v>-7.7205218833606001E-3</c:v>
                </c:pt>
                <c:pt idx="513">
                  <c:v>-7.7380313940864903E-3</c:v>
                </c:pt>
                <c:pt idx="514">
                  <c:v>-7.7555412722104299E-3</c:v>
                </c:pt>
                <c:pt idx="515">
                  <c:v>-7.7730515187094699E-3</c:v>
                </c:pt>
                <c:pt idx="516">
                  <c:v>-7.7905621342273003E-3</c:v>
                </c:pt>
                <c:pt idx="517">
                  <c:v>-7.8080731191513203E-3</c:v>
                </c:pt>
                <c:pt idx="518">
                  <c:v>-7.8255844736114799E-3</c:v>
                </c:pt>
                <c:pt idx="519">
                  <c:v>-7.8430961972010393E-3</c:v>
                </c:pt>
                <c:pt idx="520">
                  <c:v>-7.8606082889367303E-3</c:v>
                </c:pt>
                <c:pt idx="521">
                  <c:v>-7.8816914608705792E-3</c:v>
                </c:pt>
                <c:pt idx="522">
                  <c:v>-7.8992120212844404E-3</c:v>
                </c:pt>
                <c:pt idx="523">
                  <c:v>-7.9167329453817391E-3</c:v>
                </c:pt>
                <c:pt idx="524">
                  <c:v>-7.9342542311916005E-3</c:v>
                </c:pt>
                <c:pt idx="525">
                  <c:v>-7.9517758762002004E-3</c:v>
                </c:pt>
                <c:pt idx="526">
                  <c:v>-7.9692978777271602E-3</c:v>
                </c:pt>
                <c:pt idx="527">
                  <c:v>-7.9868202328903203E-3</c:v>
                </c:pt>
                <c:pt idx="528">
                  <c:v>-8.0043429380479893E-3</c:v>
                </c:pt>
                <c:pt idx="529">
                  <c:v>-8.0218659880415006E-3</c:v>
                </c:pt>
                <c:pt idx="530">
                  <c:v>-8.0393893789519003E-3</c:v>
                </c:pt>
                <c:pt idx="531">
                  <c:v>-8.0569131070821493E-3</c:v>
                </c:pt>
                <c:pt idx="532">
                  <c:v>-8.0744371688789302E-3</c:v>
                </c:pt>
                <c:pt idx="533">
                  <c:v>-8.09196156101126E-3</c:v>
                </c:pt>
                <c:pt idx="534">
                  <c:v>-8.1094862801149199E-3</c:v>
                </c:pt>
                <c:pt idx="535">
                  <c:v>-8.1270113235014808E-3</c:v>
                </c:pt>
                <c:pt idx="536">
                  <c:v>-8.1445366897917801E-3</c:v>
                </c:pt>
                <c:pt idx="537">
                  <c:v>-8.1620623776352506E-3</c:v>
                </c:pt>
                <c:pt idx="538">
                  <c:v>-8.1795883878869706E-3</c:v>
                </c:pt>
                <c:pt idx="539">
                  <c:v>-8.19711472161779E-3</c:v>
                </c:pt>
                <c:pt idx="540">
                  <c:v>-8.2186898595341604E-3</c:v>
                </c:pt>
                <c:pt idx="541">
                  <c:v>-8.2362248743509496E-3</c:v>
                </c:pt>
                <c:pt idx="542">
                  <c:v>-8.2537602153248402E-3</c:v>
                </c:pt>
                <c:pt idx="543">
                  <c:v>-8.2712958786910502E-3</c:v>
                </c:pt>
                <c:pt idx="544">
                  <c:v>-8.28883185692985E-3</c:v>
                </c:pt>
                <c:pt idx="545">
                  <c:v>-8.3063681378686104E-3</c:v>
                </c:pt>
                <c:pt idx="546">
                  <c:v>-8.3277497491756804E-3</c:v>
                </c:pt>
                <c:pt idx="547">
                  <c:v>-8.3452946170517808E-3</c:v>
                </c:pt>
                <c:pt idx="548">
                  <c:v>-8.36283973044929E-3</c:v>
                </c:pt>
                <c:pt idx="549">
                  <c:v>-8.3803850677031805E-3</c:v>
                </c:pt>
                <c:pt idx="550">
                  <c:v>-8.3979306076154506E-3</c:v>
                </c:pt>
                <c:pt idx="551">
                  <c:v>-8.4154763306008105E-3</c:v>
                </c:pt>
                <c:pt idx="552">
                  <c:v>-8.4330222193165494E-3</c:v>
                </c:pt>
                <c:pt idx="553">
                  <c:v>-8.4505682569575302E-3</c:v>
                </c:pt>
                <c:pt idx="554">
                  <c:v>-8.4681144288856203E-3</c:v>
                </c:pt>
                <c:pt idx="555">
                  <c:v>-8.4856607225730803E-3</c:v>
                </c:pt>
                <c:pt idx="556">
                  <c:v>-8.5032071256168906E-3</c:v>
                </c:pt>
                <c:pt idx="557">
                  <c:v>-8.5207536292526507E-3</c:v>
                </c:pt>
                <c:pt idx="558">
                  <c:v>-8.5383002267950796E-3</c:v>
                </c:pt>
                <c:pt idx="559">
                  <c:v>-8.55584691420074E-3</c:v>
                </c:pt>
                <c:pt idx="560">
                  <c:v>-8.5733936901578895E-3</c:v>
                </c:pt>
                <c:pt idx="561">
                  <c:v>-8.59094055533835E-3</c:v>
                </c:pt>
                <c:pt idx="562">
                  <c:v>-8.6084875136735704E-3</c:v>
                </c:pt>
                <c:pt idx="563">
                  <c:v>-8.6260345698982895E-3</c:v>
                </c:pt>
                <c:pt idx="564">
                  <c:v>-8.6435817291239201E-3</c:v>
                </c:pt>
                <c:pt idx="565">
                  <c:v>-8.6611289965427898E-3</c:v>
                </c:pt>
                <c:pt idx="566">
                  <c:v>-8.6786763753750103E-3</c:v>
                </c:pt>
                <c:pt idx="567">
                  <c:v>-8.6962238666590704E-3</c:v>
                </c:pt>
                <c:pt idx="568">
                  <c:v>-8.7137714676477507E-3</c:v>
                </c:pt>
                <c:pt idx="569">
                  <c:v>-8.7313191713519096E-3</c:v>
                </c:pt>
                <c:pt idx="570">
                  <c:v>-8.7488669688744105E-3</c:v>
                </c:pt>
                <c:pt idx="571">
                  <c:v>-8.7664148503987707E-3</c:v>
                </c:pt>
                <c:pt idx="572">
                  <c:v>-8.7839628059925099E-3</c:v>
                </c:pt>
                <c:pt idx="573">
                  <c:v>-8.8015108256314003E-3</c:v>
                </c:pt>
                <c:pt idx="574">
                  <c:v>-8.8190589024443895E-3</c:v>
                </c:pt>
                <c:pt idx="575">
                  <c:v>-8.8366070326699499E-3</c:v>
                </c:pt>
                <c:pt idx="576">
                  <c:v>-8.85415521497771E-3</c:v>
                </c:pt>
                <c:pt idx="577">
                  <c:v>-8.8717034498354604E-3</c:v>
                </c:pt>
                <c:pt idx="578">
                  <c:v>-8.8892517387061908E-3</c:v>
                </c:pt>
                <c:pt idx="579">
                  <c:v>-8.9068000836561995E-3</c:v>
                </c:pt>
                <c:pt idx="580">
                  <c:v>-8.9243484863187703E-3</c:v>
                </c:pt>
                <c:pt idx="581">
                  <c:v>-8.9418969479919293E-3</c:v>
                </c:pt>
                <c:pt idx="582">
                  <c:v>-8.95944547137148E-3</c:v>
                </c:pt>
                <c:pt idx="583">
                  <c:v>-8.9769940582213395E-3</c:v>
                </c:pt>
                <c:pt idx="584">
                  <c:v>-8.9986315425032003E-3</c:v>
                </c:pt>
                <c:pt idx="585">
                  <c:v>-9.0161883013762604E-3</c:v>
                </c:pt>
                <c:pt idx="586">
                  <c:v>-9.0337451329518502E-3</c:v>
                </c:pt>
                <c:pt idx="587">
                  <c:v>-9.05130204200978E-3</c:v>
                </c:pt>
                <c:pt idx="588">
                  <c:v>-9.0688590331719204E-3</c:v>
                </c:pt>
                <c:pt idx="589">
                  <c:v>-9.0864161126765208E-3</c:v>
                </c:pt>
                <c:pt idx="590">
                  <c:v>-9.1039732877393892E-3</c:v>
                </c:pt>
                <c:pt idx="591">
                  <c:v>-9.1215305662262994E-3</c:v>
                </c:pt>
                <c:pt idx="592">
                  <c:v>-9.1390879563388698E-3</c:v>
                </c:pt>
                <c:pt idx="593">
                  <c:v>-9.1566454665928405E-3</c:v>
                </c:pt>
                <c:pt idx="594">
                  <c:v>-9.1742031064101903E-3</c:v>
                </c:pt>
                <c:pt idx="595">
                  <c:v>-9.1917608854248604E-3</c:v>
                </c:pt>
                <c:pt idx="596">
                  <c:v>-9.2093188133403493E-3</c:v>
                </c:pt>
                <c:pt idx="597">
                  <c:v>-9.2268769006984101E-3</c:v>
                </c:pt>
                <c:pt idx="598">
                  <c:v>-9.2444351578646992E-3</c:v>
                </c:pt>
                <c:pt idx="599">
                  <c:v>-9.2619935950776899E-3</c:v>
                </c:pt>
                <c:pt idx="600">
                  <c:v>-9.2795522228967808E-3</c:v>
                </c:pt>
                <c:pt idx="601">
                  <c:v>-9.2971110520367294E-3</c:v>
                </c:pt>
                <c:pt idx="602">
                  <c:v>-9.3146700933797403E-3</c:v>
                </c:pt>
                <c:pt idx="603">
                  <c:v>-9.3322293577389401E-3</c:v>
                </c:pt>
                <c:pt idx="604">
                  <c:v>-9.3497888555746003E-3</c:v>
                </c:pt>
                <c:pt idx="605">
                  <c:v>-9.3673485971197505E-3</c:v>
                </c:pt>
                <c:pt idx="606">
                  <c:v>-9.3849085925052107E-3</c:v>
                </c:pt>
                <c:pt idx="607">
                  <c:v>-9.4024688520356996E-3</c:v>
                </c:pt>
                <c:pt idx="608">
                  <c:v>-9.4200293858393708E-3</c:v>
                </c:pt>
                <c:pt idx="609">
                  <c:v>-9.4375902033233608E-3</c:v>
                </c:pt>
                <c:pt idx="610">
                  <c:v>-9.45515131343478E-3</c:v>
                </c:pt>
                <c:pt idx="611">
                  <c:v>-9.4727127254586405E-3</c:v>
                </c:pt>
                <c:pt idx="612">
                  <c:v>-9.4902744482493803E-3</c:v>
                </c:pt>
                <c:pt idx="613">
                  <c:v>-9.5078364897356795E-3</c:v>
                </c:pt>
                <c:pt idx="614">
                  <c:v>-9.5253988576756692E-3</c:v>
                </c:pt>
                <c:pt idx="615">
                  <c:v>-9.5429615593787907E-3</c:v>
                </c:pt>
                <c:pt idx="616">
                  <c:v>-9.5605246017773093E-3</c:v>
                </c:pt>
                <c:pt idx="617">
                  <c:v>-9.5780879910644396E-3</c:v>
                </c:pt>
                <c:pt idx="618">
                  <c:v>-9.5956517329786797E-3</c:v>
                </c:pt>
                <c:pt idx="619">
                  <c:v>-9.6132158325664598E-3</c:v>
                </c:pt>
                <c:pt idx="620">
                  <c:v>-9.6307802942471408E-3</c:v>
                </c:pt>
                <c:pt idx="621">
                  <c:v>-9.6530003514234408E-3</c:v>
                </c:pt>
                <c:pt idx="622">
                  <c:v>-9.6705736292506707E-3</c:v>
                </c:pt>
                <c:pt idx="623">
                  <c:v>-9.6881472786290203E-3</c:v>
                </c:pt>
                <c:pt idx="624">
                  <c:v>-9.7057213012833495E-3</c:v>
                </c:pt>
                <c:pt idx="625">
                  <c:v>-9.7232956982845706E-3</c:v>
                </c:pt>
                <c:pt idx="626">
                  <c:v>-9.7408704698719803E-3</c:v>
                </c:pt>
                <c:pt idx="627">
                  <c:v>-9.7584456156517892E-3</c:v>
                </c:pt>
                <c:pt idx="628">
                  <c:v>-9.7760211346081104E-3</c:v>
                </c:pt>
                <c:pt idx="629">
                  <c:v>-9.7935970251041699E-3</c:v>
                </c:pt>
                <c:pt idx="630">
                  <c:v>-9.8111732852905996E-3</c:v>
                </c:pt>
                <c:pt idx="631">
                  <c:v>-9.8287499127908996E-3</c:v>
                </c:pt>
                <c:pt idx="632">
                  <c:v>-9.8463269048171993E-3</c:v>
                </c:pt>
                <c:pt idx="633">
                  <c:v>-9.8639042585937104E-3</c:v>
                </c:pt>
                <c:pt idx="634">
                  <c:v>-9.8814819713372894E-3</c:v>
                </c:pt>
                <c:pt idx="635">
                  <c:v>-9.8990600409810704E-3</c:v>
                </c:pt>
                <c:pt idx="636">
                  <c:v>-9.9166384660217301E-3</c:v>
                </c:pt>
                <c:pt idx="637">
                  <c:v>-9.9342172458587903E-3</c:v>
                </c:pt>
                <c:pt idx="638">
                  <c:v>-9.9517963812107198E-3</c:v>
                </c:pt>
                <c:pt idx="639">
                  <c:v>-9.9739704706391201E-3</c:v>
                </c:pt>
                <c:pt idx="640">
                  <c:v>-9.9915583852016494E-3</c:v>
                </c:pt>
                <c:pt idx="641">
                  <c:v>-1.00091466656282E-2</c:v>
                </c:pt>
                <c:pt idx="642">
                  <c:v>-1.0026735317455E-2</c:v>
                </c:pt>
                <c:pt idx="643">
                  <c:v>-1.0044324344613199E-2</c:v>
                </c:pt>
                <c:pt idx="644">
                  <c:v>-1.0061913749860599E-2</c:v>
                </c:pt>
                <c:pt idx="645">
                  <c:v>-1.00795035317249E-2</c:v>
                </c:pt>
                <c:pt idx="646">
                  <c:v>-1.0097093685021199E-2</c:v>
                </c:pt>
                <c:pt idx="647">
                  <c:v>-1.0114684198481799E-2</c:v>
                </c:pt>
                <c:pt idx="648">
                  <c:v>-1.0132275055682099E-2</c:v>
                </c:pt>
                <c:pt idx="649">
                  <c:v>-1.0149866236155601E-2</c:v>
                </c:pt>
                <c:pt idx="650">
                  <c:v>-1.0172118018317401E-2</c:v>
                </c:pt>
                <c:pt idx="651">
                  <c:v>-1.0189717845444901E-2</c:v>
                </c:pt>
                <c:pt idx="652">
                  <c:v>-1.02073179268317E-2</c:v>
                </c:pt>
                <c:pt idx="653">
                  <c:v>-1.02249182429981E-2</c:v>
                </c:pt>
                <c:pt idx="654">
                  <c:v>-1.02425187782786E-2</c:v>
                </c:pt>
                <c:pt idx="655">
                  <c:v>-1.0260119520141499E-2</c:v>
                </c:pt>
                <c:pt idx="656">
                  <c:v>-1.02777204583417E-2</c:v>
                </c:pt>
                <c:pt idx="657">
                  <c:v>-1.02953215849557E-2</c:v>
                </c:pt>
                <c:pt idx="658">
                  <c:v>-1.03129228932395E-2</c:v>
                </c:pt>
                <c:pt idx="659">
                  <c:v>-1.0330524376337399E-2</c:v>
                </c:pt>
                <c:pt idx="660">
                  <c:v>-1.0348126027293E-2</c:v>
                </c:pt>
                <c:pt idx="661">
                  <c:v>-1.0365727838611E-2</c:v>
                </c:pt>
                <c:pt idx="662">
                  <c:v>-1.0383329802045401E-2</c:v>
                </c:pt>
                <c:pt idx="663">
                  <c:v>-1.04009319102344E-2</c:v>
                </c:pt>
                <c:pt idx="664">
                  <c:v>-1.0418534156958601E-2</c:v>
                </c:pt>
                <c:pt idx="665">
                  <c:v>-1.0436136537214801E-2</c:v>
                </c:pt>
                <c:pt idx="666">
                  <c:v>-1.04537390496628E-2</c:v>
                </c:pt>
                <c:pt idx="667">
                  <c:v>-1.04713416946193E-2</c:v>
                </c:pt>
                <c:pt idx="668">
                  <c:v>-1.04889444755706E-2</c:v>
                </c:pt>
                <c:pt idx="669">
                  <c:v>-1.05065473977566E-2</c:v>
                </c:pt>
                <c:pt idx="670">
                  <c:v>-1.0524150466330699E-2</c:v>
                </c:pt>
                <c:pt idx="671">
                  <c:v>-1.05417536858739E-2</c:v>
                </c:pt>
                <c:pt idx="672">
                  <c:v>-1.05593570599904E-2</c:v>
                </c:pt>
                <c:pt idx="673">
                  <c:v>-1.0576960589571201E-2</c:v>
                </c:pt>
                <c:pt idx="674">
                  <c:v>-1.05945642703896E-2</c:v>
                </c:pt>
                <c:pt idx="675">
                  <c:v>-1.06121680935846E-2</c:v>
                </c:pt>
                <c:pt idx="676">
                  <c:v>-1.0629772045757E-2</c:v>
                </c:pt>
                <c:pt idx="677">
                  <c:v>-1.0647376110154899E-2</c:v>
                </c:pt>
                <c:pt idx="678">
                  <c:v>-1.06649802679147E-2</c:v>
                </c:pt>
                <c:pt idx="679">
                  <c:v>-1.0682584499985199E-2</c:v>
                </c:pt>
                <c:pt idx="680">
                  <c:v>-1.07001887876307E-2</c:v>
                </c:pt>
                <c:pt idx="681">
                  <c:v>-1.0717793114252199E-2</c:v>
                </c:pt>
                <c:pt idx="682">
                  <c:v>-1.0735397465318E-2</c:v>
                </c:pt>
                <c:pt idx="683">
                  <c:v>-1.07530018278296E-2</c:v>
                </c:pt>
                <c:pt idx="684">
                  <c:v>-1.07706061907103E-2</c:v>
                </c:pt>
                <c:pt idx="685">
                  <c:v>-1.07882105444033E-2</c:v>
                </c:pt>
                <c:pt idx="686">
                  <c:v>-1.08058148800465E-2</c:v>
                </c:pt>
                <c:pt idx="687">
                  <c:v>-1.0823419188985901E-2</c:v>
                </c:pt>
                <c:pt idx="688">
                  <c:v>-1.0841023462682699E-2</c:v>
                </c:pt>
                <c:pt idx="689">
                  <c:v>-1.0858627692822099E-2</c:v>
                </c:pt>
                <c:pt idx="690">
                  <c:v>-1.0876231871917301E-2</c:v>
                </c:pt>
                <c:pt idx="691">
                  <c:v>-1.08938359945409E-2</c:v>
                </c:pt>
                <c:pt idx="692">
                  <c:v>-1.0911440055591699E-2</c:v>
                </c:pt>
                <c:pt idx="693">
                  <c:v>-1.0929044050179399E-2</c:v>
                </c:pt>
                <c:pt idx="694">
                  <c:v>-1.09466479737882E-2</c:v>
                </c:pt>
                <c:pt idx="695">
                  <c:v>-1.0964251822038E-2</c:v>
                </c:pt>
                <c:pt idx="696">
                  <c:v>-1.0981855591427701E-2</c:v>
                </c:pt>
                <c:pt idx="697">
                  <c:v>-1.09994592793914E-2</c:v>
                </c:pt>
                <c:pt idx="698">
                  <c:v>-1.1017062882923499E-2</c:v>
                </c:pt>
                <c:pt idx="699">
                  <c:v>-1.1034666398628599E-2</c:v>
                </c:pt>
                <c:pt idx="700">
                  <c:v>-1.1052269823402201E-2</c:v>
                </c:pt>
                <c:pt idx="701">
                  <c:v>-1.1069873155708799E-2</c:v>
                </c:pt>
                <c:pt idx="702">
                  <c:v>-1.10874763948375E-2</c:v>
                </c:pt>
                <c:pt idx="703">
                  <c:v>-1.11050795404948E-2</c:v>
                </c:pt>
                <c:pt idx="704">
                  <c:v>-1.1122682592559E-2</c:v>
                </c:pt>
                <c:pt idx="705">
                  <c:v>-1.11402855511838E-2</c:v>
                </c:pt>
                <c:pt idx="706">
                  <c:v>-1.1157888416832899E-2</c:v>
                </c:pt>
                <c:pt idx="707">
                  <c:v>-1.11754911906325E-2</c:v>
                </c:pt>
                <c:pt idx="708">
                  <c:v>-1.11930938739918E-2</c:v>
                </c:pt>
                <c:pt idx="709">
                  <c:v>-1.12106964685672E-2</c:v>
                </c:pt>
                <c:pt idx="710">
                  <c:v>-1.12282989760016E-2</c:v>
                </c:pt>
                <c:pt idx="711">
                  <c:v>-1.12459013979198E-2</c:v>
                </c:pt>
                <c:pt idx="712">
                  <c:v>-1.1263503736231299E-2</c:v>
                </c:pt>
                <c:pt idx="713">
                  <c:v>-1.1281105992939199E-2</c:v>
                </c:pt>
                <c:pt idx="714">
                  <c:v>-1.1298708170111299E-2</c:v>
                </c:pt>
                <c:pt idx="715">
                  <c:v>-1.1316310271363801E-2</c:v>
                </c:pt>
                <c:pt idx="716">
                  <c:v>-1.1333912300905E-2</c:v>
                </c:pt>
                <c:pt idx="717">
                  <c:v>-1.1351514263089601E-2</c:v>
                </c:pt>
                <c:pt idx="718">
                  <c:v>-1.1369116161950099E-2</c:v>
                </c:pt>
                <c:pt idx="719">
                  <c:v>-1.1386718001027901E-2</c:v>
                </c:pt>
                <c:pt idx="720">
                  <c:v>-1.14043197840441E-2</c:v>
                </c:pt>
                <c:pt idx="721">
                  <c:v>-1.1421921515788899E-2</c:v>
                </c:pt>
                <c:pt idx="722">
                  <c:v>-1.1439523201870701E-2</c:v>
                </c:pt>
                <c:pt idx="723">
                  <c:v>-1.1462175998148701E-2</c:v>
                </c:pt>
                <c:pt idx="724">
                  <c:v>-1.1484994968391501E-2</c:v>
                </c:pt>
                <c:pt idx="725">
                  <c:v>-1.15026126734572E-2</c:v>
                </c:pt>
                <c:pt idx="726">
                  <c:v>-1.15257283669723E-2</c:v>
                </c:pt>
                <c:pt idx="727">
                  <c:v>-1.1543354159196099E-2</c:v>
                </c:pt>
                <c:pt idx="728">
                  <c:v>-1.15609799376031E-2</c:v>
                </c:pt>
                <c:pt idx="729">
                  <c:v>-1.1578605708787999E-2</c:v>
                </c:pt>
                <c:pt idx="730">
                  <c:v>-1.15962314799211E-2</c:v>
                </c:pt>
                <c:pt idx="731">
                  <c:v>-1.16138572584501E-2</c:v>
                </c:pt>
                <c:pt idx="732">
                  <c:v>-1.1631483051841E-2</c:v>
                </c:pt>
                <c:pt idx="733">
                  <c:v>-1.1654279840486E-2</c:v>
                </c:pt>
                <c:pt idx="734">
                  <c:v>-1.16719135740413E-2</c:v>
                </c:pt>
                <c:pt idx="735">
                  <c:v>-1.16895473456497E-2</c:v>
                </c:pt>
                <c:pt idx="736">
                  <c:v>-1.1712657828635099E-2</c:v>
                </c:pt>
                <c:pt idx="737">
                  <c:v>-1.17302996670474E-2</c:v>
                </c:pt>
                <c:pt idx="738">
                  <c:v>-1.17479415682101E-2</c:v>
                </c:pt>
                <c:pt idx="739">
                  <c:v>-1.1765583540756E-2</c:v>
                </c:pt>
                <c:pt idx="740">
                  <c:v>-1.17832255931382E-2</c:v>
                </c:pt>
                <c:pt idx="741">
                  <c:v>-1.18008677336196E-2</c:v>
                </c:pt>
                <c:pt idx="742">
                  <c:v>-1.18185099708194E-2</c:v>
                </c:pt>
                <c:pt idx="743">
                  <c:v>-1.18361523135284E-2</c:v>
                </c:pt>
                <c:pt idx="744">
                  <c:v>-1.18537947705856E-2</c:v>
                </c:pt>
                <c:pt idx="745">
                  <c:v>-1.1871437350861699E-2</c:v>
                </c:pt>
                <c:pt idx="746">
                  <c:v>-1.1889080063113001E-2</c:v>
                </c:pt>
                <c:pt idx="747">
                  <c:v>-1.190672291608E-2</c:v>
                </c:pt>
                <c:pt idx="748">
                  <c:v>-1.1924365918611599E-2</c:v>
                </c:pt>
                <c:pt idx="749">
                  <c:v>-1.1942009079492199E-2</c:v>
                </c:pt>
                <c:pt idx="750">
                  <c:v>-1.19596524077963E-2</c:v>
                </c:pt>
                <c:pt idx="751">
                  <c:v>-1.1977295912149801E-2</c:v>
                </c:pt>
                <c:pt idx="752">
                  <c:v>-1.1994939600546701E-2</c:v>
                </c:pt>
                <c:pt idx="753">
                  <c:v>-1.2012583481566501E-2</c:v>
                </c:pt>
                <c:pt idx="754">
                  <c:v>-1.2030227563862E-2</c:v>
                </c:pt>
                <c:pt idx="755">
                  <c:v>-1.20478718556188E-2</c:v>
                </c:pt>
                <c:pt idx="756">
                  <c:v>-1.2065516364824599E-2</c:v>
                </c:pt>
                <c:pt idx="757">
                  <c:v>-1.2083161098959501E-2</c:v>
                </c:pt>
                <c:pt idx="758">
                  <c:v>-1.2100806065461E-2</c:v>
                </c:pt>
                <c:pt idx="759">
                  <c:v>-1.21184512713954E-2</c:v>
                </c:pt>
                <c:pt idx="760">
                  <c:v>-1.21360967236186E-2</c:v>
                </c:pt>
                <c:pt idx="761">
                  <c:v>-1.21537424293971E-2</c:v>
                </c:pt>
                <c:pt idx="762">
                  <c:v>-1.2171388396538E-2</c:v>
                </c:pt>
                <c:pt idx="763">
                  <c:v>-1.2189034632035099E-2</c:v>
                </c:pt>
                <c:pt idx="764">
                  <c:v>-1.2206681141955399E-2</c:v>
                </c:pt>
                <c:pt idx="765">
                  <c:v>-1.22243279321213E-2</c:v>
                </c:pt>
                <c:pt idx="766">
                  <c:v>-1.22419750084161E-2</c:v>
                </c:pt>
                <c:pt idx="767">
                  <c:v>-1.22596223767007E-2</c:v>
                </c:pt>
                <c:pt idx="768">
                  <c:v>-1.2277270043632301E-2</c:v>
                </c:pt>
                <c:pt idx="769">
                  <c:v>-1.2294918015198501E-2</c:v>
                </c:pt>
                <c:pt idx="770">
                  <c:v>-1.23125662974807E-2</c:v>
                </c:pt>
                <c:pt idx="771">
                  <c:v>-1.2330214896420401E-2</c:v>
                </c:pt>
                <c:pt idx="772">
                  <c:v>-1.23478638184756E-2</c:v>
                </c:pt>
                <c:pt idx="773">
                  <c:v>-1.23655130706537E-2</c:v>
                </c:pt>
                <c:pt idx="774">
                  <c:v>-1.23831626602751E-2</c:v>
                </c:pt>
                <c:pt idx="775">
                  <c:v>-1.24008125954166E-2</c:v>
                </c:pt>
                <c:pt idx="776">
                  <c:v>-1.24184628851675E-2</c:v>
                </c:pt>
                <c:pt idx="777">
                  <c:v>-1.24361135399494E-2</c:v>
                </c:pt>
                <c:pt idx="778">
                  <c:v>-1.2453764571357899E-2</c:v>
                </c:pt>
                <c:pt idx="779">
                  <c:v>-1.24714159925528E-2</c:v>
                </c:pt>
                <c:pt idx="780">
                  <c:v>-1.2489067818651899E-2</c:v>
                </c:pt>
                <c:pt idx="781">
                  <c:v>-1.25067200664505E-2</c:v>
                </c:pt>
                <c:pt idx="782">
                  <c:v>-1.25243727548878E-2</c:v>
                </c:pt>
                <c:pt idx="783">
                  <c:v>-1.2542025905154099E-2</c:v>
                </c:pt>
                <c:pt idx="784">
                  <c:v>-1.2559679538303E-2</c:v>
                </c:pt>
                <c:pt idx="785">
                  <c:v>-1.25773336742205E-2</c:v>
                </c:pt>
                <c:pt idx="786">
                  <c:v>-1.2594988332107E-2</c:v>
                </c:pt>
                <c:pt idx="787">
                  <c:v>-1.26126435273282E-2</c:v>
                </c:pt>
                <c:pt idx="788">
                  <c:v>-1.26302992713335E-2</c:v>
                </c:pt>
                <c:pt idx="789">
                  <c:v>-1.2647955570206201E-2</c:v>
                </c:pt>
                <c:pt idx="790">
                  <c:v>-1.2665612425172701E-2</c:v>
                </c:pt>
                <c:pt idx="791">
                  <c:v>-1.26832698329585E-2</c:v>
                </c:pt>
                <c:pt idx="792">
                  <c:v>-1.27009277878137E-2</c:v>
                </c:pt>
                <c:pt idx="793">
                  <c:v>-1.2718586282096E-2</c:v>
                </c:pt>
                <c:pt idx="794">
                  <c:v>-1.2736245307991801E-2</c:v>
                </c:pt>
                <c:pt idx="795">
                  <c:v>-1.2753904858955001E-2</c:v>
                </c:pt>
                <c:pt idx="796">
                  <c:v>-1.27715649297251E-2</c:v>
                </c:pt>
                <c:pt idx="797">
                  <c:v>-1.27892255157862E-2</c:v>
                </c:pt>
                <c:pt idx="798">
                  <c:v>-1.28068866139612E-2</c:v>
                </c:pt>
                <c:pt idx="799">
                  <c:v>-1.28245482227189E-2</c:v>
                </c:pt>
                <c:pt idx="800">
                  <c:v>-1.2842210340792E-2</c:v>
                </c:pt>
                <c:pt idx="801">
                  <c:v>-1.2859872967521399E-2</c:v>
                </c:pt>
                <c:pt idx="802">
                  <c:v>-1.2877536103196601E-2</c:v>
                </c:pt>
                <c:pt idx="803">
                  <c:v>-1.2895199748367199E-2</c:v>
                </c:pt>
                <c:pt idx="804">
                  <c:v>-1.2912863904377E-2</c:v>
                </c:pt>
                <c:pt idx="805">
                  <c:v>-1.29305285737344E-2</c:v>
                </c:pt>
                <c:pt idx="806">
                  <c:v>-1.2948193759668301E-2</c:v>
                </c:pt>
                <c:pt idx="807">
                  <c:v>-1.2965859466176099E-2</c:v>
                </c:pt>
                <c:pt idx="808">
                  <c:v>-1.2983525699300599E-2</c:v>
                </c:pt>
                <c:pt idx="809">
                  <c:v>-1.3001192464999201E-2</c:v>
                </c:pt>
                <c:pt idx="810">
                  <c:v>-1.30188597713084E-2</c:v>
                </c:pt>
                <c:pt idx="811">
                  <c:v>-1.3036527626627501E-2</c:v>
                </c:pt>
                <c:pt idx="812">
                  <c:v>-1.30541960391946E-2</c:v>
                </c:pt>
                <c:pt idx="813">
                  <c:v>-1.30718650166371E-2</c:v>
                </c:pt>
                <c:pt idx="814">
                  <c:v>-1.3089534564484201E-2</c:v>
                </c:pt>
                <c:pt idx="815">
                  <c:v>-1.31072046857629E-2</c:v>
                </c:pt>
                <c:pt idx="816">
                  <c:v>-1.3124875378946599E-2</c:v>
                </c:pt>
                <c:pt idx="817">
                  <c:v>-1.3142546637911499E-2</c:v>
                </c:pt>
                <c:pt idx="818">
                  <c:v>-1.31602184524593E-2</c:v>
                </c:pt>
                <c:pt idx="819">
                  <c:v>-1.3177890809247699E-2</c:v>
                </c:pt>
                <c:pt idx="820">
                  <c:v>-1.3195563693152E-2</c:v>
                </c:pt>
                <c:pt idx="821">
                  <c:v>-1.3213237089646701E-2</c:v>
                </c:pt>
                <c:pt idx="822">
                  <c:v>-1.32309109846747E-2</c:v>
                </c:pt>
                <c:pt idx="823">
                  <c:v>-1.32485853675606E-2</c:v>
                </c:pt>
                <c:pt idx="824">
                  <c:v>-1.3266260230740101E-2</c:v>
                </c:pt>
                <c:pt idx="825">
                  <c:v>-1.3283935568773299E-2</c:v>
                </c:pt>
                <c:pt idx="826">
                  <c:v>-1.3301611380223399E-2</c:v>
                </c:pt>
                <c:pt idx="827">
                  <c:v>-1.33192876653056E-2</c:v>
                </c:pt>
                <c:pt idx="828">
                  <c:v>-1.3336964425427599E-2</c:v>
                </c:pt>
                <c:pt idx="829">
                  <c:v>-1.33546416623772E-2</c:v>
                </c:pt>
                <c:pt idx="830">
                  <c:v>-1.33723193768119E-2</c:v>
                </c:pt>
                <c:pt idx="831">
                  <c:v>-1.33899975668724E-2</c:v>
                </c:pt>
                <c:pt idx="832">
                  <c:v>-1.34076762259989E-2</c:v>
                </c:pt>
                <c:pt idx="833">
                  <c:v>-1.34253553440124E-2</c:v>
                </c:pt>
                <c:pt idx="834">
                  <c:v>-1.3443034908172301E-2</c:v>
                </c:pt>
                <c:pt idx="835">
                  <c:v>-1.34607149034988E-2</c:v>
                </c:pt>
                <c:pt idx="836">
                  <c:v>-1.3478395313257899E-2</c:v>
                </c:pt>
                <c:pt idx="837">
                  <c:v>-1.34960761204667E-2</c:v>
                </c:pt>
                <c:pt idx="838">
                  <c:v>-1.35137573095653E-2</c:v>
                </c:pt>
                <c:pt idx="839">
                  <c:v>-1.35314388673018E-2</c:v>
                </c:pt>
                <c:pt idx="840">
                  <c:v>-1.35491207811689E-2</c:v>
                </c:pt>
                <c:pt idx="841">
                  <c:v>-1.35668030400319E-2</c:v>
                </c:pt>
                <c:pt idx="842">
                  <c:v>-1.35844856338528E-2</c:v>
                </c:pt>
                <c:pt idx="843">
                  <c:v>-1.36021685546697E-2</c:v>
                </c:pt>
                <c:pt idx="844">
                  <c:v>-1.36198517970447E-2</c:v>
                </c:pt>
                <c:pt idx="845">
                  <c:v>-1.3637535357251099E-2</c:v>
                </c:pt>
                <c:pt idx="846">
                  <c:v>-1.3655219232076399E-2</c:v>
                </c:pt>
                <c:pt idx="847">
                  <c:v>-1.3672903419720901E-2</c:v>
                </c:pt>
                <c:pt idx="848">
                  <c:v>-1.3690587920309799E-2</c:v>
                </c:pt>
                <c:pt idx="849">
                  <c:v>-1.3708272734526E-2</c:v>
                </c:pt>
                <c:pt idx="850">
                  <c:v>-1.37259578657616E-2</c:v>
                </c:pt>
                <c:pt idx="851">
                  <c:v>-1.37436433175734E-2</c:v>
                </c:pt>
                <c:pt idx="852">
                  <c:v>-1.37613290940828E-2</c:v>
                </c:pt>
                <c:pt idx="853">
                  <c:v>-1.3779015199067201E-2</c:v>
                </c:pt>
                <c:pt idx="854">
                  <c:v>-1.3796701634138001E-2</c:v>
                </c:pt>
                <c:pt idx="855">
                  <c:v>-1.3814388398116099E-2</c:v>
                </c:pt>
                <c:pt idx="856">
                  <c:v>-1.3832075485671801E-2</c:v>
                </c:pt>
                <c:pt idx="857">
                  <c:v>-1.38497628871731E-2</c:v>
                </c:pt>
                <c:pt idx="858">
                  <c:v>-1.38674505895552E-2</c:v>
                </c:pt>
                <c:pt idx="859">
                  <c:v>-1.3885138578304399E-2</c:v>
                </c:pt>
                <c:pt idx="860">
                  <c:v>-1.39028268375514E-2</c:v>
                </c:pt>
                <c:pt idx="861">
                  <c:v>-1.39205153499357E-2</c:v>
                </c:pt>
                <c:pt idx="862">
                  <c:v>-1.3938204096942301E-2</c:v>
                </c:pt>
                <c:pt idx="863">
                  <c:v>-1.3955893059654599E-2</c:v>
                </c:pt>
                <c:pt idx="864">
                  <c:v>-1.39735822194258E-2</c:v>
                </c:pt>
                <c:pt idx="865">
                  <c:v>-1.3991271559545101E-2</c:v>
                </c:pt>
                <c:pt idx="866">
                  <c:v>-1.4008961066520401E-2</c:v>
                </c:pt>
                <c:pt idx="867">
                  <c:v>-1.4026650727906599E-2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1D0-4CFE-8278-5A3F6314ACCC}"/>
            </c:ext>
          </c:extLst>
        </c:ser>
        <c:ser>
          <c:idx val="2"/>
          <c:order val="1"/>
          <c:tx>
            <c:strRef>
              <c:f>'AVG Y space_charge'!$E$1</c:f>
              <c:strCache>
                <c:ptCount val="1"/>
                <c:pt idx="0">
                  <c:v>-1.0mm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'AVG Y space_charge'!$E$3:$E$870</c:f>
              <c:numCache>
                <c:formatCode>0.00E+00</c:formatCode>
                <c:ptCount val="868"/>
                <c:pt idx="0">
                  <c:v>2.1139982133735499E-3</c:v>
                </c:pt>
                <c:pt idx="1">
                  <c:v>2.2649943584601498E-3</c:v>
                </c:pt>
                <c:pt idx="2">
                  <c:v>2.4219016061119598E-3</c:v>
                </c:pt>
                <c:pt idx="3">
                  <c:v>2.5901106886469698E-3</c:v>
                </c:pt>
                <c:pt idx="4">
                  <c:v>2.76238107861206E-3</c:v>
                </c:pt>
                <c:pt idx="5">
                  <c:v>2.9459948025633699E-3</c:v>
                </c:pt>
                <c:pt idx="6">
                  <c:v>3.1340532510675599E-3</c:v>
                </c:pt>
                <c:pt idx="7">
                  <c:v>3.3259955088268001E-3</c:v>
                </c:pt>
                <c:pt idx="8">
                  <c:v>3.5250452221970399E-3</c:v>
                </c:pt>
                <c:pt idx="9">
                  <c:v>3.73601677445729E-3</c:v>
                </c:pt>
                <c:pt idx="10">
                  <c:v>3.9482905423969296E-3</c:v>
                </c:pt>
                <c:pt idx="11">
                  <c:v>4.1714854280929196E-3</c:v>
                </c:pt>
                <c:pt idx="12">
                  <c:v>4.4038714639609497E-3</c:v>
                </c:pt>
                <c:pt idx="13">
                  <c:v>4.64406120644112E-3</c:v>
                </c:pt>
                <c:pt idx="14">
                  <c:v>4.8875547839150896E-3</c:v>
                </c:pt>
                <c:pt idx="15">
                  <c:v>5.1374690420956E-3</c:v>
                </c:pt>
                <c:pt idx="16">
                  <c:v>5.3946645974219604E-3</c:v>
                </c:pt>
                <c:pt idx="17">
                  <c:v>5.6697442480387701E-3</c:v>
                </c:pt>
                <c:pt idx="18">
                  <c:v>5.9486958562823301E-3</c:v>
                </c:pt>
                <c:pt idx="19">
                  <c:v>6.2367185054391996E-3</c:v>
                </c:pt>
                <c:pt idx="20">
                  <c:v>6.5414068737898396E-3</c:v>
                </c:pt>
                <c:pt idx="21">
                  <c:v>6.8445098316202903E-3</c:v>
                </c:pt>
                <c:pt idx="22">
                  <c:v>7.1581501877350196E-3</c:v>
                </c:pt>
                <c:pt idx="23">
                  <c:v>7.47979909141202E-3</c:v>
                </c:pt>
                <c:pt idx="24">
                  <c:v>7.8108910385940597E-3</c:v>
                </c:pt>
                <c:pt idx="25">
                  <c:v>8.1405891507912408E-3</c:v>
                </c:pt>
                <c:pt idx="26">
                  <c:v>8.4757524306015193E-3</c:v>
                </c:pt>
                <c:pt idx="27">
                  <c:v>8.8398953209052108E-3</c:v>
                </c:pt>
                <c:pt idx="28">
                  <c:v>9.2144324306420201E-3</c:v>
                </c:pt>
                <c:pt idx="29">
                  <c:v>9.5883288334228101E-3</c:v>
                </c:pt>
                <c:pt idx="30">
                  <c:v>9.9874989240309395E-3</c:v>
                </c:pt>
                <c:pt idx="31">
                  <c:v>1.0383611031866601E-2</c:v>
                </c:pt>
                <c:pt idx="32">
                  <c:v>1.0787706819072301E-2</c:v>
                </c:pt>
                <c:pt idx="33">
                  <c:v>1.1190830509148399E-2</c:v>
                </c:pt>
                <c:pt idx="34">
                  <c:v>1.1610038380065701E-2</c:v>
                </c:pt>
                <c:pt idx="35">
                  <c:v>1.20533049013166E-2</c:v>
                </c:pt>
                <c:pt idx="36">
                  <c:v>1.25075753707141E-2</c:v>
                </c:pt>
                <c:pt idx="37">
                  <c:v>1.2954953535397599E-2</c:v>
                </c:pt>
                <c:pt idx="38">
                  <c:v>1.34281510701969E-2</c:v>
                </c:pt>
                <c:pt idx="39">
                  <c:v>1.3895803245769001E-2</c:v>
                </c:pt>
                <c:pt idx="40">
                  <c:v>1.4373379016972001E-2</c:v>
                </c:pt>
                <c:pt idx="41">
                  <c:v>1.4860912343486E-2</c:v>
                </c:pt>
                <c:pt idx="42">
                  <c:v>1.53584326953568E-2</c:v>
                </c:pt>
                <c:pt idx="43">
                  <c:v>1.5865963017650201E-2</c:v>
                </c:pt>
                <c:pt idx="44">
                  <c:v>1.6380232387525999E-2</c:v>
                </c:pt>
                <c:pt idx="45">
                  <c:v>1.6917944958651399E-2</c:v>
                </c:pt>
                <c:pt idx="46">
                  <c:v>1.74558456613116E-2</c:v>
                </c:pt>
                <c:pt idx="47">
                  <c:v>1.8007465352670199E-2</c:v>
                </c:pt>
                <c:pt idx="48">
                  <c:v>1.8584477429129199E-2</c:v>
                </c:pt>
                <c:pt idx="49">
                  <c:v>1.9157273580143699E-2</c:v>
                </c:pt>
                <c:pt idx="50">
                  <c:v>1.9720364932475101E-2</c:v>
                </c:pt>
                <c:pt idx="51">
                  <c:v>2.03008455387577E-2</c:v>
                </c:pt>
                <c:pt idx="52">
                  <c:v>2.0916508804559399E-2</c:v>
                </c:pt>
                <c:pt idx="53">
                  <c:v>2.1525715361708699E-2</c:v>
                </c:pt>
                <c:pt idx="54">
                  <c:v>2.2135933231326999E-2</c:v>
                </c:pt>
                <c:pt idx="55">
                  <c:v>2.2779049684246402E-2</c:v>
                </c:pt>
                <c:pt idx="56">
                  <c:v>2.34041658309567E-2</c:v>
                </c:pt>
                <c:pt idx="57">
                  <c:v>2.4033539801390402E-2</c:v>
                </c:pt>
                <c:pt idx="58">
                  <c:v>2.4687065804289799E-2</c:v>
                </c:pt>
                <c:pt idx="59">
                  <c:v>2.5345053612558E-2</c:v>
                </c:pt>
                <c:pt idx="60">
                  <c:v>2.6001665783857299E-2</c:v>
                </c:pt>
                <c:pt idx="61">
                  <c:v>2.6672554243584098E-2</c:v>
                </c:pt>
                <c:pt idx="62">
                  <c:v>2.7346773009681101E-2</c:v>
                </c:pt>
                <c:pt idx="63">
                  <c:v>2.80180206729445E-2</c:v>
                </c:pt>
                <c:pt idx="64">
                  <c:v>2.8709182307638199E-2</c:v>
                </c:pt>
                <c:pt idx="65">
                  <c:v>2.9433328570302099E-2</c:v>
                </c:pt>
                <c:pt idx="66">
                  <c:v>3.0123292312503502E-2</c:v>
                </c:pt>
                <c:pt idx="67">
                  <c:v>3.0846429670475701E-2</c:v>
                </c:pt>
                <c:pt idx="68">
                  <c:v>3.1558483022836002E-2</c:v>
                </c:pt>
                <c:pt idx="69">
                  <c:v>3.2311864571601803E-2</c:v>
                </c:pt>
                <c:pt idx="70">
                  <c:v>3.30398975746935E-2</c:v>
                </c:pt>
                <c:pt idx="71">
                  <c:v>3.3796597663402698E-2</c:v>
                </c:pt>
                <c:pt idx="72">
                  <c:v>3.4597885848839903E-2</c:v>
                </c:pt>
                <c:pt idx="73">
                  <c:v>3.5364670645798603E-2</c:v>
                </c:pt>
                <c:pt idx="74">
                  <c:v>3.6124137054738499E-2</c:v>
                </c:pt>
                <c:pt idx="75">
                  <c:v>3.6913943334737E-2</c:v>
                </c:pt>
                <c:pt idx="76">
                  <c:v>3.76958662819726E-2</c:v>
                </c:pt>
                <c:pt idx="77">
                  <c:v>3.8493061511091699E-2</c:v>
                </c:pt>
                <c:pt idx="78">
                  <c:v>3.9289361853917001E-2</c:v>
                </c:pt>
                <c:pt idx="79">
                  <c:v>4.0084105190720899E-2</c:v>
                </c:pt>
                <c:pt idx="80">
                  <c:v>4.09025119706697E-2</c:v>
                </c:pt>
                <c:pt idx="81">
                  <c:v>4.1719056797835899E-2</c:v>
                </c:pt>
                <c:pt idx="82">
                  <c:v>4.2560036588219698E-2</c:v>
                </c:pt>
                <c:pt idx="83">
                  <c:v>4.3371272222093797E-2</c:v>
                </c:pt>
                <c:pt idx="84">
                  <c:v>4.4206601691727999E-2</c:v>
                </c:pt>
                <c:pt idx="85">
                  <c:v>4.5057403407327203E-2</c:v>
                </c:pt>
                <c:pt idx="86">
                  <c:v>4.5933834543843102E-2</c:v>
                </c:pt>
                <c:pt idx="87">
                  <c:v>4.6777210041669799E-2</c:v>
                </c:pt>
                <c:pt idx="88">
                  <c:v>4.76458721402504E-2</c:v>
                </c:pt>
                <c:pt idx="89">
                  <c:v>4.8540823577291697E-2</c:v>
                </c:pt>
                <c:pt idx="90">
                  <c:v>4.9410399730807103E-2</c:v>
                </c:pt>
                <c:pt idx="91">
                  <c:v>5.0317083582933998E-2</c:v>
                </c:pt>
                <c:pt idx="92">
                  <c:v>5.12187596221826E-2</c:v>
                </c:pt>
                <c:pt idx="93">
                  <c:v>5.2092356122511597E-2</c:v>
                </c:pt>
                <c:pt idx="94">
                  <c:v>5.29586406338554E-2</c:v>
                </c:pt>
                <c:pt idx="95">
                  <c:v>5.3816889441020602E-2</c:v>
                </c:pt>
                <c:pt idx="96">
                  <c:v>5.4701537048635701E-2</c:v>
                </c:pt>
                <c:pt idx="97">
                  <c:v>5.5589784063769299E-2</c:v>
                </c:pt>
                <c:pt idx="98">
                  <c:v>5.6457277701501801E-2</c:v>
                </c:pt>
                <c:pt idx="99">
                  <c:v>5.7364258926739797E-2</c:v>
                </c:pt>
                <c:pt idx="100">
                  <c:v>5.8262367841132999E-2</c:v>
                </c:pt>
                <c:pt idx="101">
                  <c:v>5.92017804101891E-2</c:v>
                </c:pt>
                <c:pt idx="102">
                  <c:v>6.0119605601332303E-2</c:v>
                </c:pt>
                <c:pt idx="103">
                  <c:v>6.1014506626149302E-2</c:v>
                </c:pt>
                <c:pt idx="104">
                  <c:v>6.19252110455972E-2</c:v>
                </c:pt>
                <c:pt idx="105">
                  <c:v>6.2852252088606494E-2</c:v>
                </c:pt>
                <c:pt idx="106">
                  <c:v>6.3768657500376399E-2</c:v>
                </c:pt>
                <c:pt idx="107">
                  <c:v>6.4645824607222693E-2</c:v>
                </c:pt>
                <c:pt idx="108">
                  <c:v>6.5609323394628105E-2</c:v>
                </c:pt>
                <c:pt idx="109">
                  <c:v>6.6519078848996993E-2</c:v>
                </c:pt>
                <c:pt idx="110">
                  <c:v>6.74454703657731E-2</c:v>
                </c:pt>
                <c:pt idx="111">
                  <c:v>6.8389075456910906E-2</c:v>
                </c:pt>
                <c:pt idx="112">
                  <c:v>6.9320450684487805E-2</c:v>
                </c:pt>
                <c:pt idx="113">
                  <c:v>7.0269375918325397E-2</c:v>
                </c:pt>
                <c:pt idx="114">
                  <c:v>7.1221011446572002E-2</c:v>
                </c:pt>
                <c:pt idx="115">
                  <c:v>7.2191002447950195E-2</c:v>
                </c:pt>
                <c:pt idx="116">
                  <c:v>7.3100493711993897E-2</c:v>
                </c:pt>
                <c:pt idx="117">
                  <c:v>7.4027419386954896E-2</c:v>
                </c:pt>
                <c:pt idx="118">
                  <c:v>7.5005007911191704E-2</c:v>
                </c:pt>
                <c:pt idx="119">
                  <c:v>7.5919456318401704E-2</c:v>
                </c:pt>
                <c:pt idx="120">
                  <c:v>7.6835164968972594E-2</c:v>
                </c:pt>
                <c:pt idx="121">
                  <c:v>7.77690421642971E-2</c:v>
                </c:pt>
                <c:pt idx="122">
                  <c:v>7.8670252876153104E-2</c:v>
                </c:pt>
                <c:pt idx="123">
                  <c:v>7.9641632601857804E-2</c:v>
                </c:pt>
                <c:pt idx="124">
                  <c:v>8.0545166930589496E-2</c:v>
                </c:pt>
                <c:pt idx="125">
                  <c:v>8.1484964158572204E-2</c:v>
                </c:pt>
                <c:pt idx="126">
                  <c:v>8.2462280739560107E-2</c:v>
                </c:pt>
                <c:pt idx="127">
                  <c:v>8.3405552817100895E-2</c:v>
                </c:pt>
                <c:pt idx="128">
                  <c:v>8.4350321664939207E-2</c:v>
                </c:pt>
                <c:pt idx="129">
                  <c:v>8.5315218460397801E-2</c:v>
                </c:pt>
                <c:pt idx="130">
                  <c:v>8.6338684048162501E-2</c:v>
                </c:pt>
                <c:pt idx="131">
                  <c:v>8.7308050317621899E-2</c:v>
                </c:pt>
                <c:pt idx="132">
                  <c:v>8.82792971478778E-2</c:v>
                </c:pt>
                <c:pt idx="133">
                  <c:v>8.9271994336425506E-2</c:v>
                </c:pt>
                <c:pt idx="134">
                  <c:v>9.0187796219293695E-2</c:v>
                </c:pt>
                <c:pt idx="135">
                  <c:v>9.1124152325052304E-2</c:v>
                </c:pt>
                <c:pt idx="136">
                  <c:v>9.2061467619463905E-2</c:v>
                </c:pt>
                <c:pt idx="137">
                  <c:v>9.2979316536698803E-2</c:v>
                </c:pt>
                <c:pt idx="138">
                  <c:v>9.3959557804722496E-2</c:v>
                </c:pt>
                <c:pt idx="139">
                  <c:v>9.4941605601612106E-2</c:v>
                </c:pt>
                <c:pt idx="140">
                  <c:v>9.5946554433320702E-2</c:v>
                </c:pt>
                <c:pt idx="141">
                  <c:v>9.6911096380721901E-2</c:v>
                </c:pt>
                <c:pt idx="142">
                  <c:v>9.7855429373998007E-2</c:v>
                </c:pt>
                <c:pt idx="143">
                  <c:v>9.8822411072090804E-2</c:v>
                </c:pt>
                <c:pt idx="144">
                  <c:v>9.9768732297150095E-2</c:v>
                </c:pt>
                <c:pt idx="145">
                  <c:v>0.100738124539762</c:v>
                </c:pt>
                <c:pt idx="146">
                  <c:v>0.101663999231282</c:v>
                </c:pt>
                <c:pt idx="147">
                  <c:v>0.102612930017572</c:v>
                </c:pt>
                <c:pt idx="148">
                  <c:v>0.103539887755124</c:v>
                </c:pt>
                <c:pt idx="149">
                  <c:v>0.104490302634368</c:v>
                </c:pt>
                <c:pt idx="150">
                  <c:v>0.10546481132179</c:v>
                </c:pt>
                <c:pt idx="151">
                  <c:v>0.106440592354812</c:v>
                </c:pt>
                <c:pt idx="152">
                  <c:v>0.107393931616016</c:v>
                </c:pt>
                <c:pt idx="153">
                  <c:v>0.10834808805132</c:v>
                </c:pt>
                <c:pt idx="154">
                  <c:v>0.109327194295925</c:v>
                </c:pt>
                <c:pt idx="155">
                  <c:v>0.11025882583728699</c:v>
                </c:pt>
                <c:pt idx="156">
                  <c:v>0.111215398331208</c:v>
                </c:pt>
                <c:pt idx="157">
                  <c:v>0.11217276776139901</c:v>
                </c:pt>
                <c:pt idx="158">
                  <c:v>0.113105932150852</c:v>
                </c:pt>
                <c:pt idx="159">
                  <c:v>0.11406465906684</c:v>
                </c:pt>
                <c:pt idx="160">
                  <c:v>0.115049595265571</c:v>
                </c:pt>
                <c:pt idx="161">
                  <c:v>0.11598444311650299</c:v>
                </c:pt>
                <c:pt idx="162">
                  <c:v>0.11697135895741299</c:v>
                </c:pt>
                <c:pt idx="163">
                  <c:v>0.11793339091218701</c:v>
                </c:pt>
                <c:pt idx="164">
                  <c:v>0.118869877793575</c:v>
                </c:pt>
                <c:pt idx="165">
                  <c:v>0.119886262756184</c:v>
                </c:pt>
                <c:pt idx="166">
                  <c:v>0.1208775425274</c:v>
                </c:pt>
                <c:pt idx="167">
                  <c:v>0.121843019275126</c:v>
                </c:pt>
                <c:pt idx="168">
                  <c:v>0.12280923499115</c:v>
                </c:pt>
                <c:pt idx="169">
                  <c:v>0.123776185314835</c:v>
                </c:pt>
                <c:pt idx="170">
                  <c:v>0.12474386735467401</c:v>
                </c:pt>
                <c:pt idx="171">
                  <c:v>0.12568441106883199</c:v>
                </c:pt>
                <c:pt idx="172">
                  <c:v>0.12665332814111599</c:v>
                </c:pt>
                <c:pt idx="173">
                  <c:v>0.127622968801576</c:v>
                </c:pt>
                <c:pt idx="174">
                  <c:v>0.12859333275878601</c:v>
                </c:pt>
                <c:pt idx="175">
                  <c:v>0.12956441713588601</c:v>
                </c:pt>
                <c:pt idx="176">
                  <c:v>0.13062318423128699</c:v>
                </c:pt>
                <c:pt idx="177">
                  <c:v>0.13159636522704601</c:v>
                </c:pt>
                <c:pt idx="178">
                  <c:v>0.132599715859399</c:v>
                </c:pt>
                <c:pt idx="179">
                  <c:v>0.133574537248248</c:v>
                </c:pt>
                <c:pt idx="180">
                  <c:v>0.13457998503410301</c:v>
                </c:pt>
                <c:pt idx="181">
                  <c:v>0.13555644174612899</c:v>
                </c:pt>
                <c:pt idx="182">
                  <c:v>0.13659437633002799</c:v>
                </c:pt>
                <c:pt idx="183">
                  <c:v>0.13757268299851</c:v>
                </c:pt>
                <c:pt idx="184">
                  <c:v>0.138613419120384</c:v>
                </c:pt>
                <c:pt idx="185">
                  <c:v>0.139593573991314</c:v>
                </c:pt>
                <c:pt idx="186">
                  <c:v>0.140543103094217</c:v>
                </c:pt>
                <c:pt idx="187">
                  <c:v>0.14152442377008001</c:v>
                </c:pt>
                <c:pt idx="188">
                  <c:v>0.14247467745227199</c:v>
                </c:pt>
                <c:pt idx="189">
                  <c:v>0.14352114107750799</c:v>
                </c:pt>
                <c:pt idx="190">
                  <c:v>0.144536998688746</c:v>
                </c:pt>
                <c:pt idx="191">
                  <c:v>0.145586504878946</c:v>
                </c:pt>
                <c:pt idx="192">
                  <c:v>0.14653944324662199</c:v>
                </c:pt>
                <c:pt idx="193">
                  <c:v>0.14752555725761601</c:v>
                </c:pt>
                <c:pt idx="194">
                  <c:v>0.148479183093469</c:v>
                </c:pt>
                <c:pt idx="195">
                  <c:v>0.149466419675928</c:v>
                </c:pt>
                <c:pt idx="196">
                  <c:v>0.15045432677749099</c:v>
                </c:pt>
                <c:pt idx="197">
                  <c:v>0.15140906699430001</c:v>
                </c:pt>
                <c:pt idx="198">
                  <c:v>0.15236402984602199</c:v>
                </c:pt>
                <c:pt idx="199">
                  <c:v>0.15331921251991701</c:v>
                </c:pt>
                <c:pt idx="200">
                  <c:v>0.15434357810025501</c:v>
                </c:pt>
                <c:pt idx="201">
                  <c:v>0.15533434022175699</c:v>
                </c:pt>
                <c:pt idx="202">
                  <c:v>0.15629080883556801</c:v>
                </c:pt>
                <c:pt idx="203">
                  <c:v>0.15724748653562601</c:v>
                </c:pt>
                <c:pt idx="204">
                  <c:v>0.158204371447945</c:v>
                </c:pt>
                <c:pt idx="205">
                  <c:v>0.159161462979133</c:v>
                </c:pt>
                <c:pt idx="206">
                  <c:v>0.160118758338747</c:v>
                </c:pt>
                <c:pt idx="207">
                  <c:v>0.16111227382038901</c:v>
                </c:pt>
                <c:pt idx="208">
                  <c:v>0.16207018459467001</c:v>
                </c:pt>
                <c:pt idx="209">
                  <c:v>0.163028294098092</c:v>
                </c:pt>
                <c:pt idx="210">
                  <c:v>0.16402327770175401</c:v>
                </c:pt>
                <c:pt idx="211">
                  <c:v>0.165018900607487</c:v>
                </c:pt>
                <c:pt idx="212">
                  <c:v>0.166015161887343</c:v>
                </c:pt>
                <c:pt idx="213">
                  <c:v>0.16701205951148099</c:v>
                </c:pt>
                <c:pt idx="214">
                  <c:v>0.16804721112967899</c:v>
                </c:pt>
                <c:pt idx="215">
                  <c:v>0.16900775659321901</c:v>
                </c:pt>
                <c:pt idx="216">
                  <c:v>0.16996848855508701</c:v>
                </c:pt>
                <c:pt idx="217">
                  <c:v>0.17096768801310699</c:v>
                </c:pt>
                <c:pt idx="218">
                  <c:v>0.17196751894564599</c:v>
                </c:pt>
                <c:pt idx="219">
                  <c:v>0.172929232357141</c:v>
                </c:pt>
                <c:pt idx="220">
                  <c:v>0.17389112765393699</c:v>
                </c:pt>
                <c:pt idx="221">
                  <c:v>0.17489238553676201</c:v>
                </c:pt>
                <c:pt idx="222">
                  <c:v>0.17589427625934001</c:v>
                </c:pt>
                <c:pt idx="223">
                  <c:v>0.17697614313816501</c:v>
                </c:pt>
                <c:pt idx="224">
                  <c:v>0.177939851163505</c:v>
                </c:pt>
                <c:pt idx="225">
                  <c:v>0.178943870937705</c:v>
                </c:pt>
                <c:pt idx="226">
                  <c:v>0.179948520009863</c:v>
                </c:pt>
                <c:pt idx="227">
                  <c:v>0.180913196650199</c:v>
                </c:pt>
                <c:pt idx="228">
                  <c:v>0.18187804798977</c:v>
                </c:pt>
                <c:pt idx="229">
                  <c:v>0.18284307299291</c:v>
                </c:pt>
                <c:pt idx="230">
                  <c:v>0.18380826939765499</c:v>
                </c:pt>
                <c:pt idx="231">
                  <c:v>0.18481510106466001</c:v>
                </c:pt>
                <c:pt idx="232">
                  <c:v>0.18578085027225799</c:v>
                </c:pt>
                <c:pt idx="233">
                  <c:v>0.18674676520955899</c:v>
                </c:pt>
                <c:pt idx="234">
                  <c:v>0.18771284439566699</c:v>
                </c:pt>
                <c:pt idx="235">
                  <c:v>0.18867908732747701</c:v>
                </c:pt>
                <c:pt idx="236">
                  <c:v>0.18977325701589701</c:v>
                </c:pt>
                <c:pt idx="237">
                  <c:v>0.190783318794747</c:v>
                </c:pt>
                <c:pt idx="238">
                  <c:v>0.191793996167995</c:v>
                </c:pt>
                <c:pt idx="239">
                  <c:v>0.19276196995719699</c:v>
                </c:pt>
                <c:pt idx="240">
                  <c:v>0.19377363571216299</c:v>
                </c:pt>
                <c:pt idx="241">
                  <c:v>0.194785911198603</c:v>
                </c:pt>
                <c:pt idx="242">
                  <c:v>0.19579879475118001</c:v>
                </c:pt>
                <c:pt idx="243">
                  <c:v>0.19681228475715301</c:v>
                </c:pt>
                <c:pt idx="244">
                  <c:v>0.19778189430599399</c:v>
                </c:pt>
                <c:pt idx="245">
                  <c:v>0.19884107801121001</c:v>
                </c:pt>
                <c:pt idx="246">
                  <c:v>0.199811416339019</c:v>
                </c:pt>
                <c:pt idx="247">
                  <c:v>0.20078189856405601</c:v>
                </c:pt>
                <c:pt idx="248">
                  <c:v>0.20175252491086201</c:v>
                </c:pt>
                <c:pt idx="249">
                  <c:v>0.202860208736582</c:v>
                </c:pt>
                <c:pt idx="250">
                  <c:v>0.203831778408708</c:v>
                </c:pt>
                <c:pt idx="251">
                  <c:v>0.20480349099849701</c:v>
                </c:pt>
                <c:pt idx="252">
                  <c:v>0.205821681651531</c:v>
                </c:pt>
                <c:pt idx="253">
                  <c:v>0.20679389826686501</c:v>
                </c:pt>
                <c:pt idx="254">
                  <c:v>0.207766255979666</c:v>
                </c:pt>
                <c:pt idx="255">
                  <c:v>0.208738754112993</c:v>
                </c:pt>
                <c:pt idx="256">
                  <c:v>0.209711392975866</c:v>
                </c:pt>
                <c:pt idx="257">
                  <c:v>0.21073162297397899</c:v>
                </c:pt>
                <c:pt idx="258">
                  <c:v>0.21170475880943301</c:v>
                </c:pt>
                <c:pt idx="259">
                  <c:v>0.212725943248852</c:v>
                </c:pt>
                <c:pt idx="260">
                  <c:v>0.213699572667614</c:v>
                </c:pt>
                <c:pt idx="261">
                  <c:v>0.21467333859099699</c:v>
                </c:pt>
                <c:pt idx="262">
                  <c:v>0.21564723943300501</c:v>
                </c:pt>
                <c:pt idx="263">
                  <c:v>0.216621273543847</c:v>
                </c:pt>
                <c:pt idx="264">
                  <c:v>0.21764447033458501</c:v>
                </c:pt>
                <c:pt idx="265">
                  <c:v>0.218618988632584</c:v>
                </c:pt>
                <c:pt idx="266">
                  <c:v>0.21959363873221299</c:v>
                </c:pt>
                <c:pt idx="267">
                  <c:v>0.22066786407872299</c:v>
                </c:pt>
                <c:pt idx="268">
                  <c:v>0.221643213274726</c:v>
                </c:pt>
                <c:pt idx="269">
                  <c:v>0.22261869008972399</c:v>
                </c:pt>
                <c:pt idx="270">
                  <c:v>0.22369514756924</c:v>
                </c:pt>
                <c:pt idx="271">
                  <c:v>0.22477270158503401</c:v>
                </c:pt>
                <c:pt idx="272">
                  <c:v>0.22574943369255199</c:v>
                </c:pt>
                <c:pt idx="273">
                  <c:v>0.22672628799646899</c:v>
                </c:pt>
                <c:pt idx="274">
                  <c:v>0.22770326317943601</c:v>
                </c:pt>
                <c:pt idx="275">
                  <c:v>0.22873196714538799</c:v>
                </c:pt>
                <c:pt idx="276">
                  <c:v>0.22970940079393801</c:v>
                </c:pt>
                <c:pt idx="277">
                  <c:v>0.23073902539850299</c:v>
                </c:pt>
                <c:pt idx="278">
                  <c:v>0.23176923100848801</c:v>
                </c:pt>
                <c:pt idx="279">
                  <c:v>0.232747454233557</c:v>
                </c:pt>
                <c:pt idx="280">
                  <c:v>0.23372579128911999</c:v>
                </c:pt>
                <c:pt idx="281">
                  <c:v>0.234757245681053</c:v>
                </c:pt>
                <c:pt idx="282">
                  <c:v>0.235736028232918</c:v>
                </c:pt>
                <c:pt idx="283">
                  <c:v>0.236714921494769</c:v>
                </c:pt>
                <c:pt idx="284">
                  <c:v>0.23769392441399401</c:v>
                </c:pt>
                <c:pt idx="285">
                  <c:v>0.23872694897104199</c:v>
                </c:pt>
                <c:pt idx="286">
                  <c:v>0.23970638918787601</c:v>
                </c:pt>
                <c:pt idx="287">
                  <c:v>0.24068593577990399</c:v>
                </c:pt>
                <c:pt idx="288">
                  <c:v>0.24166558779470601</c:v>
                </c:pt>
                <c:pt idx="289">
                  <c:v>0.242700169234875</c:v>
                </c:pt>
                <c:pt idx="290">
                  <c:v>0.24368025556144399</c:v>
                </c:pt>
                <c:pt idx="291">
                  <c:v>0.244715737316232</c:v>
                </c:pt>
                <c:pt idx="292">
                  <c:v>0.245696254137246</c:v>
                </c:pt>
                <c:pt idx="293">
                  <c:v>0.246676874851365</c:v>
                </c:pt>
                <c:pt idx="294">
                  <c:v>0.247657598164292</c:v>
                </c:pt>
                <c:pt idx="295">
                  <c:v>0.248694625707884</c:v>
                </c:pt>
                <c:pt idx="296">
                  <c:v>0.24967577526464799</c:v>
                </c:pt>
                <c:pt idx="297">
                  <c:v>0.25065702684011298</c:v>
                </c:pt>
                <c:pt idx="298">
                  <c:v>0.25163838027737101</c:v>
                </c:pt>
                <c:pt idx="299">
                  <c:v>0.25267694937964802</c:v>
                </c:pt>
                <c:pt idx="300">
                  <c:v>0.25365872448655802</c:v>
                </c:pt>
                <c:pt idx="301">
                  <c:v>0.25469818218398799</c:v>
                </c:pt>
                <c:pt idx="302">
                  <c:v>0.25579606565115998</c:v>
                </c:pt>
                <c:pt idx="303">
                  <c:v>0.25677879582869101</c:v>
                </c:pt>
                <c:pt idx="304">
                  <c:v>0.257819949597411</c:v>
                </c:pt>
                <c:pt idx="305">
                  <c:v>0.25886166664919202</c:v>
                </c:pt>
                <c:pt idx="306">
                  <c:v>0.25984511758114398</c:v>
                </c:pt>
                <c:pt idx="307">
                  <c:v>0.26082865783207898</c:v>
                </c:pt>
                <c:pt idx="308">
                  <c:v>0.26187155999047801</c:v>
                </c:pt>
                <c:pt idx="309">
                  <c:v>0.26285549802122199</c:v>
                </c:pt>
                <c:pt idx="310">
                  <c:v>0.26389926818135701</c:v>
                </c:pt>
                <c:pt idx="311">
                  <c:v>0.264883599706632</c:v>
                </c:pt>
                <c:pt idx="312">
                  <c:v>0.26586801500871299</c:v>
                </c:pt>
                <c:pt idx="313">
                  <c:v>0.26691295534556603</c:v>
                </c:pt>
                <c:pt idx="314">
                  <c:v>0.26795845103354798</c:v>
                </c:pt>
                <c:pt idx="315">
                  <c:v>0.26894355797171499</c:v>
                </c:pt>
                <c:pt idx="316">
                  <c:v>0.26992874483437201</c:v>
                </c:pt>
                <c:pt idx="317">
                  <c:v>0.27091401065141502</c:v>
                </c:pt>
                <c:pt idx="318">
                  <c:v>0.27196096774272299</c:v>
                </c:pt>
                <c:pt idx="319">
                  <c:v>0.27300847650139098</c:v>
                </c:pt>
                <c:pt idx="320">
                  <c:v>0.274056536297</c:v>
                </c:pt>
                <c:pt idx="321">
                  <c:v>0.275042778512611</c:v>
                </c:pt>
                <c:pt idx="322">
                  <c:v>0.27602909534258702</c:v>
                </c:pt>
                <c:pt idx="323">
                  <c:v>0.277015486866661</c:v>
                </c:pt>
                <c:pt idx="324">
                  <c:v>0.27800195203876399</c:v>
                </c:pt>
                <c:pt idx="325">
                  <c:v>0.278988489766827</c:v>
                </c:pt>
                <c:pt idx="326">
                  <c:v>0.27997509941850202</c:v>
                </c:pt>
                <c:pt idx="327">
                  <c:v>0.28096178107405201</c:v>
                </c:pt>
                <c:pt idx="328">
                  <c:v>0.28201246757042098</c:v>
                </c:pt>
                <c:pt idx="329">
                  <c:v>0.28299951370375498</c:v>
                </c:pt>
                <c:pt idx="330">
                  <c:v>0.28411547902212902</c:v>
                </c:pt>
                <c:pt idx="331">
                  <c:v>0.28510310912161502</c:v>
                </c:pt>
                <c:pt idx="332">
                  <c:v>0.28609080593854602</c:v>
                </c:pt>
                <c:pt idx="333">
                  <c:v>0.28707857013504701</c:v>
                </c:pt>
                <c:pt idx="334">
                  <c:v>0.288066401513211</c:v>
                </c:pt>
                <c:pt idx="335">
                  <c:v>0.289054298786112</c:v>
                </c:pt>
                <c:pt idx="336">
                  <c:v>0.29004226064795302</c:v>
                </c:pt>
                <c:pt idx="337">
                  <c:v>0.29109632397611301</c:v>
                </c:pt>
                <c:pt idx="338">
                  <c:v>0.29208463529407303</c:v>
                </c:pt>
                <c:pt idx="339">
                  <c:v>0.29307300729552099</c:v>
                </c:pt>
                <c:pt idx="340">
                  <c:v>0.29406143873158902</c:v>
                </c:pt>
                <c:pt idx="341">
                  <c:v>0.29511689387289403</c:v>
                </c:pt>
                <c:pt idx="342">
                  <c:v>0.29610566494776602</c:v>
                </c:pt>
                <c:pt idx="343">
                  <c:v>0.29709449197007698</c:v>
                </c:pt>
                <c:pt idx="344">
                  <c:v>0.29808337387741501</c:v>
                </c:pt>
                <c:pt idx="345">
                  <c:v>0.29927608366498398</c:v>
                </c:pt>
                <c:pt idx="346">
                  <c:v>0.300265746203975</c:v>
                </c:pt>
                <c:pt idx="347">
                  <c:v>0.30132389676500998</c:v>
                </c:pt>
                <c:pt idx="348">
                  <c:v>0.30231388832122202</c:v>
                </c:pt>
                <c:pt idx="349">
                  <c:v>0.30351077687644701</c:v>
                </c:pt>
                <c:pt idx="350">
                  <c:v>0.30457078285598999</c:v>
                </c:pt>
                <c:pt idx="351">
                  <c:v>0.30556182901076201</c:v>
                </c:pt>
                <c:pt idx="352">
                  <c:v>0.306552925980621</c:v>
                </c:pt>
                <c:pt idx="353">
                  <c:v>0.30754407296325498</c:v>
                </c:pt>
                <c:pt idx="354">
                  <c:v>0.30853527033836098</c:v>
                </c:pt>
                <c:pt idx="355">
                  <c:v>0.30952651757539401</c:v>
                </c:pt>
                <c:pt idx="356">
                  <c:v>0.31051781382413701</c:v>
                </c:pt>
                <c:pt idx="357">
                  <c:v>0.31158000411960102</c:v>
                </c:pt>
                <c:pt idx="358">
                  <c:v>0.312642725140445</c:v>
                </c:pt>
                <c:pt idx="359">
                  <c:v>0.313634614803462</c:v>
                </c:pt>
                <c:pt idx="360">
                  <c:v>0.314626550434423</c:v>
                </c:pt>
                <c:pt idx="361">
                  <c:v>0.31569034443275801</c:v>
                </c:pt>
                <c:pt idx="362">
                  <c:v>0.316682595611394</c:v>
                </c:pt>
                <c:pt idx="363">
                  <c:v>0.31767489061920001</c:v>
                </c:pt>
                <c:pt idx="364">
                  <c:v>0.31866722872216002</c:v>
                </c:pt>
                <c:pt idx="365">
                  <c:v>0.31973235828826502</c:v>
                </c:pt>
                <c:pt idx="366">
                  <c:v>0.32072500616893501</c:v>
                </c:pt>
                <c:pt idx="367">
                  <c:v>0.32171769481242901</c:v>
                </c:pt>
                <c:pt idx="368">
                  <c:v>0.32278388355167797</c:v>
                </c:pt>
                <c:pt idx="369">
                  <c:v>0.323776877354231</c:v>
                </c:pt>
                <c:pt idx="370">
                  <c:v>0.32484385658868598</c:v>
                </c:pt>
                <c:pt idx="371">
                  <c:v>0.32583715539619501</c:v>
                </c:pt>
                <c:pt idx="372">
                  <c:v>0.32683049264342301</c:v>
                </c:pt>
                <c:pt idx="373">
                  <c:v>0.32789852569580502</c:v>
                </c:pt>
                <c:pt idx="374">
                  <c:v>0.32896708224922899</c:v>
                </c:pt>
                <c:pt idx="375">
                  <c:v>0.32996098305750399</c:v>
                </c:pt>
                <c:pt idx="376">
                  <c:v>0.33095492087133499</c:v>
                </c:pt>
                <c:pt idx="377">
                  <c:v>0.331948895261854</c:v>
                </c:pt>
                <c:pt idx="378">
                  <c:v>0.33294290558450701</c:v>
                </c:pt>
                <c:pt idx="379">
                  <c:v>0.33401303624073297</c:v>
                </c:pt>
                <c:pt idx="380">
                  <c:v>0.33500734319521502</c:v>
                </c:pt>
                <c:pt idx="381">
                  <c:v>0.336001685259392</c:v>
                </c:pt>
                <c:pt idx="382">
                  <c:v>0.33707286283145999</c:v>
                </c:pt>
                <c:pt idx="383">
                  <c:v>0.33806750435301403</c:v>
                </c:pt>
                <c:pt idx="384">
                  <c:v>0.33913947026338398</c:v>
                </c:pt>
                <c:pt idx="385">
                  <c:v>0.34013441105491699</c:v>
                </c:pt>
                <c:pt idx="386">
                  <c:v>0.34112938759949402</c:v>
                </c:pt>
                <c:pt idx="387">
                  <c:v>0.34228044296273302</c:v>
                </c:pt>
                <c:pt idx="388">
                  <c:v>0.34335424798444097</c:v>
                </c:pt>
                <c:pt idx="389">
                  <c:v>0.34435001486384897</c:v>
                </c:pt>
                <c:pt idx="390">
                  <c:v>0.34534581831338701</c:v>
                </c:pt>
                <c:pt idx="391">
                  <c:v>0.34634165815219298</c:v>
                </c:pt>
                <c:pt idx="392">
                  <c:v>0.34733753421189201</c:v>
                </c:pt>
                <c:pt idx="393">
                  <c:v>0.34841292010519098</c:v>
                </c:pt>
                <c:pt idx="394">
                  <c:v>0.349409095388033</c:v>
                </c:pt>
                <c:pt idx="395">
                  <c:v>0.35040530642444101</c:v>
                </c:pt>
                <c:pt idx="396">
                  <c:v>0.351481745094813</c:v>
                </c:pt>
                <c:pt idx="397">
                  <c:v>0.35247825450810999</c:v>
                </c:pt>
                <c:pt idx="398">
                  <c:v>0.35347479915717001</c:v>
                </c:pt>
                <c:pt idx="399">
                  <c:v>0.354552289900812</c:v>
                </c:pt>
                <c:pt idx="400">
                  <c:v>0.35554913186717502</c:v>
                </c:pt>
                <c:pt idx="401">
                  <c:v>0.35662741159097799</c:v>
                </c:pt>
                <c:pt idx="402">
                  <c:v>0.35762454998381399</c:v>
                </c:pt>
                <c:pt idx="403">
                  <c:v>0.35870361814287799</c:v>
                </c:pt>
                <c:pt idx="404">
                  <c:v>0.35978321287903797</c:v>
                </c:pt>
                <c:pt idx="405">
                  <c:v>0.36094579837676899</c:v>
                </c:pt>
                <c:pt idx="406">
                  <c:v>0.36194398198380401</c:v>
                </c:pt>
                <c:pt idx="407">
                  <c:v>0.362942197971726</c:v>
                </c:pt>
                <c:pt idx="408">
                  <c:v>0.36402363227404499</c:v>
                </c:pt>
                <c:pt idx="409">
                  <c:v>0.36510559336198301</c:v>
                </c:pt>
                <c:pt idx="410">
                  <c:v>0.366104362746001</c:v>
                </c:pt>
                <c:pt idx="411">
                  <c:v>0.36710316434179902</c:v>
                </c:pt>
                <c:pt idx="412">
                  <c:v>0.368101997657163</c:v>
                </c:pt>
                <c:pt idx="413">
                  <c:v>0.36910086221075</c:v>
                </c:pt>
                <c:pt idx="414">
                  <c:v>0.37009975754505398</c:v>
                </c:pt>
                <c:pt idx="415">
                  <c:v>0.37109868373443899</c:v>
                </c:pt>
                <c:pt idx="416">
                  <c:v>0.372182731385718</c:v>
                </c:pt>
                <c:pt idx="417">
                  <c:v>0.373181949072245</c:v>
                </c:pt>
                <c:pt idx="418">
                  <c:v>0.37418119862606702</c:v>
                </c:pt>
                <c:pt idx="419">
                  <c:v>0.375180480728391</c:v>
                </c:pt>
                <c:pt idx="420">
                  <c:v>0.37617979514647198</c:v>
                </c:pt>
                <c:pt idx="421">
                  <c:v>0.377179142274222</c:v>
                </c:pt>
                <c:pt idx="422">
                  <c:v>0.37826502318666799</c:v>
                </c:pt>
                <c:pt idx="423">
                  <c:v>0.37935143453297199</c:v>
                </c:pt>
                <c:pt idx="424">
                  <c:v>0.38035133958437101</c:v>
                </c:pt>
                <c:pt idx="425">
                  <c:v>0.38143854364680002</c:v>
                </c:pt>
                <c:pt idx="426">
                  <c:v>0.38252627858278498</c:v>
                </c:pt>
                <c:pt idx="427">
                  <c:v>0.383526740899295</c:v>
                </c:pt>
                <c:pt idx="428">
                  <c:v>0.384703342053832</c:v>
                </c:pt>
                <c:pt idx="429">
                  <c:v>0.38570432834631502</c:v>
                </c:pt>
                <c:pt idx="430">
                  <c:v>0.38670534732940498</c:v>
                </c:pt>
                <c:pt idx="431">
                  <c:v>0.38770639886786501</c:v>
                </c:pt>
                <c:pt idx="432">
                  <c:v>0.38870748282423601</c:v>
                </c:pt>
                <c:pt idx="433">
                  <c:v>0.38979785990999399</c:v>
                </c:pt>
                <c:pt idx="434">
                  <c:v>0.39079924027212798</c:v>
                </c:pt>
                <c:pt idx="435">
                  <c:v>0.39180065429883099</c:v>
                </c:pt>
                <c:pt idx="436">
                  <c:v>0.39280210259627302</c:v>
                </c:pt>
                <c:pt idx="437">
                  <c:v>0.39380358589673498</c:v>
                </c:pt>
                <c:pt idx="438">
                  <c:v>0.39498604123518599</c:v>
                </c:pt>
                <c:pt idx="439">
                  <c:v>0.39598805283967697</c:v>
                </c:pt>
                <c:pt idx="440">
                  <c:v>0.396990098664177</c:v>
                </c:pt>
                <c:pt idx="441">
                  <c:v>0.39799217840740603</c:v>
                </c:pt>
                <c:pt idx="442">
                  <c:v>0.39899429175725998</c:v>
                </c:pt>
                <c:pt idx="443">
                  <c:v>0.39999643837299198</c:v>
                </c:pt>
                <c:pt idx="444">
                  <c:v>0.400998617921767</c:v>
                </c:pt>
                <c:pt idx="445">
                  <c:v>0.402000830069346</c:v>
                </c:pt>
                <c:pt idx="446">
                  <c:v>0.40300307446089001</c:v>
                </c:pt>
                <c:pt idx="447">
                  <c:v>0.40400535074766097</c:v>
                </c:pt>
                <c:pt idx="448">
                  <c:v>0.405007658586163</c:v>
                </c:pt>
                <c:pt idx="449">
                  <c:v>0.40600999765521201</c:v>
                </c:pt>
                <c:pt idx="450">
                  <c:v>0.40701236876062702</c:v>
                </c:pt>
                <c:pt idx="451">
                  <c:v>0.40801477216228799</c:v>
                </c:pt>
                <c:pt idx="452">
                  <c:v>0.40901720755057902</c:v>
                </c:pt>
                <c:pt idx="453">
                  <c:v>0.41011365118960302</c:v>
                </c:pt>
                <c:pt idx="454">
                  <c:v>0.41111637948131202</c:v>
                </c:pt>
                <c:pt idx="455">
                  <c:v>0.41211913894114999</c:v>
                </c:pt>
                <c:pt idx="456">
                  <c:v>0.41312192933403002</c:v>
                </c:pt>
                <c:pt idx="457">
                  <c:v>0.41412475043723301</c:v>
                </c:pt>
                <c:pt idx="458">
                  <c:v>0.41512760206434401</c:v>
                </c:pt>
                <c:pt idx="459">
                  <c:v>0.41613048515009599</c:v>
                </c:pt>
                <c:pt idx="460">
                  <c:v>0.41713340008312799</c:v>
                </c:pt>
                <c:pt idx="461">
                  <c:v>0.41823220551443502</c:v>
                </c:pt>
                <c:pt idx="462">
                  <c:v>0.41923541343123999</c:v>
                </c:pt>
                <c:pt idx="463">
                  <c:v>0.42023865250603898</c:v>
                </c:pt>
                <c:pt idx="464">
                  <c:v>0.421241922481635</c:v>
                </c:pt>
                <c:pt idx="465">
                  <c:v>0.42234204612365001</c:v>
                </c:pt>
                <c:pt idx="466">
                  <c:v>0.42334560715837299</c:v>
                </c:pt>
                <c:pt idx="467">
                  <c:v>0.42434919825777501</c:v>
                </c:pt>
                <c:pt idx="468">
                  <c:v>0.42535281911469403</c:v>
                </c:pt>
                <c:pt idx="469">
                  <c:v>0.42635646942885602</c:v>
                </c:pt>
                <c:pt idx="470">
                  <c:v>0.42736014890764201</c:v>
                </c:pt>
                <c:pt idx="471">
                  <c:v>0.42836385726886</c:v>
                </c:pt>
                <c:pt idx="472">
                  <c:v>0.42936759425584498</c:v>
                </c:pt>
                <c:pt idx="473">
                  <c:v>0.43047006865412202</c:v>
                </c:pt>
                <c:pt idx="474">
                  <c:v>0.43157307708376802</c:v>
                </c:pt>
                <c:pt idx="475">
                  <c:v>0.43257735915753898</c:v>
                </c:pt>
                <c:pt idx="476">
                  <c:v>0.43358166904082202</c:v>
                </c:pt>
                <c:pt idx="477">
                  <c:v>0.43478549641743902</c:v>
                </c:pt>
                <c:pt idx="478">
                  <c:v>0.43579032535232298</c:v>
                </c:pt>
                <c:pt idx="479">
                  <c:v>0.43679518329973299</c:v>
                </c:pt>
                <c:pt idx="480">
                  <c:v>0.43780007009562599</c:v>
                </c:pt>
                <c:pt idx="481">
                  <c:v>0.43880498557602299</c:v>
                </c:pt>
                <c:pt idx="482">
                  <c:v>0.43980992957370502</c:v>
                </c:pt>
                <c:pt idx="483">
                  <c:v>0.440814901907914</c:v>
                </c:pt>
                <c:pt idx="484">
                  <c:v>0.44181990237831098</c:v>
                </c:pt>
                <c:pt idx="485">
                  <c:v>0.44282493076624901</c:v>
                </c:pt>
                <c:pt idx="486">
                  <c:v>0.44382998683179797</c:v>
                </c:pt>
                <c:pt idx="487">
                  <c:v>0.444835070322328</c:v>
                </c:pt>
                <c:pt idx="488">
                  <c:v>0.44584018096269601</c:v>
                </c:pt>
                <c:pt idx="489">
                  <c:v>0.44694790005156199</c:v>
                </c:pt>
                <c:pt idx="490">
                  <c:v>0.44795329489681102</c:v>
                </c:pt>
                <c:pt idx="491">
                  <c:v>0.44895871599291998</c:v>
                </c:pt>
                <c:pt idx="492">
                  <c:v>0.44996416301160103</c:v>
                </c:pt>
                <c:pt idx="493">
                  <c:v>0.45096963560680198</c:v>
                </c:pt>
                <c:pt idx="494">
                  <c:v>0.45197513341805001</c:v>
                </c:pt>
                <c:pt idx="495">
                  <c:v>0.45298065607603799</c:v>
                </c:pt>
                <c:pt idx="496">
                  <c:v>0.45409044803383503</c:v>
                </c:pt>
                <c:pt idx="497">
                  <c:v>0.45509625014647898</c:v>
                </c:pt>
                <c:pt idx="498">
                  <c:v>0.45610207594059798</c:v>
                </c:pt>
                <c:pt idx="499">
                  <c:v>0.457107925017884</c:v>
                </c:pt>
                <c:pt idx="500">
                  <c:v>0.458219013748005</c:v>
                </c:pt>
                <c:pt idx="501">
                  <c:v>0.45922513924272401</c:v>
                </c:pt>
                <c:pt idx="502">
                  <c:v>0.46023128685239201</c:v>
                </c:pt>
                <c:pt idx="503">
                  <c:v>0.46123745621589601</c:v>
                </c:pt>
                <c:pt idx="504">
                  <c:v>0.46224364698967202</c:v>
                </c:pt>
                <c:pt idx="505">
                  <c:v>0.46335627967734699</c:v>
                </c:pt>
                <c:pt idx="506">
                  <c:v>0.46436274347135198</c:v>
                </c:pt>
                <c:pt idx="507">
                  <c:v>0.46536922775491302</c:v>
                </c:pt>
                <c:pt idx="508">
                  <c:v>0.46637573279121303</c:v>
                </c:pt>
                <c:pt idx="509">
                  <c:v>0.46738225953194701</c:v>
                </c:pt>
                <c:pt idx="510">
                  <c:v>0.46838880779069603</c:v>
                </c:pt>
                <c:pt idx="511">
                  <c:v>0.469395377346568</c:v>
                </c:pt>
                <c:pt idx="512">
                  <c:v>0.47040196800034401</c:v>
                </c:pt>
                <c:pt idx="513">
                  <c:v>0.47151689954731402</c:v>
                </c:pt>
                <c:pt idx="514">
                  <c:v>0.47252376313263</c:v>
                </c:pt>
                <c:pt idx="515">
                  <c:v>0.47353064726719302</c:v>
                </c:pt>
                <c:pt idx="516">
                  <c:v>0.47464661578966499</c:v>
                </c:pt>
                <c:pt idx="517">
                  <c:v>0.475763117614668</c:v>
                </c:pt>
                <c:pt idx="518">
                  <c:v>0.47677052527169</c:v>
                </c:pt>
                <c:pt idx="519">
                  <c:v>0.47777795272748103</c:v>
                </c:pt>
                <c:pt idx="520">
                  <c:v>0.47878539977506901</c:v>
                </c:pt>
                <c:pt idx="521">
                  <c:v>0.47990318878752503</c:v>
                </c:pt>
                <c:pt idx="522">
                  <c:v>0.48091090655332103</c:v>
                </c:pt>
                <c:pt idx="523">
                  <c:v>0.48214036965330997</c:v>
                </c:pt>
                <c:pt idx="524">
                  <c:v>0.48314859213796602</c:v>
                </c:pt>
                <c:pt idx="525">
                  <c:v>0.48415683476794003</c:v>
                </c:pt>
                <c:pt idx="526">
                  <c:v>0.48516509724253398</c:v>
                </c:pt>
                <c:pt idx="527">
                  <c:v>0.48617337924808401</c:v>
                </c:pt>
                <c:pt idx="528">
                  <c:v>0.487293779330424</c:v>
                </c:pt>
                <c:pt idx="529">
                  <c:v>0.488302331413209</c:v>
                </c:pt>
                <c:pt idx="530">
                  <c:v>0.48931090199194499</c:v>
                </c:pt>
                <c:pt idx="531">
                  <c:v>0.49031949069703101</c:v>
                </c:pt>
                <c:pt idx="532">
                  <c:v>0.49132809714701797</c:v>
                </c:pt>
                <c:pt idx="533">
                  <c:v>0.49233672095558501</c:v>
                </c:pt>
                <c:pt idx="534">
                  <c:v>0.49334536172980997</c:v>
                </c:pt>
                <c:pt idx="535">
                  <c:v>0.494354019075679</c:v>
                </c:pt>
                <c:pt idx="536">
                  <c:v>0.49536269260426102</c:v>
                </c:pt>
                <c:pt idx="537">
                  <c:v>0.49637138193310698</c:v>
                </c:pt>
                <c:pt idx="538">
                  <c:v>0.49738008669744299</c:v>
                </c:pt>
                <c:pt idx="539">
                  <c:v>0.49850351053571601</c:v>
                </c:pt>
                <c:pt idx="540">
                  <c:v>0.49951247731767501</c:v>
                </c:pt>
                <c:pt idx="541">
                  <c:v>0.50063667987997895</c:v>
                </c:pt>
                <c:pt idx="542">
                  <c:v>0.50164590756071403</c:v>
                </c:pt>
                <c:pt idx="543">
                  <c:v>0.50265514912908804</c:v>
                </c:pt>
                <c:pt idx="544">
                  <c:v>0.50366440433048698</c:v>
                </c:pt>
                <c:pt idx="545">
                  <c:v>0.504906134314973</c:v>
                </c:pt>
                <c:pt idx="546">
                  <c:v>0.50591588097638296</c:v>
                </c:pt>
                <c:pt idx="547">
                  <c:v>0.50692564055625999</c:v>
                </c:pt>
                <c:pt idx="548">
                  <c:v>0.50793541280978705</c:v>
                </c:pt>
                <c:pt idx="549">
                  <c:v>0.50894519749501499</c:v>
                </c:pt>
                <c:pt idx="550">
                  <c:v>0.509954994368783</c:v>
                </c:pt>
                <c:pt idx="551">
                  <c:v>0.51096480318649695</c:v>
                </c:pt>
                <c:pt idx="552">
                  <c:v>0.51197462370475799</c:v>
                </c:pt>
                <c:pt idx="553">
                  <c:v>0.51322085407155704</c:v>
                </c:pt>
                <c:pt idx="554">
                  <c:v>0.51434967644231899</c:v>
                </c:pt>
                <c:pt idx="555">
                  <c:v>0.51536022892505295</c:v>
                </c:pt>
                <c:pt idx="556">
                  <c:v>0.51637079222703597</c:v>
                </c:pt>
                <c:pt idx="557">
                  <c:v>0.51738136615777797</c:v>
                </c:pt>
                <c:pt idx="558">
                  <c:v>0.51839195054288101</c:v>
                </c:pt>
                <c:pt idx="559">
                  <c:v>0.51940254522440099</c:v>
                </c:pt>
                <c:pt idx="560">
                  <c:v>0.520413150052778</c:v>
                </c:pt>
                <c:pt idx="561">
                  <c:v>0.52142376488701403</c:v>
                </c:pt>
                <c:pt idx="562">
                  <c:v>0.52243438958836896</c:v>
                </c:pt>
                <c:pt idx="563">
                  <c:v>0.52344502402010795</c:v>
                </c:pt>
                <c:pt idx="564">
                  <c:v>0.52445566804619803</c:v>
                </c:pt>
                <c:pt idx="565">
                  <c:v>0.52546632152678796</c:v>
                </c:pt>
                <c:pt idx="566">
                  <c:v>0.52647698431202705</c:v>
                </c:pt>
                <c:pt idx="567">
                  <c:v>0.52748765624951</c:v>
                </c:pt>
                <c:pt idx="568">
                  <c:v>0.52849833718281802</c:v>
                </c:pt>
                <c:pt idx="569">
                  <c:v>0.52950902699304003</c:v>
                </c:pt>
                <c:pt idx="570">
                  <c:v>0.53051972671370895</c:v>
                </c:pt>
                <c:pt idx="571">
                  <c:v>0.53153043676576595</c:v>
                </c:pt>
                <c:pt idx="572">
                  <c:v>0.53254115820109005</c:v>
                </c:pt>
                <c:pt idx="573">
                  <c:v>0.53367488627968696</c:v>
                </c:pt>
                <c:pt idx="574">
                  <c:v>0.53468586403959895</c:v>
                </c:pt>
                <c:pt idx="575">
                  <c:v>0.53569685322099703</c:v>
                </c:pt>
                <c:pt idx="576">
                  <c:v>0.53670785366497997</c:v>
                </c:pt>
                <c:pt idx="577">
                  <c:v>0.53771886521563395</c:v>
                </c:pt>
                <c:pt idx="578">
                  <c:v>0.53872988772293295</c:v>
                </c:pt>
                <c:pt idx="579">
                  <c:v>0.53974092116568595</c:v>
                </c:pt>
                <c:pt idx="580">
                  <c:v>0.54075196671319203</c:v>
                </c:pt>
                <c:pt idx="581">
                  <c:v>0.54176302458904302</c:v>
                </c:pt>
                <c:pt idx="582">
                  <c:v>0.54277409467836002</c:v>
                </c:pt>
                <c:pt idx="583">
                  <c:v>0.54378517712994001</c:v>
                </c:pt>
                <c:pt idx="584">
                  <c:v>0.54479627316018098</c:v>
                </c:pt>
                <c:pt idx="585">
                  <c:v>0.54580738284936703</c:v>
                </c:pt>
                <c:pt idx="586">
                  <c:v>0.54681850609390703</c:v>
                </c:pt>
                <c:pt idx="587">
                  <c:v>0.54782964279307</c:v>
                </c:pt>
                <c:pt idx="588">
                  <c:v>0.54884079284170195</c:v>
                </c:pt>
                <c:pt idx="589">
                  <c:v>0.54985195612895799</c:v>
                </c:pt>
                <c:pt idx="590">
                  <c:v>0.55099014738948604</c:v>
                </c:pt>
                <c:pt idx="591">
                  <c:v>0.55200157132245897</c:v>
                </c:pt>
                <c:pt idx="592">
                  <c:v>0.55314054981432104</c:v>
                </c:pt>
                <c:pt idx="593">
                  <c:v>0.55415223621353804</c:v>
                </c:pt>
                <c:pt idx="594">
                  <c:v>0.55516393701768796</c:v>
                </c:pt>
                <c:pt idx="595">
                  <c:v>0.55617565210044195</c:v>
                </c:pt>
                <c:pt idx="596">
                  <c:v>0.55731591361360699</c:v>
                </c:pt>
                <c:pt idx="597">
                  <c:v>0.55832789090281898</c:v>
                </c:pt>
                <c:pt idx="598">
                  <c:v>0.55933988389242895</c:v>
                </c:pt>
                <c:pt idx="599">
                  <c:v>0.56035189252795503</c:v>
                </c:pt>
                <c:pt idx="600">
                  <c:v>0.56136391674090302</c:v>
                </c:pt>
                <c:pt idx="601">
                  <c:v>0.56237595647651095</c:v>
                </c:pt>
                <c:pt idx="602">
                  <c:v>0.56351800431991805</c:v>
                </c:pt>
                <c:pt idx="603">
                  <c:v>0.56466059478200203</c:v>
                </c:pt>
                <c:pt idx="604">
                  <c:v>0.56580372821633795</c:v>
                </c:pt>
                <c:pt idx="605">
                  <c:v>0.56681653070448001</c:v>
                </c:pt>
                <c:pt idx="606">
                  <c:v>0.56782934863940504</c:v>
                </c:pt>
                <c:pt idx="607">
                  <c:v>0.56884218203155701</c:v>
                </c:pt>
                <c:pt idx="608">
                  <c:v>0.56985503090438505</c:v>
                </c:pt>
                <c:pt idx="609">
                  <c:v>0.57086789528660797</c:v>
                </c:pt>
                <c:pt idx="610">
                  <c:v>0.57188077521251701</c:v>
                </c:pt>
                <c:pt idx="611">
                  <c:v>0.57289367071808805</c:v>
                </c:pt>
                <c:pt idx="612">
                  <c:v>0.57390658184296595</c:v>
                </c:pt>
                <c:pt idx="613">
                  <c:v>0.57505225384999203</c:v>
                </c:pt>
                <c:pt idx="614">
                  <c:v>0.57606543025553703</c:v>
                </c:pt>
                <c:pt idx="615">
                  <c:v>0.57707862242831198</c:v>
                </c:pt>
                <c:pt idx="616">
                  <c:v>0.57822533893271</c:v>
                </c:pt>
                <c:pt idx="617">
                  <c:v>0.57923879680382095</c:v>
                </c:pt>
                <c:pt idx="618">
                  <c:v>0.58025227059652096</c:v>
                </c:pt>
                <c:pt idx="619">
                  <c:v>0.58126576035257105</c:v>
                </c:pt>
                <c:pt idx="620">
                  <c:v>0.58227926610511505</c:v>
                </c:pt>
                <c:pt idx="621">
                  <c:v>0.58329278788271399</c:v>
                </c:pt>
                <c:pt idx="622">
                  <c:v>0.58430632570952001</c:v>
                </c:pt>
                <c:pt idx="623">
                  <c:v>0.58545508864333295</c:v>
                </c:pt>
                <c:pt idx="624">
                  <c:v>0.58646889277208403</c:v>
                </c:pt>
                <c:pt idx="625">
                  <c:v>0.58748271407241903</c:v>
                </c:pt>
                <c:pt idx="626">
                  <c:v>0.58849655445405102</c:v>
                </c:pt>
                <c:pt idx="627">
                  <c:v>0.58951041447219199</c:v>
                </c:pt>
                <c:pt idx="628">
                  <c:v>0.59066073688186405</c:v>
                </c:pt>
                <c:pt idx="629">
                  <c:v>0.59167487041667799</c:v>
                </c:pt>
                <c:pt idx="630">
                  <c:v>0.59268902356360498</c:v>
                </c:pt>
                <c:pt idx="631">
                  <c:v>0.59370319631516699</c:v>
                </c:pt>
                <c:pt idx="632">
                  <c:v>0.59485483203081402</c:v>
                </c:pt>
                <c:pt idx="633">
                  <c:v>0.59586927838245696</c:v>
                </c:pt>
                <c:pt idx="634">
                  <c:v>0.59688374431639102</c:v>
                </c:pt>
                <c:pt idx="635">
                  <c:v>0.59789822980936602</c:v>
                </c:pt>
                <c:pt idx="636">
                  <c:v>0.59891273482773799</c:v>
                </c:pt>
                <c:pt idx="637">
                  <c:v>0.59992725933083502</c:v>
                </c:pt>
                <c:pt idx="638">
                  <c:v>0.60094180327357105</c:v>
                </c:pt>
                <c:pt idx="639">
                  <c:v>0.60209551508251502</c:v>
                </c:pt>
                <c:pt idx="640">
                  <c:v>0.60311033225153998</c:v>
                </c:pt>
                <c:pt idx="641">
                  <c:v>0.60412516865188004</c:v>
                </c:pt>
                <c:pt idx="642">
                  <c:v>0.60527994097903204</c:v>
                </c:pt>
                <c:pt idx="643">
                  <c:v>0.60629505028273101</c:v>
                </c:pt>
                <c:pt idx="644">
                  <c:v>0.60731017860240999</c:v>
                </c:pt>
                <c:pt idx="645">
                  <c:v>0.60832532586756605</c:v>
                </c:pt>
                <c:pt idx="646">
                  <c:v>0.60934049201771201</c:v>
                </c:pt>
                <c:pt idx="647">
                  <c:v>0.61035567698989002</c:v>
                </c:pt>
                <c:pt idx="648">
                  <c:v>0.61137088072471801</c:v>
                </c:pt>
                <c:pt idx="649">
                  <c:v>0.61252772807476796</c:v>
                </c:pt>
                <c:pt idx="650">
                  <c:v>0.61354320395306805</c:v>
                </c:pt>
                <c:pt idx="651">
                  <c:v>0.61455869842147604</c:v>
                </c:pt>
                <c:pt idx="652">
                  <c:v>0.61557421141664503</c:v>
                </c:pt>
                <c:pt idx="653">
                  <c:v>0.61658974287494495</c:v>
                </c:pt>
                <c:pt idx="654">
                  <c:v>0.61760529373154605</c:v>
                </c:pt>
                <c:pt idx="655">
                  <c:v>0.61862086470359701</c:v>
                </c:pt>
                <c:pt idx="656">
                  <c:v>0.61977979055330701</c:v>
                </c:pt>
                <c:pt idx="657">
                  <c:v>0.62079563651433101</c:v>
                </c:pt>
                <c:pt idx="658">
                  <c:v>0.62181150357336201</c:v>
                </c:pt>
                <c:pt idx="659">
                  <c:v>0.62282739223531802</c:v>
                </c:pt>
                <c:pt idx="660">
                  <c:v>0.62384330241571195</c:v>
                </c:pt>
                <c:pt idx="661">
                  <c:v>0.62485923402488297</c:v>
                </c:pt>
                <c:pt idx="662">
                  <c:v>0.62587518696879496</c:v>
                </c:pt>
                <c:pt idx="663">
                  <c:v>0.62689116115217702</c:v>
                </c:pt>
                <c:pt idx="664">
                  <c:v>0.62790715647977102</c:v>
                </c:pt>
                <c:pt idx="665">
                  <c:v>0.62892317285071697</c:v>
                </c:pt>
                <c:pt idx="666">
                  <c:v>0.62993921016591303</c:v>
                </c:pt>
                <c:pt idx="667">
                  <c:v>0.63095526832154802</c:v>
                </c:pt>
                <c:pt idx="668">
                  <c:v>0.63197134721407</c:v>
                </c:pt>
                <c:pt idx="669">
                  <c:v>0.63298744673835305</c:v>
                </c:pt>
                <c:pt idx="670">
                  <c:v>0.634003566790174</c:v>
                </c:pt>
                <c:pt idx="671">
                  <c:v>0.635019707260157</c:v>
                </c:pt>
                <c:pt idx="672">
                  <c:v>0.63603586803164303</c:v>
                </c:pt>
                <c:pt idx="673">
                  <c:v>0.63705204898575596</c:v>
                </c:pt>
                <c:pt idx="674">
                  <c:v>0.63806825000355205</c:v>
                </c:pt>
                <c:pt idx="675">
                  <c:v>0.63908447096236398</c:v>
                </c:pt>
                <c:pt idx="676">
                  <c:v>0.64010071173655203</c:v>
                </c:pt>
                <c:pt idx="677">
                  <c:v>0.64111697219693997</c:v>
                </c:pt>
                <c:pt idx="678">
                  <c:v>0.64213325220472495</c:v>
                </c:pt>
                <c:pt idx="679">
                  <c:v>0.64314955161043996</c:v>
                </c:pt>
                <c:pt idx="680">
                  <c:v>0.64431491372216998</c:v>
                </c:pt>
                <c:pt idx="681">
                  <c:v>0.64533148659537998</c:v>
                </c:pt>
                <c:pt idx="682">
                  <c:v>0.64634807835529196</c:v>
                </c:pt>
                <c:pt idx="683">
                  <c:v>0.64736468879768505</c:v>
                </c:pt>
                <c:pt idx="684">
                  <c:v>0.64838131791772502</c:v>
                </c:pt>
                <c:pt idx="685">
                  <c:v>0.64939796682025097</c:v>
                </c:pt>
                <c:pt idx="686">
                  <c:v>0.65041463547614398</c:v>
                </c:pt>
                <c:pt idx="687">
                  <c:v>0.65143132360795597</c:v>
                </c:pt>
                <c:pt idx="688">
                  <c:v>0.65244803093141301</c:v>
                </c:pt>
                <c:pt idx="689">
                  <c:v>0.65346475719728103</c:v>
                </c:pt>
                <c:pt idx="690">
                  <c:v>0.65448150331016297</c:v>
                </c:pt>
                <c:pt idx="691">
                  <c:v>0.65549826950484102</c:v>
                </c:pt>
                <c:pt idx="692">
                  <c:v>0.65651505548112699</c:v>
                </c:pt>
                <c:pt idx="693">
                  <c:v>0.65753186094141503</c:v>
                </c:pt>
                <c:pt idx="694">
                  <c:v>0.65854868559397395</c:v>
                </c:pt>
                <c:pt idx="695">
                  <c:v>0.65956552914612099</c:v>
                </c:pt>
                <c:pt idx="696">
                  <c:v>0.66058239130992302</c:v>
                </c:pt>
                <c:pt idx="697">
                  <c:v>0.661599271798337</c:v>
                </c:pt>
                <c:pt idx="698">
                  <c:v>0.66261617032626197</c:v>
                </c:pt>
                <c:pt idx="699">
                  <c:v>0.66363308661136999</c:v>
                </c:pt>
                <c:pt idx="700">
                  <c:v>0.66465002036851994</c:v>
                </c:pt>
                <c:pt idx="701">
                  <c:v>0.66566697131439001</c:v>
                </c:pt>
                <c:pt idx="702">
                  <c:v>0.666683939171412</c:v>
                </c:pt>
                <c:pt idx="703">
                  <c:v>0.66770092367182599</c:v>
                </c:pt>
                <c:pt idx="704">
                  <c:v>0.668717924556405</c:v>
                </c:pt>
                <c:pt idx="705">
                  <c:v>0.66973494157274804</c:v>
                </c:pt>
                <c:pt idx="706">
                  <c:v>0.67075197447522705</c:v>
                </c:pt>
                <c:pt idx="707">
                  <c:v>0.67176902302493402</c:v>
                </c:pt>
                <c:pt idx="708">
                  <c:v>0.67278608699101905</c:v>
                </c:pt>
                <c:pt idx="709">
                  <c:v>0.67380316614567204</c:v>
                </c:pt>
                <c:pt idx="710">
                  <c:v>0.67482026026405295</c:v>
                </c:pt>
                <c:pt idx="711">
                  <c:v>0.67583736913384895</c:v>
                </c:pt>
                <c:pt idx="712">
                  <c:v>0.67685449255339802</c:v>
                </c:pt>
                <c:pt idx="713">
                  <c:v>0.67787163032545705</c:v>
                </c:pt>
                <c:pt idx="714">
                  <c:v>0.67888878225503402</c:v>
                </c:pt>
                <c:pt idx="715">
                  <c:v>0.67990594816129202</c:v>
                </c:pt>
                <c:pt idx="716">
                  <c:v>0.68092312788474396</c:v>
                </c:pt>
                <c:pt idx="717">
                  <c:v>0.68194032127558002</c:v>
                </c:pt>
                <c:pt idx="718">
                  <c:v>0.68295752819847</c:v>
                </c:pt>
                <c:pt idx="719">
                  <c:v>0.68397474853408702</c:v>
                </c:pt>
                <c:pt idx="720">
                  <c:v>0.68499198226583502</c:v>
                </c:pt>
                <c:pt idx="721">
                  <c:v>0.68600923057297003</c:v>
                </c:pt>
                <c:pt idx="722">
                  <c:v>0.68702649379069403</c:v>
                </c:pt>
                <c:pt idx="723">
                  <c:v>0.68836231063715103</c:v>
                </c:pt>
                <c:pt idx="724">
                  <c:v>0.68938007445677996</c:v>
                </c:pt>
                <c:pt idx="725">
                  <c:v>0.69039785298973999</c:v>
                </c:pt>
                <c:pt idx="726">
                  <c:v>0.69157573315864995</c:v>
                </c:pt>
                <c:pt idx="727">
                  <c:v>0.69259377660674604</c:v>
                </c:pt>
                <c:pt idx="728">
                  <c:v>0.693611834594001</c:v>
                </c:pt>
                <c:pt idx="729">
                  <c:v>0.69462990706107197</c:v>
                </c:pt>
                <c:pt idx="730">
                  <c:v>0.69564799394416399</c:v>
                </c:pt>
                <c:pt idx="731">
                  <c:v>0.69666609516830202</c:v>
                </c:pt>
                <c:pt idx="732">
                  <c:v>0.69768421094515198</c:v>
                </c:pt>
                <c:pt idx="733">
                  <c:v>0.69886415408422697</c:v>
                </c:pt>
                <c:pt idx="734">
                  <c:v>0.69988253731945804</c:v>
                </c:pt>
                <c:pt idx="735">
                  <c:v>0.70106329464625605</c:v>
                </c:pt>
                <c:pt idx="736">
                  <c:v>0.702244614778188</c:v>
                </c:pt>
                <c:pt idx="737">
                  <c:v>0.70342649796031598</c:v>
                </c:pt>
                <c:pt idx="738">
                  <c:v>0.70444565149884197</c:v>
                </c:pt>
                <c:pt idx="739">
                  <c:v>0.70546482020464796</c:v>
                </c:pt>
                <c:pt idx="740">
                  <c:v>0.70648400388573096</c:v>
                </c:pt>
                <c:pt idx="741">
                  <c:v>0.70750320233423303</c:v>
                </c:pt>
                <c:pt idx="742">
                  <c:v>0.70868665326949998</c:v>
                </c:pt>
                <c:pt idx="743">
                  <c:v>0.70970611686480001</c:v>
                </c:pt>
                <c:pt idx="744">
                  <c:v>0.71072559456496198</c:v>
                </c:pt>
                <c:pt idx="745">
                  <c:v>0.71174508615528898</c:v>
                </c:pt>
                <c:pt idx="746">
                  <c:v>0.71276459143251403</c:v>
                </c:pt>
                <c:pt idx="747">
                  <c:v>0.71378411020761401</c:v>
                </c:pt>
                <c:pt idx="748">
                  <c:v>0.714803642315198</c:v>
                </c:pt>
                <c:pt idx="749">
                  <c:v>0.71582318760649599</c:v>
                </c:pt>
                <c:pt idx="750">
                  <c:v>0.71684274594990405</c:v>
                </c:pt>
                <c:pt idx="751">
                  <c:v>0.71802875877281003</c:v>
                </c:pt>
                <c:pt idx="752">
                  <c:v>0.71904857930945598</c:v>
                </c:pt>
                <c:pt idx="753">
                  <c:v>0.720235404357495</c:v>
                </c:pt>
                <c:pt idx="754">
                  <c:v>0.72125548684852103</c:v>
                </c:pt>
                <c:pt idx="755">
                  <c:v>0.72227558193732599</c:v>
                </c:pt>
                <c:pt idx="756">
                  <c:v>0.72329568955311996</c:v>
                </c:pt>
                <c:pt idx="757">
                  <c:v>0.72431580962753705</c:v>
                </c:pt>
                <c:pt idx="758">
                  <c:v>0.72533594208890795</c:v>
                </c:pt>
                <c:pt idx="759">
                  <c:v>0.72635608686678999</c:v>
                </c:pt>
                <c:pt idx="760">
                  <c:v>0.72737624388670996</c:v>
                </c:pt>
                <c:pt idx="761">
                  <c:v>0.72856537536312505</c:v>
                </c:pt>
                <c:pt idx="762">
                  <c:v>0.72958579329430395</c:v>
                </c:pt>
                <c:pt idx="763">
                  <c:v>0.73060622322778601</c:v>
                </c:pt>
                <c:pt idx="764">
                  <c:v>0.73162666507052099</c:v>
                </c:pt>
                <c:pt idx="765">
                  <c:v>0.73264711871674904</c:v>
                </c:pt>
                <c:pt idx="766">
                  <c:v>0.73366758405142896</c:v>
                </c:pt>
                <c:pt idx="767">
                  <c:v>0.73468806094535899</c:v>
                </c:pt>
                <c:pt idx="768">
                  <c:v>0.73570854925291596</c:v>
                </c:pt>
                <c:pt idx="769">
                  <c:v>0.736729048811262</c:v>
                </c:pt>
                <c:pt idx="770">
                  <c:v>0.73774955944590404</c:v>
                </c:pt>
                <c:pt idx="771">
                  <c:v>0.73877008097348296</c:v>
                </c:pt>
                <c:pt idx="772">
                  <c:v>0.73979061320400896</c:v>
                </c:pt>
                <c:pt idx="773">
                  <c:v>0.74081115593716895</c:v>
                </c:pt>
                <c:pt idx="774">
                  <c:v>0.741831708965349</c:v>
                </c:pt>
                <c:pt idx="775">
                  <c:v>0.74285227209187499</c:v>
                </c:pt>
                <c:pt idx="776">
                  <c:v>0.74387284513221297</c:v>
                </c:pt>
                <c:pt idx="777">
                  <c:v>0.74489342790489399</c:v>
                </c:pt>
                <c:pt idx="778">
                  <c:v>0.74591402024864095</c:v>
                </c:pt>
                <c:pt idx="779">
                  <c:v>0.74693462201579097</c:v>
                </c:pt>
                <c:pt idx="780">
                  <c:v>0.74795523307073097</c:v>
                </c:pt>
                <c:pt idx="781">
                  <c:v>0.74897585329708205</c:v>
                </c:pt>
                <c:pt idx="782">
                  <c:v>0.74999648258898599</c:v>
                </c:pt>
                <c:pt idx="783">
                  <c:v>0.75101712085067795</c:v>
                </c:pt>
                <c:pt idx="784">
                  <c:v>0.75203776799586097</c:v>
                </c:pt>
                <c:pt idx="785">
                  <c:v>0.75305842394308198</c:v>
                </c:pt>
                <c:pt idx="786">
                  <c:v>0.75407908861785899</c:v>
                </c:pt>
                <c:pt idx="787">
                  <c:v>0.755099761947298</c:v>
                </c:pt>
                <c:pt idx="788">
                  <c:v>0.75612044385102495</c:v>
                </c:pt>
                <c:pt idx="789">
                  <c:v>0.75714113425241802</c:v>
                </c:pt>
                <c:pt idx="790">
                  <c:v>0.75816183307171703</c:v>
                </c:pt>
                <c:pt idx="791">
                  <c:v>0.75918254022237597</c:v>
                </c:pt>
                <c:pt idx="792">
                  <c:v>0.76020325561074797</c:v>
                </c:pt>
                <c:pt idx="793">
                  <c:v>0.76122397913874795</c:v>
                </c:pt>
                <c:pt idx="794">
                  <c:v>0.76224471070229705</c:v>
                </c:pt>
                <c:pt idx="795">
                  <c:v>0.76326545018254199</c:v>
                </c:pt>
                <c:pt idx="796">
                  <c:v>0.76428619744807003</c:v>
                </c:pt>
                <c:pt idx="797">
                  <c:v>0.76530695235676505</c:v>
                </c:pt>
                <c:pt idx="798">
                  <c:v>0.76650551700693303</c:v>
                </c:pt>
                <c:pt idx="799">
                  <c:v>0.76752652356301598</c:v>
                </c:pt>
                <c:pt idx="800">
                  <c:v>0.76854753724787395</c:v>
                </c:pt>
                <c:pt idx="801">
                  <c:v>0.76956855785718403</c:v>
                </c:pt>
                <c:pt idx="802">
                  <c:v>0.77076841776340699</c:v>
                </c:pt>
                <c:pt idx="803">
                  <c:v>0.77178968853291596</c:v>
                </c:pt>
                <c:pt idx="804">
                  <c:v>0.77281096556501805</c:v>
                </c:pt>
                <c:pt idx="805">
                  <c:v>0.77383224862982702</c:v>
                </c:pt>
                <c:pt idx="806">
                  <c:v>0.77485353750036401</c:v>
                </c:pt>
                <c:pt idx="807">
                  <c:v>0.77587483195950602</c:v>
                </c:pt>
                <c:pt idx="808">
                  <c:v>0.77707646980903899</c:v>
                </c:pt>
                <c:pt idx="809">
                  <c:v>0.77809801190857297</c:v>
                </c:pt>
                <c:pt idx="810">
                  <c:v>0.77911955899898699</c:v>
                </c:pt>
                <c:pt idx="811">
                  <c:v>0.78014111091309502</c:v>
                </c:pt>
                <c:pt idx="812">
                  <c:v>0.78116266749812602</c:v>
                </c:pt>
                <c:pt idx="813">
                  <c:v>0.78218422861351899</c:v>
                </c:pt>
                <c:pt idx="814">
                  <c:v>0.78320579413422298</c:v>
                </c:pt>
                <c:pt idx="815">
                  <c:v>0.78422736395075499</c:v>
                </c:pt>
                <c:pt idx="816">
                  <c:v>0.78543125762091903</c:v>
                </c:pt>
                <c:pt idx="817">
                  <c:v>0.78645307505072604</c:v>
                </c:pt>
                <c:pt idx="818">
                  <c:v>0.78747489828287298</c:v>
                </c:pt>
                <c:pt idx="819">
                  <c:v>0.78849672723753805</c:v>
                </c:pt>
                <c:pt idx="820">
                  <c:v>0.78951856184135305</c:v>
                </c:pt>
                <c:pt idx="821">
                  <c:v>0.790540402021641</c:v>
                </c:pt>
                <c:pt idx="822">
                  <c:v>0.79156224770681904</c:v>
                </c:pt>
                <c:pt idx="823">
                  <c:v>0.79258409883006897</c:v>
                </c:pt>
                <c:pt idx="824">
                  <c:v>0.79360595532497902</c:v>
                </c:pt>
                <c:pt idx="825">
                  <c:v>0.79462781712255404</c:v>
                </c:pt>
                <c:pt idx="826">
                  <c:v>0.79564968415677195</c:v>
                </c:pt>
                <c:pt idx="827">
                  <c:v>0.796671556360524</c:v>
                </c:pt>
                <c:pt idx="828">
                  <c:v>0.79769343366129597</c:v>
                </c:pt>
                <c:pt idx="829">
                  <c:v>0.79871531598647805</c:v>
                </c:pt>
                <c:pt idx="830">
                  <c:v>0.79973720326138897</c:v>
                </c:pt>
                <c:pt idx="831">
                  <c:v>0.80075909540522405</c:v>
                </c:pt>
                <c:pt idx="832">
                  <c:v>0.80178099232949496</c:v>
                </c:pt>
                <c:pt idx="833">
                  <c:v>0.80280289393909898</c:v>
                </c:pt>
                <c:pt idx="834">
                  <c:v>0.80401147565846198</c:v>
                </c:pt>
                <c:pt idx="835">
                  <c:v>0.80503362366247</c:v>
                </c:pt>
                <c:pt idx="836">
                  <c:v>0.80605577602945799</c:v>
                </c:pt>
                <c:pt idx="837">
                  <c:v>0.80707793263897298</c:v>
                </c:pt>
                <c:pt idx="838">
                  <c:v>0.80810009336508803</c:v>
                </c:pt>
                <c:pt idx="839">
                  <c:v>0.80912225808045701</c:v>
                </c:pt>
                <c:pt idx="840">
                  <c:v>0.81014442665938602</c:v>
                </c:pt>
                <c:pt idx="841">
                  <c:v>0.81116659897880095</c:v>
                </c:pt>
                <c:pt idx="842">
                  <c:v>0.81218877492224795</c:v>
                </c:pt>
                <c:pt idx="843">
                  <c:v>0.81321095437969304</c:v>
                </c:pt>
                <c:pt idx="844">
                  <c:v>0.81423313724517798</c:v>
                </c:pt>
                <c:pt idx="845">
                  <c:v>0.81525532341922402</c:v>
                </c:pt>
                <c:pt idx="846">
                  <c:v>0.81627751280370398</c:v>
                </c:pt>
                <c:pt idx="847">
                  <c:v>0.81729970530246399</c:v>
                </c:pt>
                <c:pt idx="848">
                  <c:v>0.81832190082033995</c:v>
                </c:pt>
                <c:pt idx="849">
                  <c:v>0.81934409926338503</c:v>
                </c:pt>
                <c:pt idx="850">
                  <c:v>0.82036630054133397</c:v>
                </c:pt>
                <c:pt idx="851">
                  <c:v>0.82138850456805201</c:v>
                </c:pt>
                <c:pt idx="852">
                  <c:v>0.82241071126506404</c:v>
                </c:pt>
                <c:pt idx="853">
                  <c:v>0.82343292056318496</c:v>
                </c:pt>
                <c:pt idx="854">
                  <c:v>0.82445513240492097</c:v>
                </c:pt>
                <c:pt idx="855">
                  <c:v>0.82547734674492301</c:v>
                </c:pt>
                <c:pt idx="856">
                  <c:v>0.82649956355000598</c:v>
                </c:pt>
                <c:pt idx="857">
                  <c:v>0.82771400621600599</c:v>
                </c:pt>
                <c:pt idx="858">
                  <c:v>0.82873646535434797</c:v>
                </c:pt>
                <c:pt idx="859">
                  <c:v>0.82975892691919995</c:v>
                </c:pt>
                <c:pt idx="860">
                  <c:v>0.83078139091293501</c:v>
                </c:pt>
                <c:pt idx="861">
                  <c:v>0.83180385734360296</c:v>
                </c:pt>
                <c:pt idx="862">
                  <c:v>0.83282632622325004</c:v>
                </c:pt>
                <c:pt idx="863">
                  <c:v>0.83384879756477304</c:v>
                </c:pt>
                <c:pt idx="864">
                  <c:v>0.83487127138085304</c:v>
                </c:pt>
                <c:pt idx="865">
                  <c:v>0.83589374768541802</c:v>
                </c:pt>
                <c:pt idx="866">
                  <c:v>0.83691622649390496</c:v>
                </c:pt>
                <c:pt idx="867">
                  <c:v>0.83793870782296598</c:v>
                </c:pt>
              </c:numCache>
            </c:numRef>
          </c:xVal>
          <c:yVal>
            <c:numRef>
              <c:f>'AVG Y space_charge'!$F$3:$F$870</c:f>
              <c:numCache>
                <c:formatCode>0.00E+00</c:formatCode>
                <c:ptCount val="868"/>
                <c:pt idx="0">
                  <c:v>-7.8763168983135495E-7</c:v>
                </c:pt>
                <c:pt idx="1">
                  <c:v>-1.0227497996908899E-6</c:v>
                </c:pt>
                <c:pt idx="2">
                  <c:v>-1.40525779095959E-6</c:v>
                </c:pt>
                <c:pt idx="3">
                  <c:v>-1.8267007867247101E-6</c:v>
                </c:pt>
                <c:pt idx="4">
                  <c:v>-2.6073872665938599E-6</c:v>
                </c:pt>
                <c:pt idx="5">
                  <c:v>-2.8496250631752399E-6</c:v>
                </c:pt>
                <c:pt idx="6">
                  <c:v>-3.36010534836468E-6</c:v>
                </c:pt>
                <c:pt idx="7">
                  <c:v>-3.1301340188873799E-6</c:v>
                </c:pt>
                <c:pt idx="8">
                  <c:v>-3.8393139653501799E-6</c:v>
                </c:pt>
                <c:pt idx="9">
                  <c:v>-4.5465098688174904E-6</c:v>
                </c:pt>
                <c:pt idx="10">
                  <c:v>-5.1820115920113598E-6</c:v>
                </c:pt>
                <c:pt idx="11">
                  <c:v>-5.2294114379470804E-6</c:v>
                </c:pt>
                <c:pt idx="12">
                  <c:v>-5.6885257574144896E-6</c:v>
                </c:pt>
                <c:pt idx="13">
                  <c:v>-6.0572555069212997E-6</c:v>
                </c:pt>
                <c:pt idx="14">
                  <c:v>-6.9162018758032304E-6</c:v>
                </c:pt>
                <c:pt idx="15">
                  <c:v>-8.0509973548636992E-6</c:v>
                </c:pt>
                <c:pt idx="16">
                  <c:v>-9.0172939299147807E-6</c:v>
                </c:pt>
                <c:pt idx="17">
                  <c:v>-9.5227557249824502E-6</c:v>
                </c:pt>
                <c:pt idx="18">
                  <c:v>-1.05033361760527E-5</c:v>
                </c:pt>
                <c:pt idx="19">
                  <c:v>-1.1166988128254201E-5</c:v>
                </c:pt>
                <c:pt idx="20">
                  <c:v>-1.11465089605395E-5</c:v>
                </c:pt>
                <c:pt idx="21">
                  <c:v>-1.1751019565523701E-5</c:v>
                </c:pt>
                <c:pt idx="22">
                  <c:v>-1.24016770009167E-5</c:v>
                </c:pt>
                <c:pt idx="23">
                  <c:v>-1.38122427494218E-5</c:v>
                </c:pt>
                <c:pt idx="24">
                  <c:v>-1.48357852929761E-5</c:v>
                </c:pt>
                <c:pt idx="25">
                  <c:v>-1.61384520810386E-5</c:v>
                </c:pt>
                <c:pt idx="26">
                  <c:v>-1.7631462935195499E-5</c:v>
                </c:pt>
                <c:pt idx="27">
                  <c:v>-1.8996363657776499E-5</c:v>
                </c:pt>
                <c:pt idx="28">
                  <c:v>-2.0153563636005902E-5</c:v>
                </c:pt>
                <c:pt idx="29">
                  <c:v>-2.2039534168284899E-5</c:v>
                </c:pt>
                <c:pt idx="30">
                  <c:v>-2.4231979685112401E-5</c:v>
                </c:pt>
                <c:pt idx="31">
                  <c:v>-2.6331457046343499E-5</c:v>
                </c:pt>
                <c:pt idx="32">
                  <c:v>-2.8554956864603599E-5</c:v>
                </c:pt>
                <c:pt idx="33">
                  <c:v>-3.0876708129977E-5</c:v>
                </c:pt>
                <c:pt idx="34">
                  <c:v>-3.3489781611280402E-5</c:v>
                </c:pt>
                <c:pt idx="35">
                  <c:v>-3.63156941546541E-5</c:v>
                </c:pt>
                <c:pt idx="36">
                  <c:v>-3.88610078787018E-5</c:v>
                </c:pt>
                <c:pt idx="37">
                  <c:v>-4.1819052161186002E-5</c:v>
                </c:pt>
                <c:pt idx="38">
                  <c:v>-4.5077769394018002E-5</c:v>
                </c:pt>
                <c:pt idx="39">
                  <c:v>-4.8304129484612198E-5</c:v>
                </c:pt>
                <c:pt idx="40">
                  <c:v>-5.2013565975274803E-5</c:v>
                </c:pt>
                <c:pt idx="41">
                  <c:v>-5.5681390208637399E-5</c:v>
                </c:pt>
                <c:pt idx="42">
                  <c:v>-5.9839765002595499E-5</c:v>
                </c:pt>
                <c:pt idx="43">
                  <c:v>-6.3852249469930402E-5</c:v>
                </c:pt>
                <c:pt idx="44">
                  <c:v>-6.7991635747391099E-5</c:v>
                </c:pt>
                <c:pt idx="45">
                  <c:v>-7.2233114759283996E-5</c:v>
                </c:pt>
                <c:pt idx="46">
                  <c:v>-7.6916999453371295E-5</c:v>
                </c:pt>
                <c:pt idx="47">
                  <c:v>-8.1630897251626001E-5</c:v>
                </c:pt>
                <c:pt idx="48">
                  <c:v>-8.6889258466586202E-5</c:v>
                </c:pt>
                <c:pt idx="49">
                  <c:v>-9.2002704063931997E-5</c:v>
                </c:pt>
                <c:pt idx="50">
                  <c:v>-9.7360825879242303E-5</c:v>
                </c:pt>
                <c:pt idx="51">
                  <c:v>-1.03142650530653E-4</c:v>
                </c:pt>
                <c:pt idx="52">
                  <c:v>-1.08875759588126E-4</c:v>
                </c:pt>
                <c:pt idx="53">
                  <c:v>-1.15352495591866E-4</c:v>
                </c:pt>
                <c:pt idx="54">
                  <c:v>-1.21685661720097E-4</c:v>
                </c:pt>
                <c:pt idx="55">
                  <c:v>-1.2854565558974399E-4</c:v>
                </c:pt>
                <c:pt idx="56">
                  <c:v>-1.3570292897248999E-4</c:v>
                </c:pt>
                <c:pt idx="57">
                  <c:v>-1.43237894179106E-4</c:v>
                </c:pt>
                <c:pt idx="58">
                  <c:v>-1.5109350554513401E-4</c:v>
                </c:pt>
                <c:pt idx="59">
                  <c:v>-1.5923154906055101E-4</c:v>
                </c:pt>
                <c:pt idx="60">
                  <c:v>-1.6739002999477401E-4</c:v>
                </c:pt>
                <c:pt idx="61">
                  <c:v>-1.7576803112639701E-4</c:v>
                </c:pt>
                <c:pt idx="62">
                  <c:v>-1.8396527431185699E-4</c:v>
                </c:pt>
                <c:pt idx="63">
                  <c:v>-1.9247699049805599E-4</c:v>
                </c:pt>
                <c:pt idx="64">
                  <c:v>-2.01386141695851E-4</c:v>
                </c:pt>
                <c:pt idx="65">
                  <c:v>-2.1021265332332099E-4</c:v>
                </c:pt>
                <c:pt idx="66">
                  <c:v>-2.1942860669786699E-4</c:v>
                </c:pt>
                <c:pt idx="67">
                  <c:v>-2.28706143155941E-4</c:v>
                </c:pt>
                <c:pt idx="68">
                  <c:v>-2.38540188664027E-4</c:v>
                </c:pt>
                <c:pt idx="69">
                  <c:v>-2.49040015611198E-4</c:v>
                </c:pt>
                <c:pt idx="70">
                  <c:v>-2.5907085749284802E-4</c:v>
                </c:pt>
                <c:pt idx="71">
                  <c:v>-2.6956396947938301E-4</c:v>
                </c:pt>
                <c:pt idx="72">
                  <c:v>-2.8021392014949899E-4</c:v>
                </c:pt>
                <c:pt idx="73">
                  <c:v>-2.9077223173174801E-4</c:v>
                </c:pt>
                <c:pt idx="74">
                  <c:v>-3.0152733009209201E-4</c:v>
                </c:pt>
                <c:pt idx="75">
                  <c:v>-3.1278661082644E-4</c:v>
                </c:pt>
                <c:pt idx="76">
                  <c:v>-3.2404887682258899E-4</c:v>
                </c:pt>
                <c:pt idx="77">
                  <c:v>-3.3570093543424702E-4</c:v>
                </c:pt>
                <c:pt idx="78">
                  <c:v>-3.47086187537934E-4</c:v>
                </c:pt>
                <c:pt idx="79">
                  <c:v>-3.5851968040971399E-4</c:v>
                </c:pt>
                <c:pt idx="80">
                  <c:v>-3.7058974638548797E-4</c:v>
                </c:pt>
                <c:pt idx="81">
                  <c:v>-3.8232639453832302E-4</c:v>
                </c:pt>
                <c:pt idx="82">
                  <c:v>-3.9461073605003499E-4</c:v>
                </c:pt>
                <c:pt idx="83">
                  <c:v>-4.0615489373631498E-4</c:v>
                </c:pt>
                <c:pt idx="84">
                  <c:v>-4.1821137006100298E-4</c:v>
                </c:pt>
                <c:pt idx="85">
                  <c:v>-4.2988983447676203E-4</c:v>
                </c:pt>
                <c:pt idx="86">
                  <c:v>-4.4209320393632801E-4</c:v>
                </c:pt>
                <c:pt idx="87">
                  <c:v>-4.5392471108277098E-4</c:v>
                </c:pt>
                <c:pt idx="88">
                  <c:v>-4.6631792862504302E-4</c:v>
                </c:pt>
                <c:pt idx="89">
                  <c:v>-4.7886206397144098E-4</c:v>
                </c:pt>
                <c:pt idx="90">
                  <c:v>-4.9106736317562204E-4</c:v>
                </c:pt>
                <c:pt idx="91">
                  <c:v>-5.0371911593994495E-4</c:v>
                </c:pt>
                <c:pt idx="92">
                  <c:v>-5.1626690022963295E-4</c:v>
                </c:pt>
                <c:pt idx="93">
                  <c:v>-5.2848408562938202E-4</c:v>
                </c:pt>
                <c:pt idx="94">
                  <c:v>-5.4072974084496404E-4</c:v>
                </c:pt>
                <c:pt idx="95">
                  <c:v>-5.5270054294857102E-4</c:v>
                </c:pt>
                <c:pt idx="96">
                  <c:v>-5.6493818857966801E-4</c:v>
                </c:pt>
                <c:pt idx="97">
                  <c:v>-5.7756177289251202E-4</c:v>
                </c:pt>
                <c:pt idx="98">
                  <c:v>-5.8950453549149601E-4</c:v>
                </c:pt>
                <c:pt idx="99">
                  <c:v>-6.0167704010295601E-4</c:v>
                </c:pt>
                <c:pt idx="100">
                  <c:v>-6.1395977452980495E-4</c:v>
                </c:pt>
                <c:pt idx="101">
                  <c:v>-6.2680774894644301E-4</c:v>
                </c:pt>
                <c:pt idx="102">
                  <c:v>-6.3950166560347295E-4</c:v>
                </c:pt>
                <c:pt idx="103">
                  <c:v>-6.5185672017836001E-4</c:v>
                </c:pt>
                <c:pt idx="104">
                  <c:v>-6.6458736263249598E-4</c:v>
                </c:pt>
                <c:pt idx="105">
                  <c:v>-6.7693538698796797E-4</c:v>
                </c:pt>
                <c:pt idx="106">
                  <c:v>-6.8941449650250996E-4</c:v>
                </c:pt>
                <c:pt idx="107">
                  <c:v>-7.0149642020531197E-4</c:v>
                </c:pt>
                <c:pt idx="108">
                  <c:v>-7.1473438953944504E-4</c:v>
                </c:pt>
                <c:pt idx="109">
                  <c:v>-7.2709779238464098E-4</c:v>
                </c:pt>
                <c:pt idx="110">
                  <c:v>-7.3933361769403004E-4</c:v>
                </c:pt>
                <c:pt idx="111">
                  <c:v>-7.5237937282884198E-4</c:v>
                </c:pt>
                <c:pt idx="112">
                  <c:v>-7.6493330106784001E-4</c:v>
                </c:pt>
                <c:pt idx="113">
                  <c:v>-7.7775373326107399E-4</c:v>
                </c:pt>
                <c:pt idx="114">
                  <c:v>-7.9070539108295698E-4</c:v>
                </c:pt>
                <c:pt idx="115">
                  <c:v>-8.0386169386487301E-4</c:v>
                </c:pt>
                <c:pt idx="116">
                  <c:v>-8.1631332705939003E-4</c:v>
                </c:pt>
                <c:pt idx="117">
                  <c:v>-8.2914097372923995E-4</c:v>
                </c:pt>
                <c:pt idx="118">
                  <c:v>-8.42205431868312E-4</c:v>
                </c:pt>
                <c:pt idx="119">
                  <c:v>-8.5454037294929405E-4</c:v>
                </c:pt>
                <c:pt idx="120">
                  <c:v>-8.6685727743022697E-4</c:v>
                </c:pt>
                <c:pt idx="121">
                  <c:v>-8.7949123824092605E-4</c:v>
                </c:pt>
                <c:pt idx="122">
                  <c:v>-8.9181242983521903E-4</c:v>
                </c:pt>
                <c:pt idx="123">
                  <c:v>-9.04594783206472E-4</c:v>
                </c:pt>
                <c:pt idx="124">
                  <c:v>-9.1694280197462898E-4</c:v>
                </c:pt>
                <c:pt idx="125">
                  <c:v>-9.2976354576735298E-4</c:v>
                </c:pt>
                <c:pt idx="126">
                  <c:v>-9.4294377740122197E-4</c:v>
                </c:pt>
                <c:pt idx="127">
                  <c:v>-9.5574448408647502E-4</c:v>
                </c:pt>
                <c:pt idx="128">
                  <c:v>-9.68520638385881E-4</c:v>
                </c:pt>
                <c:pt idx="129">
                  <c:v>-9.8175077203794896E-4</c:v>
                </c:pt>
                <c:pt idx="130">
                  <c:v>-9.9528972198637401E-4</c:v>
                </c:pt>
                <c:pt idx="131">
                  <c:v>-1.0087790278944201E-3</c:v>
                </c:pt>
                <c:pt idx="132">
                  <c:v>-1.0219375100620799E-3</c:v>
                </c:pt>
                <c:pt idx="133">
                  <c:v>-1.0353020544969201E-3</c:v>
                </c:pt>
                <c:pt idx="134">
                  <c:v>-1.0478054583517801E-3</c:v>
                </c:pt>
                <c:pt idx="135">
                  <c:v>-1.0605353674089199E-3</c:v>
                </c:pt>
                <c:pt idx="136">
                  <c:v>-1.07333770711379E-3</c:v>
                </c:pt>
                <c:pt idx="137">
                  <c:v>-1.0858683735357501E-3</c:v>
                </c:pt>
                <c:pt idx="138">
                  <c:v>-1.0990360073415599E-3</c:v>
                </c:pt>
                <c:pt idx="139">
                  <c:v>-1.11247432083476E-3</c:v>
                </c:pt>
                <c:pt idx="140">
                  <c:v>-1.1262197982361999E-3</c:v>
                </c:pt>
                <c:pt idx="141">
                  <c:v>-1.13952903393938E-3</c:v>
                </c:pt>
                <c:pt idx="142">
                  <c:v>-1.1523482517079499E-3</c:v>
                </c:pt>
                <c:pt idx="143">
                  <c:v>-1.1652726557102699E-3</c:v>
                </c:pt>
                <c:pt idx="144">
                  <c:v>-1.17828346740548E-3</c:v>
                </c:pt>
                <c:pt idx="145">
                  <c:v>-1.1915065424049299E-3</c:v>
                </c:pt>
                <c:pt idx="146">
                  <c:v>-1.2041438547256401E-3</c:v>
                </c:pt>
                <c:pt idx="147">
                  <c:v>-1.2171581050230301E-3</c:v>
                </c:pt>
                <c:pt idx="148">
                  <c:v>-1.2298089444216201E-3</c:v>
                </c:pt>
                <c:pt idx="149">
                  <c:v>-1.2425721723606201E-3</c:v>
                </c:pt>
                <c:pt idx="150">
                  <c:v>-1.25588534807286E-3</c:v>
                </c:pt>
                <c:pt idx="151">
                  <c:v>-1.26915348805771E-3</c:v>
                </c:pt>
                <c:pt idx="152">
                  <c:v>-1.2821296704237501E-3</c:v>
                </c:pt>
                <c:pt idx="153">
                  <c:v>-1.2950988672560801E-3</c:v>
                </c:pt>
                <c:pt idx="154">
                  <c:v>-1.3084779921662599E-3</c:v>
                </c:pt>
                <c:pt idx="155">
                  <c:v>-1.3211885136154399E-3</c:v>
                </c:pt>
                <c:pt idx="156">
                  <c:v>-1.3340905759806499E-3</c:v>
                </c:pt>
                <c:pt idx="157">
                  <c:v>-1.3470966034734499E-3</c:v>
                </c:pt>
                <c:pt idx="158">
                  <c:v>-1.35982666398398E-3</c:v>
                </c:pt>
                <c:pt idx="159">
                  <c:v>-1.3728404599179899E-3</c:v>
                </c:pt>
                <c:pt idx="160">
                  <c:v>-1.3862093889906201E-3</c:v>
                </c:pt>
                <c:pt idx="161">
                  <c:v>-1.3989614524845999E-3</c:v>
                </c:pt>
                <c:pt idx="162">
                  <c:v>-1.41238439977825E-3</c:v>
                </c:pt>
                <c:pt idx="163">
                  <c:v>-1.4255515856297001E-3</c:v>
                </c:pt>
                <c:pt idx="164">
                  <c:v>-1.4383253611217001E-3</c:v>
                </c:pt>
                <c:pt idx="165">
                  <c:v>-1.4519026527569101E-3</c:v>
                </c:pt>
                <c:pt idx="166">
                  <c:v>-1.4656751591932799E-3</c:v>
                </c:pt>
                <c:pt idx="167">
                  <c:v>-1.4789283162222201E-3</c:v>
                </c:pt>
                <c:pt idx="168">
                  <c:v>-1.49214839088721E-3</c:v>
                </c:pt>
                <c:pt idx="169">
                  <c:v>-1.5052103260214801E-3</c:v>
                </c:pt>
                <c:pt idx="170">
                  <c:v>-1.5182359168981301E-3</c:v>
                </c:pt>
                <c:pt idx="171">
                  <c:v>-1.5310650103559601E-3</c:v>
                </c:pt>
                <c:pt idx="172">
                  <c:v>-1.54419877262847E-3</c:v>
                </c:pt>
                <c:pt idx="173">
                  <c:v>-1.5573398344329401E-3</c:v>
                </c:pt>
                <c:pt idx="174">
                  <c:v>-1.5704522335770099E-3</c:v>
                </c:pt>
                <c:pt idx="175">
                  <c:v>-1.58367427505355E-3</c:v>
                </c:pt>
                <c:pt idx="176">
                  <c:v>-1.5979167038240301E-3</c:v>
                </c:pt>
                <c:pt idx="177">
                  <c:v>-1.61113900071349E-3</c:v>
                </c:pt>
                <c:pt idx="178">
                  <c:v>-1.6248111369707499E-3</c:v>
                </c:pt>
                <c:pt idx="179">
                  <c:v>-1.6382868070012001E-3</c:v>
                </c:pt>
                <c:pt idx="180">
                  <c:v>-1.6519996678172901E-3</c:v>
                </c:pt>
                <c:pt idx="181">
                  <c:v>-1.66531612000117E-3</c:v>
                </c:pt>
                <c:pt idx="182">
                  <c:v>-1.67936885511756E-3</c:v>
                </c:pt>
                <c:pt idx="183">
                  <c:v>-1.6926948427418199E-3</c:v>
                </c:pt>
                <c:pt idx="184">
                  <c:v>-1.7068232031486399E-3</c:v>
                </c:pt>
                <c:pt idx="185">
                  <c:v>-1.72017116392374E-3</c:v>
                </c:pt>
                <c:pt idx="186">
                  <c:v>-1.7331221102585999E-3</c:v>
                </c:pt>
                <c:pt idx="187">
                  <c:v>-1.74634120785986E-3</c:v>
                </c:pt>
                <c:pt idx="188">
                  <c:v>-1.7593018170563601E-3</c:v>
                </c:pt>
                <c:pt idx="189">
                  <c:v>-1.773710872762E-3</c:v>
                </c:pt>
                <c:pt idx="190">
                  <c:v>-1.78761768941522E-3</c:v>
                </c:pt>
                <c:pt idx="191">
                  <c:v>-1.80170665740028E-3</c:v>
                </c:pt>
                <c:pt idx="192">
                  <c:v>-1.8147038064429001E-3</c:v>
                </c:pt>
                <c:pt idx="193">
                  <c:v>-1.8279576947037299E-3</c:v>
                </c:pt>
                <c:pt idx="194">
                  <c:v>-1.8409645863451101E-3</c:v>
                </c:pt>
                <c:pt idx="195">
                  <c:v>-1.85438770878935E-3</c:v>
                </c:pt>
                <c:pt idx="196">
                  <c:v>-1.8677109477999599E-3</c:v>
                </c:pt>
                <c:pt idx="197">
                  <c:v>-1.8807338392548101E-3</c:v>
                </c:pt>
                <c:pt idx="198">
                  <c:v>-1.89376016885538E-3</c:v>
                </c:pt>
                <c:pt idx="199">
                  <c:v>-1.906789943131E-3</c:v>
                </c:pt>
                <c:pt idx="200">
                  <c:v>-1.9208329965877801E-3</c:v>
                </c:pt>
                <c:pt idx="201">
                  <c:v>-1.9344340672756801E-3</c:v>
                </c:pt>
                <c:pt idx="202">
                  <c:v>-1.94748312939603E-3</c:v>
                </c:pt>
                <c:pt idx="203">
                  <c:v>-1.96053562475453E-3</c:v>
                </c:pt>
                <c:pt idx="204">
                  <c:v>-1.9735915458961601E-3</c:v>
                </c:pt>
                <c:pt idx="205">
                  <c:v>-1.98665088646822E-3</c:v>
                </c:pt>
                <c:pt idx="206">
                  <c:v>-1.9997136417965302E-3</c:v>
                </c:pt>
                <c:pt idx="207">
                  <c:v>-2.0131906457173201E-3</c:v>
                </c:pt>
                <c:pt idx="208">
                  <c:v>-2.0262631196056699E-3</c:v>
                </c:pt>
                <c:pt idx="209">
                  <c:v>-2.0393389873241499E-3</c:v>
                </c:pt>
                <c:pt idx="210">
                  <c:v>-2.0528457089667601E-3</c:v>
                </c:pt>
                <c:pt idx="211">
                  <c:v>-2.06658606576631E-3</c:v>
                </c:pt>
                <c:pt idx="212">
                  <c:v>-2.0801580720931001E-3</c:v>
                </c:pt>
                <c:pt idx="213">
                  <c:v>-2.0937361027382798E-3</c:v>
                </c:pt>
                <c:pt idx="214">
                  <c:v>-2.1078791651887299E-3</c:v>
                </c:pt>
                <c:pt idx="215">
                  <c:v>-2.1209929943424599E-3</c:v>
                </c:pt>
                <c:pt idx="216">
                  <c:v>-2.1341101826708301E-3</c:v>
                </c:pt>
                <c:pt idx="217">
                  <c:v>-2.14790583167123E-3</c:v>
                </c:pt>
                <c:pt idx="218">
                  <c:v>-2.1614781362897799E-3</c:v>
                </c:pt>
                <c:pt idx="219">
                  <c:v>-2.17461121295734E-3</c:v>
                </c:pt>
                <c:pt idx="220">
                  <c:v>-2.1877475698143301E-3</c:v>
                </c:pt>
                <c:pt idx="221">
                  <c:v>-2.20142879605044E-3</c:v>
                </c:pt>
                <c:pt idx="222">
                  <c:v>-2.21507169758281E-3</c:v>
                </c:pt>
                <c:pt idx="223">
                  <c:v>-2.2298135000078001E-3</c:v>
                </c:pt>
                <c:pt idx="224">
                  <c:v>-2.2429775164605299E-3</c:v>
                </c:pt>
                <c:pt idx="225">
                  <c:v>-2.2566819781065701E-3</c:v>
                </c:pt>
                <c:pt idx="226">
                  <c:v>-2.27048648698876E-3</c:v>
                </c:pt>
                <c:pt idx="227">
                  <c:v>-2.2836655610892001E-3</c:v>
                </c:pt>
                <c:pt idx="228">
                  <c:v>-2.2968475114239001E-3</c:v>
                </c:pt>
                <c:pt idx="229">
                  <c:v>-2.3100322710381499E-3</c:v>
                </c:pt>
                <c:pt idx="230">
                  <c:v>-2.3232197726425E-3</c:v>
                </c:pt>
                <c:pt idx="231">
                  <c:v>-2.3367589262701699E-3</c:v>
                </c:pt>
                <c:pt idx="232">
                  <c:v>-2.3499546489299302E-3</c:v>
                </c:pt>
                <c:pt idx="233">
                  <c:v>-2.3631529354730101E-3</c:v>
                </c:pt>
                <c:pt idx="234">
                  <c:v>-2.3763537411466899E-3</c:v>
                </c:pt>
                <c:pt idx="235">
                  <c:v>-2.38955703185776E-3</c:v>
                </c:pt>
                <c:pt idx="236">
                  <c:v>-2.4043792263966001E-3</c:v>
                </c:pt>
                <c:pt idx="237">
                  <c:v>-2.4182949848217498E-3</c:v>
                </c:pt>
                <c:pt idx="238">
                  <c:v>-2.43205981218592E-3</c:v>
                </c:pt>
                <c:pt idx="239">
                  <c:v>-2.4452876993097399E-3</c:v>
                </c:pt>
                <c:pt idx="240">
                  <c:v>-2.45917179875178E-3</c:v>
                </c:pt>
                <c:pt idx="241">
                  <c:v>-2.4727785705803301E-3</c:v>
                </c:pt>
                <c:pt idx="242">
                  <c:v>-2.4864804046640398E-3</c:v>
                </c:pt>
                <c:pt idx="243">
                  <c:v>-2.50041548252779E-3</c:v>
                </c:pt>
                <c:pt idx="244">
                  <c:v>-2.5136672992839598E-3</c:v>
                </c:pt>
                <c:pt idx="245">
                  <c:v>-2.5281417514521299E-3</c:v>
                </c:pt>
                <c:pt idx="246">
                  <c:v>-2.5414042416290802E-3</c:v>
                </c:pt>
                <c:pt idx="247">
                  <c:v>-2.5546691155677102E-3</c:v>
                </c:pt>
                <c:pt idx="248">
                  <c:v>-2.5679363507057399E-3</c:v>
                </c:pt>
                <c:pt idx="249">
                  <c:v>-2.5830182355889401E-3</c:v>
                </c:pt>
                <c:pt idx="250">
                  <c:v>-2.5962990969719598E-3</c:v>
                </c:pt>
                <c:pt idx="251">
                  <c:v>-2.6095822249393198E-3</c:v>
                </c:pt>
                <c:pt idx="252">
                  <c:v>-2.62342894649353E-3</c:v>
                </c:pt>
                <c:pt idx="253">
                  <c:v>-2.6367195381014402E-3</c:v>
                </c:pt>
                <c:pt idx="254">
                  <c:v>-2.6500122603547401E-3</c:v>
                </c:pt>
                <c:pt idx="255">
                  <c:v>-2.6633070629967998E-3</c:v>
                </c:pt>
                <c:pt idx="256">
                  <c:v>-2.6766038994021301E-3</c:v>
                </c:pt>
                <c:pt idx="257">
                  <c:v>-2.6904054528148198E-3</c:v>
                </c:pt>
                <c:pt idx="258">
                  <c:v>-2.7037092352024299E-3</c:v>
                </c:pt>
                <c:pt idx="259">
                  <c:v>-2.7177338909976502E-3</c:v>
                </c:pt>
                <c:pt idx="260">
                  <c:v>-2.73104443520425E-3</c:v>
                </c:pt>
                <c:pt idx="261">
                  <c:v>-2.744356837993E-3</c:v>
                </c:pt>
                <c:pt idx="262">
                  <c:v>-2.7576710813445801E-3</c:v>
                </c:pt>
                <c:pt idx="263">
                  <c:v>-2.7709871555679799E-3</c:v>
                </c:pt>
                <c:pt idx="264">
                  <c:v>-2.7850317280838301E-3</c:v>
                </c:pt>
                <c:pt idx="265">
                  <c:v>-2.7983544615873498E-3</c:v>
                </c:pt>
                <c:pt idx="266">
                  <c:v>-2.8116790129766498E-3</c:v>
                </c:pt>
                <c:pt idx="267">
                  <c:v>-2.8261725763237401E-3</c:v>
                </c:pt>
                <c:pt idx="268">
                  <c:v>-2.8395067580986801E-3</c:v>
                </c:pt>
                <c:pt idx="269">
                  <c:v>-2.8528427587896799E-3</c:v>
                </c:pt>
                <c:pt idx="270">
                  <c:v>-2.8673802048534698E-3</c:v>
                </c:pt>
                <c:pt idx="271">
                  <c:v>-2.8821767371748799E-3</c:v>
                </c:pt>
                <c:pt idx="272">
                  <c:v>-2.8955301190373198E-3</c:v>
                </c:pt>
                <c:pt idx="273">
                  <c:v>-2.9088853224780902E-3</c:v>
                </c:pt>
                <c:pt idx="274">
                  <c:v>-2.92224235154807E-3</c:v>
                </c:pt>
                <c:pt idx="275">
                  <c:v>-2.9360947291490998E-3</c:v>
                </c:pt>
                <c:pt idx="276">
                  <c:v>-2.9494584664960998E-3</c:v>
                </c:pt>
                <c:pt idx="277">
                  <c:v>-2.9634552547336099E-3</c:v>
                </c:pt>
                <c:pt idx="278">
                  <c:v>-2.9775861307198702E-3</c:v>
                </c:pt>
                <c:pt idx="279">
                  <c:v>-2.9909613642986801E-3</c:v>
                </c:pt>
                <c:pt idx="280">
                  <c:v>-3.0043384399386702E-3</c:v>
                </c:pt>
                <c:pt idx="281">
                  <c:v>-3.0185391247879402E-3</c:v>
                </c:pt>
                <c:pt idx="282">
                  <c:v>-3.03192288460901E-3</c:v>
                </c:pt>
                <c:pt idx="283">
                  <c:v>-3.0453084444607001E-3</c:v>
                </c:pt>
                <c:pt idx="284">
                  <c:v>-3.0586957783109601E-3</c:v>
                </c:pt>
                <c:pt idx="285">
                  <c:v>-3.0726023912467401E-3</c:v>
                </c:pt>
                <c:pt idx="286">
                  <c:v>-3.08599608946285E-3</c:v>
                </c:pt>
                <c:pt idx="287">
                  <c:v>-3.0993914650868401E-3</c:v>
                </c:pt>
                <c:pt idx="288">
                  <c:v>-3.1127884847554801E-3</c:v>
                </c:pt>
                <c:pt idx="289">
                  <c:v>-3.1268540662871699E-3</c:v>
                </c:pt>
                <c:pt idx="290">
                  <c:v>-3.14025727780806E-3</c:v>
                </c:pt>
                <c:pt idx="291">
                  <c:v>-3.1544899800003598E-3</c:v>
                </c:pt>
                <c:pt idx="292">
                  <c:v>-3.1678995060559498E-3</c:v>
                </c:pt>
                <c:pt idx="293">
                  <c:v>-3.1813105446660299E-3</c:v>
                </c:pt>
                <c:pt idx="294">
                  <c:v>-3.1947230761226499E-3</c:v>
                </c:pt>
                <c:pt idx="295">
                  <c:v>-3.20890114134571E-3</c:v>
                </c:pt>
                <c:pt idx="296">
                  <c:v>-3.2223197436560399E-3</c:v>
                </c:pt>
                <c:pt idx="297">
                  <c:v>-3.23573979250298E-3</c:v>
                </c:pt>
                <c:pt idx="298">
                  <c:v>-3.2491612775036901E-3</c:v>
                </c:pt>
                <c:pt idx="299">
                  <c:v>-3.2634234409860499E-3</c:v>
                </c:pt>
                <c:pt idx="300">
                  <c:v>-3.27685081390614E-3</c:v>
                </c:pt>
                <c:pt idx="301">
                  <c:v>-3.2911212485089501E-3</c:v>
                </c:pt>
                <c:pt idx="302">
                  <c:v>-3.3061405306912799E-3</c:v>
                </c:pt>
                <c:pt idx="303">
                  <c:v>-3.3195813381401802E-3</c:v>
                </c:pt>
                <c:pt idx="304">
                  <c:v>-3.3340408972082299E-3</c:v>
                </c:pt>
                <c:pt idx="305">
                  <c:v>-3.3482131966292199E-3</c:v>
                </c:pt>
                <c:pt idx="306">
                  <c:v>-3.36166467267561E-3</c:v>
                </c:pt>
                <c:pt idx="307">
                  <c:v>-3.37511773157319E-3</c:v>
                </c:pt>
                <c:pt idx="308">
                  <c:v>-3.3893190958724602E-3</c:v>
                </c:pt>
                <c:pt idx="309">
                  <c:v>-3.4027784973122898E-3</c:v>
                </c:pt>
                <c:pt idx="310">
                  <c:v>-3.4168555369899901E-3</c:v>
                </c:pt>
                <c:pt idx="311">
                  <c:v>-3.4303213055895299E-3</c:v>
                </c:pt>
                <c:pt idx="312">
                  <c:v>-3.4437887408088098E-3</c:v>
                </c:pt>
                <c:pt idx="313">
                  <c:v>-3.4579123164062702E-3</c:v>
                </c:pt>
                <c:pt idx="314">
                  <c:v>-3.4721748867915301E-3</c:v>
                </c:pt>
                <c:pt idx="315">
                  <c:v>-3.4856533047078202E-3</c:v>
                </c:pt>
                <c:pt idx="316">
                  <c:v>-3.4991333639560998E-3</c:v>
                </c:pt>
                <c:pt idx="317">
                  <c:v>-3.5126150487952202E-3</c:v>
                </c:pt>
                <c:pt idx="318">
                  <c:v>-3.5268052306485199E-3</c:v>
                </c:pt>
                <c:pt idx="319">
                  <c:v>-3.54090701944352E-3</c:v>
                </c:pt>
                <c:pt idx="320">
                  <c:v>-3.5553193627106401E-3</c:v>
                </c:pt>
                <c:pt idx="321">
                  <c:v>-3.5688165211609801E-3</c:v>
                </c:pt>
                <c:pt idx="322">
                  <c:v>-3.5823151859566498E-3</c:v>
                </c:pt>
                <c:pt idx="323">
                  <c:v>-3.5958153273792401E-3</c:v>
                </c:pt>
                <c:pt idx="324">
                  <c:v>-3.6093169142692302E-3</c:v>
                </c:pt>
                <c:pt idx="325">
                  <c:v>-3.62281991304504E-3</c:v>
                </c:pt>
                <c:pt idx="326">
                  <c:v>-3.63632428821375E-3</c:v>
                </c:pt>
                <c:pt idx="327">
                  <c:v>-3.6498299996205802E-3</c:v>
                </c:pt>
                <c:pt idx="328">
                  <c:v>-3.6641747239898898E-3</c:v>
                </c:pt>
                <c:pt idx="329">
                  <c:v>-3.6776861081480199E-3</c:v>
                </c:pt>
                <c:pt idx="330">
                  <c:v>-3.6929049836446899E-3</c:v>
                </c:pt>
                <c:pt idx="331">
                  <c:v>-3.7064248137116899E-3</c:v>
                </c:pt>
                <c:pt idx="332">
                  <c:v>-3.7199457412007801E-3</c:v>
                </c:pt>
                <c:pt idx="333">
                  <c:v>-3.7334677164642099E-3</c:v>
                </c:pt>
                <c:pt idx="334">
                  <c:v>-3.7469906923198099E-3</c:v>
                </c:pt>
                <c:pt idx="335">
                  <c:v>-3.7605146248804199E-3</c:v>
                </c:pt>
                <c:pt idx="336">
                  <c:v>-3.7740394756891199E-3</c:v>
                </c:pt>
                <c:pt idx="337">
                  <c:v>-3.7886134517450798E-3</c:v>
                </c:pt>
                <c:pt idx="338">
                  <c:v>-3.8021431531195301E-3</c:v>
                </c:pt>
                <c:pt idx="339">
                  <c:v>-3.8156736943160598E-3</c:v>
                </c:pt>
                <c:pt idx="340">
                  <c:v>-3.8292050605326102E-3</c:v>
                </c:pt>
                <c:pt idx="341">
                  <c:v>-3.8435996652479501E-3</c:v>
                </c:pt>
                <c:pt idx="342">
                  <c:v>-3.8571356081109199E-3</c:v>
                </c:pt>
                <c:pt idx="343">
                  <c:v>-3.8706723444763202E-3</c:v>
                </c:pt>
                <c:pt idx="344">
                  <c:v>-3.8842098615902102E-3</c:v>
                </c:pt>
                <c:pt idx="345">
                  <c:v>-3.9004462253184801E-3</c:v>
                </c:pt>
                <c:pt idx="346">
                  <c:v>-3.9139944846476602E-3</c:v>
                </c:pt>
                <c:pt idx="347">
                  <c:v>-3.9284959923607202E-3</c:v>
                </c:pt>
                <c:pt idx="348">
                  <c:v>-3.9420487473235902E-3</c:v>
                </c:pt>
                <c:pt idx="349">
                  <c:v>-3.9579299362200396E-3</c:v>
                </c:pt>
                <c:pt idx="350">
                  <c:v>-3.9723558847999801E-3</c:v>
                </c:pt>
                <c:pt idx="351">
                  <c:v>-3.9859228310265803E-3</c:v>
                </c:pt>
                <c:pt idx="352">
                  <c:v>-3.9994903794388897E-3</c:v>
                </c:pt>
                <c:pt idx="353">
                  <c:v>-4.0130585080082101E-3</c:v>
                </c:pt>
                <c:pt idx="354">
                  <c:v>-4.0266271965975903E-3</c:v>
                </c:pt>
                <c:pt idx="355">
                  <c:v>-4.0401964266894401E-3</c:v>
                </c:pt>
                <c:pt idx="356">
                  <c:v>-4.0537661812088399E-3</c:v>
                </c:pt>
                <c:pt idx="357">
                  <c:v>-4.0684469713889101E-3</c:v>
                </c:pt>
                <c:pt idx="358">
                  <c:v>-4.0829377298493702E-3</c:v>
                </c:pt>
                <c:pt idx="359">
                  <c:v>-4.0965151360193401E-3</c:v>
                </c:pt>
                <c:pt idx="360">
                  <c:v>-4.1100929890064497E-3</c:v>
                </c:pt>
                <c:pt idx="361">
                  <c:v>-4.1247945405900304E-3</c:v>
                </c:pt>
                <c:pt idx="362">
                  <c:v>-4.1383763868362202E-3</c:v>
                </c:pt>
                <c:pt idx="363">
                  <c:v>-4.1519585901939396E-3</c:v>
                </c:pt>
                <c:pt idx="364">
                  <c:v>-4.1655411161345699E-3</c:v>
                </c:pt>
                <c:pt idx="365">
                  <c:v>-4.1800431943969096E-3</c:v>
                </c:pt>
                <c:pt idx="366">
                  <c:v>-4.1936293770317096E-3</c:v>
                </c:pt>
                <c:pt idx="367">
                  <c:v>-4.2072157849411401E-3</c:v>
                </c:pt>
                <c:pt idx="368">
                  <c:v>-4.2217357440471103E-3</c:v>
                </c:pt>
                <c:pt idx="369">
                  <c:v>-4.2353255108744502E-3</c:v>
                </c:pt>
                <c:pt idx="370">
                  <c:v>-4.24988223540916E-3</c:v>
                </c:pt>
                <c:pt idx="371">
                  <c:v>-4.2634754591397497E-3</c:v>
                </c:pt>
                <c:pt idx="372">
                  <c:v>-4.2770688280746099E-3</c:v>
                </c:pt>
                <c:pt idx="373">
                  <c:v>-4.2914917728739E-3</c:v>
                </c:pt>
                <c:pt idx="374">
                  <c:v>-4.3061655407436398E-3</c:v>
                </c:pt>
                <c:pt idx="375">
                  <c:v>-4.3197654349739698E-3</c:v>
                </c:pt>
                <c:pt idx="376">
                  <c:v>-4.3333655065481303E-3</c:v>
                </c:pt>
                <c:pt idx="377">
                  <c:v>-4.3469657726885403E-3</c:v>
                </c:pt>
                <c:pt idx="378">
                  <c:v>-4.3605662533057104E-3</c:v>
                </c:pt>
                <c:pt idx="379">
                  <c:v>-4.3751071731410202E-3</c:v>
                </c:pt>
                <c:pt idx="380">
                  <c:v>-4.3887111943607801E-3</c:v>
                </c:pt>
                <c:pt idx="381">
                  <c:v>-4.4023154962482096E-3</c:v>
                </c:pt>
                <c:pt idx="382">
                  <c:v>-4.4168139166613904E-3</c:v>
                </c:pt>
                <c:pt idx="383">
                  <c:v>-4.4304218937700401E-3</c:v>
                </c:pt>
                <c:pt idx="384">
                  <c:v>-4.4452261590082103E-3</c:v>
                </c:pt>
                <c:pt idx="385">
                  <c:v>-4.4588378881120104E-3</c:v>
                </c:pt>
                <c:pt idx="386">
                  <c:v>-4.4724499982132003E-3</c:v>
                </c:pt>
                <c:pt idx="387">
                  <c:v>-4.4879234922221402E-3</c:v>
                </c:pt>
                <c:pt idx="388">
                  <c:v>-4.50256069038984E-3</c:v>
                </c:pt>
                <c:pt idx="389">
                  <c:v>-4.5161832367845703E-3</c:v>
                </c:pt>
                <c:pt idx="390">
                  <c:v>-4.5298062092407497E-3</c:v>
                </c:pt>
                <c:pt idx="391">
                  <c:v>-4.5434296122450401E-3</c:v>
                </c:pt>
                <c:pt idx="392">
                  <c:v>-4.5570534482281596E-3</c:v>
                </c:pt>
                <c:pt idx="393">
                  <c:v>-4.5716819965898299E-3</c:v>
                </c:pt>
                <c:pt idx="394">
                  <c:v>-4.5853098023719199E-3</c:v>
                </c:pt>
                <c:pt idx="395">
                  <c:v>-4.5989380371480601E-3</c:v>
                </c:pt>
                <c:pt idx="396">
                  <c:v>-4.61371740123324E-3</c:v>
                </c:pt>
                <c:pt idx="397">
                  <c:v>-4.6273496398001497E-3</c:v>
                </c:pt>
                <c:pt idx="398">
                  <c:v>-4.6409822873731601E-3</c:v>
                </c:pt>
                <c:pt idx="399">
                  <c:v>-4.65568805443851E-3</c:v>
                </c:pt>
                <c:pt idx="400">
                  <c:v>-4.66932466450191E-3</c:v>
                </c:pt>
                <c:pt idx="401">
                  <c:v>-4.6838109722696798E-3</c:v>
                </c:pt>
                <c:pt idx="402">
                  <c:v>-4.6974513832253404E-3</c:v>
                </c:pt>
                <c:pt idx="403">
                  <c:v>-4.7122740117927098E-3</c:v>
                </c:pt>
                <c:pt idx="404">
                  <c:v>-4.7271897460066702E-3</c:v>
                </c:pt>
                <c:pt idx="405">
                  <c:v>-4.7430403578212401E-3</c:v>
                </c:pt>
                <c:pt idx="406">
                  <c:v>-4.7566946592274796E-3</c:v>
                </c:pt>
                <c:pt idx="407">
                  <c:v>-4.7703492850096098E-3</c:v>
                </c:pt>
                <c:pt idx="408">
                  <c:v>-4.7849766226712902E-3</c:v>
                </c:pt>
                <c:pt idx="409">
                  <c:v>-4.7997244916262796E-3</c:v>
                </c:pt>
                <c:pt idx="410">
                  <c:v>-4.8133863499288197E-3</c:v>
                </c:pt>
                <c:pt idx="411">
                  <c:v>-4.82704857352556E-3</c:v>
                </c:pt>
                <c:pt idx="412">
                  <c:v>-4.8407111821139499E-3</c:v>
                </c:pt>
                <c:pt idx="413">
                  <c:v>-4.8543741989186904E-3</c:v>
                </c:pt>
                <c:pt idx="414">
                  <c:v>-4.8680376498484697E-3</c:v>
                </c:pt>
                <c:pt idx="415">
                  <c:v>-4.8817015635593602E-3</c:v>
                </c:pt>
                <c:pt idx="416">
                  <c:v>-4.89654973390678E-3</c:v>
                </c:pt>
                <c:pt idx="417">
                  <c:v>-4.91021785622102E-3</c:v>
                </c:pt>
                <c:pt idx="418">
                  <c:v>-4.9238865248109297E-3</c:v>
                </c:pt>
                <c:pt idx="419">
                  <c:v>-4.9375557634680298E-3</c:v>
                </c:pt>
                <c:pt idx="420">
                  <c:v>-4.9512255938556097E-3</c:v>
                </c:pt>
                <c:pt idx="421">
                  <c:v>-4.96489603503723E-3</c:v>
                </c:pt>
                <c:pt idx="422">
                  <c:v>-4.9798098370415602E-3</c:v>
                </c:pt>
                <c:pt idx="423">
                  <c:v>-4.9948124533655399E-3</c:v>
                </c:pt>
                <c:pt idx="424">
                  <c:v>-5.00849104781692E-3</c:v>
                </c:pt>
                <c:pt idx="425">
                  <c:v>-5.0234618612756202E-3</c:v>
                </c:pt>
                <c:pt idx="426">
                  <c:v>-5.0382997264074103E-3</c:v>
                </c:pt>
                <c:pt idx="427">
                  <c:v>-5.0519865855347098E-3</c:v>
                </c:pt>
                <c:pt idx="428">
                  <c:v>-5.0681165626675498E-3</c:v>
                </c:pt>
                <c:pt idx="429">
                  <c:v>-5.08181093959787E-3</c:v>
                </c:pt>
                <c:pt idx="430">
                  <c:v>-5.0955059857811296E-3</c:v>
                </c:pt>
                <c:pt idx="431">
                  <c:v>-5.1092016981572098E-3</c:v>
                </c:pt>
                <c:pt idx="432">
                  <c:v>-5.1228980721700996E-3</c:v>
                </c:pt>
                <c:pt idx="433">
                  <c:v>-5.1376862283115396E-3</c:v>
                </c:pt>
                <c:pt idx="434">
                  <c:v>-5.1513870067027602E-3</c:v>
                </c:pt>
                <c:pt idx="435">
                  <c:v>-5.16508842568217E-3</c:v>
                </c:pt>
                <c:pt idx="436">
                  <c:v>-5.1787904764123904E-3</c:v>
                </c:pt>
                <c:pt idx="437">
                  <c:v>-5.1924931488223297E-3</c:v>
                </c:pt>
                <c:pt idx="438">
                  <c:v>-5.2084673693835199E-3</c:v>
                </c:pt>
                <c:pt idx="439">
                  <c:v>-5.2221774601866099E-3</c:v>
                </c:pt>
                <c:pt idx="440">
                  <c:v>-5.2358881362140298E-3</c:v>
                </c:pt>
                <c:pt idx="441">
                  <c:v>-5.2495993844072601E-3</c:v>
                </c:pt>
                <c:pt idx="442">
                  <c:v>-5.2633111923571004E-3</c:v>
                </c:pt>
                <c:pt idx="443">
                  <c:v>-5.2770235472974899E-3</c:v>
                </c:pt>
                <c:pt idx="444">
                  <c:v>-5.2907364362850696E-3</c:v>
                </c:pt>
                <c:pt idx="445">
                  <c:v>-5.3044498478030597E-3</c:v>
                </c:pt>
                <c:pt idx="446">
                  <c:v>-5.3181637702301998E-3</c:v>
                </c:pt>
                <c:pt idx="447">
                  <c:v>-5.3318781924019901E-3</c:v>
                </c:pt>
                <c:pt idx="448">
                  <c:v>-5.3455931051073699E-3</c:v>
                </c:pt>
                <c:pt idx="449">
                  <c:v>-5.3593084991773697E-3</c:v>
                </c:pt>
                <c:pt idx="450">
                  <c:v>-5.3730243650835698E-3</c:v>
                </c:pt>
                <c:pt idx="451">
                  <c:v>-5.3867406957087902E-3</c:v>
                </c:pt>
                <c:pt idx="452">
                  <c:v>-5.4004574860542897E-3</c:v>
                </c:pt>
                <c:pt idx="453">
                  <c:v>-5.41546946766518E-3</c:v>
                </c:pt>
                <c:pt idx="454">
                  <c:v>-5.4291901892283599E-3</c:v>
                </c:pt>
                <c:pt idx="455">
                  <c:v>-5.4429113598058699E-3</c:v>
                </c:pt>
                <c:pt idx="456">
                  <c:v>-5.4566329745010904E-3</c:v>
                </c:pt>
                <c:pt idx="457">
                  <c:v>-5.4703550269661503E-3</c:v>
                </c:pt>
                <c:pt idx="458">
                  <c:v>-5.4840775109200801E-3</c:v>
                </c:pt>
                <c:pt idx="459">
                  <c:v>-5.4978004193634803E-3</c:v>
                </c:pt>
                <c:pt idx="460">
                  <c:v>-5.5115237437602001E-3</c:v>
                </c:pt>
                <c:pt idx="461">
                  <c:v>-5.5264062045911203E-3</c:v>
                </c:pt>
                <c:pt idx="462">
                  <c:v>-5.5401334547225704E-3</c:v>
                </c:pt>
                <c:pt idx="463">
                  <c:v>-5.5538610935650301E-3</c:v>
                </c:pt>
                <c:pt idx="464">
                  <c:v>-5.5675891139360303E-3</c:v>
                </c:pt>
                <c:pt idx="465">
                  <c:v>-5.5825690039733797E-3</c:v>
                </c:pt>
                <c:pt idx="466">
                  <c:v>-5.5963009435917501E-3</c:v>
                </c:pt>
                <c:pt idx="467">
                  <c:v>-5.61003325395919E-3</c:v>
                </c:pt>
                <c:pt idx="468">
                  <c:v>-5.6237659361969101E-3</c:v>
                </c:pt>
                <c:pt idx="469">
                  <c:v>-5.63749899402887E-3</c:v>
                </c:pt>
                <c:pt idx="470">
                  <c:v>-5.65123243340661E-3</c:v>
                </c:pt>
                <c:pt idx="471">
                  <c:v>-5.6649662618821596E-3</c:v>
                </c:pt>
                <c:pt idx="472">
                  <c:v>-5.6787004876922998E-3</c:v>
                </c:pt>
                <c:pt idx="473">
                  <c:v>-5.6939425836656397E-3</c:v>
                </c:pt>
                <c:pt idx="474">
                  <c:v>-5.7088273081094499E-3</c:v>
                </c:pt>
                <c:pt idx="475">
                  <c:v>-5.7225690999526896E-3</c:v>
                </c:pt>
                <c:pt idx="476">
                  <c:v>-5.7363113194481797E-3</c:v>
                </c:pt>
                <c:pt idx="477">
                  <c:v>-5.7525600649049897E-3</c:v>
                </c:pt>
                <c:pt idx="478">
                  <c:v>-5.7663094029678204E-3</c:v>
                </c:pt>
                <c:pt idx="479">
                  <c:v>-5.7800591803553198E-3</c:v>
                </c:pt>
                <c:pt idx="480">
                  <c:v>-5.7938093990894599E-3</c:v>
                </c:pt>
                <c:pt idx="481">
                  <c:v>-5.8075600593749301E-3</c:v>
                </c:pt>
                <c:pt idx="482">
                  <c:v>-5.8213111608292198E-3</c:v>
                </c:pt>
                <c:pt idx="483">
                  <c:v>-5.8350627032768597E-3</c:v>
                </c:pt>
                <c:pt idx="484">
                  <c:v>-5.8488146851360901E-3</c:v>
                </c:pt>
                <c:pt idx="485">
                  <c:v>-5.8625671039908497E-3</c:v>
                </c:pt>
                <c:pt idx="486">
                  <c:v>-5.8763199564787804E-3</c:v>
                </c:pt>
                <c:pt idx="487">
                  <c:v>-5.8900732382357801E-3</c:v>
                </c:pt>
                <c:pt idx="488">
                  <c:v>-5.9038269444407401E-3</c:v>
                </c:pt>
                <c:pt idx="489">
                  <c:v>-5.9189530861637101E-3</c:v>
                </c:pt>
                <c:pt idx="490">
                  <c:v>-5.9327108238838499E-3</c:v>
                </c:pt>
                <c:pt idx="491">
                  <c:v>-5.9464689672523996E-3</c:v>
                </c:pt>
                <c:pt idx="492">
                  <c:v>-5.9602275096764003E-3</c:v>
                </c:pt>
                <c:pt idx="493">
                  <c:v>-5.9739864449484103E-3</c:v>
                </c:pt>
                <c:pt idx="494">
                  <c:v>-5.98774576852917E-3</c:v>
                </c:pt>
                <c:pt idx="495">
                  <c:v>-6.0015054777559796E-3</c:v>
                </c:pt>
                <c:pt idx="496">
                  <c:v>-6.0165682728466202E-3</c:v>
                </c:pt>
                <c:pt idx="497">
                  <c:v>-6.0303319536282101E-3</c:v>
                </c:pt>
                <c:pt idx="498">
                  <c:v>-6.0440960245033704E-3</c:v>
                </c:pt>
                <c:pt idx="499">
                  <c:v>-6.0578604933946602E-3</c:v>
                </c:pt>
                <c:pt idx="500">
                  <c:v>-6.0728478460259604E-3</c:v>
                </c:pt>
                <c:pt idx="501">
                  <c:v>-6.0866162980541703E-3</c:v>
                </c:pt>
                <c:pt idx="502">
                  <c:v>-6.1003851898011599E-3</c:v>
                </c:pt>
                <c:pt idx="503">
                  <c:v>-6.1141545381735796E-3</c:v>
                </c:pt>
                <c:pt idx="504">
                  <c:v>-6.1279243609786496E-3</c:v>
                </c:pt>
                <c:pt idx="505">
                  <c:v>-6.1430768745282197E-3</c:v>
                </c:pt>
                <c:pt idx="506">
                  <c:v>-6.1568508656590004E-3</c:v>
                </c:pt>
                <c:pt idx="507">
                  <c:v>-6.1706253805433996E-3</c:v>
                </c:pt>
                <c:pt idx="508">
                  <c:v>-6.1844004326752303E-3</c:v>
                </c:pt>
                <c:pt idx="509">
                  <c:v>-6.1981760334372197E-3</c:v>
                </c:pt>
                <c:pt idx="510">
                  <c:v>-6.21195219080621E-3</c:v>
                </c:pt>
                <c:pt idx="511">
                  <c:v>-6.2257289099693401E-3</c:v>
                </c:pt>
                <c:pt idx="512">
                  <c:v>-6.2395061929484399E-3</c:v>
                </c:pt>
                <c:pt idx="513">
                  <c:v>-6.2549208850256896E-3</c:v>
                </c:pt>
                <c:pt idx="514">
                  <c:v>-6.2687024984718698E-3</c:v>
                </c:pt>
                <c:pt idx="515">
                  <c:v>-6.2824846673899702E-3</c:v>
                </c:pt>
                <c:pt idx="516">
                  <c:v>-6.2978617934665903E-3</c:v>
                </c:pt>
                <c:pt idx="517">
                  <c:v>-6.31317423536586E-3</c:v>
                </c:pt>
                <c:pt idx="518">
                  <c:v>-6.32696427163555E-3</c:v>
                </c:pt>
                <c:pt idx="519">
                  <c:v>-6.3407548191656699E-3</c:v>
                </c:pt>
                <c:pt idx="520">
                  <c:v>-6.3545458618150799E-3</c:v>
                </c:pt>
                <c:pt idx="521">
                  <c:v>-6.3696968000859101E-3</c:v>
                </c:pt>
                <c:pt idx="522">
                  <c:v>-6.3834918968593002E-3</c:v>
                </c:pt>
                <c:pt idx="523">
                  <c:v>-6.4000404150008896E-3</c:v>
                </c:pt>
                <c:pt idx="524">
                  <c:v>-6.4138426872946399E-3</c:v>
                </c:pt>
                <c:pt idx="525">
                  <c:v>-6.4276453625338598E-3</c:v>
                </c:pt>
                <c:pt idx="526">
                  <c:v>-6.4414484235857097E-3</c:v>
                </c:pt>
                <c:pt idx="527">
                  <c:v>-6.4552518547639198E-3</c:v>
                </c:pt>
                <c:pt idx="528">
                  <c:v>-6.4705804451942496E-3</c:v>
                </c:pt>
                <c:pt idx="529">
                  <c:v>-6.4843876841216702E-3</c:v>
                </c:pt>
                <c:pt idx="530">
                  <c:v>-6.4981952595080496E-3</c:v>
                </c:pt>
                <c:pt idx="531">
                  <c:v>-6.5120031638523897E-3</c:v>
                </c:pt>
                <c:pt idx="532">
                  <c:v>-6.5258113913814397E-3</c:v>
                </c:pt>
                <c:pt idx="533">
                  <c:v>-6.5396199382636898E-3</c:v>
                </c:pt>
                <c:pt idx="534">
                  <c:v>-6.5534288021442096E-3</c:v>
                </c:pt>
                <c:pt idx="535">
                  <c:v>-6.56723798212701E-3</c:v>
                </c:pt>
                <c:pt idx="536">
                  <c:v>-6.5810474780189903E-3</c:v>
                </c:pt>
                <c:pt idx="537">
                  <c:v>-6.5948572897757797E-3</c:v>
                </c:pt>
                <c:pt idx="538">
                  <c:v>-6.6086674172319403E-3</c:v>
                </c:pt>
                <c:pt idx="539">
                  <c:v>-6.6240822473579803E-3</c:v>
                </c:pt>
                <c:pt idx="540">
                  <c:v>-6.6378961954499599E-3</c:v>
                </c:pt>
                <c:pt idx="541">
                  <c:v>-6.6531772435114104E-3</c:v>
                </c:pt>
                <c:pt idx="542">
                  <c:v>-6.66699495964794E-3</c:v>
                </c:pt>
                <c:pt idx="543">
                  <c:v>-6.68081297509787E-3</c:v>
                </c:pt>
                <c:pt idx="544">
                  <c:v>-6.6946312816635496E-3</c:v>
                </c:pt>
                <c:pt idx="545">
                  <c:v>-6.71141042332489E-3</c:v>
                </c:pt>
                <c:pt idx="546">
                  <c:v>-6.7252354843468799E-3</c:v>
                </c:pt>
                <c:pt idx="547">
                  <c:v>-6.7390608052413301E-3</c:v>
                </c:pt>
                <c:pt idx="548">
                  <c:v>-6.7528863746326197E-3</c:v>
                </c:pt>
                <c:pt idx="549">
                  <c:v>-6.7667121811976899E-3</c:v>
                </c:pt>
                <c:pt idx="550">
                  <c:v>-6.7805382146127399E-3</c:v>
                </c:pt>
                <c:pt idx="551">
                  <c:v>-6.7943644656038903E-3</c:v>
                </c:pt>
                <c:pt idx="552">
                  <c:v>-6.8081909261297202E-3</c:v>
                </c:pt>
                <c:pt idx="553">
                  <c:v>-6.82487255272429E-3</c:v>
                </c:pt>
                <c:pt idx="554">
                  <c:v>-6.8404188462371498E-3</c:v>
                </c:pt>
                <c:pt idx="555">
                  <c:v>-6.85425557808659E-3</c:v>
                </c:pt>
                <c:pt idx="556">
                  <c:v>-6.8680925029743402E-3</c:v>
                </c:pt>
                <c:pt idx="557">
                  <c:v>-6.8819296189516696E-3</c:v>
                </c:pt>
                <c:pt idx="558">
                  <c:v>-6.8957669239459703E-3</c:v>
                </c:pt>
                <c:pt idx="559">
                  <c:v>-6.9096044155572203E-3</c:v>
                </c:pt>
                <c:pt idx="560">
                  <c:v>-6.9234420899250398E-3</c:v>
                </c:pt>
                <c:pt idx="561">
                  <c:v>-6.9372799419637398E-3</c:v>
                </c:pt>
                <c:pt idx="562">
                  <c:v>-6.9511179665797604E-3</c:v>
                </c:pt>
                <c:pt idx="563">
                  <c:v>-6.9649561570526803E-3</c:v>
                </c:pt>
                <c:pt idx="564">
                  <c:v>-6.9787945060751696E-3</c:v>
                </c:pt>
                <c:pt idx="565">
                  <c:v>-6.99263300611324E-3</c:v>
                </c:pt>
                <c:pt idx="566">
                  <c:v>-7.0064716497129703E-3</c:v>
                </c:pt>
                <c:pt idx="567">
                  <c:v>-7.02031042962968E-3</c:v>
                </c:pt>
                <c:pt idx="568">
                  <c:v>-7.03414933876773E-3</c:v>
                </c:pt>
                <c:pt idx="569">
                  <c:v>-7.04798837021944E-3</c:v>
                </c:pt>
                <c:pt idx="570">
                  <c:v>-7.0618275161276204E-3</c:v>
                </c:pt>
                <c:pt idx="571">
                  <c:v>-7.0756667701348296E-3</c:v>
                </c:pt>
                <c:pt idx="572">
                  <c:v>-7.0895061248985999E-3</c:v>
                </c:pt>
                <c:pt idx="573">
                  <c:v>-7.1047777309003798E-3</c:v>
                </c:pt>
                <c:pt idx="574">
                  <c:v>-7.1186204725506401E-3</c:v>
                </c:pt>
                <c:pt idx="575">
                  <c:v>-7.1324632978011903E-3</c:v>
                </c:pt>
                <c:pt idx="576">
                  <c:v>-7.1463062033903599E-3</c:v>
                </c:pt>
                <c:pt idx="577">
                  <c:v>-7.1601491875403897E-3</c:v>
                </c:pt>
                <c:pt idx="578">
                  <c:v>-7.1739922497124804E-3</c:v>
                </c:pt>
                <c:pt idx="579">
                  <c:v>-7.1878353904343203E-3</c:v>
                </c:pt>
                <c:pt idx="580">
                  <c:v>-7.2016786100573497E-3</c:v>
                </c:pt>
                <c:pt idx="581">
                  <c:v>-7.2155219087722501E-3</c:v>
                </c:pt>
                <c:pt idx="582">
                  <c:v>-7.2293652863828798E-3</c:v>
                </c:pt>
                <c:pt idx="583">
                  <c:v>-7.2432087403316199E-3</c:v>
                </c:pt>
                <c:pt idx="584">
                  <c:v>-7.2570522658301799E-3</c:v>
                </c:pt>
                <c:pt idx="585">
                  <c:v>-7.2708958569194897E-3</c:v>
                </c:pt>
                <c:pt idx="586">
                  <c:v>-7.2847395054990802E-3</c:v>
                </c:pt>
                <c:pt idx="587">
                  <c:v>-7.2985832013804496E-3</c:v>
                </c:pt>
                <c:pt idx="588">
                  <c:v>-7.31242693264849E-3</c:v>
                </c:pt>
                <c:pt idx="589">
                  <c:v>-7.3262706870416798E-3</c:v>
                </c:pt>
                <c:pt idx="590">
                  <c:v>-7.3417457647666001E-3</c:v>
                </c:pt>
                <c:pt idx="591">
                  <c:v>-7.3555926696945301E-3</c:v>
                </c:pt>
                <c:pt idx="592">
                  <c:v>-7.3711889289953796E-3</c:v>
                </c:pt>
                <c:pt idx="593">
                  <c:v>-7.3850389632856301E-3</c:v>
                </c:pt>
                <c:pt idx="594">
                  <c:v>-7.3988889688804604E-3</c:v>
                </c:pt>
                <c:pt idx="595">
                  <c:v>-7.41273894175972E-3</c:v>
                </c:pt>
                <c:pt idx="596">
                  <c:v>-7.4281465161625503E-3</c:v>
                </c:pt>
                <c:pt idx="597">
                  <c:v>-7.4419995532343996E-3</c:v>
                </c:pt>
                <c:pt idx="598">
                  <c:v>-7.4558525603124403E-3</c:v>
                </c:pt>
                <c:pt idx="599">
                  <c:v>-7.4697055403707604E-3</c:v>
                </c:pt>
                <c:pt idx="600">
                  <c:v>-7.4835584964732301E-3</c:v>
                </c:pt>
                <c:pt idx="601">
                  <c:v>-7.4974114304235898E-3</c:v>
                </c:pt>
                <c:pt idx="602">
                  <c:v>-7.51293542557834E-3</c:v>
                </c:pt>
                <c:pt idx="603">
                  <c:v>-7.5283765163766704E-3</c:v>
                </c:pt>
                <c:pt idx="604">
                  <c:v>-7.5439084452902398E-3</c:v>
                </c:pt>
                <c:pt idx="605">
                  <c:v>-7.5577710056230502E-3</c:v>
                </c:pt>
                <c:pt idx="606">
                  <c:v>-7.5716335457417204E-3</c:v>
                </c:pt>
                <c:pt idx="607">
                  <c:v>-7.5854960642683499E-3</c:v>
                </c:pt>
                <c:pt idx="608">
                  <c:v>-7.5993585593618499E-3</c:v>
                </c:pt>
                <c:pt idx="609">
                  <c:v>-7.61322102935005E-3</c:v>
                </c:pt>
                <c:pt idx="610">
                  <c:v>-7.6270834729629299E-3</c:v>
                </c:pt>
                <c:pt idx="611">
                  <c:v>-7.6409458890697004E-3</c:v>
                </c:pt>
                <c:pt idx="612">
                  <c:v>-7.6548082768819001E-3</c:v>
                </c:pt>
                <c:pt idx="613">
                  <c:v>-7.6703386834487903E-3</c:v>
                </c:pt>
                <c:pt idx="614">
                  <c:v>-7.6842041233721103E-3</c:v>
                </c:pt>
                <c:pt idx="615">
                  <c:v>-7.6980695311294201E-3</c:v>
                </c:pt>
                <c:pt idx="616">
                  <c:v>-7.7138547216428904E-3</c:v>
                </c:pt>
                <c:pt idx="617">
                  <c:v>-7.7277232520441899E-3</c:v>
                </c:pt>
                <c:pt idx="618">
                  <c:v>-7.7415917469193501E-3</c:v>
                </c:pt>
                <c:pt idx="619">
                  <c:v>-7.7554602053991201E-3</c:v>
                </c:pt>
                <c:pt idx="620">
                  <c:v>-7.7693286259358802E-3</c:v>
                </c:pt>
                <c:pt idx="621">
                  <c:v>-7.7831970083730101E-3</c:v>
                </c:pt>
                <c:pt idx="622">
                  <c:v>-7.7970653535695596E-3</c:v>
                </c:pt>
                <c:pt idx="623">
                  <c:v>-7.8128275116939594E-3</c:v>
                </c:pt>
                <c:pt idx="624">
                  <c:v>-7.8266989693675203E-3</c:v>
                </c:pt>
                <c:pt idx="625">
                  <c:v>-7.8405704004747001E-3</c:v>
                </c:pt>
                <c:pt idx="626">
                  <c:v>-7.8544418133209594E-3</c:v>
                </c:pt>
                <c:pt idx="627">
                  <c:v>-7.8683132178903794E-3</c:v>
                </c:pt>
                <c:pt idx="628">
                  <c:v>-7.8841389544380708E-3</c:v>
                </c:pt>
                <c:pt idx="629">
                  <c:v>-7.8980137006297007E-3</c:v>
                </c:pt>
                <c:pt idx="630">
                  <c:v>-7.9118884770304505E-3</c:v>
                </c:pt>
                <c:pt idx="631">
                  <c:v>-7.9257632973881598E-3</c:v>
                </c:pt>
                <c:pt idx="632">
                  <c:v>-7.9415293867690692E-3</c:v>
                </c:pt>
                <c:pt idx="633">
                  <c:v>-7.9554076595239193E-3</c:v>
                </c:pt>
                <c:pt idx="634">
                  <c:v>-7.9692860133352694E-3</c:v>
                </c:pt>
                <c:pt idx="635">
                  <c:v>-7.9831644604580095E-3</c:v>
                </c:pt>
                <c:pt idx="636">
                  <c:v>-7.9970430127282895E-3</c:v>
                </c:pt>
                <c:pt idx="637">
                  <c:v>-8.0109216821635902E-3</c:v>
                </c:pt>
                <c:pt idx="638">
                  <c:v>-8.0248004821144407E-3</c:v>
                </c:pt>
                <c:pt idx="639">
                  <c:v>-8.0405900990826295E-3</c:v>
                </c:pt>
                <c:pt idx="640">
                  <c:v>-8.0544725332283001E-3</c:v>
                </c:pt>
                <c:pt idx="641">
                  <c:v>-8.0683551468753393E-3</c:v>
                </c:pt>
                <c:pt idx="642">
                  <c:v>-8.0839768201610394E-3</c:v>
                </c:pt>
                <c:pt idx="643">
                  <c:v>-8.0978629919985796E-3</c:v>
                </c:pt>
                <c:pt idx="644">
                  <c:v>-8.1117494055629492E-3</c:v>
                </c:pt>
                <c:pt idx="645">
                  <c:v>-8.1256360820560203E-3</c:v>
                </c:pt>
                <c:pt idx="646">
                  <c:v>-8.1395230411720598E-3</c:v>
                </c:pt>
                <c:pt idx="647">
                  <c:v>-8.1534103015547792E-3</c:v>
                </c:pt>
                <c:pt idx="648">
                  <c:v>-8.1672978809721897E-3</c:v>
                </c:pt>
                <c:pt idx="649">
                  <c:v>-8.1828869860863396E-3</c:v>
                </c:pt>
                <c:pt idx="650">
                  <c:v>-8.1967784413691201E-3</c:v>
                </c:pt>
                <c:pt idx="651">
                  <c:v>-8.2106702614353592E-3</c:v>
                </c:pt>
                <c:pt idx="652">
                  <c:v>-8.2245624602282508E-3</c:v>
                </c:pt>
                <c:pt idx="653">
                  <c:v>-8.2384550508100892E-3</c:v>
                </c:pt>
                <c:pt idx="654">
                  <c:v>-8.2523480451924692E-3</c:v>
                </c:pt>
                <c:pt idx="655">
                  <c:v>-8.2662414544247692E-3</c:v>
                </c:pt>
                <c:pt idx="656">
                  <c:v>-8.2821866117070101E-3</c:v>
                </c:pt>
                <c:pt idx="657">
                  <c:v>-8.2960840678309809E-3</c:v>
                </c:pt>
                <c:pt idx="658">
                  <c:v>-8.3099819657625994E-3</c:v>
                </c:pt>
                <c:pt idx="659">
                  <c:v>-8.3238803124149607E-3</c:v>
                </c:pt>
                <c:pt idx="660">
                  <c:v>-8.3377791140335205E-3</c:v>
                </c:pt>
                <c:pt idx="661">
                  <c:v>-8.3516783757688201E-3</c:v>
                </c:pt>
                <c:pt idx="662">
                  <c:v>-8.3655781017160299E-3</c:v>
                </c:pt>
                <c:pt idx="663">
                  <c:v>-8.3794782948488807E-3</c:v>
                </c:pt>
                <c:pt idx="664">
                  <c:v>-8.3933789569742793E-3</c:v>
                </c:pt>
                <c:pt idx="665">
                  <c:v>-8.4072800888891509E-3</c:v>
                </c:pt>
                <c:pt idx="666">
                  <c:v>-8.4211816900798802E-3</c:v>
                </c:pt>
                <c:pt idx="667">
                  <c:v>-8.4350837588298595E-3</c:v>
                </c:pt>
                <c:pt idx="668">
                  <c:v>-8.4489862921182692E-3</c:v>
                </c:pt>
                <c:pt idx="669">
                  <c:v>-8.4628892853891198E-3</c:v>
                </c:pt>
                <c:pt idx="670">
                  <c:v>-8.4767927331389995E-3</c:v>
                </c:pt>
                <c:pt idx="671">
                  <c:v>-8.4906966294786904E-3</c:v>
                </c:pt>
                <c:pt idx="672">
                  <c:v>-8.5046009672369808E-3</c:v>
                </c:pt>
                <c:pt idx="673">
                  <c:v>-8.5185057379731904E-3</c:v>
                </c:pt>
                <c:pt idx="674">
                  <c:v>-8.5324109327317103E-3</c:v>
                </c:pt>
                <c:pt idx="675">
                  <c:v>-8.5463165416059892E-3</c:v>
                </c:pt>
                <c:pt idx="676">
                  <c:v>-8.5602225530757806E-3</c:v>
                </c:pt>
                <c:pt idx="677">
                  <c:v>-8.5741289553268197E-3</c:v>
                </c:pt>
                <c:pt idx="678">
                  <c:v>-8.5880357362285008E-3</c:v>
                </c:pt>
                <c:pt idx="679">
                  <c:v>-8.6019428829895508E-3</c:v>
                </c:pt>
                <c:pt idx="680">
                  <c:v>-8.6178586427496807E-3</c:v>
                </c:pt>
                <c:pt idx="681">
                  <c:v>-8.63176977325417E-3</c:v>
                </c:pt>
                <c:pt idx="682">
                  <c:v>-8.6456812267180199E-3</c:v>
                </c:pt>
                <c:pt idx="683">
                  <c:v>-8.6595929887156795E-3</c:v>
                </c:pt>
                <c:pt idx="684">
                  <c:v>-8.6735050449184004E-3</c:v>
                </c:pt>
                <c:pt idx="685">
                  <c:v>-8.6874173813631904E-3</c:v>
                </c:pt>
                <c:pt idx="686">
                  <c:v>-8.7013299844742095E-3</c:v>
                </c:pt>
                <c:pt idx="687">
                  <c:v>-8.7152428414012297E-3</c:v>
                </c:pt>
                <c:pt idx="688">
                  <c:v>-8.7291559397582302E-3</c:v>
                </c:pt>
                <c:pt idx="689">
                  <c:v>-8.7430692687034892E-3</c:v>
                </c:pt>
                <c:pt idx="690">
                  <c:v>-8.7569828168940801E-3</c:v>
                </c:pt>
                <c:pt idx="691">
                  <c:v>-8.7708965741193409E-3</c:v>
                </c:pt>
                <c:pt idx="692">
                  <c:v>-8.7848105304463506E-3</c:v>
                </c:pt>
                <c:pt idx="693">
                  <c:v>-8.7987246759213406E-3</c:v>
                </c:pt>
                <c:pt idx="694">
                  <c:v>-8.8126390006635393E-3</c:v>
                </c:pt>
                <c:pt idx="695">
                  <c:v>-8.82655349480636E-3</c:v>
                </c:pt>
                <c:pt idx="696">
                  <c:v>-8.8404681484759006E-3</c:v>
                </c:pt>
                <c:pt idx="697">
                  <c:v>-8.8543829526975606E-3</c:v>
                </c:pt>
                <c:pt idx="698">
                  <c:v>-8.8682978984382203E-3</c:v>
                </c:pt>
                <c:pt idx="699">
                  <c:v>-8.8822129766452807E-3</c:v>
                </c:pt>
                <c:pt idx="700">
                  <c:v>-8.8961281781777101E-3</c:v>
                </c:pt>
                <c:pt idx="701">
                  <c:v>-8.9100434944751807E-3</c:v>
                </c:pt>
                <c:pt idx="702">
                  <c:v>-8.92395891672783E-3</c:v>
                </c:pt>
                <c:pt idx="703">
                  <c:v>-8.93787443621109E-3</c:v>
                </c:pt>
                <c:pt idx="704">
                  <c:v>-8.9517900446929605E-3</c:v>
                </c:pt>
                <c:pt idx="705">
                  <c:v>-8.9657057350589191E-3</c:v>
                </c:pt>
                <c:pt idx="706">
                  <c:v>-8.9796215008337392E-3</c:v>
                </c:pt>
                <c:pt idx="707">
                  <c:v>-8.9935373359043801E-3</c:v>
                </c:pt>
                <c:pt idx="708">
                  <c:v>-9.0074532364235807E-3</c:v>
                </c:pt>
                <c:pt idx="709">
                  <c:v>-9.0213692015997E-3</c:v>
                </c:pt>
                <c:pt idx="710">
                  <c:v>-9.0352852335294602E-3</c:v>
                </c:pt>
                <c:pt idx="711">
                  <c:v>-9.0492013366219592E-3</c:v>
                </c:pt>
                <c:pt idx="712">
                  <c:v>-9.0631175160873594E-3</c:v>
                </c:pt>
                <c:pt idx="713">
                  <c:v>-9.07703377812028E-3</c:v>
                </c:pt>
                <c:pt idx="714">
                  <c:v>-9.0909501296486204E-3</c:v>
                </c:pt>
                <c:pt idx="715">
                  <c:v>-9.1048665775008992E-3</c:v>
                </c:pt>
                <c:pt idx="716">
                  <c:v>-9.1187831293136293E-3</c:v>
                </c:pt>
                <c:pt idx="717">
                  <c:v>-9.1326997921475101E-3</c:v>
                </c:pt>
                <c:pt idx="718">
                  <c:v>-9.1466165717368798E-3</c:v>
                </c:pt>
                <c:pt idx="719">
                  <c:v>-9.1605334736408403E-3</c:v>
                </c:pt>
                <c:pt idx="720">
                  <c:v>-9.1744505020201796E-3</c:v>
                </c:pt>
                <c:pt idx="721">
                  <c:v>-9.1883676610975407E-3</c:v>
                </c:pt>
                <c:pt idx="722">
                  <c:v>-9.2022849547161306E-3</c:v>
                </c:pt>
                <c:pt idx="723">
                  <c:v>-9.2203026891523408E-3</c:v>
                </c:pt>
                <c:pt idx="724">
                  <c:v>-9.2342266492735706E-3</c:v>
                </c:pt>
                <c:pt idx="725">
                  <c:v>-9.2481507529312799E-3</c:v>
                </c:pt>
                <c:pt idx="726">
                  <c:v>-9.2643783046190906E-3</c:v>
                </c:pt>
                <c:pt idx="727">
                  <c:v>-9.2783059559865804E-3</c:v>
                </c:pt>
                <c:pt idx="728">
                  <c:v>-9.2922337553322607E-3</c:v>
                </c:pt>
                <c:pt idx="729">
                  <c:v>-9.3061617031981493E-3</c:v>
                </c:pt>
                <c:pt idx="730">
                  <c:v>-9.3200897992869701E-3</c:v>
                </c:pt>
                <c:pt idx="731">
                  <c:v>-9.3340180429869607E-3</c:v>
                </c:pt>
                <c:pt idx="732">
                  <c:v>-9.3479464327487702E-3</c:v>
                </c:pt>
                <c:pt idx="733">
                  <c:v>-9.3638793512094507E-3</c:v>
                </c:pt>
                <c:pt idx="734">
                  <c:v>-9.3778112145873494E-3</c:v>
                </c:pt>
                <c:pt idx="735">
                  <c:v>-9.3938900649971208E-3</c:v>
                </c:pt>
                <c:pt idx="736">
                  <c:v>-9.4098513103377801E-3</c:v>
                </c:pt>
                <c:pt idx="737">
                  <c:v>-9.4257823649694407E-3</c:v>
                </c:pt>
                <c:pt idx="738">
                  <c:v>-9.4397243695074594E-3</c:v>
                </c:pt>
                <c:pt idx="739">
                  <c:v>-9.4536664923692004E-3</c:v>
                </c:pt>
                <c:pt idx="740">
                  <c:v>-9.4676087310292204E-3</c:v>
                </c:pt>
                <c:pt idx="741">
                  <c:v>-9.4815510853801192E-3</c:v>
                </c:pt>
                <c:pt idx="742">
                  <c:v>-9.4976109547432307E-3</c:v>
                </c:pt>
                <c:pt idx="743">
                  <c:v>-9.5115568550717192E-3</c:v>
                </c:pt>
                <c:pt idx="744">
                  <c:v>-9.5255028853975503E-3</c:v>
                </c:pt>
                <c:pt idx="745">
                  <c:v>-9.5394490549974304E-3</c:v>
                </c:pt>
                <c:pt idx="746">
                  <c:v>-9.5533953747038696E-3</c:v>
                </c:pt>
                <c:pt idx="747">
                  <c:v>-9.5673418555523304E-3</c:v>
                </c:pt>
                <c:pt idx="748">
                  <c:v>-9.5812885081473197E-3</c:v>
                </c:pt>
                <c:pt idx="749">
                  <c:v>-9.5952353416562507E-3</c:v>
                </c:pt>
                <c:pt idx="750">
                  <c:v>-9.6091823644101106E-3</c:v>
                </c:pt>
                <c:pt idx="751">
                  <c:v>-9.6255058170645492E-3</c:v>
                </c:pt>
                <c:pt idx="752">
                  <c:v>-9.6394564437717704E-3</c:v>
                </c:pt>
                <c:pt idx="753">
                  <c:v>-9.6557495411436402E-3</c:v>
                </c:pt>
                <c:pt idx="754">
                  <c:v>-9.6697039188064007E-3</c:v>
                </c:pt>
                <c:pt idx="755">
                  <c:v>-9.68365850643833E-3</c:v>
                </c:pt>
                <c:pt idx="756">
                  <c:v>-9.6976133045707496E-3</c:v>
                </c:pt>
                <c:pt idx="757">
                  <c:v>-9.7115683129802097E-3</c:v>
                </c:pt>
                <c:pt idx="758">
                  <c:v>-9.7255235305795194E-3</c:v>
                </c:pt>
                <c:pt idx="759">
                  <c:v>-9.7394789553534207E-3</c:v>
                </c:pt>
                <c:pt idx="760">
                  <c:v>-9.7534345845224496E-3</c:v>
                </c:pt>
                <c:pt idx="761">
                  <c:v>-9.7696866453352207E-3</c:v>
                </c:pt>
                <c:pt idx="762">
                  <c:v>-9.7836458347635505E-3</c:v>
                </c:pt>
                <c:pt idx="763">
                  <c:v>-9.7976052168114898E-3</c:v>
                </c:pt>
                <c:pt idx="764">
                  <c:v>-9.8115647869565607E-3</c:v>
                </c:pt>
                <c:pt idx="765">
                  <c:v>-9.8255245402691406E-3</c:v>
                </c:pt>
                <c:pt idx="766">
                  <c:v>-9.8394844716958706E-3</c:v>
                </c:pt>
                <c:pt idx="767">
                  <c:v>-9.8534445763414497E-3</c:v>
                </c:pt>
                <c:pt idx="768">
                  <c:v>-9.8674048495445803E-3</c:v>
                </c:pt>
                <c:pt idx="769">
                  <c:v>-9.8813652874464603E-3</c:v>
                </c:pt>
                <c:pt idx="770">
                  <c:v>-9.8953258872788996E-3</c:v>
                </c:pt>
                <c:pt idx="771">
                  <c:v>-9.9092866474311606E-3</c:v>
                </c:pt>
                <c:pt idx="772">
                  <c:v>-9.9232475672524304E-3</c:v>
                </c:pt>
                <c:pt idx="773">
                  <c:v>-9.9372086474472897E-3</c:v>
                </c:pt>
                <c:pt idx="774">
                  <c:v>-9.9511698897820598E-3</c:v>
                </c:pt>
                <c:pt idx="775">
                  <c:v>-9.9651312973481308E-3</c:v>
                </c:pt>
                <c:pt idx="776">
                  <c:v>-9.9790928740137608E-3</c:v>
                </c:pt>
                <c:pt idx="777">
                  <c:v>-9.9930546231737308E-3</c:v>
                </c:pt>
                <c:pt idx="778">
                  <c:v>-1.00070165485088E-2</c:v>
                </c:pt>
                <c:pt idx="779">
                  <c:v>-1.0020978653913E-2</c:v>
                </c:pt>
                <c:pt idx="780">
                  <c:v>-1.00349409431557E-2</c:v>
                </c:pt>
                <c:pt idx="781">
                  <c:v>-1.00489034180115E-2</c:v>
                </c:pt>
                <c:pt idx="782">
                  <c:v>-1.00628660802834E-2</c:v>
                </c:pt>
                <c:pt idx="783">
                  <c:v>-1.00768289313587E-2</c:v>
                </c:pt>
                <c:pt idx="784">
                  <c:v>-1.0090791972413299E-2</c:v>
                </c:pt>
                <c:pt idx="785">
                  <c:v>-1.01047552034932E-2</c:v>
                </c:pt>
                <c:pt idx="786">
                  <c:v>-1.01187186245239E-2</c:v>
                </c:pt>
                <c:pt idx="787">
                  <c:v>-1.0132682234837201E-2</c:v>
                </c:pt>
                <c:pt idx="788">
                  <c:v>-1.0146646033164199E-2</c:v>
                </c:pt>
                <c:pt idx="789">
                  <c:v>-1.01606100182272E-2</c:v>
                </c:pt>
                <c:pt idx="790">
                  <c:v>-1.0174574187895699E-2</c:v>
                </c:pt>
                <c:pt idx="791">
                  <c:v>-1.0188538539482201E-2</c:v>
                </c:pt>
                <c:pt idx="792">
                  <c:v>-1.02025030701876E-2</c:v>
                </c:pt>
                <c:pt idx="793">
                  <c:v>-1.02164677765017E-2</c:v>
                </c:pt>
                <c:pt idx="794">
                  <c:v>-1.02304326546652E-2</c:v>
                </c:pt>
                <c:pt idx="795">
                  <c:v>-1.0244397700810899E-2</c:v>
                </c:pt>
                <c:pt idx="796">
                  <c:v>-1.02583629105364E-2</c:v>
                </c:pt>
                <c:pt idx="797">
                  <c:v>-1.02723282798935E-2</c:v>
                </c:pt>
                <c:pt idx="798">
                  <c:v>-1.02884837823763E-2</c:v>
                </c:pt>
                <c:pt idx="799">
                  <c:v>-1.0302452609207599E-2</c:v>
                </c:pt>
                <c:pt idx="800">
                  <c:v>-1.0316421584462301E-2</c:v>
                </c:pt>
                <c:pt idx="801">
                  <c:v>-1.0330390705377401E-2</c:v>
                </c:pt>
                <c:pt idx="802">
                  <c:v>-1.03467315621419E-2</c:v>
                </c:pt>
                <c:pt idx="803">
                  <c:v>-1.0360704192994201E-2</c:v>
                </c:pt>
                <c:pt idx="804">
                  <c:v>-1.0374676967126E-2</c:v>
                </c:pt>
                <c:pt idx="805">
                  <c:v>-1.0388649885188299E-2</c:v>
                </c:pt>
                <c:pt idx="806">
                  <c:v>-1.04026229483896E-2</c:v>
                </c:pt>
                <c:pt idx="807">
                  <c:v>-1.0416596158311E-2</c:v>
                </c:pt>
                <c:pt idx="808">
                  <c:v>-1.0432883624570699E-2</c:v>
                </c:pt>
                <c:pt idx="809">
                  <c:v>-1.04468602676359E-2</c:v>
                </c:pt>
                <c:pt idx="810">
                  <c:v>-1.0460837061667399E-2</c:v>
                </c:pt>
                <c:pt idx="811">
                  <c:v>-1.0474814007959399E-2</c:v>
                </c:pt>
                <c:pt idx="812">
                  <c:v>-1.0488791107068299E-2</c:v>
                </c:pt>
                <c:pt idx="813">
                  <c:v>-1.05027683585453E-2</c:v>
                </c:pt>
                <c:pt idx="814">
                  <c:v>-1.0516745761592E-2</c:v>
                </c:pt>
                <c:pt idx="815">
                  <c:v>-1.05307233150092E-2</c:v>
                </c:pt>
                <c:pt idx="816">
                  <c:v>-1.05473176556348E-2</c:v>
                </c:pt>
                <c:pt idx="817">
                  <c:v>-1.05612988435591E-2</c:v>
                </c:pt>
                <c:pt idx="818">
                  <c:v>-1.0575280175537299E-2</c:v>
                </c:pt>
                <c:pt idx="819">
                  <c:v>-1.0589261648589299E-2</c:v>
                </c:pt>
                <c:pt idx="820">
                  <c:v>-1.0603243259156601E-2</c:v>
                </c:pt>
                <c:pt idx="821">
                  <c:v>-1.0617225003262201E-2</c:v>
                </c:pt>
                <c:pt idx="822">
                  <c:v>-1.06312068766172E-2</c:v>
                </c:pt>
                <c:pt idx="823">
                  <c:v>-1.06451888742943E-2</c:v>
                </c:pt>
                <c:pt idx="824">
                  <c:v>-1.0659170990988299E-2</c:v>
                </c:pt>
                <c:pt idx="825">
                  <c:v>-1.06731532209505E-2</c:v>
                </c:pt>
                <c:pt idx="826">
                  <c:v>-1.06871355578803E-2</c:v>
                </c:pt>
                <c:pt idx="827">
                  <c:v>-1.07011179951249E-2</c:v>
                </c:pt>
                <c:pt idx="828">
                  <c:v>-1.0715100525435299E-2</c:v>
                </c:pt>
                <c:pt idx="829">
                  <c:v>-1.0729083140902901E-2</c:v>
                </c:pt>
                <c:pt idx="830">
                  <c:v>-1.0743065833086299E-2</c:v>
                </c:pt>
                <c:pt idx="831">
                  <c:v>-1.07570485934673E-2</c:v>
                </c:pt>
                <c:pt idx="832">
                  <c:v>-1.07710314127843E-2</c:v>
                </c:pt>
                <c:pt idx="833">
                  <c:v>-1.0785014282737501E-2</c:v>
                </c:pt>
                <c:pt idx="834">
                  <c:v>-1.08015975695075E-2</c:v>
                </c:pt>
                <c:pt idx="835">
                  <c:v>-1.08155836837301E-2</c:v>
                </c:pt>
                <c:pt idx="836">
                  <c:v>-1.0829569824627299E-2</c:v>
                </c:pt>
                <c:pt idx="837">
                  <c:v>-1.08435559859187E-2</c:v>
                </c:pt>
                <c:pt idx="838">
                  <c:v>-1.08575421626615E-2</c:v>
                </c:pt>
                <c:pt idx="839">
                  <c:v>-1.08715283512947E-2</c:v>
                </c:pt>
                <c:pt idx="840">
                  <c:v>-1.08855145499614E-2</c:v>
                </c:pt>
                <c:pt idx="841">
                  <c:v>-1.08995007575432E-2</c:v>
                </c:pt>
                <c:pt idx="842">
                  <c:v>-1.0913486973355599E-2</c:v>
                </c:pt>
                <c:pt idx="843">
                  <c:v>-1.09274731964934E-2</c:v>
                </c:pt>
                <c:pt idx="844">
                  <c:v>-1.09414594259331E-2</c:v>
                </c:pt>
                <c:pt idx="845">
                  <c:v>-1.09554456607744E-2</c:v>
                </c:pt>
                <c:pt idx="846">
                  <c:v>-1.0969431900387801E-2</c:v>
                </c:pt>
                <c:pt idx="847">
                  <c:v>-1.09834181440216E-2</c:v>
                </c:pt>
                <c:pt idx="848">
                  <c:v>-1.09974043911147E-2</c:v>
                </c:pt>
                <c:pt idx="849">
                  <c:v>-1.10113906413725E-2</c:v>
                </c:pt>
                <c:pt idx="850">
                  <c:v>-1.10253768952516E-2</c:v>
                </c:pt>
                <c:pt idx="851">
                  <c:v>-1.10393631538092E-2</c:v>
                </c:pt>
                <c:pt idx="852">
                  <c:v>-1.1053349418564701E-2</c:v>
                </c:pt>
                <c:pt idx="853">
                  <c:v>-1.1067335691394901E-2</c:v>
                </c:pt>
                <c:pt idx="854">
                  <c:v>-1.10813219744845E-2</c:v>
                </c:pt>
                <c:pt idx="855">
                  <c:v>-1.1095308269929599E-2</c:v>
                </c:pt>
                <c:pt idx="856">
                  <c:v>-1.11092945794717E-2</c:v>
                </c:pt>
                <c:pt idx="857">
                  <c:v>-1.11256827193674E-2</c:v>
                </c:pt>
                <c:pt idx="858">
                  <c:v>-1.1139672258722901E-2</c:v>
                </c:pt>
                <c:pt idx="859">
                  <c:v>-1.11536618173881E-2</c:v>
                </c:pt>
                <c:pt idx="860">
                  <c:v>-1.1167651396442799E-2</c:v>
                </c:pt>
                <c:pt idx="861">
                  <c:v>-1.11816409974355E-2</c:v>
                </c:pt>
                <c:pt idx="862">
                  <c:v>-1.11956306217325E-2</c:v>
                </c:pt>
                <c:pt idx="863">
                  <c:v>-1.12096202704315E-2</c:v>
                </c:pt>
                <c:pt idx="864">
                  <c:v>-1.12236099447928E-2</c:v>
                </c:pt>
                <c:pt idx="865">
                  <c:v>-1.1237599646454001E-2</c:v>
                </c:pt>
                <c:pt idx="866">
                  <c:v>-1.1251589376700699E-2</c:v>
                </c:pt>
                <c:pt idx="867">
                  <c:v>-1.12655791370365E-2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1D0-4CFE-8278-5A3F6314ACCC}"/>
            </c:ext>
          </c:extLst>
        </c:ser>
        <c:ser>
          <c:idx val="4"/>
          <c:order val="2"/>
          <c:tx>
            <c:strRef>
              <c:f>'AVG Y space_charge'!$I$1</c:f>
              <c:strCache>
                <c:ptCount val="1"/>
                <c:pt idx="0">
                  <c:v>-2.0mm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'AVG Y space_charge'!$I$3:$I$870</c:f>
              <c:numCache>
                <c:formatCode>0.00E+00</c:formatCode>
                <c:ptCount val="868"/>
                <c:pt idx="0">
                  <c:v>2.11420762487882E-3</c:v>
                </c:pt>
                <c:pt idx="1">
                  <c:v>2.2648138646926899E-3</c:v>
                </c:pt>
                <c:pt idx="2">
                  <c:v>2.4212700234684599E-3</c:v>
                </c:pt>
                <c:pt idx="3">
                  <c:v>2.5903330381900399E-3</c:v>
                </c:pt>
                <c:pt idx="4">
                  <c:v>2.76358796312651E-3</c:v>
                </c:pt>
                <c:pt idx="5">
                  <c:v>2.9446467316961902E-3</c:v>
                </c:pt>
                <c:pt idx="6">
                  <c:v>3.1314743826282099E-3</c:v>
                </c:pt>
                <c:pt idx="7">
                  <c:v>3.32623607445213E-3</c:v>
                </c:pt>
                <c:pt idx="8">
                  <c:v>3.52465431479871E-3</c:v>
                </c:pt>
                <c:pt idx="9">
                  <c:v>3.7335562658727599E-3</c:v>
                </c:pt>
                <c:pt idx="10">
                  <c:v>3.9478408516170002E-3</c:v>
                </c:pt>
                <c:pt idx="11">
                  <c:v>4.1717705240386996E-3</c:v>
                </c:pt>
                <c:pt idx="12">
                  <c:v>4.4025478616062704E-3</c:v>
                </c:pt>
                <c:pt idx="13">
                  <c:v>4.6417987931794396E-3</c:v>
                </c:pt>
                <c:pt idx="14">
                  <c:v>4.8878858442064702E-3</c:v>
                </c:pt>
                <c:pt idx="15">
                  <c:v>5.1378135625620297E-3</c:v>
                </c:pt>
                <c:pt idx="16">
                  <c:v>5.3940150584485501E-3</c:v>
                </c:pt>
                <c:pt idx="17">
                  <c:v>5.6679943374170804E-3</c:v>
                </c:pt>
                <c:pt idx="18">
                  <c:v>5.9490908098774799E-3</c:v>
                </c:pt>
                <c:pt idx="19">
                  <c:v>6.2347753623099803E-3</c:v>
                </c:pt>
                <c:pt idx="20">
                  <c:v>6.5418410250603198E-3</c:v>
                </c:pt>
                <c:pt idx="21">
                  <c:v>6.8423561603531699E-3</c:v>
                </c:pt>
                <c:pt idx="22">
                  <c:v>7.1545209802348899E-3</c:v>
                </c:pt>
                <c:pt idx="23">
                  <c:v>7.4788531711928001E-3</c:v>
                </c:pt>
                <c:pt idx="24">
                  <c:v>7.8039015076415202E-3</c:v>
                </c:pt>
                <c:pt idx="25">
                  <c:v>8.1379729477128997E-3</c:v>
                </c:pt>
                <c:pt idx="26">
                  <c:v>8.4746438212495705E-3</c:v>
                </c:pt>
                <c:pt idx="27">
                  <c:v>8.8404360674236206E-3</c:v>
                </c:pt>
                <c:pt idx="28">
                  <c:v>9.2132038716384694E-3</c:v>
                </c:pt>
                <c:pt idx="29">
                  <c:v>9.5814484275997206E-3</c:v>
                </c:pt>
                <c:pt idx="30">
                  <c:v>9.9880807805750003E-3</c:v>
                </c:pt>
                <c:pt idx="31">
                  <c:v>1.03862322506445E-2</c:v>
                </c:pt>
                <c:pt idx="32">
                  <c:v>1.0784076236617601E-2</c:v>
                </c:pt>
                <c:pt idx="33">
                  <c:v>1.11870400664889E-2</c:v>
                </c:pt>
                <c:pt idx="34">
                  <c:v>1.1606082290468001E-2</c:v>
                </c:pt>
                <c:pt idx="35">
                  <c:v>1.2051551540003499E-2</c:v>
                </c:pt>
                <c:pt idx="36">
                  <c:v>1.25007958837835E-2</c:v>
                </c:pt>
                <c:pt idx="37">
                  <c:v>1.29530441583751E-2</c:v>
                </c:pt>
                <c:pt idx="38">
                  <c:v>1.3428836636499899E-2</c:v>
                </c:pt>
                <c:pt idx="39">
                  <c:v>1.38826793942594E-2</c:v>
                </c:pt>
                <c:pt idx="40">
                  <c:v>1.4371238486334099E-2</c:v>
                </c:pt>
                <c:pt idx="41">
                  <c:v>1.48616620371506E-2</c:v>
                </c:pt>
                <c:pt idx="42">
                  <c:v>1.53622825864845E-2</c:v>
                </c:pt>
                <c:pt idx="43">
                  <c:v>1.5866758966616101E-2</c:v>
                </c:pt>
                <c:pt idx="44">
                  <c:v>1.63777583530316E-2</c:v>
                </c:pt>
                <c:pt idx="45">
                  <c:v>1.6908572077991801E-2</c:v>
                </c:pt>
                <c:pt idx="46">
                  <c:v>1.74496782933211E-2</c:v>
                </c:pt>
                <c:pt idx="47">
                  <c:v>1.8015665289761E-2</c:v>
                </c:pt>
                <c:pt idx="48">
                  <c:v>1.8577896006899498E-2</c:v>
                </c:pt>
                <c:pt idx="49">
                  <c:v>1.9146592930511599E-2</c:v>
                </c:pt>
                <c:pt idx="50">
                  <c:v>1.97173790948202E-2</c:v>
                </c:pt>
                <c:pt idx="51">
                  <c:v>2.0297772660754599E-2</c:v>
                </c:pt>
                <c:pt idx="52">
                  <c:v>2.0917623008552998E-2</c:v>
                </c:pt>
                <c:pt idx="53">
                  <c:v>2.1513666317095299E-2</c:v>
                </c:pt>
                <c:pt idx="54">
                  <c:v>2.2141675249839399E-2</c:v>
                </c:pt>
                <c:pt idx="55">
                  <c:v>2.2766277396818899E-2</c:v>
                </c:pt>
                <c:pt idx="56">
                  <c:v>2.33910379529099E-2</c:v>
                </c:pt>
                <c:pt idx="57">
                  <c:v>2.4034896618886602E-2</c:v>
                </c:pt>
                <c:pt idx="58">
                  <c:v>2.46833911587837E-2</c:v>
                </c:pt>
                <c:pt idx="59">
                  <c:v>2.5341297760729801E-2</c:v>
                </c:pt>
                <c:pt idx="60">
                  <c:v>2.5992456147137102E-2</c:v>
                </c:pt>
                <c:pt idx="61">
                  <c:v>2.66686407819967E-2</c:v>
                </c:pt>
                <c:pt idx="62">
                  <c:v>2.7348450293063299E-2</c:v>
                </c:pt>
                <c:pt idx="63">
                  <c:v>2.8025577478537001E-2</c:v>
                </c:pt>
                <c:pt idx="64">
                  <c:v>2.8728896154288901E-2</c:v>
                </c:pt>
                <c:pt idx="65">
                  <c:v>2.9429122992572401E-2</c:v>
                </c:pt>
                <c:pt idx="66">
                  <c:v>3.0119019550125001E-2</c:v>
                </c:pt>
                <c:pt idx="67">
                  <c:v>3.0842094102023099E-2</c:v>
                </c:pt>
                <c:pt idx="68">
                  <c:v>3.1554086845596997E-2</c:v>
                </c:pt>
                <c:pt idx="69">
                  <c:v>3.2293928898715102E-2</c:v>
                </c:pt>
                <c:pt idx="70">
                  <c:v>3.3035390829550801E-2</c:v>
                </c:pt>
                <c:pt idx="71">
                  <c:v>3.3799109568043301E-2</c:v>
                </c:pt>
                <c:pt idx="72">
                  <c:v>3.4600537717522903E-2</c:v>
                </c:pt>
                <c:pt idx="73">
                  <c:v>3.5367447984774501E-2</c:v>
                </c:pt>
                <c:pt idx="74">
                  <c:v>3.6111868031566401E-2</c:v>
                </c:pt>
                <c:pt idx="75">
                  <c:v>3.69092232226668E-2</c:v>
                </c:pt>
                <c:pt idx="76">
                  <c:v>3.7675259380451798E-2</c:v>
                </c:pt>
                <c:pt idx="77">
                  <c:v>3.8504510043782601E-2</c:v>
                </c:pt>
                <c:pt idx="78">
                  <c:v>3.9301141833426402E-2</c:v>
                </c:pt>
                <c:pt idx="79">
                  <c:v>4.0096217488218198E-2</c:v>
                </c:pt>
                <c:pt idx="80">
                  <c:v>4.0897699638040602E-2</c:v>
                </c:pt>
                <c:pt idx="81">
                  <c:v>4.1723062080963998E-2</c:v>
                </c:pt>
                <c:pt idx="82">
                  <c:v>4.2555229608826302E-2</c:v>
                </c:pt>
                <c:pt idx="83">
                  <c:v>4.3366475235793102E-2</c:v>
                </c:pt>
                <c:pt idx="84">
                  <c:v>4.4211191864781202E-2</c:v>
                </c:pt>
                <c:pt idx="85">
                  <c:v>4.5062207989992699E-2</c:v>
                </c:pt>
                <c:pt idx="86">
                  <c:v>4.5929109273359199E-2</c:v>
                </c:pt>
                <c:pt idx="87">
                  <c:v>4.6772513847850701E-2</c:v>
                </c:pt>
                <c:pt idx="88">
                  <c:v>4.7631075139437103E-2</c:v>
                </c:pt>
                <c:pt idx="89">
                  <c:v>4.8536205137521E-2</c:v>
                </c:pt>
                <c:pt idx="90">
                  <c:v>4.9416364525123699E-2</c:v>
                </c:pt>
                <c:pt idx="91">
                  <c:v>5.0291069076058598E-2</c:v>
                </c:pt>
                <c:pt idx="92">
                  <c:v>5.1214282587884803E-2</c:v>
                </c:pt>
                <c:pt idx="93">
                  <c:v>5.2110233626038997E-2</c:v>
                </c:pt>
                <c:pt idx="94">
                  <c:v>5.2954254288088101E-2</c:v>
                </c:pt>
                <c:pt idx="95">
                  <c:v>5.3812544176087398E-2</c:v>
                </c:pt>
                <c:pt idx="96">
                  <c:v>5.4685515153518799E-2</c:v>
                </c:pt>
                <c:pt idx="97">
                  <c:v>5.5585524441540801E-2</c:v>
                </c:pt>
                <c:pt idx="98">
                  <c:v>5.6440948921331703E-2</c:v>
                </c:pt>
                <c:pt idx="99">
                  <c:v>5.7347765956432498E-2</c:v>
                </c:pt>
                <c:pt idx="100">
                  <c:v>5.8258225417161302E-2</c:v>
                </c:pt>
                <c:pt idx="101">
                  <c:v>5.9184950962452999E-2</c:v>
                </c:pt>
                <c:pt idx="102">
                  <c:v>6.0089674035835199E-2</c:v>
                </c:pt>
                <c:pt idx="103">
                  <c:v>6.1010483376671698E-2</c:v>
                </c:pt>
                <c:pt idx="104">
                  <c:v>6.1921223436914002E-2</c:v>
                </c:pt>
                <c:pt idx="105">
                  <c:v>6.2807658175981496E-2</c:v>
                </c:pt>
                <c:pt idx="106">
                  <c:v>6.3737227398233495E-2</c:v>
                </c:pt>
                <c:pt idx="107">
                  <c:v>6.4627988094715594E-2</c:v>
                </c:pt>
                <c:pt idx="108">
                  <c:v>6.5577134975960905E-2</c:v>
                </c:pt>
                <c:pt idx="109">
                  <c:v>6.6486523254843999E-2</c:v>
                </c:pt>
                <c:pt idx="110">
                  <c:v>6.7412537629792602E-2</c:v>
                </c:pt>
                <c:pt idx="111">
                  <c:v>6.8385358925996106E-2</c:v>
                </c:pt>
                <c:pt idx="112">
                  <c:v>6.9331803372894699E-2</c:v>
                </c:pt>
                <c:pt idx="113">
                  <c:v>7.0296249043279802E-2</c:v>
                </c:pt>
                <c:pt idx="114">
                  <c:v>7.1201996155350902E-2</c:v>
                </c:pt>
                <c:pt idx="115">
                  <c:v>7.2187506558428094E-2</c:v>
                </c:pt>
                <c:pt idx="116">
                  <c:v>7.3097055531008703E-2</c:v>
                </c:pt>
                <c:pt idx="117">
                  <c:v>7.40401440427952E-2</c:v>
                </c:pt>
                <c:pt idx="118">
                  <c:v>7.5001707702738798E-2</c:v>
                </c:pt>
                <c:pt idx="119">
                  <c:v>7.5899692780931102E-2</c:v>
                </c:pt>
                <c:pt idx="120">
                  <c:v>7.6815257330209996E-2</c:v>
                </c:pt>
                <c:pt idx="121">
                  <c:v>7.7748982648163198E-2</c:v>
                </c:pt>
                <c:pt idx="122">
                  <c:v>7.8667182012024606E-2</c:v>
                </c:pt>
                <c:pt idx="123">
                  <c:v>7.9621259819491003E-2</c:v>
                </c:pt>
                <c:pt idx="124">
                  <c:v>8.0542200549221302E-2</c:v>
                </c:pt>
                <c:pt idx="125">
                  <c:v>8.14465094541202E-2</c:v>
                </c:pt>
                <c:pt idx="126">
                  <c:v>8.2441409436337904E-2</c:v>
                </c:pt>
                <c:pt idx="127">
                  <c:v>8.3402719237074402E-2</c:v>
                </c:pt>
                <c:pt idx="128">
                  <c:v>8.4329092642888001E-2</c:v>
                </c:pt>
                <c:pt idx="129">
                  <c:v>8.5293800641326897E-2</c:v>
                </c:pt>
                <c:pt idx="130">
                  <c:v>8.6298168686846102E-2</c:v>
                </c:pt>
                <c:pt idx="131">
                  <c:v>8.7267115508815593E-2</c:v>
                </c:pt>
                <c:pt idx="132">
                  <c:v>8.8218606142034403E-2</c:v>
                </c:pt>
                <c:pt idx="133">
                  <c:v>8.9210629244276293E-2</c:v>
                </c:pt>
                <c:pt idx="134">
                  <c:v>9.0125841124971601E-2</c:v>
                </c:pt>
                <c:pt idx="135">
                  <c:v>9.1061581875938893E-2</c:v>
                </c:pt>
                <c:pt idx="136">
                  <c:v>9.2018467020222205E-2</c:v>
                </c:pt>
                <c:pt idx="137">
                  <c:v>9.2935918657642003E-2</c:v>
                </c:pt>
                <c:pt idx="138">
                  <c:v>9.3915717899184806E-2</c:v>
                </c:pt>
                <c:pt idx="139">
                  <c:v>9.4918176473205496E-2</c:v>
                </c:pt>
                <c:pt idx="140">
                  <c:v>9.5901805250449099E-2</c:v>
                </c:pt>
                <c:pt idx="141">
                  <c:v>9.6865909972527503E-2</c:v>
                </c:pt>
                <c:pt idx="142">
                  <c:v>9.7788297863484794E-2</c:v>
                </c:pt>
                <c:pt idx="143">
                  <c:v>9.8776359063885502E-2</c:v>
                </c:pt>
                <c:pt idx="144">
                  <c:v>9.9744219410237298E-2</c:v>
                </c:pt>
                <c:pt idx="145">
                  <c:v>0.10073559195239799</c:v>
                </c:pt>
                <c:pt idx="146">
                  <c:v>0.10168387417162</c:v>
                </c:pt>
                <c:pt idx="147">
                  <c:v>0.102633017526729</c:v>
                </c:pt>
                <c:pt idx="148">
                  <c:v>0.103583015453624</c:v>
                </c:pt>
                <c:pt idx="149">
                  <c:v>0.104510804091551</c:v>
                </c:pt>
                <c:pt idx="150">
                  <c:v>0.10543901161715701</c:v>
                </c:pt>
                <c:pt idx="151">
                  <c:v>0.106414571807154</c:v>
                </c:pt>
                <c:pt idx="152">
                  <c:v>0.107415109116585</c:v>
                </c:pt>
                <c:pt idx="153">
                  <c:v>0.108369480950729</c:v>
                </c:pt>
                <c:pt idx="154">
                  <c:v>0.109348817140704</c:v>
                </c:pt>
                <c:pt idx="155">
                  <c:v>0.110280648943083</c:v>
                </c:pt>
                <c:pt idx="156">
                  <c:v>0.111237438225323</c:v>
                </c:pt>
                <c:pt idx="157">
                  <c:v>0.112195025085519</c:v>
                </c:pt>
                <c:pt idx="158">
                  <c:v>0.113128391112257</c:v>
                </c:pt>
                <c:pt idx="159">
                  <c:v>0.114062117534974</c:v>
                </c:pt>
                <c:pt idx="160">
                  <c:v>0.11504705833171699</c:v>
                </c:pt>
                <c:pt idx="161">
                  <c:v>0.11600755357588199</c:v>
                </c:pt>
                <c:pt idx="162">
                  <c:v>0.116968818051895</c:v>
                </c:pt>
                <c:pt idx="163">
                  <c:v>0.117930847472886</c:v>
                </c:pt>
                <c:pt idx="164">
                  <c:v>0.118867326487331</c:v>
                </c:pt>
                <c:pt idx="165">
                  <c:v>0.119910271693296</c:v>
                </c:pt>
                <c:pt idx="166">
                  <c:v>0.120848229966358</c:v>
                </c:pt>
                <c:pt idx="167">
                  <c:v>0.121840475823717</c:v>
                </c:pt>
                <c:pt idx="168">
                  <c:v>0.122806688659903</c:v>
                </c:pt>
                <c:pt idx="169">
                  <c:v>0.123773636087779</c:v>
                </c:pt>
                <c:pt idx="170">
                  <c:v>0.12474131571752101</c:v>
                </c:pt>
                <c:pt idx="171">
                  <c:v>0.12568185234240001</c:v>
                </c:pt>
                <c:pt idx="172">
                  <c:v>0.12665077034299299</c:v>
                </c:pt>
                <c:pt idx="173">
                  <c:v>0.12762041334524399</c:v>
                </c:pt>
                <c:pt idx="174">
                  <c:v>0.12859078033717999</c:v>
                </c:pt>
                <c:pt idx="175">
                  <c:v>0.12956186958667301</c:v>
                </c:pt>
                <c:pt idx="176">
                  <c:v>0.130591654699069</c:v>
                </c:pt>
                <c:pt idx="177">
                  <c:v>0.13159385432267401</c:v>
                </c:pt>
                <c:pt idx="178">
                  <c:v>0.13253830613397999</c:v>
                </c:pt>
                <c:pt idx="179">
                  <c:v>0.13354237381049</c:v>
                </c:pt>
                <c:pt idx="180">
                  <c:v>0.13454761150220099</c:v>
                </c:pt>
                <c:pt idx="181">
                  <c:v>0.13552386846751699</c:v>
                </c:pt>
                <c:pt idx="182">
                  <c:v>0.13650083025679899</c:v>
                </c:pt>
                <c:pt idx="183">
                  <c:v>0.13750909200231401</c:v>
                </c:pt>
                <c:pt idx="184">
                  <c:v>0.13851851727958001</c:v>
                </c:pt>
                <c:pt idx="185">
                  <c:v>0.139591298205263</c:v>
                </c:pt>
                <c:pt idx="186">
                  <c:v>0.14054085805622399</c:v>
                </c:pt>
                <c:pt idx="187">
                  <c:v>0.14152221910231499</c:v>
                </c:pt>
                <c:pt idx="188">
                  <c:v>0.142504275647513</c:v>
                </c:pt>
                <c:pt idx="189">
                  <c:v>0.14348702466714</c:v>
                </c:pt>
                <c:pt idx="190">
                  <c:v>0.14450269618314901</c:v>
                </c:pt>
                <c:pt idx="191">
                  <c:v>0.14545458632237199</c:v>
                </c:pt>
                <c:pt idx="192">
                  <c:v>0.14643939210920801</c:v>
                </c:pt>
                <c:pt idx="193">
                  <c:v>0.14745779150038901</c:v>
                </c:pt>
                <c:pt idx="194">
                  <c:v>0.148444180550205</c:v>
                </c:pt>
                <c:pt idx="195">
                  <c:v>0.14943124447718301</c:v>
                </c:pt>
                <c:pt idx="196">
                  <c:v>0.150418981464713</c:v>
                </c:pt>
                <c:pt idx="197">
                  <c:v>0.15137356212765099</c:v>
                </c:pt>
                <c:pt idx="198">
                  <c:v>0.15232836814713499</c:v>
                </c:pt>
                <c:pt idx="199">
                  <c:v>0.15331765008981299</c:v>
                </c:pt>
                <c:pt idx="200">
                  <c:v>0.154342092680926</c:v>
                </c:pt>
                <c:pt idx="201">
                  <c:v>0.155332927427976</c:v>
                </c:pt>
                <c:pt idx="202">
                  <c:v>0.15628946412264</c:v>
                </c:pt>
                <c:pt idx="203">
                  <c:v>0.15724621275627801</c:v>
                </c:pt>
                <c:pt idx="204">
                  <c:v>0.15823855564571099</c:v>
                </c:pt>
                <c:pt idx="205">
                  <c:v>0.15919593621782499</c:v>
                </c:pt>
                <c:pt idx="206">
                  <c:v>0.16015352189204099</c:v>
                </c:pt>
                <c:pt idx="207">
                  <c:v>0.16111131002422499</c:v>
                </c:pt>
                <c:pt idx="208">
                  <c:v>0.16206930034816899</c:v>
                </c:pt>
                <c:pt idx="209">
                  <c:v>0.16306396413673799</c:v>
                </c:pt>
                <c:pt idx="210">
                  <c:v>0.16402257030763101</c:v>
                </c:pt>
                <c:pt idx="211">
                  <c:v>0.16501829060766399</c:v>
                </c:pt>
                <c:pt idx="212">
                  <c:v>0.165977504626694</c:v>
                </c:pt>
                <c:pt idx="213">
                  <c:v>0.16697427504061499</c:v>
                </c:pt>
                <c:pt idx="214">
                  <c:v>0.16797168296779799</c:v>
                </c:pt>
                <c:pt idx="215">
                  <c:v>0.169045430149598</c:v>
                </c:pt>
                <c:pt idx="216">
                  <c:v>0.170006482695611</c:v>
                </c:pt>
                <c:pt idx="217">
                  <c:v>0.171006030592771</c:v>
                </c:pt>
                <c:pt idx="218">
                  <c:v>0.17196767135684901</c:v>
                </c:pt>
                <c:pt idx="219">
                  <c:v>0.172968252391243</c:v>
                </c:pt>
                <c:pt idx="220">
                  <c:v>0.17393047678434601</c:v>
                </c:pt>
                <c:pt idx="221">
                  <c:v>0.17489288453252999</c:v>
                </c:pt>
                <c:pt idx="222">
                  <c:v>0.17585547344371499</c:v>
                </c:pt>
                <c:pt idx="223">
                  <c:v>0.17697689512343101</c:v>
                </c:pt>
                <c:pt idx="224">
                  <c:v>0.17794070677172699</c:v>
                </c:pt>
                <c:pt idx="225">
                  <c:v>0.178944836142997</c:v>
                </c:pt>
                <c:pt idx="226">
                  <c:v>0.17994959173280101</c:v>
                </c:pt>
                <c:pt idx="227">
                  <c:v>0.18091436253181201</c:v>
                </c:pt>
                <c:pt idx="228">
                  <c:v>0.18187930565053201</c:v>
                </c:pt>
                <c:pt idx="229">
                  <c:v>0.182844419837938</c:v>
                </c:pt>
                <c:pt idx="230">
                  <c:v>0.18389224056501299</c:v>
                </c:pt>
                <c:pt idx="231">
                  <c:v>0.18489963949664101</c:v>
                </c:pt>
                <c:pt idx="232">
                  <c:v>0.18586590866359901</c:v>
                </c:pt>
                <c:pt idx="233">
                  <c:v>0.186832341880835</c:v>
                </c:pt>
                <c:pt idx="234">
                  <c:v>0.18779893689315899</c:v>
                </c:pt>
                <c:pt idx="235">
                  <c:v>0.18876569366474899</c:v>
                </c:pt>
                <c:pt idx="236">
                  <c:v>0.18977522986116399</c:v>
                </c:pt>
                <c:pt idx="237">
                  <c:v>0.19078538169536499</c:v>
                </c:pt>
                <c:pt idx="238">
                  <c:v>0.19179614849997401</c:v>
                </c:pt>
                <c:pt idx="239">
                  <c:v>0.192764201014159</c:v>
                </c:pt>
                <c:pt idx="240">
                  <c:v>0.19373241019364801</c:v>
                </c:pt>
                <c:pt idx="241">
                  <c:v>0.194744536817857</c:v>
                </c:pt>
                <c:pt idx="242">
                  <c:v>0.195713270915291</c:v>
                </c:pt>
                <c:pt idx="243">
                  <c:v>0.19672637377812699</c:v>
                </c:pt>
                <c:pt idx="244">
                  <c:v>0.197695625147772</c:v>
                </c:pt>
                <c:pt idx="245">
                  <c:v>0.19870969734859001</c:v>
                </c:pt>
                <c:pt idx="246">
                  <c:v>0.19976930325762399</c:v>
                </c:pt>
                <c:pt idx="247">
                  <c:v>0.200830007430499</c:v>
                </c:pt>
                <c:pt idx="248">
                  <c:v>0.201800930498582</c:v>
                </c:pt>
                <c:pt idx="249">
                  <c:v>0.202771996916321</c:v>
                </c:pt>
                <c:pt idx="250">
                  <c:v>0.20378907329305199</c:v>
                </c:pt>
                <c:pt idx="251">
                  <c:v>0.20485287715338901</c:v>
                </c:pt>
                <c:pt idx="252">
                  <c:v>0.20587139307554</c:v>
                </c:pt>
                <c:pt idx="253">
                  <c:v>0.20684390223932</c:v>
                </c:pt>
                <c:pt idx="254">
                  <c:v>0.20781655165819801</c:v>
                </c:pt>
                <c:pt idx="255">
                  <c:v>0.20878934170673699</c:v>
                </c:pt>
                <c:pt idx="256">
                  <c:v>0.209762272785183</c:v>
                </c:pt>
                <c:pt idx="257">
                  <c:v>0.210735344003007</c:v>
                </c:pt>
                <c:pt idx="258">
                  <c:v>0.21170855375060299</c:v>
                </c:pt>
                <c:pt idx="259">
                  <c:v>0.21277776900450099</c:v>
                </c:pt>
                <c:pt idx="260">
                  <c:v>0.21375169329656901</c:v>
                </c:pt>
                <c:pt idx="261">
                  <c:v>0.214725753954913</c:v>
                </c:pt>
                <c:pt idx="262">
                  <c:v>0.21569994914789101</c:v>
                </c:pt>
                <c:pt idx="263">
                  <c:v>0.21667427705605399</c:v>
                </c:pt>
                <c:pt idx="264">
                  <c:v>0.217697800482786</c:v>
                </c:pt>
                <c:pt idx="265">
                  <c:v>0.218771244787727</c:v>
                </c:pt>
                <c:pt idx="266">
                  <c:v>0.21979619528587599</c:v>
                </c:pt>
                <c:pt idx="267">
                  <c:v>0.220771924669901</c:v>
                </c:pt>
                <c:pt idx="268">
                  <c:v>0.22174778195337499</c:v>
                </c:pt>
                <c:pt idx="269">
                  <c:v>0.22277401916471401</c:v>
                </c:pt>
                <c:pt idx="270">
                  <c:v>0.223851363893522</c:v>
                </c:pt>
                <c:pt idx="271">
                  <c:v>0.22487901972310301</c:v>
                </c:pt>
                <c:pt idx="272">
                  <c:v>0.225856255405326</c:v>
                </c:pt>
                <c:pt idx="273">
                  <c:v>0.226833611713778</c:v>
                </c:pt>
                <c:pt idx="274">
                  <c:v>0.22781108727532301</c:v>
                </c:pt>
                <c:pt idx="275">
                  <c:v>0.22878868076119499</c:v>
                </c:pt>
                <c:pt idx="276">
                  <c:v>0.22976639088564099</c:v>
                </c:pt>
                <c:pt idx="277">
                  <c:v>0.23074421641996101</c:v>
                </c:pt>
                <c:pt idx="278">
                  <c:v>0.23177448729740399</c:v>
                </c:pt>
                <c:pt idx="279">
                  <c:v>0.23275276100899001</c:v>
                </c:pt>
                <c:pt idx="280">
                  <c:v>0.23383676404833301</c:v>
                </c:pt>
                <c:pt idx="281">
                  <c:v>0.23486876854547101</c:v>
                </c:pt>
                <c:pt idx="282">
                  <c:v>0.23584803845062799</c:v>
                </c:pt>
                <c:pt idx="283">
                  <c:v>0.236827417128323</c:v>
                </c:pt>
                <c:pt idx="284">
                  <c:v>0.23780690360048201</c:v>
                </c:pt>
                <c:pt idx="285">
                  <c:v>0.23878649802520199</c:v>
                </c:pt>
                <c:pt idx="286">
                  <c:v>0.23976619967436599</c:v>
                </c:pt>
                <c:pt idx="287">
                  <c:v>0.24074600862830001</c:v>
                </c:pt>
                <c:pt idx="288">
                  <c:v>0.241725924795296</c:v>
                </c:pt>
                <c:pt idx="289">
                  <c:v>0.242705947749769</c:v>
                </c:pt>
                <c:pt idx="290">
                  <c:v>0.24368607615895699</c:v>
                </c:pt>
                <c:pt idx="291">
                  <c:v>0.24472161333633199</c:v>
                </c:pt>
                <c:pt idx="292">
                  <c:v>0.24575772536322199</c:v>
                </c:pt>
                <c:pt idx="293">
                  <c:v>0.24673861465584099</c:v>
                </c:pt>
                <c:pt idx="294">
                  <c:v>0.24771960914306401</c:v>
                </c:pt>
                <c:pt idx="295">
                  <c:v>0.24870070743352099</c:v>
                </c:pt>
                <c:pt idx="296">
                  <c:v>0.249681908133326</c:v>
                </c:pt>
                <c:pt idx="297">
                  <c:v>0.25071989533952799</c:v>
                </c:pt>
                <c:pt idx="298">
                  <c:v>0.25170151864461499</c:v>
                </c:pt>
                <c:pt idx="299">
                  <c:v>0.25268324050006902</c:v>
                </c:pt>
                <c:pt idx="300">
                  <c:v>0.253665060833695</c:v>
                </c:pt>
                <c:pt idx="301">
                  <c:v>0.254646978436255</c:v>
                </c:pt>
                <c:pt idx="302">
                  <c:v>0.25568681353106798</c:v>
                </c:pt>
                <c:pt idx="303">
                  <c:v>0.25666914387122902</c:v>
                </c:pt>
                <c:pt idx="304">
                  <c:v>0.25782652338812001</c:v>
                </c:pt>
                <c:pt idx="305">
                  <c:v>0.25880970643210499</c:v>
                </c:pt>
                <c:pt idx="306">
                  <c:v>0.259851797151115</c:v>
                </c:pt>
                <c:pt idx="307">
                  <c:v>0.26083538380979499</c:v>
                </c:pt>
                <c:pt idx="308">
                  <c:v>0.26181905935104599</c:v>
                </c:pt>
                <c:pt idx="309">
                  <c:v>0.26280282277448203</c:v>
                </c:pt>
                <c:pt idx="310">
                  <c:v>0.26390616881711698</c:v>
                </c:pt>
                <c:pt idx="311">
                  <c:v>0.26489055092804598</c:v>
                </c:pt>
                <c:pt idx="312">
                  <c:v>0.26587501824864501</c:v>
                </c:pt>
                <c:pt idx="313">
                  <c:v>0.26685957112688202</c:v>
                </c:pt>
                <c:pt idx="314">
                  <c:v>0.26784420909178103</c:v>
                </c:pt>
                <c:pt idx="315">
                  <c:v>0.26888983514173098</c:v>
                </c:pt>
                <c:pt idx="316">
                  <c:v>0.26987486537655098</c:v>
                </c:pt>
                <c:pt idx="317">
                  <c:v>0.27092135759658598</c:v>
                </c:pt>
                <c:pt idx="318">
                  <c:v>0.271906778680571</c:v>
                </c:pt>
                <c:pt idx="319">
                  <c:v>0.27289228225260698</c:v>
                </c:pt>
                <c:pt idx="320">
                  <c:v>0.273877867409625</c:v>
                </c:pt>
                <c:pt idx="321">
                  <c:v>0.27498815965226803</c:v>
                </c:pt>
                <c:pt idx="322">
                  <c:v>0.27597435260126801</c:v>
                </c:pt>
                <c:pt idx="323">
                  <c:v>0.27696062624817303</c:v>
                </c:pt>
                <c:pt idx="324">
                  <c:v>0.27801000753930999</c:v>
                </c:pt>
                <c:pt idx="325">
                  <c:v>0.27899666627008601</c:v>
                </c:pt>
                <c:pt idx="326">
                  <c:v>0.27998340426542301</c:v>
                </c:pt>
                <c:pt idx="327">
                  <c:v>0.28097022048065501</c:v>
                </c:pt>
                <c:pt idx="328">
                  <c:v>0.28202106422351098</c:v>
                </c:pt>
                <c:pt idx="329">
                  <c:v>0.28300825808905899</c:v>
                </c:pt>
                <c:pt idx="330">
                  <c:v>0.28399552869866701</c:v>
                </c:pt>
                <c:pt idx="331">
                  <c:v>0.28498287502282399</c:v>
                </c:pt>
                <c:pt idx="332">
                  <c:v>0.28610007605141202</c:v>
                </c:pt>
                <c:pt idx="333">
                  <c:v>0.28708801878928197</c:v>
                </c:pt>
                <c:pt idx="334">
                  <c:v>0.28807603404689802</c:v>
                </c:pt>
                <c:pt idx="335">
                  <c:v>0.28906412073622001</c:v>
                </c:pt>
                <c:pt idx="336">
                  <c:v>0.29005227776140102</c:v>
                </c:pt>
                <c:pt idx="337">
                  <c:v>0.29104050401632198</c:v>
                </c:pt>
                <c:pt idx="338">
                  <c:v>0.29202879841155999</c:v>
                </c:pt>
                <c:pt idx="339">
                  <c:v>0.29308366398858798</c:v>
                </c:pt>
                <c:pt idx="340">
                  <c:v>0.29407231577260601</c:v>
                </c:pt>
                <c:pt idx="341">
                  <c:v>0.29512801569575597</c:v>
                </c:pt>
                <c:pt idx="342">
                  <c:v>0.29611702077913699</c:v>
                </c:pt>
                <c:pt idx="343">
                  <c:v>0.29717355152826702</c:v>
                </c:pt>
                <c:pt idx="344">
                  <c:v>0.29816290647843202</c:v>
                </c:pt>
                <c:pt idx="345">
                  <c:v>0.29915232400101599</c:v>
                </c:pt>
                <c:pt idx="346">
                  <c:v>0.30020997071934002</c:v>
                </c:pt>
                <c:pt idx="347">
                  <c:v>0.30133661311471899</c:v>
                </c:pt>
                <c:pt idx="348">
                  <c:v>0.30232688721287199</c:v>
                </c:pt>
                <c:pt idx="349">
                  <c:v>0.30331722133135502</c:v>
                </c:pt>
                <c:pt idx="350">
                  <c:v>0.30458444699661402</c:v>
                </c:pt>
                <c:pt idx="351">
                  <c:v>0.30557580025594899</c:v>
                </c:pt>
                <c:pt idx="352">
                  <c:v>0.30656721233761097</c:v>
                </c:pt>
                <c:pt idx="353">
                  <c:v>0.30755868280890802</c:v>
                </c:pt>
                <c:pt idx="354">
                  <c:v>0.30855021074594302</c:v>
                </c:pt>
                <c:pt idx="355">
                  <c:v>0.30954179524766801</c:v>
                </c:pt>
                <c:pt idx="356">
                  <c:v>0.31053343545378698</c:v>
                </c:pt>
                <c:pt idx="357">
                  <c:v>0.31152513054143099</c:v>
                </c:pt>
                <c:pt idx="358">
                  <c:v>0.31258797092110202</c:v>
                </c:pt>
                <c:pt idx="359">
                  <c:v>0.313579999061737</c:v>
                </c:pt>
                <c:pt idx="360">
                  <c:v>0.31457207981167101</c:v>
                </c:pt>
                <c:pt idx="361">
                  <c:v>0.31556421243772398</c:v>
                </c:pt>
                <c:pt idx="362">
                  <c:v>0.316556396201851</c:v>
                </c:pt>
                <c:pt idx="363">
                  <c:v>0.317620882616717</c:v>
                </c:pt>
                <c:pt idx="364">
                  <c:v>0.31861339216591</c:v>
                </c:pt>
                <c:pt idx="365">
                  <c:v>0.31960595052112001</c:v>
                </c:pt>
                <c:pt idx="366">
                  <c:v>0.32067151963579799</c:v>
                </c:pt>
                <c:pt idx="367">
                  <c:v>0.32173762100285602</c:v>
                </c:pt>
                <c:pt idx="368">
                  <c:v>0.32273077252730498</c:v>
                </c:pt>
                <c:pt idx="369">
                  <c:v>0.32379767695545902</c:v>
                </c:pt>
                <c:pt idx="370">
                  <c:v>0.32479114525566699</c:v>
                </c:pt>
                <c:pt idx="371">
                  <c:v>0.32585885240767198</c:v>
                </c:pt>
                <c:pt idx="372">
                  <c:v>0.326852636272775</c:v>
                </c:pt>
                <c:pt idx="373">
                  <c:v>0.32784646337302598</c:v>
                </c:pt>
                <c:pt idx="374">
                  <c:v>0.32884033279035302</c:v>
                </c:pt>
                <c:pt idx="375">
                  <c:v>0.32990937674524601</c:v>
                </c:pt>
                <c:pt idx="376">
                  <c:v>0.33090355543060701</c:v>
                </c:pt>
                <c:pt idx="377">
                  <c:v>0.33189777567517198</c:v>
                </c:pt>
                <c:pt idx="378">
                  <c:v>0.332967883651129</c:v>
                </c:pt>
                <c:pt idx="379">
                  <c:v>0.33396241138993099</c:v>
                </c:pt>
                <c:pt idx="380">
                  <c:v>0.33510968295017601</c:v>
                </c:pt>
                <c:pt idx="381">
                  <c:v>0.33610474244869898</c:v>
                </c:pt>
                <c:pt idx="382">
                  <c:v>0.337099840218957</c:v>
                </c:pt>
                <c:pt idx="383">
                  <c:v>0.33809497611365502</c:v>
                </c:pt>
                <c:pt idx="384">
                  <c:v>0.33916746284795302</c:v>
                </c:pt>
                <c:pt idx="385">
                  <c:v>0.340162903075242</c:v>
                </c:pt>
                <c:pt idx="386">
                  <c:v>0.34115838141537502</c:v>
                </c:pt>
                <c:pt idx="387">
                  <c:v>0.34215389747431901</c:v>
                </c:pt>
                <c:pt idx="388">
                  <c:v>0.34322770618698101</c:v>
                </c:pt>
                <c:pt idx="389">
                  <c:v>0.34430204184055602</c:v>
                </c:pt>
                <c:pt idx="390">
                  <c:v>0.34529812323122999</c:v>
                </c:pt>
                <c:pt idx="391">
                  <c:v>0.34629424104425</c:v>
                </c:pt>
                <c:pt idx="392">
                  <c:v>0.34729039497964898</c:v>
                </c:pt>
                <c:pt idx="393">
                  <c:v>0.348366047812738</c:v>
                </c:pt>
                <c:pt idx="394">
                  <c:v>0.34936250043468497</c:v>
                </c:pt>
                <c:pt idx="395">
                  <c:v>0.35043894244606599</c:v>
                </c:pt>
                <c:pt idx="396">
                  <c:v>0.35143569266255498</c:v>
                </c:pt>
                <c:pt idx="397">
                  <c:v>0.35243247745942002</c:v>
                </c:pt>
                <c:pt idx="398">
                  <c:v>0.353429296465257</c:v>
                </c:pt>
                <c:pt idx="399">
                  <c:v>0.35450705003079003</c:v>
                </c:pt>
                <c:pt idx="400">
                  <c:v>0.35550416378333999</c:v>
                </c:pt>
                <c:pt idx="401">
                  <c:v>0.35650131044316802</c:v>
                </c:pt>
                <c:pt idx="402">
                  <c:v>0.35758011016522001</c:v>
                </c:pt>
                <c:pt idx="403">
                  <c:v>0.358741357598519</c:v>
                </c:pt>
                <c:pt idx="404">
                  <c:v>0.359821471702514</c:v>
                </c:pt>
                <c:pt idx="405">
                  <c:v>0.36090211015358598</c:v>
                </c:pt>
                <c:pt idx="406">
                  <c:v>0.36214882647458801</c:v>
                </c:pt>
                <c:pt idx="407">
                  <c:v>0.36314798335689602</c:v>
                </c:pt>
                <c:pt idx="408">
                  <c:v>0.36414716911432199</c:v>
                </c:pt>
                <c:pt idx="409">
                  <c:v>0.36514638433819302</c:v>
                </c:pt>
                <c:pt idx="410">
                  <c:v>0.36614562891572899</c:v>
                </c:pt>
                <c:pt idx="411">
                  <c:v>0.367228878691095</c:v>
                </c:pt>
                <c:pt idx="412">
                  <c:v>0.36831265239093502</c:v>
                </c:pt>
                <c:pt idx="413">
                  <c:v>0.36931243906175398</c:v>
                </c:pt>
                <c:pt idx="414">
                  <c:v>0.370312254254961</c:v>
                </c:pt>
                <c:pt idx="415">
                  <c:v>0.371312098068732</c:v>
                </c:pt>
                <c:pt idx="416">
                  <c:v>0.37231197010462902</c:v>
                </c:pt>
                <c:pt idx="417">
                  <c:v>0.37331187040131197</c:v>
                </c:pt>
                <c:pt idx="418">
                  <c:v>0.37431179987556501</c:v>
                </c:pt>
                <c:pt idx="419">
                  <c:v>0.37531175830696001</c:v>
                </c:pt>
                <c:pt idx="420">
                  <c:v>0.376311746372126</c:v>
                </c:pt>
                <c:pt idx="421">
                  <c:v>0.37731176457086801</c:v>
                </c:pt>
                <c:pt idx="422">
                  <c:v>0.37831181262902802</c:v>
                </c:pt>
                <c:pt idx="423">
                  <c:v>0.37948552845859401</c:v>
                </c:pt>
                <c:pt idx="424">
                  <c:v>0.38048609522579802</c:v>
                </c:pt>
                <c:pt idx="425">
                  <c:v>0.38148669283570402</c:v>
                </c:pt>
                <c:pt idx="426">
                  <c:v>0.38248732101060801</c:v>
                </c:pt>
                <c:pt idx="427">
                  <c:v>0.38357577434551299</c:v>
                </c:pt>
                <c:pt idx="428">
                  <c:v>0.38466475617587598</c:v>
                </c:pt>
                <c:pt idx="429">
                  <c:v>0.38575426684058201</c:v>
                </c:pt>
                <c:pt idx="430">
                  <c:v>0.38684430768215</c:v>
                </c:pt>
                <c:pt idx="431">
                  <c:v>0.38784600487798099</c:v>
                </c:pt>
                <c:pt idx="432">
                  <c:v>0.38884773247279802</c:v>
                </c:pt>
                <c:pt idx="433">
                  <c:v>0.38984949009549902</c:v>
                </c:pt>
                <c:pt idx="434">
                  <c:v>0.39085127737444902</c:v>
                </c:pt>
                <c:pt idx="435">
                  <c:v>0.39185309393217599</c:v>
                </c:pt>
                <c:pt idx="436">
                  <c:v>0.39285493939405403</c:v>
                </c:pt>
                <c:pt idx="437">
                  <c:v>0.39394706472442198</c:v>
                </c:pt>
                <c:pt idx="438">
                  <c:v>0.39494919647272902</c:v>
                </c:pt>
                <c:pt idx="439">
                  <c:v>0.39595135601409798</c:v>
                </c:pt>
                <c:pt idx="440">
                  <c:v>0.39695354297936702</c:v>
                </c:pt>
                <c:pt idx="441">
                  <c:v>0.39795575701542502</c:v>
                </c:pt>
                <c:pt idx="442">
                  <c:v>0.39895799778035301</c:v>
                </c:pt>
                <c:pt idx="443">
                  <c:v>0.39996026494456899</c:v>
                </c:pt>
                <c:pt idx="444">
                  <c:v>0.400962558194352</c:v>
                </c:pt>
                <c:pt idx="445">
                  <c:v>0.40196487723822599</c:v>
                </c:pt>
                <c:pt idx="446">
                  <c:v>0.40296722280414499</c:v>
                </c:pt>
                <c:pt idx="447">
                  <c:v>0.40396959542223199</c:v>
                </c:pt>
                <c:pt idx="448">
                  <c:v>0.405064814491293</c:v>
                </c:pt>
                <c:pt idx="449">
                  <c:v>0.406067470346757</c:v>
                </c:pt>
                <c:pt idx="450">
                  <c:v>0.40707015276129999</c:v>
                </c:pt>
                <c:pt idx="451">
                  <c:v>0.40807286283713201</c:v>
                </c:pt>
                <c:pt idx="452">
                  <c:v>0.40907560084799799</c:v>
                </c:pt>
                <c:pt idx="453">
                  <c:v>0.410078366669684</c:v>
                </c:pt>
                <c:pt idx="454">
                  <c:v>0.41108116018430901</c:v>
                </c:pt>
                <c:pt idx="455">
                  <c:v>0.41208398127773399</c:v>
                </c:pt>
                <c:pt idx="456">
                  <c:v>0.41318153110626699</c:v>
                </c:pt>
                <c:pt idx="457">
                  <c:v>0.41418463695768298</c:v>
                </c:pt>
                <c:pt idx="458">
                  <c:v>0.41518777015175701</c:v>
                </c:pt>
                <c:pt idx="459">
                  <c:v>0.41619093183873901</c:v>
                </c:pt>
                <c:pt idx="460">
                  <c:v>0.41719412225247199</c:v>
                </c:pt>
                <c:pt idx="461">
                  <c:v>0.41829323606517299</c:v>
                </c:pt>
                <c:pt idx="462">
                  <c:v>0.41929671351688502</c:v>
                </c:pt>
                <c:pt idx="463">
                  <c:v>0.420300219183664</c:v>
                </c:pt>
                <c:pt idx="464">
                  <c:v>0.42130375286201999</c:v>
                </c:pt>
                <c:pt idx="465">
                  <c:v>0.42230731433838498</c:v>
                </c:pt>
                <c:pt idx="466">
                  <c:v>0.42331090340715299</c:v>
                </c:pt>
                <c:pt idx="467">
                  <c:v>0.42431451985964502</c:v>
                </c:pt>
                <c:pt idx="468">
                  <c:v>0.42541571353631102</c:v>
                </c:pt>
                <c:pt idx="469">
                  <c:v>0.42641961438369003</c:v>
                </c:pt>
                <c:pt idx="470">
                  <c:v>0.42742354205968403</c:v>
                </c:pt>
                <c:pt idx="471">
                  <c:v>0.42852578215515003</c:v>
                </c:pt>
                <c:pt idx="472">
                  <c:v>0.42952999337439801</c:v>
                </c:pt>
                <c:pt idx="473">
                  <c:v>0.43053423100055599</c:v>
                </c:pt>
                <c:pt idx="474">
                  <c:v>0.43153849492163598</c:v>
                </c:pt>
                <c:pt idx="475">
                  <c:v>0.43254278503827598</c:v>
                </c:pt>
                <c:pt idx="476">
                  <c:v>0.43364658440807302</c:v>
                </c:pt>
                <c:pt idx="477">
                  <c:v>0.43465115856508302</c:v>
                </c:pt>
                <c:pt idx="478">
                  <c:v>0.43565576043443699</c:v>
                </c:pt>
                <c:pt idx="479">
                  <c:v>0.43666038994183798</c:v>
                </c:pt>
                <c:pt idx="480">
                  <c:v>0.43766504699965297</c:v>
                </c:pt>
                <c:pt idx="481">
                  <c:v>0.438669731517911</c:v>
                </c:pt>
                <c:pt idx="482">
                  <c:v>0.439674443395071</c:v>
                </c:pt>
                <c:pt idx="483">
                  <c:v>0.44078032531157701</c:v>
                </c:pt>
                <c:pt idx="484">
                  <c:v>0.44178532215574801</c:v>
                </c:pt>
                <c:pt idx="485">
                  <c:v>0.44279034595762601</c:v>
                </c:pt>
                <c:pt idx="486">
                  <c:v>0.44379539654845301</c:v>
                </c:pt>
                <c:pt idx="487">
                  <c:v>0.444902585878937</c:v>
                </c:pt>
                <c:pt idx="488">
                  <c:v>0.44601031010304298</c:v>
                </c:pt>
                <c:pt idx="489">
                  <c:v>0.44701590147494202</c:v>
                </c:pt>
                <c:pt idx="490">
                  <c:v>0.44802151879367602</c:v>
                </c:pt>
                <c:pt idx="491">
                  <c:v>0.44902716182535202</c:v>
                </c:pt>
                <c:pt idx="492">
                  <c:v>0.45003283032299801</c:v>
                </c:pt>
                <c:pt idx="493">
                  <c:v>0.451038524035827</c:v>
                </c:pt>
                <c:pt idx="494">
                  <c:v>0.45204424270573801</c:v>
                </c:pt>
                <c:pt idx="495">
                  <c:v>0.45304998607225999</c:v>
                </c:pt>
                <c:pt idx="496">
                  <c:v>0.45405575388328301</c:v>
                </c:pt>
                <c:pt idx="497">
                  <c:v>0.45506154587910003</c:v>
                </c:pt>
                <c:pt idx="498">
                  <c:v>0.45606736180422602</c:v>
                </c:pt>
                <c:pt idx="499">
                  <c:v>0.45707320140663099</c:v>
                </c:pt>
                <c:pt idx="500">
                  <c:v>0.45807906444103902</c:v>
                </c:pt>
                <c:pt idx="501">
                  <c:v>0.45908495066804</c:v>
                </c:pt>
                <c:pt idx="502">
                  <c:v>0.46009085984674097</c:v>
                </c:pt>
                <c:pt idx="503">
                  <c:v>0.46109679175269802</c:v>
                </c:pt>
                <c:pt idx="504">
                  <c:v>0.46231506079715701</c:v>
                </c:pt>
                <c:pt idx="505">
                  <c:v>0.46332149975500903</c:v>
                </c:pt>
                <c:pt idx="506">
                  <c:v>0.46432796170741403</c:v>
                </c:pt>
                <c:pt idx="507">
                  <c:v>0.46533444737138302</c:v>
                </c:pt>
                <c:pt idx="508">
                  <c:v>0.46634095657480801</c:v>
                </c:pt>
                <c:pt idx="509">
                  <c:v>0.46745487598651098</c:v>
                </c:pt>
                <c:pt idx="510">
                  <c:v>0.468461663060879</c:v>
                </c:pt>
                <c:pt idx="511">
                  <c:v>0.46946847317948098</c:v>
                </c:pt>
                <c:pt idx="512">
                  <c:v>0.47047530617934202</c:v>
                </c:pt>
                <c:pt idx="513">
                  <c:v>0.47148216189555098</c:v>
                </c:pt>
                <c:pt idx="514">
                  <c:v>0.47248904016516902</c:v>
                </c:pt>
                <c:pt idx="515">
                  <c:v>0.47349594082473601</c:v>
                </c:pt>
                <c:pt idx="516">
                  <c:v>0.47461191975276501</c:v>
                </c:pt>
                <c:pt idx="517">
                  <c:v>0.47561909608691</c:v>
                </c:pt>
                <c:pt idx="518">
                  <c:v>0.47662629425082398</c:v>
                </c:pt>
                <c:pt idx="519">
                  <c:v>0.477743314851727</c:v>
                </c:pt>
                <c:pt idx="520">
                  <c:v>0.47875078761413598</c:v>
                </c:pt>
                <c:pt idx="521">
                  <c:v>0.47975828155489902</c:v>
                </c:pt>
                <c:pt idx="522">
                  <c:v>0.48076579641806999</c:v>
                </c:pt>
                <c:pt idx="523">
                  <c:v>0.48188410989857</c:v>
                </c:pt>
                <c:pt idx="524">
                  <c:v>0.48300295815689698</c:v>
                </c:pt>
                <c:pt idx="525">
                  <c:v>0.48401099777447698</c:v>
                </c:pt>
                <c:pt idx="526">
                  <c:v>0.485019058654798</c:v>
                </c:pt>
                <c:pt idx="527">
                  <c:v>0.48602714066943098</c:v>
                </c:pt>
                <c:pt idx="528">
                  <c:v>0.48714728283463299</c:v>
                </c:pt>
                <c:pt idx="529">
                  <c:v>0.48815563787064298</c:v>
                </c:pt>
                <c:pt idx="530">
                  <c:v>0.48927656785822299</c:v>
                </c:pt>
                <c:pt idx="531">
                  <c:v>0.49028519440034501</c:v>
                </c:pt>
                <c:pt idx="532">
                  <c:v>0.49129384002568499</c:v>
                </c:pt>
                <c:pt idx="533">
                  <c:v>0.49230250428448102</c:v>
                </c:pt>
                <c:pt idx="534">
                  <c:v>0.49331118672288998</c:v>
                </c:pt>
                <c:pt idx="535">
                  <c:v>0.49431988688307099</c:v>
                </c:pt>
                <c:pt idx="536">
                  <c:v>0.495328604313094</c:v>
                </c:pt>
                <c:pt idx="537">
                  <c:v>0.49633733855941398</c:v>
                </c:pt>
                <c:pt idx="538">
                  <c:v>0.49734608917984602</c:v>
                </c:pt>
                <c:pt idx="539">
                  <c:v>0.49835485573977101</c:v>
                </c:pt>
                <c:pt idx="540">
                  <c:v>0.49947856617264602</c:v>
                </c:pt>
                <c:pt idx="541">
                  <c:v>0.50048759557542999</c:v>
                </c:pt>
                <c:pt idx="542">
                  <c:v>0.50149663972624903</c:v>
                </c:pt>
                <c:pt idx="543">
                  <c:v>0.50250569827187197</c:v>
                </c:pt>
                <c:pt idx="544">
                  <c:v>0.50363068128168698</c:v>
                </c:pt>
                <c:pt idx="545">
                  <c:v>0.504639999949545</c:v>
                </c:pt>
                <c:pt idx="546">
                  <c:v>0.50564933207572604</c:v>
                </c:pt>
                <c:pt idx="547">
                  <c:v>0.50689205312737995</c:v>
                </c:pt>
                <c:pt idx="548">
                  <c:v>0.50790187632634198</c:v>
                </c:pt>
                <c:pt idx="549">
                  <c:v>0.50891171223165299</c:v>
                </c:pt>
                <c:pt idx="550">
                  <c:v>0.50992156063713401</c:v>
                </c:pt>
                <c:pt idx="551">
                  <c:v>0.51093142134786196</c:v>
                </c:pt>
                <c:pt idx="552">
                  <c:v>0.51194129420389101</c:v>
                </c:pt>
                <c:pt idx="553">
                  <c:v>0.51318756320605896</c:v>
                </c:pt>
                <c:pt idx="554">
                  <c:v>0.51431643426898499</c:v>
                </c:pt>
                <c:pt idx="555">
                  <c:v>0.51532704554810105</c:v>
                </c:pt>
                <c:pt idx="556">
                  <c:v>0.51633767013762699</c:v>
                </c:pt>
                <c:pt idx="557">
                  <c:v>0.51734830789527197</c:v>
                </c:pt>
                <c:pt idx="558">
                  <c:v>0.51835895866831305</c:v>
                </c:pt>
                <c:pt idx="559">
                  <c:v>0.51936962230276496</c:v>
                </c:pt>
                <c:pt idx="560">
                  <c:v>0.52038029863703295</c:v>
                </c:pt>
                <c:pt idx="561">
                  <c:v>0.52139098749492996</c:v>
                </c:pt>
                <c:pt idx="562">
                  <c:v>0.52240168869152004</c:v>
                </c:pt>
                <c:pt idx="563">
                  <c:v>0.52341240202945505</c:v>
                </c:pt>
                <c:pt idx="564">
                  <c:v>0.52442312729909801</c:v>
                </c:pt>
                <c:pt idx="565">
                  <c:v>0.52543386428018302</c:v>
                </c:pt>
                <c:pt idx="566">
                  <c:v>0.52644461274916199</c:v>
                </c:pt>
                <c:pt idx="567">
                  <c:v>0.52745537248575602</c:v>
                </c:pt>
                <c:pt idx="568">
                  <c:v>0.528466143271069</c:v>
                </c:pt>
                <c:pt idx="569">
                  <c:v>0.52947692489152798</c:v>
                </c:pt>
                <c:pt idx="570">
                  <c:v>0.53048771713421194</c:v>
                </c:pt>
                <c:pt idx="571">
                  <c:v>0.53149851979413298</c:v>
                </c:pt>
                <c:pt idx="572">
                  <c:v>0.53250933267510203</c:v>
                </c:pt>
                <c:pt idx="573">
                  <c:v>0.53364314318108197</c:v>
                </c:pt>
                <c:pt idx="574">
                  <c:v>0.53465420898095295</c:v>
                </c:pt>
                <c:pt idx="575">
                  <c:v>0.53566528446337203</c:v>
                </c:pt>
                <c:pt idx="576">
                  <c:v>0.53667636946312802</c:v>
                </c:pt>
                <c:pt idx="577">
                  <c:v>0.537687463820544</c:v>
                </c:pt>
                <c:pt idx="578">
                  <c:v>0.53869856738537902</c:v>
                </c:pt>
                <c:pt idx="579">
                  <c:v>0.53970968002069897</c:v>
                </c:pt>
                <c:pt idx="580">
                  <c:v>0.54072080159994995</c:v>
                </c:pt>
                <c:pt idx="581">
                  <c:v>0.541731932012814</c:v>
                </c:pt>
                <c:pt idx="582">
                  <c:v>0.54274307116211895</c:v>
                </c:pt>
                <c:pt idx="583">
                  <c:v>0.54375421896049303</c:v>
                </c:pt>
                <c:pt idx="584">
                  <c:v>0.54476537559029603</c:v>
                </c:pt>
                <c:pt idx="585">
                  <c:v>0.54577654229898798</c:v>
                </c:pt>
                <c:pt idx="586">
                  <c:v>0.546787719186417</c:v>
                </c:pt>
                <c:pt idx="587">
                  <c:v>0.54779890617148397</c:v>
                </c:pt>
                <c:pt idx="588">
                  <c:v>0.54881010317020595</c:v>
                </c:pt>
                <c:pt idx="589">
                  <c:v>0.54982131009343704</c:v>
                </c:pt>
                <c:pt idx="590">
                  <c:v>0.55083252684540795</c:v>
                </c:pt>
                <c:pt idx="591">
                  <c:v>0.551843753323077</c:v>
                </c:pt>
                <c:pt idx="592">
                  <c:v>0.55285498941489797</c:v>
                </c:pt>
                <c:pt idx="593">
                  <c:v>0.553866235531565</c:v>
                </c:pt>
                <c:pt idx="594">
                  <c:v>0.55487749275967102</c:v>
                </c:pt>
                <c:pt idx="595">
                  <c:v>0.55601693512009298</c:v>
                </c:pt>
                <c:pt idx="596">
                  <c:v>0.55702844975031995</c:v>
                </c:pt>
                <c:pt idx="597">
                  <c:v>0.55816867621729505</c:v>
                </c:pt>
                <c:pt idx="598">
                  <c:v>0.55918044920243104</c:v>
                </c:pt>
                <c:pt idx="599">
                  <c:v>0.560192234563888</c:v>
                </c:pt>
                <c:pt idx="600">
                  <c:v>0.56120403221301196</c:v>
                </c:pt>
                <c:pt idx="601">
                  <c:v>0.56234553431399403</c:v>
                </c:pt>
                <c:pt idx="602">
                  <c:v>0.56335758974421402</c:v>
                </c:pt>
                <c:pt idx="603">
                  <c:v>0.56449987638141896</c:v>
                </c:pt>
                <c:pt idx="604">
                  <c:v>0.56551218946668602</c:v>
                </c:pt>
                <c:pt idx="605">
                  <c:v>0.56652451495524603</c:v>
                </c:pt>
                <c:pt idx="606">
                  <c:v>0.56753685407905496</c:v>
                </c:pt>
                <c:pt idx="607">
                  <c:v>0.56854920688256705</c:v>
                </c:pt>
                <c:pt idx="608">
                  <c:v>0.56969302073088501</c:v>
                </c:pt>
                <c:pt idx="609">
                  <c:v>0.57070563442798095</c:v>
                </c:pt>
                <c:pt idx="610">
                  <c:v>0.571850237280489</c:v>
                </c:pt>
                <c:pt idx="611">
                  <c:v>0.57286311184384597</c:v>
                </c:pt>
                <c:pt idx="612">
                  <c:v>0.57387599990343896</c:v>
                </c:pt>
                <c:pt idx="613">
                  <c:v>0.57488890142222904</c:v>
                </c:pt>
                <c:pt idx="614">
                  <c:v>0.57590181636004301</c:v>
                </c:pt>
                <c:pt idx="615">
                  <c:v>0.57691474467529102</c:v>
                </c:pt>
                <c:pt idx="616">
                  <c:v>0.57806112611021199</c:v>
                </c:pt>
                <c:pt idx="617">
                  <c:v>0.57907431494151995</c:v>
                </c:pt>
                <c:pt idx="618">
                  <c:v>0.58008751701038797</c:v>
                </c:pt>
                <c:pt idx="619">
                  <c:v>0.58110073225846703</c:v>
                </c:pt>
                <c:pt idx="620">
                  <c:v>0.58211396062148701</c:v>
                </c:pt>
                <c:pt idx="621">
                  <c:v>0.58312720202485602</c:v>
                </c:pt>
                <c:pt idx="622">
                  <c:v>0.58414045639044998</c:v>
                </c:pt>
                <c:pt idx="623">
                  <c:v>0.58528886307205397</c:v>
                </c:pt>
                <c:pt idx="624">
                  <c:v>0.58630237716469302</c:v>
                </c:pt>
                <c:pt idx="625">
                  <c:v>0.58731590400594402</c:v>
                </c:pt>
                <c:pt idx="626">
                  <c:v>0.58832944366553896</c:v>
                </c:pt>
                <c:pt idx="627">
                  <c:v>0.58934299740490703</c:v>
                </c:pt>
                <c:pt idx="628">
                  <c:v>0.59035656551754701</c:v>
                </c:pt>
                <c:pt idx="629">
                  <c:v>0.59137014797244303</c:v>
                </c:pt>
                <c:pt idx="630">
                  <c:v>0.59238374475065603</c:v>
                </c:pt>
                <c:pt idx="631">
                  <c:v>0.59353443078274803</c:v>
                </c:pt>
                <c:pt idx="632">
                  <c:v>0.59454829034561996</c:v>
                </c:pt>
                <c:pt idx="633">
                  <c:v>0.59556216421621699</c:v>
                </c:pt>
                <c:pt idx="634">
                  <c:v>0.59671389345080506</c:v>
                </c:pt>
                <c:pt idx="635">
                  <c:v>0.59772803022434995</c:v>
                </c:pt>
                <c:pt idx="636">
                  <c:v>0.59874218131499701</c:v>
                </c:pt>
                <c:pt idx="637">
                  <c:v>0.59975634672118705</c:v>
                </c:pt>
                <c:pt idx="638">
                  <c:v>0.60077052643375095</c:v>
                </c:pt>
                <c:pt idx="639">
                  <c:v>0.60178472043034004</c:v>
                </c:pt>
                <c:pt idx="640">
                  <c:v>0.60279892868192997</c:v>
                </c:pt>
                <c:pt idx="641">
                  <c:v>0.60381315115040901</c:v>
                </c:pt>
                <c:pt idx="642">
                  <c:v>0.60482738778663603</c:v>
                </c:pt>
                <c:pt idx="643">
                  <c:v>0.60598165279619398</c:v>
                </c:pt>
                <c:pt idx="644">
                  <c:v>0.60699615204444601</c:v>
                </c:pt>
                <c:pt idx="645">
                  <c:v>0.60815121332251498</c:v>
                </c:pt>
                <c:pt idx="646">
                  <c:v>0.60916597510577097</c:v>
                </c:pt>
                <c:pt idx="647">
                  <c:v>0.610180750833756</c:v>
                </c:pt>
                <c:pt idx="648">
                  <c:v>0.61119554047412195</c:v>
                </c:pt>
                <c:pt idx="649">
                  <c:v>0.61221034399863095</c:v>
                </c:pt>
                <c:pt idx="650">
                  <c:v>0.61322516138946803</c:v>
                </c:pt>
                <c:pt idx="651">
                  <c:v>0.61423999263310702</c:v>
                </c:pt>
                <c:pt idx="652">
                  <c:v>0.61525483771068001</c:v>
                </c:pt>
                <c:pt idx="653">
                  <c:v>0.61626969660670905</c:v>
                </c:pt>
                <c:pt idx="654">
                  <c:v>0.617284569307747</c:v>
                </c:pt>
                <c:pt idx="655">
                  <c:v>0.61829945579899004</c:v>
                </c:pt>
                <c:pt idx="656">
                  <c:v>0.61931435606364704</c:v>
                </c:pt>
                <c:pt idx="657">
                  <c:v>0.620472698815415</c:v>
                </c:pt>
                <c:pt idx="658">
                  <c:v>0.62148786121688304</c:v>
                </c:pt>
                <c:pt idx="659">
                  <c:v>0.622647001926252</c:v>
                </c:pt>
                <c:pt idx="660">
                  <c:v>0.62366242643703096</c:v>
                </c:pt>
                <c:pt idx="661">
                  <c:v>0.62467786453465102</c:v>
                </c:pt>
                <c:pt idx="662">
                  <c:v>0.62569331615016599</c:v>
                </c:pt>
                <c:pt idx="663">
                  <c:v>0.62670878121211604</c:v>
                </c:pt>
                <c:pt idx="664">
                  <c:v>0.62772425963394796</c:v>
                </c:pt>
                <c:pt idx="665">
                  <c:v>0.628739751308388</c:v>
                </c:pt>
                <c:pt idx="666">
                  <c:v>0.62975525612088601</c:v>
                </c:pt>
                <c:pt idx="667">
                  <c:v>0.63091668437102999</c:v>
                </c:pt>
                <c:pt idx="668">
                  <c:v>0.63193244998508902</c:v>
                </c:pt>
                <c:pt idx="669">
                  <c:v>0.632948228325795</c:v>
                </c:pt>
                <c:pt idx="670">
                  <c:v>0.63396401923602896</c:v>
                </c:pt>
                <c:pt idx="671">
                  <c:v>0.63512674060854601</c:v>
                </c:pt>
                <c:pt idx="672">
                  <c:v>0.63614279121605999</c:v>
                </c:pt>
                <c:pt idx="673">
                  <c:v>0.63715885390377303</c:v>
                </c:pt>
                <c:pt idx="674">
                  <c:v>0.63817492851607804</c:v>
                </c:pt>
                <c:pt idx="675">
                  <c:v>0.63919101489812202</c:v>
                </c:pt>
                <c:pt idx="676">
                  <c:v>0.64020711290240795</c:v>
                </c:pt>
                <c:pt idx="677">
                  <c:v>0.64122322238962703</c:v>
                </c:pt>
                <c:pt idx="678">
                  <c:v>0.64223934323132104</c:v>
                </c:pt>
                <c:pt idx="679">
                  <c:v>0.64325547596063004</c:v>
                </c:pt>
                <c:pt idx="680">
                  <c:v>0.64427162156520501</c:v>
                </c:pt>
                <c:pt idx="681">
                  <c:v>0.64528777994495801</c:v>
                </c:pt>
                <c:pt idx="682">
                  <c:v>0.64630395098150994</c:v>
                </c:pt>
                <c:pt idx="683">
                  <c:v>0.64746994250892398</c:v>
                </c:pt>
                <c:pt idx="684">
                  <c:v>0.64848637369880502</c:v>
                </c:pt>
                <c:pt idx="685">
                  <c:v>0.64950281720002401</c:v>
                </c:pt>
                <c:pt idx="686">
                  <c:v>0.65051927289579803</c:v>
                </c:pt>
                <c:pt idx="687">
                  <c:v>0.65153574161133798</c:v>
                </c:pt>
                <c:pt idx="688">
                  <c:v>0.65255222406003</c:v>
                </c:pt>
                <c:pt idx="689">
                  <c:v>0.65372000918504103</c:v>
                </c:pt>
                <c:pt idx="690">
                  <c:v>0.65473675404613296</c:v>
                </c:pt>
                <c:pt idx="691">
                  <c:v>0.65575351226715894</c:v>
                </c:pt>
                <c:pt idx="692">
                  <c:v>0.65677028371542301</c:v>
                </c:pt>
                <c:pt idx="693">
                  <c:v>0.65778706825003797</c:v>
                </c:pt>
                <c:pt idx="694">
                  <c:v>0.65880386572307803</c:v>
                </c:pt>
                <c:pt idx="695">
                  <c:v>0.65982067598432403</c:v>
                </c:pt>
                <c:pt idx="696">
                  <c:v>0.66083749887281895</c:v>
                </c:pt>
                <c:pt idx="697">
                  <c:v>0.66185433421631401</c:v>
                </c:pt>
                <c:pt idx="698">
                  <c:v>0.66287118182929705</c:v>
                </c:pt>
                <c:pt idx="699">
                  <c:v>0.66388804151766501</c:v>
                </c:pt>
                <c:pt idx="700">
                  <c:v>0.66490491308296795</c:v>
                </c:pt>
                <c:pt idx="701">
                  <c:v>0.66592179631270398</c:v>
                </c:pt>
                <c:pt idx="702">
                  <c:v>0.66693869098506098</c:v>
                </c:pt>
                <c:pt idx="703">
                  <c:v>0.66795559687171602</c:v>
                </c:pt>
                <c:pt idx="704">
                  <c:v>0.668972513739303</c:v>
                </c:pt>
                <c:pt idx="705">
                  <c:v>0.66998944135284499</c:v>
                </c:pt>
                <c:pt idx="706">
                  <c:v>0.67100637947269504</c:v>
                </c:pt>
                <c:pt idx="707">
                  <c:v>0.67217892483153296</c:v>
                </c:pt>
                <c:pt idx="708">
                  <c:v>0.673196118693278</c:v>
                </c:pt>
                <c:pt idx="709">
                  <c:v>0.67421332231609898</c:v>
                </c:pt>
                <c:pt idx="710">
                  <c:v>0.67523053544453104</c:v>
                </c:pt>
                <c:pt idx="711">
                  <c:v>0.67624775782415703</c:v>
                </c:pt>
                <c:pt idx="712">
                  <c:v>0.67726498920127698</c:v>
                </c:pt>
                <c:pt idx="713">
                  <c:v>0.67828222932998705</c:v>
                </c:pt>
                <c:pt idx="714">
                  <c:v>0.67929947797604995</c:v>
                </c:pt>
                <c:pt idx="715">
                  <c:v>0.68031673491943001</c:v>
                </c:pt>
                <c:pt idx="716">
                  <c:v>0.68133399996076904</c:v>
                </c:pt>
                <c:pt idx="717">
                  <c:v>0.68235127291847897</c:v>
                </c:pt>
                <c:pt idx="718">
                  <c:v>0.68336855362720095</c:v>
                </c:pt>
                <c:pt idx="719">
                  <c:v>0.68438584193534802</c:v>
                </c:pt>
                <c:pt idx="720">
                  <c:v>0.68540313770152295</c:v>
                </c:pt>
                <c:pt idx="721">
                  <c:v>0.68642044146214498</c:v>
                </c:pt>
                <c:pt idx="722">
                  <c:v>0.68743775419343101</c:v>
                </c:pt>
                <c:pt idx="723">
                  <c:v>0.68845507579581899</c:v>
                </c:pt>
                <c:pt idx="724">
                  <c:v>0.689472406165763</c:v>
                </c:pt>
                <c:pt idx="725">
                  <c:v>0.69048974521198003</c:v>
                </c:pt>
                <c:pt idx="726">
                  <c:v>0.69166723809503605</c:v>
                </c:pt>
                <c:pt idx="727">
                  <c:v>0.69284528609029805</c:v>
                </c:pt>
                <c:pt idx="728">
                  <c:v>0.69386312493961499</c:v>
                </c:pt>
                <c:pt idx="729">
                  <c:v>0.69504197517314803</c:v>
                </c:pt>
                <c:pt idx="730">
                  <c:v>0.69606007028296801</c:v>
                </c:pt>
                <c:pt idx="731">
                  <c:v>0.69707817555514995</c:v>
                </c:pt>
                <c:pt idx="732">
                  <c:v>0.69809629096389403</c:v>
                </c:pt>
                <c:pt idx="733">
                  <c:v>0.69911441649161299</c:v>
                </c:pt>
                <c:pt idx="734">
                  <c:v>0.700294807638846</c:v>
                </c:pt>
                <c:pt idx="735">
                  <c:v>0.701313189312055</c:v>
                </c:pt>
                <c:pt idx="736">
                  <c:v>0.70233158104087401</c:v>
                </c:pt>
                <c:pt idx="737">
                  <c:v>0.70334998279592997</c:v>
                </c:pt>
                <c:pt idx="738">
                  <c:v>0.70436839453897904</c:v>
                </c:pt>
                <c:pt idx="739">
                  <c:v>0.70538681622296795</c:v>
                </c:pt>
                <c:pt idx="740">
                  <c:v>0.70656899495807701</c:v>
                </c:pt>
                <c:pt idx="741">
                  <c:v>0.70758767244721199</c:v>
                </c:pt>
                <c:pt idx="742">
                  <c:v>0.70860635968807295</c:v>
                </c:pt>
                <c:pt idx="743">
                  <c:v>0.70962505660126396</c:v>
                </c:pt>
                <c:pt idx="744">
                  <c:v>0.71064376309983501</c:v>
                </c:pt>
                <c:pt idx="745">
                  <c:v>0.71166247909787705</c:v>
                </c:pt>
                <c:pt idx="746">
                  <c:v>0.71268120450902706</c:v>
                </c:pt>
                <c:pt idx="747">
                  <c:v>0.713699939251769</c:v>
                </c:pt>
                <c:pt idx="748">
                  <c:v>0.71471868325924903</c:v>
                </c:pt>
                <c:pt idx="749">
                  <c:v>0.71573743647112098</c:v>
                </c:pt>
                <c:pt idx="750">
                  <c:v>0.71675619883638697</c:v>
                </c:pt>
                <c:pt idx="751">
                  <c:v>0.71777497031784698</c:v>
                </c:pt>
                <c:pt idx="752">
                  <c:v>0.71879375088293496</c:v>
                </c:pt>
                <c:pt idx="753">
                  <c:v>0.71997943421611499</c:v>
                </c:pt>
                <c:pt idx="754">
                  <c:v>0.720998469108172</c:v>
                </c:pt>
                <c:pt idx="755">
                  <c:v>0.72201751302503703</c:v>
                </c:pt>
                <c:pt idx="756">
                  <c:v>0.72303656595474797</c:v>
                </c:pt>
                <c:pt idx="757">
                  <c:v>0.724055627886519</c:v>
                </c:pt>
                <c:pt idx="758">
                  <c:v>0.72524285157465096</c:v>
                </c:pt>
                <c:pt idx="759">
                  <c:v>0.72626216783641295</c:v>
                </c:pt>
                <c:pt idx="760">
                  <c:v>0.72728149307901402</c:v>
                </c:pt>
                <c:pt idx="761">
                  <c:v>0.72830082729621703</c:v>
                </c:pt>
                <c:pt idx="762">
                  <c:v>0.72932017048232201</c:v>
                </c:pt>
                <c:pt idx="763">
                  <c:v>0.7303395226328</c:v>
                </c:pt>
                <c:pt idx="764">
                  <c:v>0.73135888374142499</c:v>
                </c:pt>
                <c:pt idx="765">
                  <c:v>0.73237825380501198</c:v>
                </c:pt>
                <c:pt idx="766">
                  <c:v>0.73356775521226003</c:v>
                </c:pt>
                <c:pt idx="767">
                  <c:v>0.73458737963976295</c:v>
                </c:pt>
                <c:pt idx="768">
                  <c:v>0.73577768748899497</c:v>
                </c:pt>
                <c:pt idx="769">
                  <c:v>0.73679756636461602</c:v>
                </c:pt>
                <c:pt idx="770">
                  <c:v>0.73781745416203603</c:v>
                </c:pt>
                <c:pt idx="771">
                  <c:v>0.73883735086976698</c:v>
                </c:pt>
                <c:pt idx="772">
                  <c:v>0.73985725647557699</c:v>
                </c:pt>
                <c:pt idx="773">
                  <c:v>0.740877170970351</c:v>
                </c:pt>
                <c:pt idx="774">
                  <c:v>0.74189709433768602</c:v>
                </c:pt>
                <c:pt idx="775">
                  <c:v>0.74291702655359504</c:v>
                </c:pt>
                <c:pt idx="776">
                  <c:v>0.74393696759475503</c:v>
                </c:pt>
                <c:pt idx="777">
                  <c:v>0.744956917438927</c:v>
                </c:pt>
                <c:pt idx="778">
                  <c:v>0.74597687606341601</c:v>
                </c:pt>
                <c:pt idx="779">
                  <c:v>0.74699684343766903</c:v>
                </c:pt>
                <c:pt idx="780">
                  <c:v>0.74801681952689503</c:v>
                </c:pt>
                <c:pt idx="781">
                  <c:v>0.74903680429960495</c:v>
                </c:pt>
                <c:pt idx="782">
                  <c:v>0.750056797714034</c:v>
                </c:pt>
                <c:pt idx="783">
                  <c:v>0.75107679971487795</c:v>
                </c:pt>
                <c:pt idx="784">
                  <c:v>0.75209681024967701</c:v>
                </c:pt>
                <c:pt idx="785">
                  <c:v>0.75311682926136803</c:v>
                </c:pt>
                <c:pt idx="786">
                  <c:v>0.75413685668590402</c:v>
                </c:pt>
                <c:pt idx="787">
                  <c:v>0.75515689244663797</c:v>
                </c:pt>
                <c:pt idx="788">
                  <c:v>0.75617693645776196</c:v>
                </c:pt>
                <c:pt idx="789">
                  <c:v>0.757196988629534</c:v>
                </c:pt>
                <c:pt idx="790">
                  <c:v>0.75821704885564301</c:v>
                </c:pt>
                <c:pt idx="791">
                  <c:v>0.75923711702128804</c:v>
                </c:pt>
                <c:pt idx="792">
                  <c:v>0.76025719299407302</c:v>
                </c:pt>
                <c:pt idx="793">
                  <c:v>0.76127727663068401</c:v>
                </c:pt>
                <c:pt idx="794">
                  <c:v>0.76229736777234103</c:v>
                </c:pt>
                <c:pt idx="795">
                  <c:v>0.76331746624529195</c:v>
                </c:pt>
                <c:pt idx="796">
                  <c:v>0.76433757186427598</c:v>
                </c:pt>
                <c:pt idx="797">
                  <c:v>0.76535768443483099</c:v>
                </c:pt>
                <c:pt idx="798">
                  <c:v>0.76637780375525499</c:v>
                </c:pt>
                <c:pt idx="799">
                  <c:v>0.76739792961818398</c:v>
                </c:pt>
                <c:pt idx="800">
                  <c:v>0.76859639045258399</c:v>
                </c:pt>
                <c:pt idx="801">
                  <c:v>0.76961676553968505</c:v>
                </c:pt>
                <c:pt idx="802">
                  <c:v>0.77063714655100501</c:v>
                </c:pt>
                <c:pt idx="803">
                  <c:v>0.77165753328362396</c:v>
                </c:pt>
                <c:pt idx="804">
                  <c:v>0.77285728511718099</c:v>
                </c:pt>
                <c:pt idx="805">
                  <c:v>0.77387792208898998</c:v>
                </c:pt>
                <c:pt idx="806">
                  <c:v>0.77489856600470797</c:v>
                </c:pt>
                <c:pt idx="807">
                  <c:v>0.77591921669124997</c:v>
                </c:pt>
                <c:pt idx="808">
                  <c:v>0.77693987398832598</c:v>
                </c:pt>
                <c:pt idx="809">
                  <c:v>0.77796053774826501</c:v>
                </c:pt>
                <c:pt idx="810">
                  <c:v>0.7791620718283</c:v>
                </c:pt>
                <c:pt idx="811">
                  <c:v>0.78018298511685003</c:v>
                </c:pt>
                <c:pt idx="812">
                  <c:v>0.78120390450844901</c:v>
                </c:pt>
                <c:pt idx="813">
                  <c:v>0.78222483032359302</c:v>
                </c:pt>
                <c:pt idx="814">
                  <c:v>0.78324576374737997</c:v>
                </c:pt>
                <c:pt idx="815">
                  <c:v>0.78426670478362603</c:v>
                </c:pt>
                <c:pt idx="816">
                  <c:v>0.78528765335517903</c:v>
                </c:pt>
                <c:pt idx="817">
                  <c:v>0.78630860939041902</c:v>
                </c:pt>
                <c:pt idx="818">
                  <c:v>0.78732957282260996</c:v>
                </c:pt>
                <c:pt idx="819">
                  <c:v>0.78835054358647205</c:v>
                </c:pt>
                <c:pt idx="820">
                  <c:v>0.78937152161783197</c:v>
                </c:pt>
                <c:pt idx="821">
                  <c:v>0.79039250685891305</c:v>
                </c:pt>
                <c:pt idx="822">
                  <c:v>0.79141349925045501</c:v>
                </c:pt>
                <c:pt idx="823">
                  <c:v>0.79261852904878705</c:v>
                </c:pt>
                <c:pt idx="824">
                  <c:v>0.793639772688712</c:v>
                </c:pt>
                <c:pt idx="825">
                  <c:v>0.79466102331170996</c:v>
                </c:pt>
                <c:pt idx="826">
                  <c:v>0.79568228086711801</c:v>
                </c:pt>
                <c:pt idx="827">
                  <c:v>0.79670354530426502</c:v>
                </c:pt>
                <c:pt idx="828">
                  <c:v>0.79772481657044902</c:v>
                </c:pt>
                <c:pt idx="829">
                  <c:v>0.79874609461275203</c:v>
                </c:pt>
                <c:pt idx="830">
                  <c:v>0.79976737937144704</c:v>
                </c:pt>
                <c:pt idx="831">
                  <c:v>0.80078867078152904</c:v>
                </c:pt>
                <c:pt idx="832">
                  <c:v>0.80180996877251798</c:v>
                </c:pt>
                <c:pt idx="833">
                  <c:v>0.80283127327123505</c:v>
                </c:pt>
                <c:pt idx="834">
                  <c:v>0.80385258419623096</c:v>
                </c:pt>
                <c:pt idx="835">
                  <c:v>0.80487390145689397</c:v>
                </c:pt>
                <c:pt idx="836">
                  <c:v>0.80589522495015098</c:v>
                </c:pt>
                <c:pt idx="837">
                  <c:v>0.80691655456428302</c:v>
                </c:pt>
                <c:pt idx="838">
                  <c:v>0.80793789017714301</c:v>
                </c:pt>
                <c:pt idx="839">
                  <c:v>0.80914714321801195</c:v>
                </c:pt>
                <c:pt idx="840">
                  <c:v>0.81035696392233203</c:v>
                </c:pt>
                <c:pt idx="841">
                  <c:v>0.81137879136635005</c:v>
                </c:pt>
                <c:pt idx="842">
                  <c:v>0.81240062428714999</c:v>
                </c:pt>
                <c:pt idx="843">
                  <c:v>0.81342246256091399</c:v>
                </c:pt>
                <c:pt idx="844">
                  <c:v>0.81444430607198604</c:v>
                </c:pt>
                <c:pt idx="845">
                  <c:v>0.815466154716179</c:v>
                </c:pt>
                <c:pt idx="846">
                  <c:v>0.81648800840310298</c:v>
                </c:pt>
                <c:pt idx="847">
                  <c:v>0.81750986705860496</c:v>
                </c:pt>
                <c:pt idx="848">
                  <c:v>0.81853173062595097</c:v>
                </c:pt>
                <c:pt idx="849">
                  <c:v>0.81955359906453795</c:v>
                </c:pt>
                <c:pt idx="850">
                  <c:v>0.82057547234517303</c:v>
                </c:pt>
                <c:pt idx="851">
                  <c:v>0.82159735045594995</c:v>
                </c:pt>
                <c:pt idx="852">
                  <c:v>0.82261923339645004</c:v>
                </c:pt>
                <c:pt idx="853">
                  <c:v>0.82364112117398902</c:v>
                </c:pt>
                <c:pt idx="854">
                  <c:v>0.82466301380481</c:v>
                </c:pt>
                <c:pt idx="855">
                  <c:v>0.82568491131132304</c:v>
                </c:pt>
                <c:pt idx="856">
                  <c:v>0.82670681371765598</c:v>
                </c:pt>
                <c:pt idx="857">
                  <c:v>0.82772872105438899</c:v>
                </c:pt>
                <c:pt idx="858">
                  <c:v>0.82875063335306898</c:v>
                </c:pt>
                <c:pt idx="859">
                  <c:v>0.82977255064501698</c:v>
                </c:pt>
                <c:pt idx="860">
                  <c:v>0.83079447296042896</c:v>
                </c:pt>
                <c:pt idx="861">
                  <c:v>0.83181640032749204</c:v>
                </c:pt>
                <c:pt idx="862">
                  <c:v>0.83283833277115205</c:v>
                </c:pt>
                <c:pt idx="863">
                  <c:v>0.83386027031683796</c:v>
                </c:pt>
                <c:pt idx="864">
                  <c:v>0.83488221298862397</c:v>
                </c:pt>
                <c:pt idx="865">
                  <c:v>0.835904160807032</c:v>
                </c:pt>
                <c:pt idx="866">
                  <c:v>0.83692611378492898</c:v>
                </c:pt>
                <c:pt idx="867">
                  <c:v>0.83794807193182397</c:v>
                </c:pt>
              </c:numCache>
            </c:numRef>
          </c:xVal>
          <c:yVal>
            <c:numRef>
              <c:f>'AVG Y space_charge'!$J$3:$J$870</c:f>
              <c:numCache>
                <c:formatCode>0.00E+00</c:formatCode>
                <c:ptCount val="868"/>
                <c:pt idx="0">
                  <c:v>-8.5018157061711399E-7</c:v>
                </c:pt>
                <c:pt idx="1">
                  <c:v>-1.0608677674790699E-6</c:v>
                </c:pt>
                <c:pt idx="2">
                  <c:v>-1.63367194538984E-6</c:v>
                </c:pt>
                <c:pt idx="3">
                  <c:v>-1.6946271331448999E-6</c:v>
                </c:pt>
                <c:pt idx="4">
                  <c:v>-2.72157964943885E-6</c:v>
                </c:pt>
                <c:pt idx="5">
                  <c:v>-3.0555135190406599E-6</c:v>
                </c:pt>
                <c:pt idx="6">
                  <c:v>-3.34728724559297E-6</c:v>
                </c:pt>
                <c:pt idx="7">
                  <c:v>-3.2127932919269699E-6</c:v>
                </c:pt>
                <c:pt idx="8">
                  <c:v>-4.0113596411233804E-6</c:v>
                </c:pt>
                <c:pt idx="9">
                  <c:v>-4.9223922310685901E-6</c:v>
                </c:pt>
                <c:pt idx="10">
                  <c:v>-5.4830045732084601E-6</c:v>
                </c:pt>
                <c:pt idx="11">
                  <c:v>-5.2402392638725998E-6</c:v>
                </c:pt>
                <c:pt idx="12">
                  <c:v>-5.8481418654276099E-6</c:v>
                </c:pt>
                <c:pt idx="13">
                  <c:v>-6.4610839696395103E-6</c:v>
                </c:pt>
                <c:pt idx="14">
                  <c:v>-7.2558090408885797E-6</c:v>
                </c:pt>
                <c:pt idx="15">
                  <c:v>-8.5303727295594307E-6</c:v>
                </c:pt>
                <c:pt idx="16">
                  <c:v>-9.4827513446552797E-6</c:v>
                </c:pt>
                <c:pt idx="17">
                  <c:v>-1.0022677944576299E-5</c:v>
                </c:pt>
                <c:pt idx="18">
                  <c:v>-1.10322684410838E-5</c:v>
                </c:pt>
                <c:pt idx="19">
                  <c:v>-1.1773219649934299E-5</c:v>
                </c:pt>
                <c:pt idx="20">
                  <c:v>-1.18573786297776E-5</c:v>
                </c:pt>
                <c:pt idx="21">
                  <c:v>-1.2618705548285799E-5</c:v>
                </c:pt>
                <c:pt idx="22">
                  <c:v>-1.31843548809446E-5</c:v>
                </c:pt>
                <c:pt idx="23">
                  <c:v>-1.45638997222913E-5</c:v>
                </c:pt>
                <c:pt idx="24">
                  <c:v>-1.6134784938209101E-5</c:v>
                </c:pt>
                <c:pt idx="25">
                  <c:v>-1.7404914584891099E-5</c:v>
                </c:pt>
                <c:pt idx="26">
                  <c:v>-1.8902399155826599E-5</c:v>
                </c:pt>
                <c:pt idx="27">
                  <c:v>-2.0403548502911999E-5</c:v>
                </c:pt>
                <c:pt idx="28">
                  <c:v>-2.1576887718635202E-5</c:v>
                </c:pt>
                <c:pt idx="29">
                  <c:v>-2.3743780530367E-5</c:v>
                </c:pt>
                <c:pt idx="30">
                  <c:v>-2.5913197930805901E-5</c:v>
                </c:pt>
                <c:pt idx="31">
                  <c:v>-2.8260639380833499E-5</c:v>
                </c:pt>
                <c:pt idx="32">
                  <c:v>-3.0569122103045697E-5</c:v>
                </c:pt>
                <c:pt idx="33">
                  <c:v>-3.29974210841681E-5</c:v>
                </c:pt>
                <c:pt idx="34">
                  <c:v>-3.5814901816760902E-5</c:v>
                </c:pt>
                <c:pt idx="35">
                  <c:v>-3.87385589467803E-5</c:v>
                </c:pt>
                <c:pt idx="36">
                  <c:v>-4.1476899130873997E-5</c:v>
                </c:pt>
                <c:pt idx="37">
                  <c:v>-4.47585189099197E-5</c:v>
                </c:pt>
                <c:pt idx="38">
                  <c:v>-4.80521068320812E-5</c:v>
                </c:pt>
                <c:pt idx="39">
                  <c:v>-5.1568892388807799E-5</c:v>
                </c:pt>
                <c:pt idx="40">
                  <c:v>-5.5461859578411599E-5</c:v>
                </c:pt>
                <c:pt idx="41">
                  <c:v>-5.9458275918174402E-5</c:v>
                </c:pt>
                <c:pt idx="42">
                  <c:v>-6.3863956545219506E-5</c:v>
                </c:pt>
                <c:pt idx="43">
                  <c:v>-6.8150726518753703E-5</c:v>
                </c:pt>
                <c:pt idx="44">
                  <c:v>-7.2522627832696606E-5</c:v>
                </c:pt>
                <c:pt idx="45">
                  <c:v>-7.7106469931677397E-5</c:v>
                </c:pt>
                <c:pt idx="46">
                  <c:v>-8.2162384037380595E-5</c:v>
                </c:pt>
                <c:pt idx="47">
                  <c:v>-8.6960479558959405E-5</c:v>
                </c:pt>
                <c:pt idx="48">
                  <c:v>-9.2613788088226096E-5</c:v>
                </c:pt>
                <c:pt idx="49">
                  <c:v>-9.8229607977617399E-5</c:v>
                </c:pt>
                <c:pt idx="50">
                  <c:v>-1.03920354981227E-4</c:v>
                </c:pt>
                <c:pt idx="51">
                  <c:v>-1.10010412070023E-4</c:v>
                </c:pt>
                <c:pt idx="52">
                  <c:v>-1.16328629562977E-4</c:v>
                </c:pt>
                <c:pt idx="53">
                  <c:v>-1.2294095374827801E-4</c:v>
                </c:pt>
                <c:pt idx="54">
                  <c:v>-1.2967445234573799E-4</c:v>
                </c:pt>
                <c:pt idx="55">
                  <c:v>-1.37143415575516E-4</c:v>
                </c:pt>
                <c:pt idx="56">
                  <c:v>-1.4477682861026899E-4</c:v>
                </c:pt>
                <c:pt idx="57">
                  <c:v>-1.5290650302230999E-4</c:v>
                </c:pt>
                <c:pt idx="58">
                  <c:v>-1.6107744623905599E-4</c:v>
                </c:pt>
                <c:pt idx="59">
                  <c:v>-1.69916580523555E-4</c:v>
                </c:pt>
                <c:pt idx="60">
                  <c:v>-1.7872576941309199E-4</c:v>
                </c:pt>
                <c:pt idx="61">
                  <c:v>-1.8751111740194501E-4</c:v>
                </c:pt>
                <c:pt idx="62">
                  <c:v>-1.96308508063112E-4</c:v>
                </c:pt>
                <c:pt idx="63">
                  <c:v>-2.0541982779586501E-4</c:v>
                </c:pt>
                <c:pt idx="64">
                  <c:v>-2.1483218102363001E-4</c:v>
                </c:pt>
                <c:pt idx="65">
                  <c:v>-2.2453176731393801E-4</c:v>
                </c:pt>
                <c:pt idx="66">
                  <c:v>-2.34234160541168E-4</c:v>
                </c:pt>
                <c:pt idx="67">
                  <c:v>-2.4423065634677599E-4</c:v>
                </c:pt>
                <c:pt idx="68">
                  <c:v>-2.5450437220367599E-4</c:v>
                </c:pt>
                <c:pt idx="69">
                  <c:v>-2.65576992305911E-4</c:v>
                </c:pt>
                <c:pt idx="70">
                  <c:v>-2.7631822038409E-4</c:v>
                </c:pt>
                <c:pt idx="71">
                  <c:v>-2.8759176395897601E-4</c:v>
                </c:pt>
                <c:pt idx="72">
                  <c:v>-2.9899495272818098E-4</c:v>
                </c:pt>
                <c:pt idx="73">
                  <c:v>-3.0993320556305603E-4</c:v>
                </c:pt>
                <c:pt idx="74">
                  <c:v>-3.2112394382717498E-4</c:v>
                </c:pt>
                <c:pt idx="75">
                  <c:v>-3.3314494819873698E-4</c:v>
                </c:pt>
                <c:pt idx="76">
                  <c:v>-3.44635502280218E-4</c:v>
                </c:pt>
                <c:pt idx="77">
                  <c:v>-3.5690876894310902E-4</c:v>
                </c:pt>
                <c:pt idx="78">
                  <c:v>-3.6868791286480998E-4</c:v>
                </c:pt>
                <c:pt idx="79">
                  <c:v>-3.80451179220722E-4</c:v>
                </c:pt>
                <c:pt idx="80">
                  <c:v>-3.9250951807282399E-4</c:v>
                </c:pt>
                <c:pt idx="81">
                  <c:v>-4.0442653234584199E-4</c:v>
                </c:pt>
                <c:pt idx="82">
                  <c:v>-4.1661312286337098E-4</c:v>
                </c:pt>
                <c:pt idx="83">
                  <c:v>-4.27893653189421E-4</c:v>
                </c:pt>
                <c:pt idx="84">
                  <c:v>-4.3982915832242199E-4</c:v>
                </c:pt>
                <c:pt idx="85">
                  <c:v>-4.5111825890268399E-4</c:v>
                </c:pt>
                <c:pt idx="86">
                  <c:v>-4.6285075772476201E-4</c:v>
                </c:pt>
                <c:pt idx="87">
                  <c:v>-4.7424189854856197E-4</c:v>
                </c:pt>
                <c:pt idx="88">
                  <c:v>-4.8583575421212E-4</c:v>
                </c:pt>
                <c:pt idx="89">
                  <c:v>-4.9753994885309795E-4</c:v>
                </c:pt>
                <c:pt idx="90">
                  <c:v>-5.0890356354954004E-4</c:v>
                </c:pt>
                <c:pt idx="91">
                  <c:v>-5.1991111231731405E-4</c:v>
                </c:pt>
                <c:pt idx="92">
                  <c:v>-5.31734810235821E-4</c:v>
                </c:pt>
                <c:pt idx="93">
                  <c:v>-5.4288439846727999E-4</c:v>
                </c:pt>
                <c:pt idx="94">
                  <c:v>-5.53300720429136E-4</c:v>
                </c:pt>
                <c:pt idx="95">
                  <c:v>-5.6368891703845604E-4</c:v>
                </c:pt>
                <c:pt idx="96">
                  <c:v>-5.74135089963545E-4</c:v>
                </c:pt>
                <c:pt idx="97">
                  <c:v>-5.8507994767124601E-4</c:v>
                </c:pt>
                <c:pt idx="98">
                  <c:v>-5.9513194249545E-4</c:v>
                </c:pt>
                <c:pt idx="99">
                  <c:v>-6.0540020641548396E-4</c:v>
                </c:pt>
                <c:pt idx="100">
                  <c:v>-6.1543145804268196E-4</c:v>
                </c:pt>
                <c:pt idx="101">
                  <c:v>-6.2593576412587801E-4</c:v>
                </c:pt>
                <c:pt idx="102">
                  <c:v>-6.3630292218224901E-4</c:v>
                </c:pt>
                <c:pt idx="103">
                  <c:v>-6.4658912667910399E-4</c:v>
                </c:pt>
                <c:pt idx="104">
                  <c:v>-6.5715616846543496E-4</c:v>
                </c:pt>
                <c:pt idx="105">
                  <c:v>-6.6687388436320301E-4</c:v>
                </c:pt>
                <c:pt idx="106">
                  <c:v>-6.7684278033765103E-4</c:v>
                </c:pt>
                <c:pt idx="107">
                  <c:v>-6.8640990181821702E-4</c:v>
                </c:pt>
                <c:pt idx="108">
                  <c:v>-6.9696719219765595E-4</c:v>
                </c:pt>
                <c:pt idx="109">
                  <c:v>-7.06890151967959E-4</c:v>
                </c:pt>
                <c:pt idx="110">
                  <c:v>-7.1638790638666003E-4</c:v>
                </c:pt>
                <c:pt idx="111">
                  <c:v>-7.2689693327535705E-4</c:v>
                </c:pt>
                <c:pt idx="112">
                  <c:v>-7.3689330360282796E-4</c:v>
                </c:pt>
                <c:pt idx="113">
                  <c:v>-7.4696425362388895E-4</c:v>
                </c:pt>
                <c:pt idx="114">
                  <c:v>-7.56394927061505E-4</c:v>
                </c:pt>
                <c:pt idx="115">
                  <c:v>-7.6689560452197596E-4</c:v>
                </c:pt>
                <c:pt idx="116">
                  <c:v>-7.7647196071011903E-4</c:v>
                </c:pt>
                <c:pt idx="117">
                  <c:v>-7.8657880788220397E-4</c:v>
                </c:pt>
                <c:pt idx="118">
                  <c:v>-7.9652453740363803E-4</c:v>
                </c:pt>
                <c:pt idx="119">
                  <c:v>-8.0585003667417801E-4</c:v>
                </c:pt>
                <c:pt idx="120">
                  <c:v>-8.1517130090275297E-4</c:v>
                </c:pt>
                <c:pt idx="121">
                  <c:v>-8.2475716147323199E-4</c:v>
                </c:pt>
                <c:pt idx="122">
                  <c:v>-8.3419846449355503E-4</c:v>
                </c:pt>
                <c:pt idx="123">
                  <c:v>-8.4369978673635797E-4</c:v>
                </c:pt>
                <c:pt idx="124">
                  <c:v>-8.5317332133232201E-4</c:v>
                </c:pt>
                <c:pt idx="125">
                  <c:v>-8.6245215902016302E-4</c:v>
                </c:pt>
                <c:pt idx="126">
                  <c:v>-8.7273217470862005E-4</c:v>
                </c:pt>
                <c:pt idx="127">
                  <c:v>-8.82571884217042E-4</c:v>
                </c:pt>
                <c:pt idx="128">
                  <c:v>-8.9194169762895096E-4</c:v>
                </c:pt>
                <c:pt idx="129">
                  <c:v>-9.0210548561240505E-4</c:v>
                </c:pt>
                <c:pt idx="130">
                  <c:v>-9.1228832681763104E-4</c:v>
                </c:pt>
                <c:pt idx="131">
                  <c:v>-9.2255966949296995E-4</c:v>
                </c:pt>
                <c:pt idx="132">
                  <c:v>-9.3218252642928096E-4</c:v>
                </c:pt>
                <c:pt idx="133">
                  <c:v>-9.42340873421205E-4</c:v>
                </c:pt>
                <c:pt idx="134">
                  <c:v>-9.5163170640551501E-4</c:v>
                </c:pt>
                <c:pt idx="135">
                  <c:v>-9.6121822496378297E-4</c:v>
                </c:pt>
                <c:pt idx="136">
                  <c:v>-9.70769615190657E-4</c:v>
                </c:pt>
                <c:pt idx="137">
                  <c:v>-9.8006288833546603E-4</c:v>
                </c:pt>
                <c:pt idx="138">
                  <c:v>-9.9003135119902098E-4</c:v>
                </c:pt>
                <c:pt idx="139">
                  <c:v>-9.9996742403357891E-4</c:v>
                </c:pt>
                <c:pt idx="140">
                  <c:v>-1.01037302029177E-3</c:v>
                </c:pt>
                <c:pt idx="141">
                  <c:v>-1.02018602504369E-3</c:v>
                </c:pt>
                <c:pt idx="142">
                  <c:v>-1.0295022143302201E-3</c:v>
                </c:pt>
                <c:pt idx="143">
                  <c:v>-1.03938957573275E-3</c:v>
                </c:pt>
                <c:pt idx="144">
                  <c:v>-1.04928456543285E-3</c:v>
                </c:pt>
                <c:pt idx="145">
                  <c:v>-1.0594850587538999E-3</c:v>
                </c:pt>
                <c:pt idx="146">
                  <c:v>-1.06908846715516E-3</c:v>
                </c:pt>
                <c:pt idx="147">
                  <c:v>-1.0784917418173001E-3</c:v>
                </c:pt>
                <c:pt idx="148">
                  <c:v>-1.0881408744627E-3</c:v>
                </c:pt>
                <c:pt idx="149">
                  <c:v>-1.0974758801140501E-3</c:v>
                </c:pt>
                <c:pt idx="150">
                  <c:v>-1.1068103738237701E-3</c:v>
                </c:pt>
                <c:pt idx="151">
                  <c:v>-1.1169324961613099E-3</c:v>
                </c:pt>
                <c:pt idx="152">
                  <c:v>-1.1268586277898599E-3</c:v>
                </c:pt>
                <c:pt idx="153">
                  <c:v>-1.1364442702221499E-3</c:v>
                </c:pt>
                <c:pt idx="154">
                  <c:v>-1.1462143008207401E-3</c:v>
                </c:pt>
                <c:pt idx="155">
                  <c:v>-1.1555645083361401E-3</c:v>
                </c:pt>
                <c:pt idx="156">
                  <c:v>-1.16505858849414E-3</c:v>
                </c:pt>
                <c:pt idx="157">
                  <c:v>-1.1746569550037101E-3</c:v>
                </c:pt>
                <c:pt idx="158">
                  <c:v>-1.1840124473689699E-3</c:v>
                </c:pt>
                <c:pt idx="159">
                  <c:v>-1.19336845786982E-3</c:v>
                </c:pt>
                <c:pt idx="160">
                  <c:v>-1.2033606597069901E-3</c:v>
                </c:pt>
                <c:pt idx="161">
                  <c:v>-1.21293265450921E-3</c:v>
                </c:pt>
                <c:pt idx="162">
                  <c:v>-1.2226668634277699E-3</c:v>
                </c:pt>
                <c:pt idx="163">
                  <c:v>-1.2323919600710101E-3</c:v>
                </c:pt>
                <c:pt idx="164">
                  <c:v>-1.24176206900195E-3</c:v>
                </c:pt>
                <c:pt idx="165">
                  <c:v>-1.2522480699483599E-3</c:v>
                </c:pt>
                <c:pt idx="166">
                  <c:v>-1.26162851104366E-3</c:v>
                </c:pt>
                <c:pt idx="167">
                  <c:v>-1.27185994999551E-3</c:v>
                </c:pt>
                <c:pt idx="168">
                  <c:v>-1.2816126062493E-3</c:v>
                </c:pt>
                <c:pt idx="169">
                  <c:v>-1.29120272067239E-3</c:v>
                </c:pt>
                <c:pt idx="170">
                  <c:v>-1.3007522370773301E-3</c:v>
                </c:pt>
                <c:pt idx="171">
                  <c:v>-1.31015007393031E-3</c:v>
                </c:pt>
                <c:pt idx="172">
                  <c:v>-1.3198003988604799E-3</c:v>
                </c:pt>
                <c:pt idx="173">
                  <c:v>-1.3294540562155299E-3</c:v>
                </c:pt>
                <c:pt idx="174">
                  <c:v>-1.33907515354646E-3</c:v>
                </c:pt>
                <c:pt idx="175">
                  <c:v>-1.3488020694951499E-3</c:v>
                </c:pt>
                <c:pt idx="176">
                  <c:v>-1.35920165553489E-3</c:v>
                </c:pt>
                <c:pt idx="177">
                  <c:v>-1.36923298116016E-3</c:v>
                </c:pt>
                <c:pt idx="178">
                  <c:v>-1.3786610880100201E-3</c:v>
                </c:pt>
                <c:pt idx="179">
                  <c:v>-1.38908431708297E-3</c:v>
                </c:pt>
                <c:pt idx="180">
                  <c:v>-1.3989361766201401E-3</c:v>
                </c:pt>
                <c:pt idx="181">
                  <c:v>-1.4087135047675301E-3</c:v>
                </c:pt>
                <c:pt idx="182">
                  <c:v>-1.41854144908363E-3</c:v>
                </c:pt>
                <c:pt idx="183">
                  <c:v>-1.4287108447478701E-3</c:v>
                </c:pt>
                <c:pt idx="184">
                  <c:v>-1.4388374086647701E-3</c:v>
                </c:pt>
                <c:pt idx="185">
                  <c:v>-1.4496017352038401E-3</c:v>
                </c:pt>
                <c:pt idx="186">
                  <c:v>-1.4590704294062001E-3</c:v>
                </c:pt>
                <c:pt idx="187">
                  <c:v>-1.46874328002053E-3</c:v>
                </c:pt>
                <c:pt idx="188">
                  <c:v>-1.4786051269250599E-3</c:v>
                </c:pt>
                <c:pt idx="189">
                  <c:v>-1.4885674611216199E-3</c:v>
                </c:pt>
                <c:pt idx="190">
                  <c:v>-1.4987885168333099E-3</c:v>
                </c:pt>
                <c:pt idx="191">
                  <c:v>-1.5082737942816601E-3</c:v>
                </c:pt>
                <c:pt idx="192">
                  <c:v>-1.51821924000883E-3</c:v>
                </c:pt>
                <c:pt idx="193">
                  <c:v>-1.52837813472509E-3</c:v>
                </c:pt>
                <c:pt idx="194">
                  <c:v>-1.53806243590962E-3</c:v>
                </c:pt>
                <c:pt idx="195">
                  <c:v>-1.54790607126309E-3</c:v>
                </c:pt>
                <c:pt idx="196">
                  <c:v>-1.5576463393209799E-3</c:v>
                </c:pt>
                <c:pt idx="197">
                  <c:v>-1.567152916324E-3</c:v>
                </c:pt>
                <c:pt idx="198">
                  <c:v>-1.5766611800740399E-3</c:v>
                </c:pt>
                <c:pt idx="199">
                  <c:v>-1.5863475743063201E-3</c:v>
                </c:pt>
                <c:pt idx="200">
                  <c:v>-1.59680232896374E-3</c:v>
                </c:pt>
                <c:pt idx="201">
                  <c:v>-1.6068078058269E-3</c:v>
                </c:pt>
                <c:pt idx="202">
                  <c:v>-1.61633205059672E-3</c:v>
                </c:pt>
                <c:pt idx="203">
                  <c:v>-1.62585820169136E-3</c:v>
                </c:pt>
                <c:pt idx="204">
                  <c:v>-1.63571284035777E-3</c:v>
                </c:pt>
                <c:pt idx="205">
                  <c:v>-1.6452449780843901E-3</c:v>
                </c:pt>
                <c:pt idx="206">
                  <c:v>-1.65477908108678E-3</c:v>
                </c:pt>
                <c:pt idx="207">
                  <c:v>-1.6643151748255999E-3</c:v>
                </c:pt>
                <c:pt idx="208">
                  <c:v>-1.6738532826080801E-3</c:v>
                </c:pt>
                <c:pt idx="209">
                  <c:v>-1.68378490047804E-3</c:v>
                </c:pt>
                <c:pt idx="210">
                  <c:v>-1.69332919487456E-3</c:v>
                </c:pt>
                <c:pt idx="211">
                  <c:v>-1.7034492965763599E-3</c:v>
                </c:pt>
                <c:pt idx="212">
                  <c:v>-1.7129999254793E-3</c:v>
                </c:pt>
                <c:pt idx="213">
                  <c:v>-1.7229495564197899E-3</c:v>
                </c:pt>
                <c:pt idx="214">
                  <c:v>-1.7329637445128499E-3</c:v>
                </c:pt>
                <c:pt idx="215">
                  <c:v>-1.7437333671113701E-3</c:v>
                </c:pt>
                <c:pt idx="216">
                  <c:v>-1.7533032196278399E-3</c:v>
                </c:pt>
                <c:pt idx="217">
                  <c:v>-1.7634644621189999E-3</c:v>
                </c:pt>
                <c:pt idx="218">
                  <c:v>-1.77304067951984E-3</c:v>
                </c:pt>
                <c:pt idx="219">
                  <c:v>-1.7829797955546201E-3</c:v>
                </c:pt>
                <c:pt idx="220">
                  <c:v>-1.79256225631626E-3</c:v>
                </c:pt>
                <c:pt idx="221">
                  <c:v>-1.80214674043563E-3</c:v>
                </c:pt>
                <c:pt idx="222">
                  <c:v>-1.8117332164175499E-3</c:v>
                </c:pt>
                <c:pt idx="223">
                  <c:v>-1.8230523661612E-3</c:v>
                </c:pt>
                <c:pt idx="224">
                  <c:v>-1.8326514348352399E-3</c:v>
                </c:pt>
                <c:pt idx="225">
                  <c:v>-1.8426969873867E-3</c:v>
                </c:pt>
                <c:pt idx="226">
                  <c:v>-1.85283974638081E-3</c:v>
                </c:pt>
                <c:pt idx="227">
                  <c:v>-1.8624486083853101E-3</c:v>
                </c:pt>
                <c:pt idx="228">
                  <c:v>-1.87205911785439E-3</c:v>
                </c:pt>
                <c:pt idx="229">
                  <c:v>-1.8816712016073199E-3</c:v>
                </c:pt>
                <c:pt idx="230">
                  <c:v>-1.89219183016269E-3</c:v>
                </c:pt>
                <c:pt idx="231">
                  <c:v>-1.90206282056602E-3</c:v>
                </c:pt>
                <c:pt idx="232">
                  <c:v>-1.91168570537738E-3</c:v>
                </c:pt>
                <c:pt idx="233">
                  <c:v>-1.9213099350173599E-3</c:v>
                </c:pt>
                <c:pt idx="234">
                  <c:v>-1.9309354852567299E-3</c:v>
                </c:pt>
                <c:pt idx="235">
                  <c:v>-1.9405623492558101E-3</c:v>
                </c:pt>
                <c:pt idx="236">
                  <c:v>-1.95067632531077E-3</c:v>
                </c:pt>
                <c:pt idx="237">
                  <c:v>-1.9608227192983202E-3</c:v>
                </c:pt>
                <c:pt idx="238">
                  <c:v>-1.9708967875746901E-3</c:v>
                </c:pt>
                <c:pt idx="239">
                  <c:v>-1.9805355912625999E-3</c:v>
                </c:pt>
                <c:pt idx="240">
                  <c:v>-1.9901758627636499E-3</c:v>
                </c:pt>
                <c:pt idx="241">
                  <c:v>-2.0000824980220999E-3</c:v>
                </c:pt>
                <c:pt idx="242">
                  <c:v>-2.00972797062134E-3</c:v>
                </c:pt>
                <c:pt idx="243">
                  <c:v>-2.0199555726988102E-3</c:v>
                </c:pt>
                <c:pt idx="244">
                  <c:v>-2.02960642501876E-3</c:v>
                </c:pt>
                <c:pt idx="245">
                  <c:v>-2.0398186157711698E-3</c:v>
                </c:pt>
                <c:pt idx="246">
                  <c:v>-2.0504476131927999E-3</c:v>
                </c:pt>
                <c:pt idx="247">
                  <c:v>-2.06084090757993E-3</c:v>
                </c:pt>
                <c:pt idx="248">
                  <c:v>-2.0705088664728002E-3</c:v>
                </c:pt>
                <c:pt idx="249">
                  <c:v>-2.0801784249324701E-3</c:v>
                </c:pt>
                <c:pt idx="250">
                  <c:v>-2.0901684376594398E-3</c:v>
                </c:pt>
                <c:pt idx="251">
                  <c:v>-2.1010099741142398E-3</c:v>
                </c:pt>
                <c:pt idx="252">
                  <c:v>-2.1111369553536001E-3</c:v>
                </c:pt>
                <c:pt idx="253">
                  <c:v>-2.1208213846385699E-3</c:v>
                </c:pt>
                <c:pt idx="254">
                  <c:v>-2.13050717306127E-3</c:v>
                </c:pt>
                <c:pt idx="255">
                  <c:v>-2.1401942309632002E-3</c:v>
                </c:pt>
                <c:pt idx="256">
                  <c:v>-2.1498824642638202E-3</c:v>
                </c:pt>
                <c:pt idx="257">
                  <c:v>-2.15957177728641E-3</c:v>
                </c:pt>
                <c:pt idx="258">
                  <c:v>-2.1692620814613198E-3</c:v>
                </c:pt>
                <c:pt idx="259">
                  <c:v>-2.1798693807491601E-3</c:v>
                </c:pt>
                <c:pt idx="260">
                  <c:v>-2.1895656884762301E-3</c:v>
                </c:pt>
                <c:pt idx="261">
                  <c:v>-2.19926281468157E-3</c:v>
                </c:pt>
                <c:pt idx="262">
                  <c:v>-2.2089607369715001E-3</c:v>
                </c:pt>
                <c:pt idx="263">
                  <c:v>-2.2186594496024499E-3</c:v>
                </c:pt>
                <c:pt idx="264">
                  <c:v>-2.2289606372220602E-3</c:v>
                </c:pt>
                <c:pt idx="265">
                  <c:v>-2.2395757472143999E-3</c:v>
                </c:pt>
                <c:pt idx="266">
                  <c:v>-2.2498820163307201E-3</c:v>
                </c:pt>
                <c:pt idx="267">
                  <c:v>-2.25959274902155E-3</c:v>
                </c:pt>
                <c:pt idx="268">
                  <c:v>-2.26930437004178E-3</c:v>
                </c:pt>
                <c:pt idx="269">
                  <c:v>-2.2796104415759399E-3</c:v>
                </c:pt>
                <c:pt idx="270">
                  <c:v>-2.2902045740338002E-3</c:v>
                </c:pt>
                <c:pt idx="271">
                  <c:v>-2.30056643821735E-3</c:v>
                </c:pt>
                <c:pt idx="272">
                  <c:v>-2.3102905023341599E-3</c:v>
                </c:pt>
                <c:pt idx="273">
                  <c:v>-2.3200155551528902E-3</c:v>
                </c:pt>
                <c:pt idx="274">
                  <c:v>-2.3297416236621399E-3</c:v>
                </c:pt>
                <c:pt idx="275">
                  <c:v>-2.33946873844585E-3</c:v>
                </c:pt>
                <c:pt idx="276">
                  <c:v>-2.3491969302395E-3</c:v>
                </c:pt>
                <c:pt idx="277">
                  <c:v>-2.3589262284007002E-3</c:v>
                </c:pt>
                <c:pt idx="278">
                  <c:v>-2.3691539155203298E-3</c:v>
                </c:pt>
                <c:pt idx="279">
                  <c:v>-2.3788876345822302E-3</c:v>
                </c:pt>
                <c:pt idx="280">
                  <c:v>-2.3896731279983898E-3</c:v>
                </c:pt>
                <c:pt idx="281">
                  <c:v>-2.3999166752721002E-3</c:v>
                </c:pt>
                <c:pt idx="282">
                  <c:v>-2.4096604160360499E-3</c:v>
                </c:pt>
                <c:pt idx="283">
                  <c:v>-2.4194052373805101E-3</c:v>
                </c:pt>
                <c:pt idx="284">
                  <c:v>-2.4291510827295498E-3</c:v>
                </c:pt>
                <c:pt idx="285">
                  <c:v>-2.4388978805976501E-3</c:v>
                </c:pt>
                <c:pt idx="286">
                  <c:v>-2.4486455505774401E-3</c:v>
                </c:pt>
                <c:pt idx="287">
                  <c:v>-2.4583940112409999E-3</c:v>
                </c:pt>
                <c:pt idx="288">
                  <c:v>-2.4681431837814301E-3</c:v>
                </c:pt>
                <c:pt idx="289">
                  <c:v>-2.4778929972314001E-3</c:v>
                </c:pt>
                <c:pt idx="290">
                  <c:v>-2.4876433936726998E-3</c:v>
                </c:pt>
                <c:pt idx="291">
                  <c:v>-2.4979973094448899E-3</c:v>
                </c:pt>
                <c:pt idx="292">
                  <c:v>-2.50843353723652E-3</c:v>
                </c:pt>
                <c:pt idx="293">
                  <c:v>-2.5181901904339598E-3</c:v>
                </c:pt>
                <c:pt idx="294">
                  <c:v>-2.5279473273492801E-3</c:v>
                </c:pt>
                <c:pt idx="295">
                  <c:v>-2.5377049412465299E-3</c:v>
                </c:pt>
                <c:pt idx="296">
                  <c:v>-2.5474630295300102E-3</c:v>
                </c:pt>
                <c:pt idx="297">
                  <c:v>-2.5578281503447799E-3</c:v>
                </c:pt>
                <c:pt idx="298">
                  <c:v>-2.5675893793090901E-3</c:v>
                </c:pt>
                <c:pt idx="299">
                  <c:v>-2.5773510997974302E-3</c:v>
                </c:pt>
                <c:pt idx="300">
                  <c:v>-2.5871133330151001E-3</c:v>
                </c:pt>
                <c:pt idx="301">
                  <c:v>-2.5968761124944601E-3</c:v>
                </c:pt>
                <c:pt idx="302">
                  <c:v>-2.6072915827391398E-3</c:v>
                </c:pt>
                <c:pt idx="303">
                  <c:v>-2.6170577750954998E-3</c:v>
                </c:pt>
                <c:pt idx="304">
                  <c:v>-2.6290709004522499E-3</c:v>
                </c:pt>
                <c:pt idx="305">
                  <c:v>-2.6388452926345901E-3</c:v>
                </c:pt>
                <c:pt idx="306">
                  <c:v>-2.64918803561015E-3</c:v>
                </c:pt>
                <c:pt idx="307">
                  <c:v>-2.65896662004454E-3</c:v>
                </c:pt>
                <c:pt idx="308">
                  <c:v>-2.66874631080065E-3</c:v>
                </c:pt>
                <c:pt idx="309">
                  <c:v>-2.6785271836378601E-3</c:v>
                </c:pt>
                <c:pt idx="310">
                  <c:v>-2.6893490754056901E-3</c:v>
                </c:pt>
                <c:pt idx="311">
                  <c:v>-2.6991369795781399E-3</c:v>
                </c:pt>
                <c:pt idx="312">
                  <c:v>-2.7089262084748402E-3</c:v>
                </c:pt>
                <c:pt idx="313">
                  <c:v>-2.7187167831950699E-3</c:v>
                </c:pt>
                <c:pt idx="314">
                  <c:v>-2.7285087159323201E-3</c:v>
                </c:pt>
                <c:pt idx="315">
                  <c:v>-2.73892465767317E-3</c:v>
                </c:pt>
                <c:pt idx="316">
                  <c:v>-2.7487214685559601E-3</c:v>
                </c:pt>
                <c:pt idx="317">
                  <c:v>-2.7589561988951299E-3</c:v>
                </c:pt>
                <c:pt idx="318">
                  <c:v>-2.76875791895995E-3</c:v>
                </c:pt>
                <c:pt idx="319">
                  <c:v>-2.77856095204156E-3</c:v>
                </c:pt>
                <c:pt idx="320">
                  <c:v>-2.7883652684529102E-3</c:v>
                </c:pt>
                <c:pt idx="321">
                  <c:v>-2.7994244994771901E-3</c:v>
                </c:pt>
                <c:pt idx="322">
                  <c:v>-2.8092356912324799E-3</c:v>
                </c:pt>
                <c:pt idx="323">
                  <c:v>-2.8190480458658699E-3</c:v>
                </c:pt>
                <c:pt idx="324">
                  <c:v>-2.8294108191342301E-3</c:v>
                </c:pt>
                <c:pt idx="325">
                  <c:v>-2.8392276009029101E-3</c:v>
                </c:pt>
                <c:pt idx="326">
                  <c:v>-2.8490454215852599E-3</c:v>
                </c:pt>
                <c:pt idx="327">
                  <c:v>-2.8588642442492402E-3</c:v>
                </c:pt>
                <c:pt idx="328">
                  <c:v>-2.8693417094175599E-3</c:v>
                </c:pt>
                <c:pt idx="329">
                  <c:v>-2.8791647293554298E-3</c:v>
                </c:pt>
                <c:pt idx="330">
                  <c:v>-2.8889886475007699E-3</c:v>
                </c:pt>
                <c:pt idx="331">
                  <c:v>-2.89881342607722E-3</c:v>
                </c:pt>
                <c:pt idx="332">
                  <c:v>-2.9100417729929101E-3</c:v>
                </c:pt>
                <c:pt idx="333">
                  <c:v>-2.9198725976113901E-3</c:v>
                </c:pt>
                <c:pt idx="334">
                  <c:v>-2.9297041534544601E-3</c:v>
                </c:pt>
                <c:pt idx="335">
                  <c:v>-2.9395363969349601E-3</c:v>
                </c:pt>
                <c:pt idx="336">
                  <c:v>-2.9493692866499502E-3</c:v>
                </c:pt>
                <c:pt idx="337">
                  <c:v>-2.9592027871498702E-3</c:v>
                </c:pt>
                <c:pt idx="338">
                  <c:v>-2.9690368675750699E-3</c:v>
                </c:pt>
                <c:pt idx="339">
                  <c:v>-2.9796850221812301E-3</c:v>
                </c:pt>
                <c:pt idx="340">
                  <c:v>-2.9895224311178199E-3</c:v>
                </c:pt>
                <c:pt idx="341">
                  <c:v>-3.0000315189549101E-3</c:v>
                </c:pt>
                <c:pt idx="342">
                  <c:v>-3.0098720681900702E-3</c:v>
                </c:pt>
                <c:pt idx="343">
                  <c:v>-3.0203783999017499E-3</c:v>
                </c:pt>
                <c:pt idx="344">
                  <c:v>-3.0302221181629E-3</c:v>
                </c:pt>
                <c:pt idx="345">
                  <c:v>-3.04006627873502E-3</c:v>
                </c:pt>
                <c:pt idx="346">
                  <c:v>-3.0504299817538101E-3</c:v>
                </c:pt>
                <c:pt idx="347">
                  <c:v>-3.0618839129147699E-3</c:v>
                </c:pt>
                <c:pt idx="348">
                  <c:v>-3.071735946484E-3</c:v>
                </c:pt>
                <c:pt idx="349">
                  <c:v>-3.0815883020657501E-3</c:v>
                </c:pt>
                <c:pt idx="350">
                  <c:v>-3.0939237047157698E-3</c:v>
                </c:pt>
                <c:pt idx="351">
                  <c:v>-3.1037855053643402E-3</c:v>
                </c:pt>
                <c:pt idx="352">
                  <c:v>-3.1136475556073598E-3</c:v>
                </c:pt>
                <c:pt idx="353">
                  <c:v>-3.12350984726598E-3</c:v>
                </c:pt>
                <c:pt idx="354">
                  <c:v>-3.1333723828136399E-3</c:v>
                </c:pt>
                <c:pt idx="355">
                  <c:v>-3.1432351725130601E-3</c:v>
                </c:pt>
                <c:pt idx="356">
                  <c:v>-3.15309823250501E-3</c:v>
                </c:pt>
                <c:pt idx="357">
                  <c:v>-3.1629615788594501E-3</c:v>
                </c:pt>
                <c:pt idx="358">
                  <c:v>-3.1737325334147901E-3</c:v>
                </c:pt>
                <c:pt idx="359">
                  <c:v>-3.1835987322576102E-3</c:v>
                </c:pt>
                <c:pt idx="360">
                  <c:v>-3.19346521473196E-3</c:v>
                </c:pt>
                <c:pt idx="361">
                  <c:v>-3.2033319518456399E-3</c:v>
                </c:pt>
                <c:pt idx="362">
                  <c:v>-3.21319889945194E-3</c:v>
                </c:pt>
                <c:pt idx="363">
                  <c:v>-3.2239845531371802E-3</c:v>
                </c:pt>
                <c:pt idx="364">
                  <c:v>-3.2338540772140299E-3</c:v>
                </c:pt>
                <c:pt idx="365">
                  <c:v>-3.2437236127337101E-3</c:v>
                </c:pt>
                <c:pt idx="366">
                  <c:v>-3.2543218328608902E-3</c:v>
                </c:pt>
                <c:pt idx="367">
                  <c:v>-3.2649046523771401E-3</c:v>
                </c:pt>
                <c:pt idx="368">
                  <c:v>-3.2747783035213902E-3</c:v>
                </c:pt>
                <c:pt idx="369">
                  <c:v>-3.2854960506654199E-3</c:v>
                </c:pt>
                <c:pt idx="370">
                  <c:v>-3.2953714698907401E-3</c:v>
                </c:pt>
                <c:pt idx="371">
                  <c:v>-3.30599873470124E-3</c:v>
                </c:pt>
                <c:pt idx="372">
                  <c:v>-3.31587583948484E-3</c:v>
                </c:pt>
                <c:pt idx="373">
                  <c:v>-3.32575264699862E-3</c:v>
                </c:pt>
                <c:pt idx="374">
                  <c:v>-3.33562918476975E-3</c:v>
                </c:pt>
                <c:pt idx="375">
                  <c:v>-3.3461198747563401E-3</c:v>
                </c:pt>
                <c:pt idx="376">
                  <c:v>-3.35599828337222E-3</c:v>
                </c:pt>
                <c:pt idx="377">
                  <c:v>-3.3658765699352698E-3</c:v>
                </c:pt>
                <c:pt idx="378">
                  <c:v>-3.3766196290426201E-3</c:v>
                </c:pt>
                <c:pt idx="379">
                  <c:v>-3.3864999442332999E-3</c:v>
                </c:pt>
                <c:pt idx="380">
                  <c:v>-3.3977597357921401E-3</c:v>
                </c:pt>
                <c:pt idx="381">
                  <c:v>-3.4076446308120099E-3</c:v>
                </c:pt>
                <c:pt idx="382">
                  <c:v>-3.4175297004334199E-3</c:v>
                </c:pt>
                <c:pt idx="383">
                  <c:v>-3.4274149977196401E-3</c:v>
                </c:pt>
                <c:pt idx="384">
                  <c:v>-3.4382672600353202E-3</c:v>
                </c:pt>
                <c:pt idx="385">
                  <c:v>-3.4481553630206401E-3</c:v>
                </c:pt>
                <c:pt idx="386">
                  <c:v>-3.4580438407712201E-3</c:v>
                </c:pt>
                <c:pt idx="387">
                  <c:v>-3.4679327336196099E-3</c:v>
                </c:pt>
                <c:pt idx="388">
                  <c:v>-3.4786065184205001E-3</c:v>
                </c:pt>
                <c:pt idx="389">
                  <c:v>-3.4892023268997502E-3</c:v>
                </c:pt>
                <c:pt idx="390">
                  <c:v>-3.4990970682987699E-3</c:v>
                </c:pt>
                <c:pt idx="391">
                  <c:v>-3.5089923089541299E-3</c:v>
                </c:pt>
                <c:pt idx="392">
                  <c:v>-3.5188880474762898E-3</c:v>
                </c:pt>
                <c:pt idx="393">
                  <c:v>-3.5295590915710002E-3</c:v>
                </c:pt>
                <c:pt idx="394">
                  <c:v>-3.5394579337215898E-3</c:v>
                </c:pt>
                <c:pt idx="395">
                  <c:v>-3.5501286438103202E-3</c:v>
                </c:pt>
                <c:pt idx="396">
                  <c:v>-3.5600305929903101E-3</c:v>
                </c:pt>
                <c:pt idx="397">
                  <c:v>-3.5699329094532901E-3</c:v>
                </c:pt>
                <c:pt idx="398">
                  <c:v>-3.57983554415025E-3</c:v>
                </c:pt>
                <c:pt idx="399">
                  <c:v>-3.5905680950436198E-3</c:v>
                </c:pt>
                <c:pt idx="400">
                  <c:v>-3.6004735229692199E-3</c:v>
                </c:pt>
                <c:pt idx="401">
                  <c:v>-3.6103790968806601E-3</c:v>
                </c:pt>
                <c:pt idx="402">
                  <c:v>-3.6208914001258702E-3</c:v>
                </c:pt>
                <c:pt idx="403">
                  <c:v>-3.6326273171519798E-3</c:v>
                </c:pt>
                <c:pt idx="404">
                  <c:v>-3.6435641057219201E-3</c:v>
                </c:pt>
                <c:pt idx="405">
                  <c:v>-3.6542294221290701E-3</c:v>
                </c:pt>
                <c:pt idx="406">
                  <c:v>-3.6666022824208399E-3</c:v>
                </c:pt>
                <c:pt idx="407">
                  <c:v>-3.6765259484243698E-3</c:v>
                </c:pt>
                <c:pt idx="408">
                  <c:v>-3.68644955080045E-3</c:v>
                </c:pt>
                <c:pt idx="409">
                  <c:v>-3.6963731122657199E-3</c:v>
                </c:pt>
                <c:pt idx="410">
                  <c:v>-3.7062966668608699E-3</c:v>
                </c:pt>
                <c:pt idx="411">
                  <c:v>-3.7169491371001001E-3</c:v>
                </c:pt>
                <c:pt idx="412">
                  <c:v>-3.7277199579678001E-3</c:v>
                </c:pt>
                <c:pt idx="413">
                  <c:v>-3.7376482934783702E-3</c:v>
                </c:pt>
                <c:pt idx="414">
                  <c:v>-3.7475768222084501E-3</c:v>
                </c:pt>
                <c:pt idx="415">
                  <c:v>-3.7575055925533401E-3</c:v>
                </c:pt>
                <c:pt idx="416">
                  <c:v>-3.7674346475944399E-3</c:v>
                </c:pt>
                <c:pt idx="417">
                  <c:v>-3.7773640256291599E-3</c:v>
                </c:pt>
                <c:pt idx="418">
                  <c:v>-3.78729375896926E-3</c:v>
                </c:pt>
                <c:pt idx="419">
                  <c:v>-3.7972238738791398E-3</c:v>
                </c:pt>
                <c:pt idx="420">
                  <c:v>-3.8071543914607701E-3</c:v>
                </c:pt>
                <c:pt idx="421">
                  <c:v>-3.8170853270353198E-3</c:v>
                </c:pt>
                <c:pt idx="422">
                  <c:v>-3.8270166900482602E-3</c:v>
                </c:pt>
                <c:pt idx="423">
                  <c:v>-3.8389944584217798E-3</c:v>
                </c:pt>
                <c:pt idx="424">
                  <c:v>-3.84893120659249E-3</c:v>
                </c:pt>
                <c:pt idx="425">
                  <c:v>-3.8588683705175499E-3</c:v>
                </c:pt>
                <c:pt idx="426">
                  <c:v>-3.8688059328178502E-3</c:v>
                </c:pt>
                <c:pt idx="427">
                  <c:v>-3.8796336556296798E-3</c:v>
                </c:pt>
                <c:pt idx="428">
                  <c:v>-3.8905716401821202E-3</c:v>
                </c:pt>
                <c:pt idx="429">
                  <c:v>-3.9014237470019501E-3</c:v>
                </c:pt>
                <c:pt idx="430">
                  <c:v>-3.9124081639620801E-3</c:v>
                </c:pt>
                <c:pt idx="431">
                  <c:v>-3.9223563689990198E-3</c:v>
                </c:pt>
                <c:pt idx="432">
                  <c:v>-3.9323048256614396E-3</c:v>
                </c:pt>
                <c:pt idx="433">
                  <c:v>-3.9422535171892399E-3</c:v>
                </c:pt>
                <c:pt idx="434">
                  <c:v>-3.9522024302529697E-3</c:v>
                </c:pt>
                <c:pt idx="435">
                  <c:v>-3.9621515530816696E-3</c:v>
                </c:pt>
                <c:pt idx="436">
                  <c:v>-3.9721008764344E-3</c:v>
                </c:pt>
                <c:pt idx="437">
                  <c:v>-3.9828880733718498E-3</c:v>
                </c:pt>
                <c:pt idx="438">
                  <c:v>-3.9928399698293702E-3</c:v>
                </c:pt>
                <c:pt idx="439">
                  <c:v>-4.0027920408714198E-3</c:v>
                </c:pt>
                <c:pt idx="440">
                  <c:v>-4.0127442826052703E-3</c:v>
                </c:pt>
                <c:pt idx="441">
                  <c:v>-4.0226966959057203E-3</c:v>
                </c:pt>
                <c:pt idx="442">
                  <c:v>-4.0326492853861896E-3</c:v>
                </c:pt>
                <c:pt idx="443">
                  <c:v>-4.0426020594328503E-3</c:v>
                </c:pt>
                <c:pt idx="444">
                  <c:v>-4.0525550300570196E-3</c:v>
                </c:pt>
                <c:pt idx="445">
                  <c:v>-4.0625082109028102E-3</c:v>
                </c:pt>
                <c:pt idx="446">
                  <c:v>-4.0724616158724801E-3</c:v>
                </c:pt>
                <c:pt idx="447">
                  <c:v>-4.0824152582744702E-3</c:v>
                </c:pt>
                <c:pt idx="448">
                  <c:v>-4.09336153519025E-3</c:v>
                </c:pt>
                <c:pt idx="449">
                  <c:v>-4.1033178465626199E-3</c:v>
                </c:pt>
                <c:pt idx="450">
                  <c:v>-4.1132744244455196E-3</c:v>
                </c:pt>
                <c:pt idx="451">
                  <c:v>-4.1232312742381901E-3</c:v>
                </c:pt>
                <c:pt idx="452">
                  <c:v>-4.1331883973922297E-3</c:v>
                </c:pt>
                <c:pt idx="453">
                  <c:v>-4.1431457908737198E-3</c:v>
                </c:pt>
                <c:pt idx="454">
                  <c:v>-4.1531034473280097E-3</c:v>
                </c:pt>
                <c:pt idx="455">
                  <c:v>-4.1630613548086599E-3</c:v>
                </c:pt>
                <c:pt idx="456">
                  <c:v>-4.1739361659431399E-3</c:v>
                </c:pt>
                <c:pt idx="457">
                  <c:v>-4.1838968148925799E-3</c:v>
                </c:pt>
                <c:pt idx="458">
                  <c:v>-4.1938576540416998E-3</c:v>
                </c:pt>
                <c:pt idx="459">
                  <c:v>-4.2038186581467097E-3</c:v>
                </c:pt>
                <c:pt idx="460">
                  <c:v>-4.21377980019384E-3</c:v>
                </c:pt>
                <c:pt idx="461">
                  <c:v>-4.2246016038120799E-3</c:v>
                </c:pt>
                <c:pt idx="462">
                  <c:v>-4.2345652054075998E-3</c:v>
                </c:pt>
                <c:pt idx="463">
                  <c:v>-4.2445288737496204E-3</c:v>
                </c:pt>
                <c:pt idx="464">
                  <c:v>-4.25449259249448E-3</c:v>
                </c:pt>
                <c:pt idx="465">
                  <c:v>-4.2644563494197802E-3</c:v>
                </c:pt>
                <c:pt idx="466">
                  <c:v>-4.2744201395071698E-3</c:v>
                </c:pt>
                <c:pt idx="467">
                  <c:v>-4.28438396370962E-3</c:v>
                </c:pt>
                <c:pt idx="468">
                  <c:v>-4.2953044803057099E-3</c:v>
                </c:pt>
                <c:pt idx="469">
                  <c:v>-4.3052707112646799E-3</c:v>
                </c:pt>
                <c:pt idx="470">
                  <c:v>-4.3152370195147297E-3</c:v>
                </c:pt>
                <c:pt idx="471">
                  <c:v>-4.32603288673986E-3</c:v>
                </c:pt>
                <c:pt idx="472">
                  <c:v>-4.3360016646754197E-3</c:v>
                </c:pt>
                <c:pt idx="473">
                  <c:v>-4.3459706036947402E-3</c:v>
                </c:pt>
                <c:pt idx="474">
                  <c:v>-4.3559397323445301E-3</c:v>
                </c:pt>
                <c:pt idx="475">
                  <c:v>-4.3659090760071496E-3</c:v>
                </c:pt>
                <c:pt idx="476">
                  <c:v>-4.3768343777016404E-3</c:v>
                </c:pt>
                <c:pt idx="477">
                  <c:v>-4.3868065426607497E-3</c:v>
                </c:pt>
                <c:pt idx="478">
                  <c:v>-4.3967789785644001E-3</c:v>
                </c:pt>
                <c:pt idx="479">
                  <c:v>-4.4067516957620196E-3</c:v>
                </c:pt>
                <c:pt idx="480">
                  <c:v>-4.4167247011248799E-3</c:v>
                </c:pt>
                <c:pt idx="481">
                  <c:v>-4.4266979992134596E-3</c:v>
                </c:pt>
                <c:pt idx="482">
                  <c:v>-4.4366715910363801E-3</c:v>
                </c:pt>
                <c:pt idx="483">
                  <c:v>-4.4478687840097397E-3</c:v>
                </c:pt>
                <c:pt idx="484">
                  <c:v>-4.4578453213956802E-3</c:v>
                </c:pt>
                <c:pt idx="485">
                  <c:v>-4.4678221452793196E-3</c:v>
                </c:pt>
                <c:pt idx="486">
                  <c:v>-4.4777992517020804E-3</c:v>
                </c:pt>
                <c:pt idx="487">
                  <c:v>-4.4886350880331298E-3</c:v>
                </c:pt>
                <c:pt idx="488">
                  <c:v>-4.4996614931954899E-3</c:v>
                </c:pt>
                <c:pt idx="489">
                  <c:v>-4.5096440465807403E-3</c:v>
                </c:pt>
                <c:pt idx="490">
                  <c:v>-4.51962687742722E-3</c:v>
                </c:pt>
                <c:pt idx="491">
                  <c:v>-4.5296099895316497E-3</c:v>
                </c:pt>
                <c:pt idx="492">
                  <c:v>-4.5395933888637803E-3</c:v>
                </c:pt>
                <c:pt idx="493">
                  <c:v>-4.5495770834028601E-3</c:v>
                </c:pt>
                <c:pt idx="494">
                  <c:v>-4.5595610826880701E-3</c:v>
                </c:pt>
                <c:pt idx="495">
                  <c:v>-4.5695453996064802E-3</c:v>
                </c:pt>
                <c:pt idx="496">
                  <c:v>-4.57953004946084E-3</c:v>
                </c:pt>
                <c:pt idx="497">
                  <c:v>-4.5895150485451902E-3</c:v>
                </c:pt>
                <c:pt idx="498">
                  <c:v>-4.5995004140325802E-3</c:v>
                </c:pt>
                <c:pt idx="499">
                  <c:v>-4.6094861648211501E-3</c:v>
                </c:pt>
                <c:pt idx="500">
                  <c:v>-4.6194723211409796E-3</c:v>
                </c:pt>
                <c:pt idx="501">
                  <c:v>-4.6294589059345196E-3</c:v>
                </c:pt>
                <c:pt idx="502">
                  <c:v>-4.6394459458620101E-3</c:v>
                </c:pt>
                <c:pt idx="503">
                  <c:v>-4.6494334686689297E-3</c:v>
                </c:pt>
                <c:pt idx="504">
                  <c:v>-4.6614457333221298E-3</c:v>
                </c:pt>
                <c:pt idx="505">
                  <c:v>-4.6714387990164597E-3</c:v>
                </c:pt>
                <c:pt idx="506">
                  <c:v>-4.6814324311403701E-3</c:v>
                </c:pt>
                <c:pt idx="507">
                  <c:v>-4.6914266533566E-3</c:v>
                </c:pt>
                <c:pt idx="508">
                  <c:v>-4.70142148442827E-3</c:v>
                </c:pt>
                <c:pt idx="509">
                  <c:v>-4.7126340840043697E-3</c:v>
                </c:pt>
                <c:pt idx="510">
                  <c:v>-4.7226324913913504E-3</c:v>
                </c:pt>
                <c:pt idx="511">
                  <c:v>-4.7326315385650096E-3</c:v>
                </c:pt>
                <c:pt idx="512">
                  <c:v>-4.7426312268374401E-3</c:v>
                </c:pt>
                <c:pt idx="513">
                  <c:v>-4.7526315535968804E-3</c:v>
                </c:pt>
                <c:pt idx="514">
                  <c:v>-4.76263251247642E-3</c:v>
                </c:pt>
                <c:pt idx="515">
                  <c:v>-4.7726340937365198E-3</c:v>
                </c:pt>
                <c:pt idx="516">
                  <c:v>-4.7838828104767601E-3</c:v>
                </c:pt>
                <c:pt idx="517">
                  <c:v>-4.7938878465423104E-3</c:v>
                </c:pt>
                <c:pt idx="518">
                  <c:v>-4.8038934509772504E-3</c:v>
                </c:pt>
                <c:pt idx="519">
                  <c:v>-4.8149014589712099E-3</c:v>
                </c:pt>
                <c:pt idx="520">
                  <c:v>-4.8249103638247698E-3</c:v>
                </c:pt>
                <c:pt idx="521">
                  <c:v>-4.8349197456748899E-3</c:v>
                </c:pt>
                <c:pt idx="522">
                  <c:v>-4.8449295665308504E-3</c:v>
                </c:pt>
                <c:pt idx="523">
                  <c:v>-4.8561310238709699E-3</c:v>
                </c:pt>
                <c:pt idx="524">
                  <c:v>-4.86693770251782E-3</c:v>
                </c:pt>
                <c:pt idx="525">
                  <c:v>-4.8769531031905696E-3</c:v>
                </c:pt>
                <c:pt idx="526">
                  <c:v>-4.8869687769401496E-3</c:v>
                </c:pt>
                <c:pt idx="527">
                  <c:v>-4.8969846853142403E-3</c:v>
                </c:pt>
                <c:pt idx="528">
                  <c:v>-4.90833042496331E-3</c:v>
                </c:pt>
                <c:pt idx="529">
                  <c:v>-4.9183490424863198E-3</c:v>
                </c:pt>
                <c:pt idx="530">
                  <c:v>-4.9295379562871696E-3</c:v>
                </c:pt>
                <c:pt idx="531">
                  <c:v>-4.9395590586652702E-3</c:v>
                </c:pt>
                <c:pt idx="532">
                  <c:v>-4.9495802522114196E-3</c:v>
                </c:pt>
                <c:pt idx="533">
                  <c:v>-4.9596015187985797E-3</c:v>
                </c:pt>
                <c:pt idx="534">
                  <c:v>-4.9696228439803898E-3</c:v>
                </c:pt>
                <c:pt idx="535">
                  <c:v>-4.9796442167599096E-3</c:v>
                </c:pt>
                <c:pt idx="536">
                  <c:v>-4.9896656301120397E-3</c:v>
                </c:pt>
                <c:pt idx="537">
                  <c:v>-4.9996870805599702E-3</c:v>
                </c:pt>
                <c:pt idx="538">
                  <c:v>-5.0097085686383203E-3</c:v>
                </c:pt>
                <c:pt idx="539">
                  <c:v>-5.0197300983491804E-3</c:v>
                </c:pt>
                <c:pt idx="540">
                  <c:v>-5.0309895146592697E-3</c:v>
                </c:pt>
                <c:pt idx="541">
                  <c:v>-5.0410134735749904E-3</c:v>
                </c:pt>
                <c:pt idx="542">
                  <c:v>-5.0510375066681401E-3</c:v>
                </c:pt>
                <c:pt idx="543">
                  <c:v>-5.0610616297668502E-3</c:v>
                </c:pt>
                <c:pt idx="544">
                  <c:v>-5.0721886930051004E-3</c:v>
                </c:pt>
                <c:pt idx="545">
                  <c:v>-5.0822153246307504E-3</c:v>
                </c:pt>
                <c:pt idx="546">
                  <c:v>-5.0922420954296298E-3</c:v>
                </c:pt>
                <c:pt idx="547">
                  <c:v>-5.10463127917672E-3</c:v>
                </c:pt>
                <c:pt idx="548">
                  <c:v>-5.1146630678661903E-3</c:v>
                </c:pt>
                <c:pt idx="549">
                  <c:v>-5.1246950377293798E-3</c:v>
                </c:pt>
                <c:pt idx="550">
                  <c:v>-5.1347271993933703E-3</c:v>
                </c:pt>
                <c:pt idx="551">
                  <c:v>-5.1447595615869198E-3</c:v>
                </c:pt>
                <c:pt idx="552">
                  <c:v>-5.1547921297934399E-3</c:v>
                </c:pt>
                <c:pt idx="553">
                  <c:v>-5.1669161808818899E-3</c:v>
                </c:pt>
                <c:pt idx="554">
                  <c:v>-5.1782838610607701E-3</c:v>
                </c:pt>
                <c:pt idx="555">
                  <c:v>-5.1883240872207101E-3</c:v>
                </c:pt>
                <c:pt idx="556">
                  <c:v>-5.1983644997426999E-3</c:v>
                </c:pt>
                <c:pt idx="557">
                  <c:v>-5.2084050830319998E-3</c:v>
                </c:pt>
                <c:pt idx="558">
                  <c:v>-5.2184458182514496E-3</c:v>
                </c:pt>
                <c:pt idx="559">
                  <c:v>-5.22848668345045E-3</c:v>
                </c:pt>
                <c:pt idx="560">
                  <c:v>-5.2385276541383396E-3</c:v>
                </c:pt>
                <c:pt idx="561">
                  <c:v>-5.24856870503429E-3</c:v>
                </c:pt>
                <c:pt idx="562">
                  <c:v>-5.2586098101143897E-3</c:v>
                </c:pt>
                <c:pt idx="563">
                  <c:v>-5.2686509450334098E-3</c:v>
                </c:pt>
                <c:pt idx="564">
                  <c:v>-5.2786920875119697E-3</c:v>
                </c:pt>
                <c:pt idx="565">
                  <c:v>-5.2887332183518898E-3</c:v>
                </c:pt>
                <c:pt idx="566">
                  <c:v>-5.2987743215650801E-3</c:v>
                </c:pt>
                <c:pt idx="567">
                  <c:v>-5.3088153844621597E-3</c:v>
                </c:pt>
                <c:pt idx="568">
                  <c:v>-5.3188563977932196E-3</c:v>
                </c:pt>
                <c:pt idx="569">
                  <c:v>-5.3288973540942999E-3</c:v>
                </c:pt>
                <c:pt idx="570">
                  <c:v>-5.3389382479905904E-3</c:v>
                </c:pt>
                <c:pt idx="571">
                  <c:v>-5.3489790755243596E-3</c:v>
                </c:pt>
                <c:pt idx="572">
                  <c:v>-5.3590198334371002E-3</c:v>
                </c:pt>
                <c:pt idx="573">
                  <c:v>-5.3700928865672102E-3</c:v>
                </c:pt>
                <c:pt idx="574">
                  <c:v>-5.3801358266215502E-3</c:v>
                </c:pt>
                <c:pt idx="575">
                  <c:v>-5.3901786929743904E-3</c:v>
                </c:pt>
                <c:pt idx="576">
                  <c:v>-5.40022148861593E-3</c:v>
                </c:pt>
                <c:pt idx="577">
                  <c:v>-5.4102642200353898E-3</c:v>
                </c:pt>
                <c:pt idx="578">
                  <c:v>-5.4203068965807096E-3</c:v>
                </c:pt>
                <c:pt idx="579">
                  <c:v>-5.4303495300428196E-3</c:v>
                </c:pt>
                <c:pt idx="580">
                  <c:v>-5.4403921334934503E-3</c:v>
                </c:pt>
                <c:pt idx="581">
                  <c:v>-5.4504347194220103E-3</c:v>
                </c:pt>
                <c:pt idx="582">
                  <c:v>-5.4604772987515097E-3</c:v>
                </c:pt>
                <c:pt idx="583">
                  <c:v>-5.47051987916378E-3</c:v>
                </c:pt>
                <c:pt idx="584">
                  <c:v>-5.4805624651814303E-3</c:v>
                </c:pt>
                <c:pt idx="585">
                  <c:v>-5.4906050568214503E-3</c:v>
                </c:pt>
                <c:pt idx="586">
                  <c:v>-5.5006476513386297E-3</c:v>
                </c:pt>
                <c:pt idx="587">
                  <c:v>-5.5106902424701502E-3</c:v>
                </c:pt>
                <c:pt idx="588">
                  <c:v>-5.5207328209791297E-3</c:v>
                </c:pt>
                <c:pt idx="589">
                  <c:v>-5.5307753757564302E-3</c:v>
                </c:pt>
                <c:pt idx="590">
                  <c:v>-5.5408178942485398E-3</c:v>
                </c:pt>
                <c:pt idx="591">
                  <c:v>-5.5508603639248897E-3</c:v>
                </c:pt>
                <c:pt idx="592">
                  <c:v>-5.56090277424041E-3</c:v>
                </c:pt>
                <c:pt idx="593">
                  <c:v>-5.5709451177339596E-3</c:v>
                </c:pt>
                <c:pt idx="594">
                  <c:v>-5.58098739231356E-3</c:v>
                </c:pt>
                <c:pt idx="595">
                  <c:v>-5.5922573618583096E-3</c:v>
                </c:pt>
                <c:pt idx="596">
                  <c:v>-5.6023017784073903E-3</c:v>
                </c:pt>
                <c:pt idx="597">
                  <c:v>-5.6134849411114901E-3</c:v>
                </c:pt>
                <c:pt idx="598">
                  <c:v>-5.62353153984894E-3</c:v>
                </c:pt>
                <c:pt idx="599">
                  <c:v>-5.6335781312437999E-3</c:v>
                </c:pt>
                <c:pt idx="600">
                  <c:v>-5.6436247340399797E-3</c:v>
                </c:pt>
                <c:pt idx="601">
                  <c:v>-5.6550654658172102E-3</c:v>
                </c:pt>
                <c:pt idx="602">
                  <c:v>-5.6651144322962099E-3</c:v>
                </c:pt>
                <c:pt idx="603">
                  <c:v>-5.6764044308811202E-3</c:v>
                </c:pt>
                <c:pt idx="604">
                  <c:v>-5.6864559189350201E-3</c:v>
                </c:pt>
                <c:pt idx="605">
                  <c:v>-5.6965074766715702E-3</c:v>
                </c:pt>
                <c:pt idx="606">
                  <c:v>-5.7065591081691099E-3</c:v>
                </c:pt>
                <c:pt idx="607">
                  <c:v>-5.7166108163826598E-3</c:v>
                </c:pt>
                <c:pt idx="608">
                  <c:v>-5.7280335724904097E-3</c:v>
                </c:pt>
                <c:pt idx="609">
                  <c:v>-5.7380877269851997E-3</c:v>
                </c:pt>
                <c:pt idx="610">
                  <c:v>-5.7494063408911099E-3</c:v>
                </c:pt>
                <c:pt idx="611">
                  <c:v>-5.7594629060038699E-3</c:v>
                </c:pt>
                <c:pt idx="612">
                  <c:v>-5.7695195390447696E-3</c:v>
                </c:pt>
                <c:pt idx="613">
                  <c:v>-5.77957623356329E-3</c:v>
                </c:pt>
                <c:pt idx="614">
                  <c:v>-5.7896329817055999E-3</c:v>
                </c:pt>
                <c:pt idx="615">
                  <c:v>-5.7996897740900197E-3</c:v>
                </c:pt>
                <c:pt idx="616">
                  <c:v>-5.8112267734202697E-3</c:v>
                </c:pt>
                <c:pt idx="617">
                  <c:v>-5.8212859314909198E-3</c:v>
                </c:pt>
                <c:pt idx="618">
                  <c:v>-5.8313450968487798E-3</c:v>
                </c:pt>
                <c:pt idx="619">
                  <c:v>-5.8414042562042797E-3</c:v>
                </c:pt>
                <c:pt idx="620">
                  <c:v>-5.8514633961693503E-3</c:v>
                </c:pt>
                <c:pt idx="621">
                  <c:v>-5.86152250505195E-3</c:v>
                </c:pt>
                <c:pt idx="622">
                  <c:v>-5.8715815734774303E-3</c:v>
                </c:pt>
                <c:pt idx="623">
                  <c:v>-5.88289542260261E-3</c:v>
                </c:pt>
                <c:pt idx="624">
                  <c:v>-5.8929566333429002E-3</c:v>
                </c:pt>
                <c:pt idx="625">
                  <c:v>-5.9030178023145403E-3</c:v>
                </c:pt>
                <c:pt idx="626">
                  <c:v>-5.91307893850526E-3</c:v>
                </c:pt>
                <c:pt idx="627">
                  <c:v>-5.9231400545676103E-3</c:v>
                </c:pt>
                <c:pt idx="628">
                  <c:v>-5.9332011636016903E-3</c:v>
                </c:pt>
                <c:pt idx="629">
                  <c:v>-5.94326227857355E-3</c:v>
                </c:pt>
                <c:pt idx="630">
                  <c:v>-5.95332341103801E-3</c:v>
                </c:pt>
                <c:pt idx="631">
                  <c:v>-5.96489554415899E-3</c:v>
                </c:pt>
                <c:pt idx="632">
                  <c:v>-5.9749591775864397E-3</c:v>
                </c:pt>
                <c:pt idx="633">
                  <c:v>-5.9850228483555304E-3</c:v>
                </c:pt>
                <c:pt idx="634">
                  <c:v>-5.9965282649776597E-3</c:v>
                </c:pt>
                <c:pt idx="635">
                  <c:v>-6.0065944564371204E-3</c:v>
                </c:pt>
                <c:pt idx="636">
                  <c:v>-6.0166606823426902E-3</c:v>
                </c:pt>
                <c:pt idx="637">
                  <c:v>-6.0267269377379503E-3</c:v>
                </c:pt>
                <c:pt idx="638">
                  <c:v>-6.0367932168468898E-3</c:v>
                </c:pt>
                <c:pt idx="639">
                  <c:v>-6.0468595133580097E-3</c:v>
                </c:pt>
                <c:pt idx="640">
                  <c:v>-6.0569258217655804E-3</c:v>
                </c:pt>
                <c:pt idx="641">
                  <c:v>-6.0669921392727203E-3</c:v>
                </c:pt>
                <c:pt idx="642">
                  <c:v>-6.0770584662193398E-3</c:v>
                </c:pt>
                <c:pt idx="643">
                  <c:v>-6.0884017089652999E-3</c:v>
                </c:pt>
                <c:pt idx="644">
                  <c:v>-6.0984703312998399E-3</c:v>
                </c:pt>
                <c:pt idx="645">
                  <c:v>-6.1100042063591403E-3</c:v>
                </c:pt>
                <c:pt idx="646">
                  <c:v>-6.1200753764984296E-3</c:v>
                </c:pt>
                <c:pt idx="647">
                  <c:v>-6.1301466286682498E-3</c:v>
                </c:pt>
                <c:pt idx="648">
                  <c:v>-6.1402179853250497E-3</c:v>
                </c:pt>
                <c:pt idx="649">
                  <c:v>-6.1502894680697997E-3</c:v>
                </c:pt>
                <c:pt idx="650">
                  <c:v>-6.1603610972500696E-3</c:v>
                </c:pt>
                <c:pt idx="651">
                  <c:v>-6.1704328917130697E-3</c:v>
                </c:pt>
                <c:pt idx="652">
                  <c:v>-6.1805048681157996E-3</c:v>
                </c:pt>
                <c:pt idx="653">
                  <c:v>-6.19057704075281E-3</c:v>
                </c:pt>
                <c:pt idx="654">
                  <c:v>-6.2006494224764704E-3</c:v>
                </c:pt>
                <c:pt idx="655">
                  <c:v>-6.2107220243488304E-3</c:v>
                </c:pt>
                <c:pt idx="656">
                  <c:v>-6.2207948558205203E-3</c:v>
                </c:pt>
                <c:pt idx="657">
                  <c:v>-6.2324444542390901E-3</c:v>
                </c:pt>
                <c:pt idx="658">
                  <c:v>-6.2425200713402398E-3</c:v>
                </c:pt>
                <c:pt idx="659">
                  <c:v>-6.2538924499740004E-3</c:v>
                </c:pt>
                <c:pt idx="660">
                  <c:v>-6.2639708491477597E-3</c:v>
                </c:pt>
                <c:pt idx="661">
                  <c:v>-6.2740495053856399E-3</c:v>
                </c:pt>
                <c:pt idx="662">
                  <c:v>-6.28412842006349E-3</c:v>
                </c:pt>
                <c:pt idx="663">
                  <c:v>-6.2942075933039403E-3</c:v>
                </c:pt>
                <c:pt idx="664">
                  <c:v>-6.3042870242750997E-3</c:v>
                </c:pt>
                <c:pt idx="665">
                  <c:v>-6.3143667108984504E-3</c:v>
                </c:pt>
                <c:pt idx="666">
                  <c:v>-6.3244466507008197E-3</c:v>
                </c:pt>
                <c:pt idx="667">
                  <c:v>-6.3358007829600396E-3</c:v>
                </c:pt>
                <c:pt idx="668">
                  <c:v>-6.34588353303581E-3</c:v>
                </c:pt>
                <c:pt idx="669">
                  <c:v>-6.3559665318625898E-3</c:v>
                </c:pt>
                <c:pt idx="670">
                  <c:v>-6.3660497818637503E-3</c:v>
                </c:pt>
                <c:pt idx="671">
                  <c:v>-6.3774618306026596E-3</c:v>
                </c:pt>
                <c:pt idx="672">
                  <c:v>-6.3875480193206604E-3</c:v>
                </c:pt>
                <c:pt idx="673">
                  <c:v>-6.3976344834264396E-3</c:v>
                </c:pt>
                <c:pt idx="674">
                  <c:v>-6.40772123505061E-3</c:v>
                </c:pt>
                <c:pt idx="675">
                  <c:v>-6.4178082871644802E-3</c:v>
                </c:pt>
                <c:pt idx="676">
                  <c:v>-6.4278956516552804E-3</c:v>
                </c:pt>
                <c:pt idx="677">
                  <c:v>-6.4379833392904E-3</c:v>
                </c:pt>
                <c:pt idx="678">
                  <c:v>-6.4480713596061102E-3</c:v>
                </c:pt>
                <c:pt idx="679">
                  <c:v>-6.45815972004105E-3</c:v>
                </c:pt>
                <c:pt idx="680">
                  <c:v>-6.4682484256704002E-3</c:v>
                </c:pt>
                <c:pt idx="681">
                  <c:v>-6.4783374801899597E-3</c:v>
                </c:pt>
                <c:pt idx="682">
                  <c:v>-6.4884268855991203E-3</c:v>
                </c:pt>
                <c:pt idx="683">
                  <c:v>-6.4997737047672397E-3</c:v>
                </c:pt>
                <c:pt idx="684">
                  <c:v>-6.5098659458511102E-3</c:v>
                </c:pt>
                <c:pt idx="685">
                  <c:v>-6.5199585335345501E-3</c:v>
                </c:pt>
                <c:pt idx="686">
                  <c:v>-6.5300514632747799E-3</c:v>
                </c:pt>
                <c:pt idx="687">
                  <c:v>-6.5401447282915602E-3</c:v>
                </c:pt>
                <c:pt idx="688">
                  <c:v>-6.5502383200944101E-3</c:v>
                </c:pt>
                <c:pt idx="689">
                  <c:v>-6.5618662843369398E-3</c:v>
                </c:pt>
                <c:pt idx="690">
                  <c:v>-6.57196291200156E-3</c:v>
                </c:pt>
                <c:pt idx="691">
                  <c:v>-6.5820598319555603E-3</c:v>
                </c:pt>
                <c:pt idx="692">
                  <c:v>-6.5921570287209097E-3</c:v>
                </c:pt>
                <c:pt idx="693">
                  <c:v>-6.6022544845737701E-3</c:v>
                </c:pt>
                <c:pt idx="694">
                  <c:v>-6.6123521793459801E-3</c:v>
                </c:pt>
                <c:pt idx="695">
                  <c:v>-6.6224500905497901E-3</c:v>
                </c:pt>
                <c:pt idx="696">
                  <c:v>-6.63254819328835E-3</c:v>
                </c:pt>
                <c:pt idx="697">
                  <c:v>-6.6426464603787701E-3</c:v>
                </c:pt>
                <c:pt idx="698">
                  <c:v>-6.6527448631578398E-3</c:v>
                </c:pt>
                <c:pt idx="699">
                  <c:v>-6.6628433717945404E-3</c:v>
                </c:pt>
                <c:pt idx="700">
                  <c:v>-6.6729419563741404E-3</c:v>
                </c:pt>
                <c:pt idx="701">
                  <c:v>-6.6830405867894004E-3</c:v>
                </c:pt>
                <c:pt idx="702">
                  <c:v>-6.6931392340871003E-3</c:v>
                </c:pt>
                <c:pt idx="703">
                  <c:v>-6.7032378701928396E-3</c:v>
                </c:pt>
                <c:pt idx="704">
                  <c:v>-6.7133364669299403E-3</c:v>
                </c:pt>
                <c:pt idx="705">
                  <c:v>-6.7234349961646398E-3</c:v>
                </c:pt>
                <c:pt idx="706">
                  <c:v>-6.73353343007388E-3</c:v>
                </c:pt>
                <c:pt idx="707">
                  <c:v>-6.7450010529236598E-3</c:v>
                </c:pt>
                <c:pt idx="708">
                  <c:v>-6.7551015765991299E-3</c:v>
                </c:pt>
                <c:pt idx="709">
                  <c:v>-6.7652019263565203E-3</c:v>
                </c:pt>
                <c:pt idx="710">
                  <c:v>-6.7753020823204798E-3</c:v>
                </c:pt>
                <c:pt idx="711">
                  <c:v>-6.78540203052616E-3</c:v>
                </c:pt>
                <c:pt idx="712">
                  <c:v>-6.7955017632783301E-3</c:v>
                </c:pt>
                <c:pt idx="713">
                  <c:v>-6.8056012804140198E-3</c:v>
                </c:pt>
                <c:pt idx="714">
                  <c:v>-6.81570058841687E-3</c:v>
                </c:pt>
                <c:pt idx="715">
                  <c:v>-6.8257996973571404E-3</c:v>
                </c:pt>
                <c:pt idx="716">
                  <c:v>-6.8358986196625903E-3</c:v>
                </c:pt>
                <c:pt idx="717">
                  <c:v>-6.8459973678901102E-3</c:v>
                </c:pt>
                <c:pt idx="718">
                  <c:v>-6.8560959532772397E-3</c:v>
                </c:pt>
                <c:pt idx="719">
                  <c:v>-6.8661943853944299E-3</c:v>
                </c:pt>
                <c:pt idx="720">
                  <c:v>-6.8762926715614098E-3</c:v>
                </c:pt>
                <c:pt idx="721">
                  <c:v>-6.8863908184342397E-3</c:v>
                </c:pt>
                <c:pt idx="722">
                  <c:v>-6.89648883233401E-3</c:v>
                </c:pt>
                <c:pt idx="723">
                  <c:v>-6.9065867208220298E-3</c:v>
                </c:pt>
                <c:pt idx="724">
                  <c:v>-6.9166844936074997E-3</c:v>
                </c:pt>
                <c:pt idx="725">
                  <c:v>-6.9267821622983903E-3</c:v>
                </c:pt>
                <c:pt idx="726">
                  <c:v>-6.9386450960464098E-3</c:v>
                </c:pt>
                <c:pt idx="727">
                  <c:v>-6.9502849656255996E-3</c:v>
                </c:pt>
                <c:pt idx="728">
                  <c:v>-6.9603870535120604E-3</c:v>
                </c:pt>
                <c:pt idx="729">
                  <c:v>-6.9720069107383001E-3</c:v>
                </c:pt>
                <c:pt idx="730">
                  <c:v>-6.9821112390462403E-3</c:v>
                </c:pt>
                <c:pt idx="731">
                  <c:v>-6.9922155310792903E-3</c:v>
                </c:pt>
                <c:pt idx="732">
                  <c:v>-7.0023197924370499E-3</c:v>
                </c:pt>
                <c:pt idx="733">
                  <c:v>-7.0124240260459004E-3</c:v>
                </c:pt>
                <c:pt idx="734">
                  <c:v>-7.0239918128997001E-3</c:v>
                </c:pt>
                <c:pt idx="735">
                  <c:v>-7.0340982990059501E-3</c:v>
                </c:pt>
                <c:pt idx="736">
                  <c:v>-7.0442047541355796E-3</c:v>
                </c:pt>
                <c:pt idx="737">
                  <c:v>-7.0543111734507804E-3</c:v>
                </c:pt>
                <c:pt idx="738">
                  <c:v>-7.0644175502791702E-3</c:v>
                </c:pt>
                <c:pt idx="739">
                  <c:v>-7.0745238779126403E-3</c:v>
                </c:pt>
                <c:pt idx="740">
                  <c:v>-7.0862435529498603E-3</c:v>
                </c:pt>
                <c:pt idx="741">
                  <c:v>-7.0963520710179097E-3</c:v>
                </c:pt>
                <c:pt idx="742">
                  <c:v>-7.1064605208615702E-3</c:v>
                </c:pt>
                <c:pt idx="743">
                  <c:v>-7.11656890085472E-3</c:v>
                </c:pt>
                <c:pt idx="744">
                  <c:v>-7.1266772139663504E-3</c:v>
                </c:pt>
                <c:pt idx="745">
                  <c:v>-7.1367854678219596E-3</c:v>
                </c:pt>
                <c:pt idx="746">
                  <c:v>-7.1468936746409504E-3</c:v>
                </c:pt>
                <c:pt idx="747">
                  <c:v>-7.1570018503970302E-3</c:v>
                </c:pt>
                <c:pt idx="748">
                  <c:v>-7.1671100134950696E-3</c:v>
                </c:pt>
                <c:pt idx="749">
                  <c:v>-7.17721818315201E-3</c:v>
                </c:pt>
                <c:pt idx="750">
                  <c:v>-7.1873263781543897E-3</c:v>
                </c:pt>
                <c:pt idx="751">
                  <c:v>-7.1974346161863796E-3</c:v>
                </c:pt>
                <c:pt idx="752">
                  <c:v>-7.2075429137742203E-3</c:v>
                </c:pt>
                <c:pt idx="753">
                  <c:v>-7.2194282582447302E-3</c:v>
                </c:pt>
                <c:pt idx="754">
                  <c:v>-7.2295391617963802E-3</c:v>
                </c:pt>
                <c:pt idx="755">
                  <c:v>-7.2396501632379E-3</c:v>
                </c:pt>
                <c:pt idx="756">
                  <c:v>-7.2497612720933803E-3</c:v>
                </c:pt>
                <c:pt idx="757">
                  <c:v>-7.2598724967236601E-3</c:v>
                </c:pt>
                <c:pt idx="758">
                  <c:v>-7.2718147252441396E-3</c:v>
                </c:pt>
                <c:pt idx="759">
                  <c:v>-7.2819285218791597E-3</c:v>
                </c:pt>
                <c:pt idx="760">
                  <c:v>-7.2920424563473396E-3</c:v>
                </c:pt>
                <c:pt idx="761">
                  <c:v>-7.30215653464547E-3</c:v>
                </c:pt>
                <c:pt idx="762">
                  <c:v>-7.3122707625039801E-3</c:v>
                </c:pt>
                <c:pt idx="763">
                  <c:v>-7.3223851452812001E-3</c:v>
                </c:pt>
                <c:pt idx="764">
                  <c:v>-7.3324996879140601E-3</c:v>
                </c:pt>
                <c:pt idx="765">
                  <c:v>-7.3426143949767396E-3</c:v>
                </c:pt>
                <c:pt idx="766">
                  <c:v>-7.3543530389568301E-3</c:v>
                </c:pt>
                <c:pt idx="767">
                  <c:v>-7.3644705082416403E-3</c:v>
                </c:pt>
                <c:pt idx="768">
                  <c:v>-7.3761052578306301E-3</c:v>
                </c:pt>
                <c:pt idx="769">
                  <c:v>-7.3862253422123996E-3</c:v>
                </c:pt>
                <c:pt idx="770">
                  <c:v>-7.3963456105184504E-3</c:v>
                </c:pt>
                <c:pt idx="771">
                  <c:v>-7.40646606592391E-3</c:v>
                </c:pt>
                <c:pt idx="772">
                  <c:v>-7.4165867110528002E-3</c:v>
                </c:pt>
                <c:pt idx="773">
                  <c:v>-7.4267075482146398E-3</c:v>
                </c:pt>
                <c:pt idx="774">
                  <c:v>-7.4368285794504099E-3</c:v>
                </c:pt>
                <c:pt idx="775">
                  <c:v>-7.4469498065209199E-3</c:v>
                </c:pt>
                <c:pt idx="776">
                  <c:v>-7.4570712307311399E-3</c:v>
                </c:pt>
                <c:pt idx="777">
                  <c:v>-7.4671928528381899E-3</c:v>
                </c:pt>
                <c:pt idx="778">
                  <c:v>-7.4773146732293998E-3</c:v>
                </c:pt>
                <c:pt idx="779">
                  <c:v>-7.4874366918154696E-3</c:v>
                </c:pt>
                <c:pt idx="780">
                  <c:v>-7.4975589078785697E-3</c:v>
                </c:pt>
                <c:pt idx="781">
                  <c:v>-7.5076813198683302E-3</c:v>
                </c:pt>
                <c:pt idx="782">
                  <c:v>-7.51780392558657E-3</c:v>
                </c:pt>
                <c:pt idx="783">
                  <c:v>-7.5279267224274901E-3</c:v>
                </c:pt>
                <c:pt idx="784">
                  <c:v>-7.5380497065825501E-3</c:v>
                </c:pt>
                <c:pt idx="785">
                  <c:v>-7.5481728729979297E-3</c:v>
                </c:pt>
                <c:pt idx="786">
                  <c:v>-7.5582962156050199E-3</c:v>
                </c:pt>
                <c:pt idx="787">
                  <c:v>-7.56841972706895E-3</c:v>
                </c:pt>
                <c:pt idx="788">
                  <c:v>-7.5785433982585798E-3</c:v>
                </c:pt>
                <c:pt idx="789">
                  <c:v>-7.5886672187946104E-3</c:v>
                </c:pt>
                <c:pt idx="790">
                  <c:v>-7.5987911767902696E-3</c:v>
                </c:pt>
                <c:pt idx="791">
                  <c:v>-7.6089152588155601E-3</c:v>
                </c:pt>
                <c:pt idx="792">
                  <c:v>-7.6190394507534001E-3</c:v>
                </c:pt>
                <c:pt idx="793">
                  <c:v>-7.62916373766358E-3</c:v>
                </c:pt>
                <c:pt idx="794">
                  <c:v>-7.6392881050487797E-3</c:v>
                </c:pt>
                <c:pt idx="795">
                  <c:v>-7.6494125394386799E-3</c:v>
                </c:pt>
                <c:pt idx="796">
                  <c:v>-7.6595370293490702E-3</c:v>
                </c:pt>
                <c:pt idx="797">
                  <c:v>-7.6696615662317997E-3</c:v>
                </c:pt>
                <c:pt idx="798">
                  <c:v>-7.6797861444464896E-3</c:v>
                </c:pt>
                <c:pt idx="799">
                  <c:v>-7.6899107608598199E-3</c:v>
                </c:pt>
                <c:pt idx="800">
                  <c:v>-7.7017933702475802E-3</c:v>
                </c:pt>
                <c:pt idx="801">
                  <c:v>-7.7119203931361796E-3</c:v>
                </c:pt>
                <c:pt idx="802">
                  <c:v>-7.7220474567731203E-3</c:v>
                </c:pt>
                <c:pt idx="803">
                  <c:v>-7.7321745645490096E-3</c:v>
                </c:pt>
                <c:pt idx="804">
                  <c:v>-7.7439198392353402E-3</c:v>
                </c:pt>
                <c:pt idx="805">
                  <c:v>-7.7540493523796999E-3</c:v>
                </c:pt>
                <c:pt idx="806">
                  <c:v>-7.7641789323724102E-3</c:v>
                </c:pt>
                <c:pt idx="807">
                  <c:v>-7.7743085898504304E-3</c:v>
                </c:pt>
                <c:pt idx="808">
                  <c:v>-7.7844383367694399E-3</c:v>
                </c:pt>
                <c:pt idx="809">
                  <c:v>-7.79456818554786E-3</c:v>
                </c:pt>
                <c:pt idx="810">
                  <c:v>-7.8064028949211004E-3</c:v>
                </c:pt>
                <c:pt idx="811">
                  <c:v>-7.8165352226948603E-3</c:v>
                </c:pt>
                <c:pt idx="812">
                  <c:v>-7.8266676810238595E-3</c:v>
                </c:pt>
                <c:pt idx="813">
                  <c:v>-7.8368002763851106E-3</c:v>
                </c:pt>
                <c:pt idx="814">
                  <c:v>-7.8469330130570697E-3</c:v>
                </c:pt>
                <c:pt idx="815">
                  <c:v>-7.8570658935220705E-3</c:v>
                </c:pt>
                <c:pt idx="816">
                  <c:v>-7.8671989187335499E-3</c:v>
                </c:pt>
                <c:pt idx="817">
                  <c:v>-7.8773320881171793E-3</c:v>
                </c:pt>
                <c:pt idx="818">
                  <c:v>-7.8874653998003991E-3</c:v>
                </c:pt>
                <c:pt idx="819">
                  <c:v>-7.8975988508983193E-3</c:v>
                </c:pt>
                <c:pt idx="820">
                  <c:v>-7.9077324374591702E-3</c:v>
                </c:pt>
                <c:pt idx="821">
                  <c:v>-7.9178661549644397E-3</c:v>
                </c:pt>
                <c:pt idx="822">
                  <c:v>-7.9279999982292508E-3</c:v>
                </c:pt>
                <c:pt idx="823">
                  <c:v>-7.9400033865626198E-3</c:v>
                </c:pt>
                <c:pt idx="824">
                  <c:v>-7.9501397402530396E-3</c:v>
                </c:pt>
                <c:pt idx="825">
                  <c:v>-7.9602761977792102E-3</c:v>
                </c:pt>
                <c:pt idx="826">
                  <c:v>-7.9704127492206903E-3</c:v>
                </c:pt>
                <c:pt idx="827">
                  <c:v>-7.9805493832741797E-3</c:v>
                </c:pt>
                <c:pt idx="828">
                  <c:v>-7.9906860869461607E-3</c:v>
                </c:pt>
                <c:pt idx="829">
                  <c:v>-8.00082284548672E-3</c:v>
                </c:pt>
                <c:pt idx="830">
                  <c:v>-8.0109596429870592E-3</c:v>
                </c:pt>
                <c:pt idx="831">
                  <c:v>-8.0210964626716806E-3</c:v>
                </c:pt>
                <c:pt idx="832">
                  <c:v>-8.0312332855233901E-3</c:v>
                </c:pt>
                <c:pt idx="833">
                  <c:v>-8.0413700912233405E-3</c:v>
                </c:pt>
                <c:pt idx="834">
                  <c:v>-8.05150685826817E-3</c:v>
                </c:pt>
                <c:pt idx="835">
                  <c:v>-8.0616435640063107E-3</c:v>
                </c:pt>
                <c:pt idx="836">
                  <c:v>-8.0717801864167993E-3</c:v>
                </c:pt>
                <c:pt idx="837">
                  <c:v>-8.0819167055175903E-3</c:v>
                </c:pt>
                <c:pt idx="838">
                  <c:v>-8.0920531044392195E-3</c:v>
                </c:pt>
                <c:pt idx="839">
                  <c:v>-8.1041635178490997E-3</c:v>
                </c:pt>
                <c:pt idx="840">
                  <c:v>-8.1163579373506895E-3</c:v>
                </c:pt>
                <c:pt idx="841">
                  <c:v>-8.1264986395445903E-3</c:v>
                </c:pt>
                <c:pt idx="842">
                  <c:v>-8.1366391963566993E-3</c:v>
                </c:pt>
                <c:pt idx="843">
                  <c:v>-8.1467796127489799E-3</c:v>
                </c:pt>
                <c:pt idx="844">
                  <c:v>-8.1569198976699907E-3</c:v>
                </c:pt>
                <c:pt idx="845">
                  <c:v>-8.1670600634336701E-3</c:v>
                </c:pt>
                <c:pt idx="846">
                  <c:v>-8.17720012515245E-3</c:v>
                </c:pt>
                <c:pt idx="847">
                  <c:v>-8.1873400997958101E-3</c:v>
                </c:pt>
                <c:pt idx="848">
                  <c:v>-8.1974800050330695E-3</c:v>
                </c:pt>
                <c:pt idx="849">
                  <c:v>-8.2076198585983601E-3</c:v>
                </c:pt>
                <c:pt idx="850">
                  <c:v>-8.2177596770296492E-3</c:v>
                </c:pt>
                <c:pt idx="851">
                  <c:v>-8.2278994756098608E-3</c:v>
                </c:pt>
                <c:pt idx="852">
                  <c:v>-8.2380392678679006E-3</c:v>
                </c:pt>
                <c:pt idx="853">
                  <c:v>-8.2481790663152706E-3</c:v>
                </c:pt>
                <c:pt idx="854">
                  <c:v>-8.2583188812297703E-3</c:v>
                </c:pt>
                <c:pt idx="855">
                  <c:v>-8.2684587211500696E-3</c:v>
                </c:pt>
                <c:pt idx="856">
                  <c:v>-8.2785985935883693E-3</c:v>
                </c:pt>
                <c:pt idx="857">
                  <c:v>-8.2887385051857304E-3</c:v>
                </c:pt>
                <c:pt idx="858">
                  <c:v>-8.29887846211101E-3</c:v>
                </c:pt>
                <c:pt idx="859">
                  <c:v>-8.3090184699874201E-3</c:v>
                </c:pt>
                <c:pt idx="860">
                  <c:v>-8.31915853355184E-3</c:v>
                </c:pt>
                <c:pt idx="861">
                  <c:v>-8.3292986574270301E-3</c:v>
                </c:pt>
                <c:pt idx="862">
                  <c:v>-8.3394388465151299E-3</c:v>
                </c:pt>
                <c:pt idx="863">
                  <c:v>-8.3495791051897607E-3</c:v>
                </c:pt>
                <c:pt idx="864">
                  <c:v>-8.3597194380350993E-3</c:v>
                </c:pt>
                <c:pt idx="865">
                  <c:v>-8.3698598493947007E-3</c:v>
                </c:pt>
                <c:pt idx="866">
                  <c:v>-8.3800003433012193E-3</c:v>
                </c:pt>
                <c:pt idx="867">
                  <c:v>-8.3901409238424703E-3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1D0-4CFE-8278-5A3F6314ACCC}"/>
            </c:ext>
          </c:extLst>
        </c:ser>
        <c:ser>
          <c:idx val="5"/>
          <c:order val="3"/>
          <c:tx>
            <c:strRef>
              <c:f>'AVG Y space_charge'!$K$1</c:f>
              <c:strCache>
                <c:ptCount val="1"/>
                <c:pt idx="0">
                  <c:v>-4.0mm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'AVG Y space_charge'!$K$3:$K$870</c:f>
              <c:numCache>
                <c:formatCode>0.00E+00</c:formatCode>
                <c:ptCount val="868"/>
                <c:pt idx="0">
                  <c:v>2.1114054938780602E-3</c:v>
                </c:pt>
                <c:pt idx="1">
                  <c:v>2.2633617051928401E-3</c:v>
                </c:pt>
                <c:pt idx="2">
                  <c:v>2.41927382639062E-3</c:v>
                </c:pt>
                <c:pt idx="3">
                  <c:v>2.58908927773194E-3</c:v>
                </c:pt>
                <c:pt idx="4">
                  <c:v>2.76126080938611E-3</c:v>
                </c:pt>
                <c:pt idx="5">
                  <c:v>2.9431921316067601E-3</c:v>
                </c:pt>
                <c:pt idx="6">
                  <c:v>3.12878066001276E-3</c:v>
                </c:pt>
                <c:pt idx="7">
                  <c:v>3.3221445979368601E-3</c:v>
                </c:pt>
                <c:pt idx="8">
                  <c:v>3.5209196949811099E-3</c:v>
                </c:pt>
                <c:pt idx="9">
                  <c:v>3.7336432302112498E-3</c:v>
                </c:pt>
                <c:pt idx="10">
                  <c:v>3.9443063370467402E-3</c:v>
                </c:pt>
                <c:pt idx="11">
                  <c:v>4.1695372284081302E-3</c:v>
                </c:pt>
                <c:pt idx="12">
                  <c:v>4.4009798441947898E-3</c:v>
                </c:pt>
                <c:pt idx="13">
                  <c:v>4.6392664855894796E-3</c:v>
                </c:pt>
                <c:pt idx="14">
                  <c:v>4.8833802095860097E-3</c:v>
                </c:pt>
                <c:pt idx="15">
                  <c:v>5.1311357847655201E-3</c:v>
                </c:pt>
                <c:pt idx="16">
                  <c:v>5.3889826780218102E-3</c:v>
                </c:pt>
                <c:pt idx="17">
                  <c:v>5.6626760707262098E-3</c:v>
                </c:pt>
                <c:pt idx="18">
                  <c:v>5.9412399425952996E-3</c:v>
                </c:pt>
                <c:pt idx="19">
                  <c:v>6.2288599155564499E-3</c:v>
                </c:pt>
                <c:pt idx="20">
                  <c:v>6.5331215577741396E-3</c:v>
                </c:pt>
                <c:pt idx="21">
                  <c:v>6.83709867843152E-3</c:v>
                </c:pt>
                <c:pt idx="22">
                  <c:v>7.1530916641184099E-3</c:v>
                </c:pt>
                <c:pt idx="23">
                  <c:v>7.4701913778047599E-3</c:v>
                </c:pt>
                <c:pt idx="24">
                  <c:v>7.7978211229641397E-3</c:v>
                </c:pt>
                <c:pt idx="25">
                  <c:v>8.1316068518082693E-3</c:v>
                </c:pt>
                <c:pt idx="26">
                  <c:v>8.4647287064965205E-3</c:v>
                </c:pt>
                <c:pt idx="27">
                  <c:v>8.8283553389622901E-3</c:v>
                </c:pt>
                <c:pt idx="28">
                  <c:v>9.1987991460447793E-3</c:v>
                </c:pt>
                <c:pt idx="29">
                  <c:v>9.5738738702284502E-3</c:v>
                </c:pt>
                <c:pt idx="30">
                  <c:v>9.9762892543492805E-3</c:v>
                </c:pt>
                <c:pt idx="31">
                  <c:v>1.03739572071043E-2</c:v>
                </c:pt>
                <c:pt idx="32">
                  <c:v>1.0773432558416601E-2</c:v>
                </c:pt>
                <c:pt idx="33">
                  <c:v>1.1180383222676201E-2</c:v>
                </c:pt>
                <c:pt idx="34">
                  <c:v>1.1594622505054299E-2</c:v>
                </c:pt>
                <c:pt idx="35">
                  <c:v>1.20372777542909E-2</c:v>
                </c:pt>
                <c:pt idx="36">
                  <c:v>1.24884540140647E-2</c:v>
                </c:pt>
                <c:pt idx="37">
                  <c:v>1.2940256593080301E-2</c:v>
                </c:pt>
                <c:pt idx="38">
                  <c:v>1.3407579760976099E-2</c:v>
                </c:pt>
                <c:pt idx="39">
                  <c:v>1.3871737034128501E-2</c:v>
                </c:pt>
                <c:pt idx="40">
                  <c:v>1.4354191536344599E-2</c:v>
                </c:pt>
                <c:pt idx="41">
                  <c:v>1.4841066938957301E-2</c:v>
                </c:pt>
                <c:pt idx="42">
                  <c:v>1.5334848119242499E-2</c:v>
                </c:pt>
                <c:pt idx="43">
                  <c:v>1.5841592127842499E-2</c:v>
                </c:pt>
                <c:pt idx="44">
                  <c:v>1.6355069235489399E-2</c:v>
                </c:pt>
                <c:pt idx="45">
                  <c:v>1.6888555536500399E-2</c:v>
                </c:pt>
                <c:pt idx="46">
                  <c:v>1.7432555025892998E-2</c:v>
                </c:pt>
                <c:pt idx="47">
                  <c:v>1.7998012664243199E-2</c:v>
                </c:pt>
                <c:pt idx="48">
                  <c:v>1.8559721502285999E-2</c:v>
                </c:pt>
                <c:pt idx="49">
                  <c:v>1.9131778718038599E-2</c:v>
                </c:pt>
                <c:pt idx="50">
                  <c:v>1.96861402524834E-2</c:v>
                </c:pt>
                <c:pt idx="51">
                  <c:v>2.0278019186519301E-2</c:v>
                </c:pt>
                <c:pt idx="52">
                  <c:v>2.0893040339565499E-2</c:v>
                </c:pt>
                <c:pt idx="53">
                  <c:v>2.14972174536056E-2</c:v>
                </c:pt>
                <c:pt idx="54">
                  <c:v>2.21157418912615E-2</c:v>
                </c:pt>
                <c:pt idx="55">
                  <c:v>2.2744336290819601E-2</c:v>
                </c:pt>
                <c:pt idx="56">
                  <c:v>2.3373368809831398E-2</c:v>
                </c:pt>
                <c:pt idx="57">
                  <c:v>2.4016824023604E-2</c:v>
                </c:pt>
                <c:pt idx="58">
                  <c:v>2.4664921051029801E-2</c:v>
                </c:pt>
                <c:pt idx="59">
                  <c:v>2.5311977316755399E-2</c:v>
                </c:pt>
                <c:pt idx="60">
                  <c:v>2.5967846059426401E-2</c:v>
                </c:pt>
                <c:pt idx="61">
                  <c:v>2.6637987951142E-2</c:v>
                </c:pt>
                <c:pt idx="62">
                  <c:v>2.7305815103815901E-2</c:v>
                </c:pt>
                <c:pt idx="63">
                  <c:v>2.8005227597192699E-2</c:v>
                </c:pt>
                <c:pt idx="64">
                  <c:v>2.8684351537273299E-2</c:v>
                </c:pt>
                <c:pt idx="65">
                  <c:v>2.9389740032622399E-2</c:v>
                </c:pt>
                <c:pt idx="66">
                  <c:v>3.0097658352667599E-2</c:v>
                </c:pt>
                <c:pt idx="67">
                  <c:v>3.0807583646729499E-2</c:v>
                </c:pt>
                <c:pt idx="68">
                  <c:v>3.1512419150516099E-2</c:v>
                </c:pt>
                <c:pt idx="69">
                  <c:v>3.22649582325149E-2</c:v>
                </c:pt>
                <c:pt idx="70">
                  <c:v>3.2999114025730199E-2</c:v>
                </c:pt>
                <c:pt idx="71">
                  <c:v>3.3769323602246597E-2</c:v>
                </c:pt>
                <c:pt idx="72">
                  <c:v>3.4570348203100898E-2</c:v>
                </c:pt>
                <c:pt idx="73">
                  <c:v>3.5336919134916399E-2</c:v>
                </c:pt>
                <c:pt idx="74">
                  <c:v>3.6073480792432097E-2</c:v>
                </c:pt>
                <c:pt idx="75">
                  <c:v>3.6870362224018099E-2</c:v>
                </c:pt>
                <c:pt idx="76">
                  <c:v>3.7659760596956401E-2</c:v>
                </c:pt>
                <c:pt idx="77">
                  <c:v>3.8464810911477097E-2</c:v>
                </c:pt>
                <c:pt idx="78">
                  <c:v>3.9252801709512397E-2</c:v>
                </c:pt>
                <c:pt idx="79">
                  <c:v>4.0038935227367699E-2</c:v>
                </c:pt>
                <c:pt idx="80">
                  <c:v>4.0848398902495898E-2</c:v>
                </c:pt>
                <c:pt idx="81">
                  <c:v>4.1673294790426502E-2</c:v>
                </c:pt>
                <c:pt idx="82">
                  <c:v>4.25050201573852E-2</c:v>
                </c:pt>
                <c:pt idx="83">
                  <c:v>4.33342318382696E-2</c:v>
                </c:pt>
                <c:pt idx="84">
                  <c:v>4.4160205066682598E-2</c:v>
                </c:pt>
                <c:pt idx="85">
                  <c:v>4.5020385599570799E-2</c:v>
                </c:pt>
                <c:pt idx="86">
                  <c:v>4.5896847504353501E-2</c:v>
                </c:pt>
                <c:pt idx="87">
                  <c:v>4.6720432169548999E-2</c:v>
                </c:pt>
                <c:pt idx="88">
                  <c:v>4.76090377182617E-2</c:v>
                </c:pt>
                <c:pt idx="89">
                  <c:v>4.84937354003281E-2</c:v>
                </c:pt>
                <c:pt idx="90">
                  <c:v>4.9363226269912602E-2</c:v>
                </c:pt>
                <c:pt idx="91">
                  <c:v>5.0280539866135197E-2</c:v>
                </c:pt>
                <c:pt idx="92">
                  <c:v>5.1149502925442097E-2</c:v>
                </c:pt>
                <c:pt idx="93">
                  <c:v>5.2044909929090902E-2</c:v>
                </c:pt>
                <c:pt idx="94">
                  <c:v>5.2911133040324403E-2</c:v>
                </c:pt>
                <c:pt idx="95">
                  <c:v>5.3769325162637799E-2</c:v>
                </c:pt>
                <c:pt idx="96">
                  <c:v>5.4630477546564901E-2</c:v>
                </c:pt>
                <c:pt idx="97">
                  <c:v>5.5542043668843702E-2</c:v>
                </c:pt>
                <c:pt idx="98">
                  <c:v>5.6409456181360298E-2</c:v>
                </c:pt>
                <c:pt idx="99">
                  <c:v>5.7340930773102802E-2</c:v>
                </c:pt>
                <c:pt idx="100">
                  <c:v>5.8226808851684998E-2</c:v>
                </c:pt>
                <c:pt idx="101">
                  <c:v>5.9153552593976498E-2</c:v>
                </c:pt>
                <c:pt idx="102">
                  <c:v>6.0071225654762798E-2</c:v>
                </c:pt>
                <c:pt idx="103">
                  <c:v>6.0965986136604401E-2</c:v>
                </c:pt>
                <c:pt idx="104">
                  <c:v>6.18765315012655E-2</c:v>
                </c:pt>
                <c:pt idx="105">
                  <c:v>6.2762790518010897E-2</c:v>
                </c:pt>
                <c:pt idx="106">
                  <c:v>6.3692141255590307E-2</c:v>
                </c:pt>
                <c:pt idx="107">
                  <c:v>6.4582716346067104E-2</c:v>
                </c:pt>
                <c:pt idx="108">
                  <c:v>6.5545776835949907E-2</c:v>
                </c:pt>
                <c:pt idx="109">
                  <c:v>6.6455155512837205E-2</c:v>
                </c:pt>
                <c:pt idx="110">
                  <c:v>6.74103037490109E-2</c:v>
                </c:pt>
                <c:pt idx="111">
                  <c:v>6.8368724097605596E-2</c:v>
                </c:pt>
                <c:pt idx="112">
                  <c:v>6.9285305019926705E-2</c:v>
                </c:pt>
                <c:pt idx="113">
                  <c:v>7.0203782019006497E-2</c:v>
                </c:pt>
                <c:pt idx="114">
                  <c:v>7.1201323079396903E-2</c:v>
                </c:pt>
                <c:pt idx="115">
                  <c:v>7.2155852392919897E-2</c:v>
                </c:pt>
                <c:pt idx="116">
                  <c:v>7.3065350408651794E-2</c:v>
                </c:pt>
                <c:pt idx="117">
                  <c:v>7.4024467918662601E-2</c:v>
                </c:pt>
                <c:pt idx="118">
                  <c:v>7.4953534457450094E-2</c:v>
                </c:pt>
                <c:pt idx="119">
                  <c:v>7.5884294773390995E-2</c:v>
                </c:pt>
                <c:pt idx="120">
                  <c:v>7.6783274694081402E-2</c:v>
                </c:pt>
                <c:pt idx="121">
                  <c:v>7.7700002322163397E-2</c:v>
                </c:pt>
                <c:pt idx="122">
                  <c:v>7.8600812071298806E-2</c:v>
                </c:pt>
                <c:pt idx="123">
                  <c:v>7.9589060376099197E-2</c:v>
                </c:pt>
                <c:pt idx="124">
                  <c:v>8.0509938075832496E-2</c:v>
                </c:pt>
                <c:pt idx="125">
                  <c:v>8.1449713643058197E-2</c:v>
                </c:pt>
                <c:pt idx="126">
                  <c:v>8.2426998357247205E-2</c:v>
                </c:pt>
                <c:pt idx="127">
                  <c:v>8.3388458109797295E-2</c:v>
                </c:pt>
                <c:pt idx="128">
                  <c:v>8.4351849129003398E-2</c:v>
                </c:pt>
                <c:pt idx="129">
                  <c:v>8.5298497105308901E-2</c:v>
                </c:pt>
                <c:pt idx="130">
                  <c:v>8.6322164765752205E-2</c:v>
                </c:pt>
                <c:pt idx="131">
                  <c:v>8.7253474610501494E-2</c:v>
                </c:pt>
                <c:pt idx="132">
                  <c:v>8.8243800745118603E-2</c:v>
                </c:pt>
                <c:pt idx="133">
                  <c:v>8.9197307558902206E-2</c:v>
                </c:pt>
                <c:pt idx="134">
                  <c:v>9.01324479277653E-2</c:v>
                </c:pt>
                <c:pt idx="135">
                  <c:v>9.1068560020632197E-2</c:v>
                </c:pt>
                <c:pt idx="136">
                  <c:v>9.1985440410618693E-2</c:v>
                </c:pt>
                <c:pt idx="137">
                  <c:v>9.2923245943525301E-2</c:v>
                </c:pt>
                <c:pt idx="138">
                  <c:v>9.3882596068592394E-2</c:v>
                </c:pt>
                <c:pt idx="139">
                  <c:v>9.4843301774767894E-2</c:v>
                </c:pt>
                <c:pt idx="140">
                  <c:v>9.5847485857548598E-2</c:v>
                </c:pt>
                <c:pt idx="141">
                  <c:v>9.6811321624267102E-2</c:v>
                </c:pt>
                <c:pt idx="142">
                  <c:v>9.7798012733146297E-2</c:v>
                </c:pt>
                <c:pt idx="143">
                  <c:v>9.8764727871434602E-2</c:v>
                </c:pt>
                <c:pt idx="144">
                  <c:v>9.9732762058605401E-2</c:v>
                </c:pt>
                <c:pt idx="145">
                  <c:v>0.100679917528709</c:v>
                </c:pt>
                <c:pt idx="146">
                  <c:v>0.10162794137335</c:v>
                </c:pt>
                <c:pt idx="147">
                  <c:v>0.102576824803601</c:v>
                </c:pt>
                <c:pt idx="148">
                  <c:v>0.103503736623398</c:v>
                </c:pt>
                <c:pt idx="149">
                  <c:v>0.104431074600882</c:v>
                </c:pt>
                <c:pt idx="150">
                  <c:v>0.10540530593422701</c:v>
                </c:pt>
                <c:pt idx="151">
                  <c:v>0.10640428757288101</c:v>
                </c:pt>
                <c:pt idx="152">
                  <c:v>0.107333883910329</c:v>
                </c:pt>
                <c:pt idx="153">
                  <c:v>0.108263876086409</c:v>
                </c:pt>
                <c:pt idx="154">
                  <c:v>0.10926660321136999</c:v>
                </c:pt>
                <c:pt idx="155">
                  <c:v>0.11024667990115899</c:v>
                </c:pt>
                <c:pt idx="156">
                  <c:v>0.111178851331013</c:v>
                </c:pt>
                <c:pt idx="157">
                  <c:v>0.112111396095656</c:v>
                </c:pt>
                <c:pt idx="158">
                  <c:v>0.113094284969707</c:v>
                </c:pt>
                <c:pt idx="159">
                  <c:v>0.114027972967456</c:v>
                </c:pt>
                <c:pt idx="160">
                  <c:v>0.115012861953412</c:v>
                </c:pt>
                <c:pt idx="161">
                  <c:v>0.115947667453182</c:v>
                </c:pt>
                <c:pt idx="162">
                  <c:v>0.116908670758302</c:v>
                </c:pt>
                <c:pt idx="163">
                  <c:v>0.11787043925198799</c:v>
                </c:pt>
                <c:pt idx="164">
                  <c:v>0.118806678085471</c:v>
                </c:pt>
                <c:pt idx="165">
                  <c:v>0.119822774796048</c:v>
                </c:pt>
                <c:pt idx="166">
                  <c:v>0.120867322268762</c:v>
                </c:pt>
                <c:pt idx="167">
                  <c:v>0.12180598576946</c:v>
                </c:pt>
                <c:pt idx="168">
                  <c:v>0.122772166195718</c:v>
                </c:pt>
                <c:pt idx="169">
                  <c:v>0.123711658398204</c:v>
                </c:pt>
                <c:pt idx="170">
                  <c:v>0.12467908726419</c:v>
                </c:pt>
                <c:pt idx="171">
                  <c:v>0.12561939236612801</c:v>
                </c:pt>
                <c:pt idx="172">
                  <c:v>0.12661613176654701</c:v>
                </c:pt>
                <c:pt idx="173">
                  <c:v>0.12758574206224901</c:v>
                </c:pt>
                <c:pt idx="174">
                  <c:v>0.12852755836194499</c:v>
                </c:pt>
                <c:pt idx="175">
                  <c:v>0.12955588255511899</c:v>
                </c:pt>
                <c:pt idx="176">
                  <c:v>0.13058586438366701</c:v>
                </c:pt>
                <c:pt idx="177">
                  <c:v>0.13152979771174</c:v>
                </c:pt>
                <c:pt idx="178">
                  <c:v>0.13253288768813101</c:v>
                </c:pt>
                <c:pt idx="179">
                  <c:v>0.13350746347902001</c:v>
                </c:pt>
                <c:pt idx="180">
                  <c:v>0.134452853498223</c:v>
                </c:pt>
                <c:pt idx="181">
                  <c:v>0.13545873207220699</c:v>
                </c:pt>
                <c:pt idx="182">
                  <c:v>0.13643542083641599</c:v>
                </c:pt>
                <c:pt idx="183">
                  <c:v>0.137443385300175</c:v>
                </c:pt>
                <c:pt idx="184">
                  <c:v>0.13848333985557101</c:v>
                </c:pt>
                <c:pt idx="185">
                  <c:v>0.13949386562855001</c:v>
                </c:pt>
                <c:pt idx="186">
                  <c:v>0.140505553173426</c:v>
                </c:pt>
                <c:pt idx="187">
                  <c:v>0.141486855776944</c:v>
                </c:pt>
                <c:pt idx="188">
                  <c:v>0.142468852370878</c:v>
                </c:pt>
                <c:pt idx="189">
                  <c:v>0.14348353905681299</c:v>
                </c:pt>
                <c:pt idx="190">
                  <c:v>0.144499380911464</c:v>
                </c:pt>
                <c:pt idx="191">
                  <c:v>0.14548389499418299</c:v>
                </c:pt>
                <c:pt idx="192">
                  <c:v>0.14646909215748199</c:v>
                </c:pt>
                <c:pt idx="193">
                  <c:v>0.14742204871616699</c:v>
                </c:pt>
                <c:pt idx="194">
                  <c:v>0.14840837734600501</c:v>
                </c:pt>
                <c:pt idx="195">
                  <c:v>0.14939538096087801</c:v>
                </c:pt>
                <c:pt idx="196">
                  <c:v>0.150383056685752</c:v>
                </c:pt>
                <c:pt idx="197">
                  <c:v>0.15133758429685401</c:v>
                </c:pt>
                <c:pt idx="198">
                  <c:v>0.15229233784002699</c:v>
                </c:pt>
                <c:pt idx="199">
                  <c:v>0.15328155960805001</c:v>
                </c:pt>
                <c:pt idx="200">
                  <c:v>0.15423697076549001</c:v>
                </c:pt>
                <c:pt idx="201">
                  <c:v>0.15522728786661699</c:v>
                </c:pt>
                <c:pt idx="202">
                  <c:v>0.156183346208454</c:v>
                </c:pt>
                <c:pt idx="203">
                  <c:v>0.157174747541694</c:v>
                </c:pt>
                <c:pt idx="204">
                  <c:v>0.15820217816236101</c:v>
                </c:pt>
                <c:pt idx="205">
                  <c:v>0.159159508307884</c:v>
                </c:pt>
                <c:pt idx="206">
                  <c:v>0.16011704374678501</c:v>
                </c:pt>
                <c:pt idx="207">
                  <c:v>0.161074781615067</c:v>
                </c:pt>
                <c:pt idx="208">
                  <c:v>0.16203271918133499</c:v>
                </c:pt>
                <c:pt idx="209">
                  <c:v>0.16302731821137101</c:v>
                </c:pt>
                <c:pt idx="210">
                  <c:v>0.16398586424806399</c:v>
                </c:pt>
                <c:pt idx="211">
                  <c:v>0.16498151243022099</c:v>
                </c:pt>
                <c:pt idx="212">
                  <c:v>0.16605212913645601</c:v>
                </c:pt>
                <c:pt idx="213">
                  <c:v>0.16701211280734499</c:v>
                </c:pt>
                <c:pt idx="214">
                  <c:v>0.167972287186712</c:v>
                </c:pt>
                <c:pt idx="215">
                  <c:v>0.168932650273588</c:v>
                </c:pt>
                <c:pt idx="216">
                  <c:v>0.169893200863071</c:v>
                </c:pt>
                <c:pt idx="217">
                  <c:v>0.17093048446387499</c:v>
                </c:pt>
                <c:pt idx="218">
                  <c:v>0.171891834312658</c:v>
                </c:pt>
                <c:pt idx="219">
                  <c:v>0.172853365923515</c:v>
                </c:pt>
                <c:pt idx="220">
                  <c:v>0.173854025849182</c:v>
                </c:pt>
                <c:pt idx="221">
                  <c:v>0.17481613893514</c:v>
                </c:pt>
                <c:pt idx="222">
                  <c:v>0.17577843457019901</c:v>
                </c:pt>
                <c:pt idx="223">
                  <c:v>0.17682015008419599</c:v>
                </c:pt>
                <c:pt idx="224">
                  <c:v>0.17782310186779801</c:v>
                </c:pt>
                <c:pt idx="225">
                  <c:v>0.178826683272859</c:v>
                </c:pt>
                <c:pt idx="226">
                  <c:v>0.17983089257385501</c:v>
                </c:pt>
                <c:pt idx="227">
                  <c:v>0.18079516366252499</c:v>
                </c:pt>
                <c:pt idx="228">
                  <c:v>0.18175960801895899</c:v>
                </c:pt>
                <c:pt idx="229">
                  <c:v>0.182724223432296</c:v>
                </c:pt>
                <c:pt idx="230">
                  <c:v>0.183689008119094</c:v>
                </c:pt>
                <c:pt idx="231">
                  <c:v>0.184736840528538</c:v>
                </c:pt>
                <c:pt idx="232">
                  <c:v>0.18570239480529699</c:v>
                </c:pt>
                <c:pt idx="233">
                  <c:v>0.186668114141222</c:v>
                </c:pt>
                <c:pt idx="234">
                  <c:v>0.18763399601052699</c:v>
                </c:pt>
                <c:pt idx="235">
                  <c:v>0.18868472774280201</c:v>
                </c:pt>
                <c:pt idx="236">
                  <c:v>0.18973656491706301</c:v>
                </c:pt>
                <c:pt idx="237">
                  <c:v>0.19078950818812601</c:v>
                </c:pt>
                <c:pt idx="238">
                  <c:v>0.19175733732502601</c:v>
                </c:pt>
                <c:pt idx="239">
                  <c:v>0.19272532512052501</c:v>
                </c:pt>
                <c:pt idx="240">
                  <c:v>0.193693470088176</c:v>
                </c:pt>
                <c:pt idx="241">
                  <c:v>0.194705524939215</c:v>
                </c:pt>
                <c:pt idx="242">
                  <c:v>0.19571818862183901</c:v>
                </c:pt>
                <c:pt idx="243">
                  <c:v>0.19668723031344901</c:v>
                </c:pt>
                <c:pt idx="244">
                  <c:v>0.19770086889112101</c:v>
                </c:pt>
                <c:pt idx="245">
                  <c:v>0.19875981672432999</c:v>
                </c:pt>
                <c:pt idx="246">
                  <c:v>0.19972995644015801</c:v>
                </c:pt>
                <c:pt idx="247">
                  <c:v>0.20070024052122801</c:v>
                </c:pt>
                <c:pt idx="248">
                  <c:v>0.20171604911789501</c:v>
                </c:pt>
                <c:pt idx="249">
                  <c:v>0.202686841195756</c:v>
                </c:pt>
                <c:pt idx="250">
                  <c:v>0.20374947742717001</c:v>
                </c:pt>
                <c:pt idx="251">
                  <c:v>0.20472100089141601</c:v>
                </c:pt>
                <c:pt idx="252">
                  <c:v>0.205692669297038</c:v>
                </c:pt>
                <c:pt idx="253">
                  <c:v>0.20666448213942801</c:v>
                </c:pt>
                <c:pt idx="254">
                  <c:v>0.20763643850931399</c:v>
                </c:pt>
                <c:pt idx="255">
                  <c:v>0.20860853684563599</c:v>
                </c:pt>
                <c:pt idx="256">
                  <c:v>0.209675182751829</c:v>
                </c:pt>
                <c:pt idx="257">
                  <c:v>0.21069545708020501</c:v>
                </c:pt>
                <c:pt idx="258">
                  <c:v>0.21166863843178699</c:v>
                </c:pt>
                <c:pt idx="259">
                  <c:v>0.212641960528586</c:v>
                </c:pt>
                <c:pt idx="260">
                  <c:v>0.21361542206912901</c:v>
                </c:pt>
                <c:pt idx="261">
                  <c:v>0.21458902259962701</c:v>
                </c:pt>
                <c:pt idx="262">
                  <c:v>0.21561133255244899</c:v>
                </c:pt>
                <c:pt idx="263">
                  <c:v>0.21658542556371499</c:v>
                </c:pt>
                <c:pt idx="264">
                  <c:v>0.21765774163707099</c:v>
                </c:pt>
                <c:pt idx="265">
                  <c:v>0.218681839977906</c:v>
                </c:pt>
                <c:pt idx="266">
                  <c:v>0.21980567925616201</c:v>
                </c:pt>
                <c:pt idx="267">
                  <c:v>0.22078162662756201</c:v>
                </c:pt>
                <c:pt idx="268">
                  <c:v>0.22175770518763799</c:v>
                </c:pt>
                <c:pt idx="269">
                  <c:v>0.222733913428108</c:v>
                </c:pt>
                <c:pt idx="270">
                  <c:v>0.22376073743716701</c:v>
                </c:pt>
                <c:pt idx="271">
                  <c:v>0.22473742110723299</c:v>
                </c:pt>
                <c:pt idx="272">
                  <c:v>0.22571423020738399</c:v>
                </c:pt>
                <c:pt idx="273">
                  <c:v>0.22669116337657499</c:v>
                </c:pt>
                <c:pt idx="274">
                  <c:v>0.227668219290733</c:v>
                </c:pt>
                <c:pt idx="275">
                  <c:v>0.228645396662052</c:v>
                </c:pt>
                <c:pt idx="276">
                  <c:v>0.229674528664042</c:v>
                </c:pt>
                <c:pt idx="277">
                  <c:v>0.230652169338944</c:v>
                </c:pt>
                <c:pt idx="278">
                  <c:v>0.23162993141806401</c:v>
                </c:pt>
                <c:pt idx="279">
                  <c:v>0.23266033309089901</c:v>
                </c:pt>
                <c:pt idx="280">
                  <c:v>0.23363855556367399</c:v>
                </c:pt>
                <c:pt idx="281">
                  <c:v>0.23461689625736501</c:v>
                </c:pt>
                <c:pt idx="282">
                  <c:v>0.23559535416851701</c:v>
                </c:pt>
                <c:pt idx="283">
                  <c:v>0.23657392830271401</c:v>
                </c:pt>
                <c:pt idx="284">
                  <c:v>0.23755261768099101</c:v>
                </c:pt>
                <c:pt idx="285">
                  <c:v>0.23863918343184101</c:v>
                </c:pt>
                <c:pt idx="286">
                  <c:v>0.23961854255686801</c:v>
                </c:pt>
                <c:pt idx="287">
                  <c:v>0.24059801383643201</c:v>
                </c:pt>
                <c:pt idx="288">
                  <c:v>0.241632177868399</c:v>
                </c:pt>
                <c:pt idx="289">
                  <c:v>0.242612093189749</c:v>
                </c:pt>
                <c:pt idx="290">
                  <c:v>0.24359211897841301</c:v>
                </c:pt>
                <c:pt idx="291">
                  <c:v>0.24462752584370201</c:v>
                </c:pt>
                <c:pt idx="292">
                  <c:v>0.24560799318934501</c:v>
                </c:pt>
                <c:pt idx="293">
                  <c:v>0.24658856874649501</c:v>
                </c:pt>
                <c:pt idx="294">
                  <c:v>0.24756925148454201</c:v>
                </c:pt>
                <c:pt idx="295">
                  <c:v>0.24855004136470199</c:v>
                </c:pt>
                <c:pt idx="296">
                  <c:v>0.24953093719120001</c:v>
                </c:pt>
                <c:pt idx="297">
                  <c:v>0.25056856327003901</c:v>
                </c:pt>
                <c:pt idx="298">
                  <c:v>0.25154988863039501</c:v>
                </c:pt>
                <c:pt idx="299">
                  <c:v>0.25253131575972099</c:v>
                </c:pt>
                <c:pt idx="300">
                  <c:v>0.25351284341241398</c:v>
                </c:pt>
                <c:pt idx="301">
                  <c:v>0.25449447139688902</c:v>
                </c:pt>
                <c:pt idx="302">
                  <c:v>0.25547619846038599</c:v>
                </c:pt>
                <c:pt idx="303">
                  <c:v>0.25669011191007701</c:v>
                </c:pt>
                <c:pt idx="304">
                  <c:v>0.25773123174169799</c:v>
                </c:pt>
                <c:pt idx="305">
                  <c:v>0.25871435872901399</c:v>
                </c:pt>
                <c:pt idx="306">
                  <c:v>0.25969758063606202</c:v>
                </c:pt>
                <c:pt idx="307">
                  <c:v>0.26073990091237298</c:v>
                </c:pt>
                <c:pt idx="308">
                  <c:v>0.261782786081727</c:v>
                </c:pt>
                <c:pt idx="309">
                  <c:v>0.262766732040696</c:v>
                </c:pt>
                <c:pt idx="310">
                  <c:v>0.26375076870080499</c:v>
                </c:pt>
                <c:pt idx="311">
                  <c:v>0.26479484406906101</c:v>
                </c:pt>
                <c:pt idx="312">
                  <c:v>0.26583948118190698</c:v>
                </c:pt>
                <c:pt idx="313">
                  <c:v>0.26682422989556698</c:v>
                </c:pt>
                <c:pt idx="314">
                  <c:v>0.267809065430201</c:v>
                </c:pt>
                <c:pt idx="315">
                  <c:v>0.268793987132118</c:v>
                </c:pt>
                <c:pt idx="316">
                  <c:v>0.26977899538669398</c:v>
                </c:pt>
                <c:pt idx="317">
                  <c:v>0.27076408945695302</c:v>
                </c:pt>
                <c:pt idx="318">
                  <c:v>0.27181083377378501</c:v>
                </c:pt>
                <c:pt idx="319">
                  <c:v>0.27279632002507298</c:v>
                </c:pt>
                <c:pt idx="320">
                  <c:v>0.27384392928010898</c:v>
                </c:pt>
                <c:pt idx="321">
                  <c:v>0.27489209570505901</c:v>
                </c:pt>
                <c:pt idx="322">
                  <c:v>0.27587827569491502</c:v>
                </c:pt>
                <c:pt idx="323">
                  <c:v>0.276864537565988</c:v>
                </c:pt>
                <c:pt idx="324">
                  <c:v>0.27785088057985302</c:v>
                </c:pt>
                <c:pt idx="325">
                  <c:v>0.27883730374268001</c:v>
                </c:pt>
                <c:pt idx="326">
                  <c:v>0.27982380601224599</c:v>
                </c:pt>
                <c:pt idx="327">
                  <c:v>0.28093773838879998</c:v>
                </c:pt>
                <c:pt idx="328">
                  <c:v>0.281924845193195</c:v>
                </c:pt>
                <c:pt idx="329">
                  <c:v>0.28297619650023598</c:v>
                </c:pt>
                <c:pt idx="330">
                  <c:v>0.28402810130277001</c:v>
                </c:pt>
                <c:pt idx="331">
                  <c:v>0.28501588528446598</c:v>
                </c:pt>
                <c:pt idx="332">
                  <c:v>0.28600374324443201</c:v>
                </c:pt>
                <c:pt idx="333">
                  <c:v>0.28699167391814401</c:v>
                </c:pt>
                <c:pt idx="334">
                  <c:v>0.287979676030721</c:v>
                </c:pt>
                <c:pt idx="335">
                  <c:v>0.28896774828272498</c:v>
                </c:pt>
                <c:pt idx="336">
                  <c:v>0.28995588935858602</c:v>
                </c:pt>
                <c:pt idx="337">
                  <c:v>0.29101011655399001</c:v>
                </c:pt>
                <c:pt idx="338">
                  <c:v>0.29199861551647199</c:v>
                </c:pt>
                <c:pt idx="339">
                  <c:v>0.29298717932392498</c:v>
                </c:pt>
                <c:pt idx="340">
                  <c:v>0.294042528398749</c:v>
                </c:pt>
                <c:pt idx="341">
                  <c:v>0.29509841899079597</c:v>
                </c:pt>
                <c:pt idx="342">
                  <c:v>0.29608761872855199</c:v>
                </c:pt>
                <c:pt idx="343">
                  <c:v>0.29707687847428799</c:v>
                </c:pt>
                <c:pt idx="344">
                  <c:v>0.29813387794789598</c:v>
                </c:pt>
                <c:pt idx="345">
                  <c:v>0.299191415477227</c:v>
                </c:pt>
                <c:pt idx="346">
                  <c:v>0.30018129837860102</c:v>
                </c:pt>
                <c:pt idx="347">
                  <c:v>0.301308102108991</c:v>
                </c:pt>
                <c:pt idx="348">
                  <c:v>0.30229854574705101</c:v>
                </c:pt>
                <c:pt idx="349">
                  <c:v>0.303357972619063</c:v>
                </c:pt>
                <c:pt idx="350">
                  <c:v>0.30448715205528498</c:v>
                </c:pt>
                <c:pt idx="351">
                  <c:v>0.30547843242116401</c:v>
                </c:pt>
                <c:pt idx="352">
                  <c:v>0.30646976534562398</c:v>
                </c:pt>
                <c:pt idx="353">
                  <c:v>0.307461149752838</c:v>
                </c:pt>
                <c:pt idx="354">
                  <c:v>0.30845258456632202</c:v>
                </c:pt>
                <c:pt idx="355">
                  <c:v>0.30944406881488101</c:v>
                </c:pt>
                <c:pt idx="356">
                  <c:v>0.31043560272696302</c:v>
                </c:pt>
                <c:pt idx="357">
                  <c:v>0.31149801292368301</c:v>
                </c:pt>
                <c:pt idx="358">
                  <c:v>0.312489869576626</c:v>
                </c:pt>
                <c:pt idx="359">
                  <c:v>0.31348177343904499</c:v>
                </c:pt>
                <c:pt idx="360">
                  <c:v>0.31447372362271597</c:v>
                </c:pt>
                <c:pt idx="361">
                  <c:v>0.31553748125189901</c:v>
                </c:pt>
                <c:pt idx="362">
                  <c:v>0.31652974713922699</c:v>
                </c:pt>
                <c:pt idx="363">
                  <c:v>0.31752205672168898</c:v>
                </c:pt>
                <c:pt idx="364">
                  <c:v>0.31858688108514199</c:v>
                </c:pt>
                <c:pt idx="365">
                  <c:v>0.31965223199958898</c:v>
                </c:pt>
                <c:pt idx="366">
                  <c:v>0.32071810970791198</c:v>
                </c:pt>
                <c:pt idx="367">
                  <c:v>0.321711265924919</c:v>
                </c:pt>
                <c:pt idx="368">
                  <c:v>0.32270446456087598</c:v>
                </c:pt>
                <c:pt idx="369">
                  <c:v>0.32369770461242597</c:v>
                </c:pt>
                <c:pt idx="370">
                  <c:v>0.32469098594492302</c:v>
                </c:pt>
                <c:pt idx="371">
                  <c:v>0.32568430848480001</c:v>
                </c:pt>
                <c:pt idx="372">
                  <c:v>0.32675205147493303</c:v>
                </c:pt>
                <c:pt idx="373">
                  <c:v>0.32774567984987102</c:v>
                </c:pt>
                <c:pt idx="374">
                  <c:v>0.32873934669674898</c:v>
                </c:pt>
                <c:pt idx="375">
                  <c:v>0.32980814410453602</c:v>
                </c:pt>
                <c:pt idx="376">
                  <c:v>0.33080211169195001</c:v>
                </c:pt>
                <c:pt idx="377">
                  <c:v>0.33187169533439798</c:v>
                </c:pt>
                <c:pt idx="378">
                  <c:v>0.33286596196617202</c:v>
                </c:pt>
                <c:pt idx="379">
                  <c:v>0.33386026490363502</c:v>
                </c:pt>
                <c:pt idx="380">
                  <c:v>0.33485460348053397</c:v>
                </c:pt>
                <c:pt idx="381">
                  <c:v>0.33592549820700601</c:v>
                </c:pt>
                <c:pt idx="382">
                  <c:v>0.33692013500060503</c:v>
                </c:pt>
                <c:pt idx="383">
                  <c:v>0.33791480739623098</c:v>
                </c:pt>
                <c:pt idx="384">
                  <c:v>0.339064021155558</c:v>
                </c:pt>
                <c:pt idx="385">
                  <c:v>0.34013674965493002</c:v>
                </c:pt>
                <c:pt idx="386">
                  <c:v>0.34128783235483701</c:v>
                </c:pt>
                <c:pt idx="387">
                  <c:v>0.34236187046876199</c:v>
                </c:pt>
                <c:pt idx="388">
                  <c:v>0.343358076737447</c:v>
                </c:pt>
                <c:pt idx="389">
                  <c:v>0.34435431774980702</c:v>
                </c:pt>
                <c:pt idx="390">
                  <c:v>0.34535059313725602</c:v>
                </c:pt>
                <c:pt idx="391">
                  <c:v>0.34634690253456701</c:v>
                </c:pt>
                <c:pt idx="392">
                  <c:v>0.34742251149387299</c:v>
                </c:pt>
                <c:pt idx="393">
                  <c:v>0.34841911521581498</c:v>
                </c:pt>
                <c:pt idx="394">
                  <c:v>0.34949550894227299</c:v>
                </c:pt>
                <c:pt idx="395">
                  <c:v>0.350492405675982</c:v>
                </c:pt>
                <c:pt idx="396">
                  <c:v>0.35156958337139099</c:v>
                </c:pt>
                <c:pt idx="397">
                  <c:v>0.35256677191160102</c:v>
                </c:pt>
                <c:pt idx="398">
                  <c:v>0.35364473289395798</c:v>
                </c:pt>
                <c:pt idx="399">
                  <c:v>0.354723217691847</c:v>
                </c:pt>
                <c:pt idx="400">
                  <c:v>0.355802226425808</c:v>
                </c:pt>
                <c:pt idx="401">
                  <c:v>0.35680022348968099</c:v>
                </c:pt>
                <c:pt idx="402">
                  <c:v>0.35788001496345601</c:v>
                </c:pt>
                <c:pt idx="403">
                  <c:v>0.35896033045374398</c:v>
                </c:pt>
                <c:pt idx="404">
                  <c:v>0.36004117006744601</c:v>
                </c:pt>
                <c:pt idx="405">
                  <c:v>0.36103997272684601</c:v>
                </c:pt>
                <c:pt idx="406">
                  <c:v>0.36212159453799803</c:v>
                </c:pt>
                <c:pt idx="407">
                  <c:v>0.36312068448389401</c:v>
                </c:pt>
                <c:pt idx="408">
                  <c:v>0.36411980340184402</c:v>
                </c:pt>
                <c:pt idx="409">
                  <c:v>0.36511895124994598</c:v>
                </c:pt>
                <c:pt idx="410">
                  <c:v>0.36611812902749602</c:v>
                </c:pt>
                <c:pt idx="411">
                  <c:v>0.36711733660224299</c:v>
                </c:pt>
                <c:pt idx="412">
                  <c:v>0.36811657368376099</c:v>
                </c:pt>
                <c:pt idx="413">
                  <c:v>0.36911584000283698</c:v>
                </c:pt>
                <c:pt idx="414">
                  <c:v>0.37011513530350099</c:v>
                </c:pt>
                <c:pt idx="415">
                  <c:v>0.37111445933672199</c:v>
                </c:pt>
                <c:pt idx="416">
                  <c:v>0.37219892482463302</c:v>
                </c:pt>
                <c:pt idx="417">
                  <c:v>0.37319853462934499</c:v>
                </c:pt>
                <c:pt idx="418">
                  <c:v>0.37419817425048701</c:v>
                </c:pt>
                <c:pt idx="419">
                  <c:v>0.37519784481923402</c:v>
                </c:pt>
                <c:pt idx="420">
                  <c:v>0.37619754648470699</c:v>
                </c:pt>
                <c:pt idx="421">
                  <c:v>0.37719727905046202</c:v>
                </c:pt>
                <c:pt idx="422">
                  <c:v>0.37837013127500202</c:v>
                </c:pt>
                <c:pt idx="423">
                  <c:v>0.379370385439743</c:v>
                </c:pt>
                <c:pt idx="424">
                  <c:v>0.38045773292667201</c:v>
                </c:pt>
                <c:pt idx="425">
                  <c:v>0.381458279956219</c:v>
                </c:pt>
                <c:pt idx="426">
                  <c:v>0.38245885864907297</c:v>
                </c:pt>
                <c:pt idx="427">
                  <c:v>0.38363508574411198</c:v>
                </c:pt>
                <c:pt idx="428">
                  <c:v>0.38472428401421499</c:v>
                </c:pt>
                <c:pt idx="429">
                  <c:v>0.38572564631425099</c:v>
                </c:pt>
                <c:pt idx="430">
                  <c:v>0.38672704130885899</c:v>
                </c:pt>
                <c:pt idx="431">
                  <c:v>0.38781729549117999</c:v>
                </c:pt>
                <c:pt idx="432">
                  <c:v>0.38881898471351301</c:v>
                </c:pt>
                <c:pt idx="433">
                  <c:v>0.38982070612240199</c:v>
                </c:pt>
                <c:pt idx="434">
                  <c:v>0.39082246078425897</c:v>
                </c:pt>
                <c:pt idx="435">
                  <c:v>0.391824248802849</c:v>
                </c:pt>
                <c:pt idx="436">
                  <c:v>0.39291608507286402</c:v>
                </c:pt>
                <c:pt idx="437">
                  <c:v>0.39391816865340001</c:v>
                </c:pt>
                <c:pt idx="438">
                  <c:v>0.39492028482762598</c:v>
                </c:pt>
                <c:pt idx="439">
                  <c:v>0.39592243332870403</c:v>
                </c:pt>
                <c:pt idx="440">
                  <c:v>0.39701558905566497</c:v>
                </c:pt>
                <c:pt idx="441">
                  <c:v>0.39801803111596801</c:v>
                </c:pt>
                <c:pt idx="442">
                  <c:v>0.39902050468664302</c:v>
                </c:pt>
                <c:pt idx="443">
                  <c:v>0.40011471583424602</c:v>
                </c:pt>
                <c:pt idx="444">
                  <c:v>0.401117481455531</c:v>
                </c:pt>
                <c:pt idx="445">
                  <c:v>0.40212027778286102</c:v>
                </c:pt>
                <c:pt idx="446">
                  <c:v>0.40312310458091</c:v>
                </c:pt>
                <c:pt idx="447">
                  <c:v>0.40412596162884401</c:v>
                </c:pt>
                <c:pt idx="448">
                  <c:v>0.405128848724158</c:v>
                </c:pt>
                <c:pt idx="449">
                  <c:v>0.40613176568190701</c:v>
                </c:pt>
                <c:pt idx="450">
                  <c:v>0.40713471233356902</c:v>
                </c:pt>
                <c:pt idx="451">
                  <c:v>0.408137688606724</c:v>
                </c:pt>
                <c:pt idx="452">
                  <c:v>0.40914069561448801</c:v>
                </c:pt>
                <c:pt idx="453">
                  <c:v>0.41014373366333001</c:v>
                </c:pt>
                <c:pt idx="454">
                  <c:v>0.411146802638929</c:v>
                </c:pt>
                <c:pt idx="455">
                  <c:v>0.41214990243218402</c:v>
                </c:pt>
                <c:pt idx="456">
                  <c:v>0.41315303294316003</c:v>
                </c:pt>
                <c:pt idx="457">
                  <c:v>0.41415619407155602</c:v>
                </c:pt>
                <c:pt idx="458">
                  <c:v>0.41515938670383301</c:v>
                </c:pt>
                <c:pt idx="459">
                  <c:v>0.41616261150672601</c:v>
                </c:pt>
                <c:pt idx="460">
                  <c:v>0.41716586836681502</c:v>
                </c:pt>
                <c:pt idx="461">
                  <c:v>0.41816915716828101</c:v>
                </c:pt>
                <c:pt idx="462">
                  <c:v>0.41926859623360702</c:v>
                </c:pt>
                <c:pt idx="463">
                  <c:v>0.42027217862774702</c:v>
                </c:pt>
                <c:pt idx="464">
                  <c:v>0.421275792558364</c:v>
                </c:pt>
                <c:pt idx="465">
                  <c:v>0.42227943785656002</c:v>
                </c:pt>
                <c:pt idx="466">
                  <c:v>0.42338019763071</c:v>
                </c:pt>
                <c:pt idx="467">
                  <c:v>0.42438413532807601</c:v>
                </c:pt>
                <c:pt idx="468">
                  <c:v>0.42538810381341202</c:v>
                </c:pt>
                <c:pt idx="469">
                  <c:v>0.42639210285200602</c:v>
                </c:pt>
                <c:pt idx="470">
                  <c:v>0.42739613220856099</c:v>
                </c:pt>
                <c:pt idx="471">
                  <c:v>0.42849847112050798</c:v>
                </c:pt>
                <c:pt idx="472">
                  <c:v>0.42960134580099302</c:v>
                </c:pt>
                <c:pt idx="473">
                  <c:v>0.43070475638947803</c:v>
                </c:pt>
                <c:pt idx="474">
                  <c:v>0.43170959612064802</c:v>
                </c:pt>
                <c:pt idx="475">
                  <c:v>0.43271446499428801</c:v>
                </c:pt>
                <c:pt idx="476">
                  <c:v>0.43371936276779199</c:v>
                </c:pt>
                <c:pt idx="477">
                  <c:v>0.434724289212916</c:v>
                </c:pt>
                <c:pt idx="478">
                  <c:v>0.43572924516913297</c:v>
                </c:pt>
                <c:pt idx="479">
                  <c:v>0.43673423100660802</c:v>
                </c:pt>
                <c:pt idx="480">
                  <c:v>0.43783973756045202</c:v>
                </c:pt>
                <c:pt idx="481">
                  <c:v>0.43884501303770901</c:v>
                </c:pt>
                <c:pt idx="482">
                  <c:v>0.43985031748925701</c:v>
                </c:pt>
                <c:pt idx="483">
                  <c:v>0.44085565055968201</c:v>
                </c:pt>
                <c:pt idx="484">
                  <c:v>0.441861011874979</c:v>
                </c:pt>
                <c:pt idx="485">
                  <c:v>0.442866401038568</c:v>
                </c:pt>
                <c:pt idx="486">
                  <c:v>0.44387181765387101</c:v>
                </c:pt>
                <c:pt idx="487">
                  <c:v>0.44497941456455897</c:v>
                </c:pt>
                <c:pt idx="488">
                  <c:v>0.445985115811803</c:v>
                </c:pt>
                <c:pt idx="489">
                  <c:v>0.44699084336661699</c:v>
                </c:pt>
                <c:pt idx="490">
                  <c:v>0.447996596861851</c:v>
                </c:pt>
                <c:pt idx="491">
                  <c:v>0.449002375939414</c:v>
                </c:pt>
                <c:pt idx="492">
                  <c:v>0.45000818025460798</c:v>
                </c:pt>
                <c:pt idx="493">
                  <c:v>0.45101400946112602</c:v>
                </c:pt>
                <c:pt idx="494">
                  <c:v>0.45201986321111298</c:v>
                </c:pt>
                <c:pt idx="495">
                  <c:v>0.45302574115602001</c:v>
                </c:pt>
                <c:pt idx="496">
                  <c:v>0.45403164294326598</c:v>
                </c:pt>
                <c:pt idx="497">
                  <c:v>0.45503756821433999</c:v>
                </c:pt>
                <c:pt idx="498">
                  <c:v>0.45604351660624998</c:v>
                </c:pt>
                <c:pt idx="499">
                  <c:v>0.45704948775954402</c:v>
                </c:pt>
                <c:pt idx="500">
                  <c:v>0.45805548132326701</c:v>
                </c:pt>
                <c:pt idx="501">
                  <c:v>0.45906149695635101</c:v>
                </c:pt>
                <c:pt idx="502">
                  <c:v>0.46027891385777198</c:v>
                </c:pt>
                <c:pt idx="503">
                  <c:v>0.46128543490783303</c:v>
                </c:pt>
                <c:pt idx="504">
                  <c:v>0.46229197708377301</c:v>
                </c:pt>
                <c:pt idx="505">
                  <c:v>0.46329854008959998</c:v>
                </c:pt>
                <c:pt idx="506">
                  <c:v>0.46441181141419802</c:v>
                </c:pt>
                <c:pt idx="507">
                  <c:v>0.46541864720761</c:v>
                </c:pt>
                <c:pt idx="508">
                  <c:v>0.46642550478328298</c:v>
                </c:pt>
                <c:pt idx="509">
                  <c:v>0.467432383930388</c:v>
                </c:pt>
                <c:pt idx="510">
                  <c:v>0.46843928442588201</c:v>
                </c:pt>
                <c:pt idx="511">
                  <c:v>0.46944620606405002</c:v>
                </c:pt>
                <c:pt idx="512">
                  <c:v>0.47045314865608601</c:v>
                </c:pt>
                <c:pt idx="513">
                  <c:v>0.47146011202522897</c:v>
                </c:pt>
                <c:pt idx="514">
                  <c:v>0.47246709599256997</c:v>
                </c:pt>
                <c:pt idx="515">
                  <c:v>0.47358291999791202</c:v>
                </c:pt>
                <c:pt idx="516">
                  <c:v>0.474590176101295</c:v>
                </c:pt>
                <c:pt idx="517">
                  <c:v>0.47559745229399197</c:v>
                </c:pt>
                <c:pt idx="518">
                  <c:v>0.47660474840018102</c:v>
                </c:pt>
                <c:pt idx="519">
                  <c:v>0.47761206424378599</c:v>
                </c:pt>
                <c:pt idx="520">
                  <c:v>0.47872942709161798</c:v>
                </c:pt>
                <c:pt idx="521">
                  <c:v>0.47995768363506403</c:v>
                </c:pt>
                <c:pt idx="522">
                  <c:v>0.480965752613848</c:v>
                </c:pt>
                <c:pt idx="523">
                  <c:v>0.48197384052202502</c:v>
                </c:pt>
                <c:pt idx="524">
                  <c:v>0.48298194712141901</c:v>
                </c:pt>
                <c:pt idx="525">
                  <c:v>0.48399007215462803</c:v>
                </c:pt>
                <c:pt idx="526">
                  <c:v>0.48510978612782901</c:v>
                </c:pt>
                <c:pt idx="527">
                  <c:v>0.48611817909044203</c:v>
                </c:pt>
                <c:pt idx="528">
                  <c:v>0.48712658959730398</c:v>
                </c:pt>
                <c:pt idx="529">
                  <c:v>0.48824733555868099</c:v>
                </c:pt>
                <c:pt idx="530">
                  <c:v>0.48925601224202597</c:v>
                </c:pt>
                <c:pt idx="531">
                  <c:v>0.49026470547275203</c:v>
                </c:pt>
                <c:pt idx="532">
                  <c:v>0.49127341488987702</c:v>
                </c:pt>
                <c:pt idx="533">
                  <c:v>0.49228214011960297</c:v>
                </c:pt>
                <c:pt idx="534">
                  <c:v>0.49329088077098499</c:v>
                </c:pt>
                <c:pt idx="535">
                  <c:v>0.49429963749431099</c:v>
                </c:pt>
                <c:pt idx="536">
                  <c:v>0.49542240561874801</c:v>
                </c:pt>
                <c:pt idx="537">
                  <c:v>0.496431426812392</c:v>
                </c:pt>
                <c:pt idx="538">
                  <c:v>0.49755497559605799</c:v>
                </c:pt>
                <c:pt idx="539">
                  <c:v>0.49856425969463902</c:v>
                </c:pt>
                <c:pt idx="540">
                  <c:v>0.49957355848816598</c:v>
                </c:pt>
                <c:pt idx="541">
                  <c:v>0.50058287159481496</c:v>
                </c:pt>
                <c:pt idx="542">
                  <c:v>0.50159219865118099</c:v>
                </c:pt>
                <c:pt idx="543">
                  <c:v>0.50260153931579798</c:v>
                </c:pt>
                <c:pt idx="544">
                  <c:v>0.50361089326294095</c:v>
                </c:pt>
                <c:pt idx="545">
                  <c:v>0.50473645181212101</c:v>
                </c:pt>
                <c:pt idx="546">
                  <c:v>0.50586254149844401</c:v>
                </c:pt>
                <c:pt idx="547">
                  <c:v>0.50687239839990395</c:v>
                </c:pt>
                <c:pt idx="548">
                  <c:v>0.50799926399436801</c:v>
                </c:pt>
                <c:pt idx="549">
                  <c:v>0.50900937743467101</c:v>
                </c:pt>
                <c:pt idx="550">
                  <c:v>0.51013701843575199</c:v>
                </c:pt>
                <c:pt idx="551">
                  <c:v>0.51114738746834398</c:v>
                </c:pt>
                <c:pt idx="552">
                  <c:v>0.51215776755557396</c:v>
                </c:pt>
                <c:pt idx="553">
                  <c:v>0.51316815848636299</c:v>
                </c:pt>
                <c:pt idx="554">
                  <c:v>0.51429706170448097</c:v>
                </c:pt>
                <c:pt idx="555">
                  <c:v>0.51530770663318803</c:v>
                </c:pt>
                <c:pt idx="556">
                  <c:v>0.51631836188310998</c:v>
                </c:pt>
                <c:pt idx="557">
                  <c:v>0.51732902731908503</c:v>
                </c:pt>
                <c:pt idx="558">
                  <c:v>0.51833970281810804</c:v>
                </c:pt>
                <c:pt idx="559">
                  <c:v>0.51935038826924096</c:v>
                </c:pt>
                <c:pt idx="560">
                  <c:v>0.52036108356624</c:v>
                </c:pt>
                <c:pt idx="561">
                  <c:v>0.52137178860723599</c:v>
                </c:pt>
                <c:pt idx="562">
                  <c:v>0.52238250328881697</c:v>
                </c:pt>
                <c:pt idx="563">
                  <c:v>0.52339322750330297</c:v>
                </c:pt>
                <c:pt idx="564">
                  <c:v>0.52440396113548604</c:v>
                </c:pt>
                <c:pt idx="565">
                  <c:v>0.52541470406138602</c:v>
                </c:pt>
                <c:pt idx="566">
                  <c:v>0.52642545614421499</c:v>
                </c:pt>
                <c:pt idx="567">
                  <c:v>0.52743621723475298</c:v>
                </c:pt>
                <c:pt idx="568">
                  <c:v>0.52844698717404004</c:v>
                </c:pt>
                <c:pt idx="569">
                  <c:v>0.52945776579377202</c:v>
                </c:pt>
                <c:pt idx="570">
                  <c:v>0.530590837050955</c:v>
                </c:pt>
                <c:pt idx="571">
                  <c:v>0.53160186550652</c:v>
                </c:pt>
                <c:pt idx="572">
                  <c:v>0.53261290209114698</c:v>
                </c:pt>
                <c:pt idx="573">
                  <c:v>0.53362394661843104</c:v>
                </c:pt>
                <c:pt idx="574">
                  <c:v>0.5346349989043</c:v>
                </c:pt>
                <c:pt idx="575">
                  <c:v>0.535646058912713</c:v>
                </c:pt>
                <c:pt idx="576">
                  <c:v>0.53665712778206198</c:v>
                </c:pt>
                <c:pt idx="577">
                  <c:v>0.53766820565663997</c:v>
                </c:pt>
                <c:pt idx="578">
                  <c:v>0.538679292391402</c:v>
                </c:pt>
                <c:pt idx="579">
                  <c:v>0.53981482649420198</c:v>
                </c:pt>
                <c:pt idx="580">
                  <c:v>0.54082616371350101</c:v>
                </c:pt>
                <c:pt idx="581">
                  <c:v>0.541962471965313</c:v>
                </c:pt>
                <c:pt idx="582">
                  <c:v>0.54297405936468501</c:v>
                </c:pt>
                <c:pt idx="583">
                  <c:v>0.54398565509936503</c:v>
                </c:pt>
                <c:pt idx="584">
                  <c:v>0.54499725909665897</c:v>
                </c:pt>
                <c:pt idx="585">
                  <c:v>0.54600887128935105</c:v>
                </c:pt>
                <c:pt idx="586">
                  <c:v>0.54702049160736599</c:v>
                </c:pt>
                <c:pt idx="587">
                  <c:v>0.54803211997970802</c:v>
                </c:pt>
                <c:pt idx="588">
                  <c:v>0.54904375633518898</c:v>
                </c:pt>
                <c:pt idx="589">
                  <c:v>0.55005540059623503</c:v>
                </c:pt>
                <c:pt idx="590">
                  <c:v>0.55106705267717404</c:v>
                </c:pt>
                <c:pt idx="591">
                  <c:v>0.55207871248290896</c:v>
                </c:pt>
                <c:pt idx="592">
                  <c:v>0.55309037990848398</c:v>
                </c:pt>
                <c:pt idx="593">
                  <c:v>0.55410205576235605</c:v>
                </c:pt>
                <c:pt idx="594">
                  <c:v>0.55524179470688595</c:v>
                </c:pt>
                <c:pt idx="595">
                  <c:v>0.55638206864197903</c:v>
                </c:pt>
                <c:pt idx="596">
                  <c:v>0.55739423847147496</c:v>
                </c:pt>
                <c:pt idx="597">
                  <c:v>0.55840641706447003</c:v>
                </c:pt>
                <c:pt idx="598">
                  <c:v>0.55941860429422297</c:v>
                </c:pt>
                <c:pt idx="599">
                  <c:v>0.56043080004591805</c:v>
                </c:pt>
                <c:pt idx="600">
                  <c:v>0.56144300442212802</c:v>
                </c:pt>
                <c:pt idx="601">
                  <c:v>0.562714893300027</c:v>
                </c:pt>
                <c:pt idx="602">
                  <c:v>0.563727584937883</c:v>
                </c:pt>
                <c:pt idx="603">
                  <c:v>0.56474028726857695</c:v>
                </c:pt>
                <c:pt idx="604">
                  <c:v>0.56575300128110395</c:v>
                </c:pt>
                <c:pt idx="605">
                  <c:v>0.56676572693780702</c:v>
                </c:pt>
                <c:pt idx="606">
                  <c:v>0.56777846420219102</c:v>
                </c:pt>
                <c:pt idx="607">
                  <c:v>0.56879121303774205</c:v>
                </c:pt>
                <c:pt idx="608">
                  <c:v>0.569803973409999</c:v>
                </c:pt>
                <c:pt idx="609">
                  <c:v>0.57081674528625803</c:v>
                </c:pt>
                <c:pt idx="610">
                  <c:v>0.57182952863639203</c:v>
                </c:pt>
                <c:pt idx="611">
                  <c:v>0.57284232342776698</c:v>
                </c:pt>
                <c:pt idx="612">
                  <c:v>0.57385512962625596</c:v>
                </c:pt>
                <c:pt idx="613">
                  <c:v>0.57486794720251799</c:v>
                </c:pt>
                <c:pt idx="614">
                  <c:v>0.57588077618771805</c:v>
                </c:pt>
                <c:pt idx="615">
                  <c:v>0.57689361778638704</c:v>
                </c:pt>
                <c:pt idx="616">
                  <c:v>0.57790647245468096</c:v>
                </c:pt>
                <c:pt idx="617">
                  <c:v>0.57891934015614099</c:v>
                </c:pt>
                <c:pt idx="618">
                  <c:v>0.58006612346757003</c:v>
                </c:pt>
                <c:pt idx="619">
                  <c:v>0.58107925100312496</c:v>
                </c:pt>
                <c:pt idx="620">
                  <c:v>0.58222682388014602</c:v>
                </c:pt>
                <c:pt idx="621">
                  <c:v>0.583374939812348</c:v>
                </c:pt>
                <c:pt idx="622">
                  <c:v>0.584388574037074</c:v>
                </c:pt>
                <c:pt idx="623">
                  <c:v>0.58540222099728501</c:v>
                </c:pt>
                <c:pt idx="624">
                  <c:v>0.58641588061732597</c:v>
                </c:pt>
                <c:pt idx="625">
                  <c:v>0.58742955282354203</c:v>
                </c:pt>
                <c:pt idx="626">
                  <c:v>0.58844323756503203</c:v>
                </c:pt>
                <c:pt idx="627">
                  <c:v>0.58945693588500303</c:v>
                </c:pt>
                <c:pt idx="628">
                  <c:v>0.59047064839897401</c:v>
                </c:pt>
                <c:pt idx="629">
                  <c:v>0.591484375078834</c:v>
                </c:pt>
                <c:pt idx="630">
                  <c:v>0.59249811591564705</c:v>
                </c:pt>
                <c:pt idx="631">
                  <c:v>0.59351187091433999</c:v>
                </c:pt>
                <c:pt idx="632">
                  <c:v>0.59452564009559095</c:v>
                </c:pt>
                <c:pt idx="633">
                  <c:v>0.59553942348806699</c:v>
                </c:pt>
                <c:pt idx="634">
                  <c:v>0.59655322112828602</c:v>
                </c:pt>
                <c:pt idx="635">
                  <c:v>0.59756703305766001</c:v>
                </c:pt>
                <c:pt idx="636">
                  <c:v>0.59885753179143297</c:v>
                </c:pt>
                <c:pt idx="637">
                  <c:v>0.59987184107661695</c:v>
                </c:pt>
                <c:pt idx="638">
                  <c:v>0.60088616479197998</c:v>
                </c:pt>
                <c:pt idx="639">
                  <c:v>0.60190050298974596</c:v>
                </c:pt>
                <c:pt idx="640">
                  <c:v>0.60305422578478096</c:v>
                </c:pt>
                <c:pt idx="641">
                  <c:v>0.60406882759159097</c:v>
                </c:pt>
                <c:pt idx="642">
                  <c:v>0.60508344402813596</c:v>
                </c:pt>
                <c:pt idx="643">
                  <c:v>0.60609807514033798</c:v>
                </c:pt>
                <c:pt idx="644">
                  <c:v>0.60711272096895996</c:v>
                </c:pt>
                <c:pt idx="645">
                  <c:v>0.60812738155086599</c:v>
                </c:pt>
                <c:pt idx="646">
                  <c:v>0.60914205690941503</c:v>
                </c:pt>
                <c:pt idx="647">
                  <c:v>0.61015674706018797</c:v>
                </c:pt>
                <c:pt idx="648">
                  <c:v>0.61117145201132705</c:v>
                </c:pt>
                <c:pt idx="649">
                  <c:v>0.61218617175591605</c:v>
                </c:pt>
                <c:pt idx="650">
                  <c:v>0.61320090626827695</c:v>
                </c:pt>
                <c:pt idx="651">
                  <c:v>0.61421565551233703</c:v>
                </c:pt>
                <c:pt idx="652">
                  <c:v>0.61523041944099299</c:v>
                </c:pt>
                <c:pt idx="653">
                  <c:v>0.61624519800216504</c:v>
                </c:pt>
                <c:pt idx="654">
                  <c:v>0.61740271022375404</c:v>
                </c:pt>
                <c:pt idx="655">
                  <c:v>0.61841775255570797</c:v>
                </c:pt>
                <c:pt idx="656">
                  <c:v>0.61943280938723599</c:v>
                </c:pt>
                <c:pt idx="657">
                  <c:v>0.62044788068846102</c:v>
                </c:pt>
                <c:pt idx="658">
                  <c:v>0.62146296643593402</c:v>
                </c:pt>
                <c:pt idx="659">
                  <c:v>0.62247806661229999</c:v>
                </c:pt>
                <c:pt idx="660">
                  <c:v>0.62349318120541497</c:v>
                </c:pt>
                <c:pt idx="661">
                  <c:v>0.62450831020024</c:v>
                </c:pt>
                <c:pt idx="662">
                  <c:v>0.62552345358936601</c:v>
                </c:pt>
                <c:pt idx="663">
                  <c:v>0.626538611360969</c:v>
                </c:pt>
                <c:pt idx="664">
                  <c:v>0.62755378350247004</c:v>
                </c:pt>
                <c:pt idx="665">
                  <c:v>0.628714337477146</c:v>
                </c:pt>
                <c:pt idx="666">
                  <c:v>0.62972977309951506</c:v>
                </c:pt>
                <c:pt idx="667">
                  <c:v>0.63074522302908298</c:v>
                </c:pt>
                <c:pt idx="668">
                  <c:v>0.63176068723447698</c:v>
                </c:pt>
                <c:pt idx="669">
                  <c:v>0.63277616578888696</c:v>
                </c:pt>
                <c:pt idx="670">
                  <c:v>0.63393826917905904</c:v>
                </c:pt>
                <c:pt idx="671">
                  <c:v>0.63495401419397302</c:v>
                </c:pt>
                <c:pt idx="672">
                  <c:v>0.63596977508610097</c:v>
                </c:pt>
                <c:pt idx="673">
                  <c:v>0.63698555179559702</c:v>
                </c:pt>
                <c:pt idx="674">
                  <c:v>0.63800134425920396</c:v>
                </c:pt>
                <c:pt idx="675">
                  <c:v>0.63901715240101797</c:v>
                </c:pt>
                <c:pt idx="676">
                  <c:v>0.64003297614245902</c:v>
                </c:pt>
                <c:pt idx="677">
                  <c:v>0.64104881539862402</c:v>
                </c:pt>
                <c:pt idx="678">
                  <c:v>0.64206467007538204</c:v>
                </c:pt>
                <c:pt idx="679">
                  <c:v>0.64322933243231495</c:v>
                </c:pt>
                <c:pt idx="680">
                  <c:v>0.64424545271260403</c:v>
                </c:pt>
                <c:pt idx="681">
                  <c:v>0.64526158809842704</c:v>
                </c:pt>
                <c:pt idx="682">
                  <c:v>0.64627773847235004</c:v>
                </c:pt>
                <c:pt idx="683">
                  <c:v>0.64729390370873896</c:v>
                </c:pt>
                <c:pt idx="684">
                  <c:v>0.64831008406981605</c:v>
                </c:pt>
                <c:pt idx="685">
                  <c:v>0.64932628070556098</c:v>
                </c:pt>
                <c:pt idx="686">
                  <c:v>0.65034249355792895</c:v>
                </c:pt>
                <c:pt idx="687">
                  <c:v>0.65135872246855497</c:v>
                </c:pt>
                <c:pt idx="688">
                  <c:v>0.65237496726963695</c:v>
                </c:pt>
                <c:pt idx="689">
                  <c:v>0.65339122777994196</c:v>
                </c:pt>
                <c:pt idx="690">
                  <c:v>0.65440750454318797</c:v>
                </c:pt>
                <c:pt idx="691">
                  <c:v>0.65542379839268095</c:v>
                </c:pt>
                <c:pt idx="692">
                  <c:v>0.65644010912360495</c:v>
                </c:pt>
                <c:pt idx="693">
                  <c:v>0.65745643651850405</c:v>
                </c:pt>
                <c:pt idx="694">
                  <c:v>0.65847278036141499</c:v>
                </c:pt>
                <c:pt idx="695">
                  <c:v>0.65948914043528895</c:v>
                </c:pt>
                <c:pt idx="696">
                  <c:v>0.660505516530003</c:v>
                </c:pt>
                <c:pt idx="697">
                  <c:v>0.66152190844862802</c:v>
                </c:pt>
                <c:pt idx="698">
                  <c:v>0.66253831600950397</c:v>
                </c:pt>
                <c:pt idx="699">
                  <c:v>0.66355473903954998</c:v>
                </c:pt>
                <c:pt idx="700">
                  <c:v>0.66457117737317695</c:v>
                </c:pt>
                <c:pt idx="701">
                  <c:v>0.66558763085484995</c:v>
                </c:pt>
                <c:pt idx="702">
                  <c:v>0.66660409933089104</c:v>
                </c:pt>
                <c:pt idx="703">
                  <c:v>0.667620582647659</c:v>
                </c:pt>
                <c:pt idx="704">
                  <c:v>0.66863708065148597</c:v>
                </c:pt>
                <c:pt idx="705">
                  <c:v>0.66965359318741302</c:v>
                </c:pt>
                <c:pt idx="706">
                  <c:v>0.67067012009193505</c:v>
                </c:pt>
                <c:pt idx="707">
                  <c:v>0.67168666119373699</c:v>
                </c:pt>
                <c:pt idx="708">
                  <c:v>0.67270321630705199</c:v>
                </c:pt>
                <c:pt idx="709">
                  <c:v>0.67371978523801201</c:v>
                </c:pt>
                <c:pt idx="710">
                  <c:v>0.67473636777828805</c:v>
                </c:pt>
                <c:pt idx="711">
                  <c:v>0.67575296371361604</c:v>
                </c:pt>
                <c:pt idx="712">
                  <c:v>0.67676957282759498</c:v>
                </c:pt>
                <c:pt idx="713">
                  <c:v>0.67778619490154601</c:v>
                </c:pt>
                <c:pt idx="714">
                  <c:v>0.67880282971698802</c:v>
                </c:pt>
                <c:pt idx="715">
                  <c:v>0.67981947705005397</c:v>
                </c:pt>
                <c:pt idx="716">
                  <c:v>0.68083613667540899</c:v>
                </c:pt>
                <c:pt idx="717">
                  <c:v>0.68185280836484996</c:v>
                </c:pt>
                <c:pt idx="718">
                  <c:v>0.68286949188678803</c:v>
                </c:pt>
                <c:pt idx="719">
                  <c:v>0.68388618701195403</c:v>
                </c:pt>
                <c:pt idx="720">
                  <c:v>0.68506139916484898</c:v>
                </c:pt>
                <c:pt idx="721">
                  <c:v>0.68607835214069202</c:v>
                </c:pt>
                <c:pt idx="722">
                  <c:v>0.68709531608804497</c:v>
                </c:pt>
                <c:pt idx="723">
                  <c:v>0.68827157608157397</c:v>
                </c:pt>
                <c:pt idx="724">
                  <c:v>0.68960806029135302</c:v>
                </c:pt>
                <c:pt idx="725">
                  <c:v>0.69062576485760996</c:v>
                </c:pt>
                <c:pt idx="726">
                  <c:v>0.69164348157324296</c:v>
                </c:pt>
                <c:pt idx="727">
                  <c:v>0.69266121032305294</c:v>
                </c:pt>
                <c:pt idx="728">
                  <c:v>0.69367895099842403</c:v>
                </c:pt>
                <c:pt idx="729">
                  <c:v>0.69485762467436796</c:v>
                </c:pt>
                <c:pt idx="730">
                  <c:v>0.69587562465386599</c:v>
                </c:pt>
                <c:pt idx="731">
                  <c:v>0.69705510372378399</c:v>
                </c:pt>
                <c:pt idx="732">
                  <c:v>0.69807336267909603</c:v>
                </c:pt>
                <c:pt idx="733">
                  <c:v>0.69925364730254003</c:v>
                </c:pt>
                <c:pt idx="734">
                  <c:v>0.70043449039361905</c:v>
                </c:pt>
                <c:pt idx="735">
                  <c:v>0.70145325526251101</c:v>
                </c:pt>
                <c:pt idx="736">
                  <c:v>0.70247203125166802</c:v>
                </c:pt>
                <c:pt idx="737">
                  <c:v>0.70349081948824199</c:v>
                </c:pt>
                <c:pt idx="738">
                  <c:v>0.704509620390111</c:v>
                </c:pt>
                <c:pt idx="739">
                  <c:v>0.70552843386377795</c:v>
                </c:pt>
                <c:pt idx="740">
                  <c:v>0.70671107786959697</c:v>
                </c:pt>
                <c:pt idx="741">
                  <c:v>0.70773015243221005</c:v>
                </c:pt>
                <c:pt idx="742">
                  <c:v>0.709078048955881</c:v>
                </c:pt>
                <c:pt idx="743">
                  <c:v>0.71009762077317296</c:v>
                </c:pt>
                <c:pt idx="744">
                  <c:v>0.71111720463750905</c:v>
                </c:pt>
                <c:pt idx="745">
                  <c:v>0.71213680042524596</c:v>
                </c:pt>
                <c:pt idx="746">
                  <c:v>0.71315640801401403</c:v>
                </c:pt>
                <c:pt idx="747">
                  <c:v>0.71417602728690599</c:v>
                </c:pt>
                <c:pt idx="748">
                  <c:v>0.71519565813894004</c:v>
                </c:pt>
                <c:pt idx="749">
                  <c:v>0.71621530048040305</c:v>
                </c:pt>
                <c:pt idx="750">
                  <c:v>0.71723495423090999</c:v>
                </c:pt>
                <c:pt idx="751">
                  <c:v>0.71825461931418</c:v>
                </c:pt>
                <c:pt idx="752">
                  <c:v>0.71927429566596501</c:v>
                </c:pt>
                <c:pt idx="753">
                  <c:v>0.72029398322832305</c:v>
                </c:pt>
                <c:pt idx="754">
                  <c:v>0.72131368195258905</c:v>
                </c:pt>
                <c:pt idx="755">
                  <c:v>0.72233339178789002</c:v>
                </c:pt>
                <c:pt idx="756">
                  <c:v>0.72335311268463798</c:v>
                </c:pt>
                <c:pt idx="757">
                  <c:v>0.72437284459760498</c:v>
                </c:pt>
                <c:pt idx="758">
                  <c:v>0.72539258748435398</c:v>
                </c:pt>
                <c:pt idx="759">
                  <c:v>0.72641234130562204</c:v>
                </c:pt>
                <c:pt idx="760">
                  <c:v>0.72760088378093901</c:v>
                </c:pt>
                <c:pt idx="761">
                  <c:v>0.728620895979463</c:v>
                </c:pt>
                <c:pt idx="762">
                  <c:v>0.72964091899757899</c:v>
                </c:pt>
                <c:pt idx="763">
                  <c:v>0.73066095279796395</c:v>
                </c:pt>
                <c:pt idx="764">
                  <c:v>0.73168099734493497</c:v>
                </c:pt>
                <c:pt idx="765">
                  <c:v>0.73270105259863405</c:v>
                </c:pt>
                <c:pt idx="766">
                  <c:v>0.73372111852030997</c:v>
                </c:pt>
                <c:pt idx="767">
                  <c:v>0.73474119507531999</c:v>
                </c:pt>
                <c:pt idx="768">
                  <c:v>0.73576128222955794</c:v>
                </c:pt>
                <c:pt idx="769">
                  <c:v>0.73678137994825099</c:v>
                </c:pt>
                <c:pt idx="770">
                  <c:v>0.73780148819373004</c:v>
                </c:pt>
                <c:pt idx="771">
                  <c:v>0.73882160692662002</c:v>
                </c:pt>
                <c:pt idx="772">
                  <c:v>0.73984173610708903</c:v>
                </c:pt>
                <c:pt idx="773">
                  <c:v>0.74086187569205197</c:v>
                </c:pt>
                <c:pt idx="774">
                  <c:v>0.74188202564031502</c:v>
                </c:pt>
                <c:pt idx="775">
                  <c:v>0.74290218590814205</c:v>
                </c:pt>
                <c:pt idx="776">
                  <c:v>0.74392235644739302</c:v>
                </c:pt>
                <c:pt idx="777">
                  <c:v>0.74511541781528701</c:v>
                </c:pt>
                <c:pt idx="778">
                  <c:v>0.74613584550552303</c:v>
                </c:pt>
                <c:pt idx="779">
                  <c:v>0.74715628329823103</c:v>
                </c:pt>
                <c:pt idx="780">
                  <c:v>0.74817673112601701</c:v>
                </c:pt>
                <c:pt idx="781">
                  <c:v>0.74919718891282605</c:v>
                </c:pt>
                <c:pt idx="782">
                  <c:v>0.75021765657003503</c:v>
                </c:pt>
                <c:pt idx="783">
                  <c:v>0.75123813399331296</c:v>
                </c:pt>
                <c:pt idx="784">
                  <c:v>0.75225862107033303</c:v>
                </c:pt>
                <c:pt idx="785">
                  <c:v>0.75327911767889399</c:v>
                </c:pt>
                <c:pt idx="786">
                  <c:v>0.75429962368173797</c:v>
                </c:pt>
                <c:pt idx="787">
                  <c:v>0.75532013893724004</c:v>
                </c:pt>
                <c:pt idx="788">
                  <c:v>0.75634066329864402</c:v>
                </c:pt>
                <c:pt idx="789">
                  <c:v>0.757361196616814</c:v>
                </c:pt>
                <c:pt idx="790">
                  <c:v>0.758381738742538</c:v>
                </c:pt>
                <c:pt idx="791">
                  <c:v>0.75940228953574396</c:v>
                </c:pt>
                <c:pt idx="792">
                  <c:v>0.76059936299409103</c:v>
                </c:pt>
                <c:pt idx="793">
                  <c:v>0.76162016763321805</c:v>
                </c:pt>
                <c:pt idx="794">
                  <c:v>0.76264098054700902</c:v>
                </c:pt>
                <c:pt idx="795">
                  <c:v>0.76366180160425801</c:v>
                </c:pt>
                <c:pt idx="796">
                  <c:v>0.76468263066898901</c:v>
                </c:pt>
                <c:pt idx="797">
                  <c:v>0.76570346759584296</c:v>
                </c:pt>
                <c:pt idx="798">
                  <c:v>0.76672431222666304</c:v>
                </c:pt>
                <c:pt idx="799">
                  <c:v>0.76774516438824103</c:v>
                </c:pt>
                <c:pt idx="800">
                  <c:v>0.76876602389617799</c:v>
                </c:pt>
                <c:pt idx="801">
                  <c:v>0.76978689054774896</c:v>
                </c:pt>
                <c:pt idx="802">
                  <c:v>0.77080776413289998</c:v>
                </c:pt>
                <c:pt idx="803">
                  <c:v>0.77182864442935095</c:v>
                </c:pt>
                <c:pt idx="804">
                  <c:v>0.77284953121312705</c:v>
                </c:pt>
                <c:pt idx="805">
                  <c:v>0.77387042425544394</c:v>
                </c:pt>
                <c:pt idx="806">
                  <c:v>0.77489132333070998</c:v>
                </c:pt>
                <c:pt idx="807">
                  <c:v>0.77591222821779504</c:v>
                </c:pt>
                <c:pt idx="808">
                  <c:v>0.77693313870279401</c:v>
                </c:pt>
                <c:pt idx="809">
                  <c:v>0.77795405519780003</c:v>
                </c:pt>
                <c:pt idx="810">
                  <c:v>0.77897497867689502</c:v>
                </c:pt>
                <c:pt idx="811">
                  <c:v>0.77999590899763704</c:v>
                </c:pt>
                <c:pt idx="812">
                  <c:v>0.78101684600455201</c:v>
                </c:pt>
                <c:pt idx="813">
                  <c:v>0.78203778955941705</c:v>
                </c:pt>
                <c:pt idx="814">
                  <c:v>0.78305873954277205</c:v>
                </c:pt>
                <c:pt idx="815">
                  <c:v>0.78407969584649395</c:v>
                </c:pt>
                <c:pt idx="816">
                  <c:v>0.78510065837474796</c:v>
                </c:pt>
                <c:pt idx="817">
                  <c:v>0.78612162703372301</c:v>
                </c:pt>
                <c:pt idx="818">
                  <c:v>0.78714260195055097</c:v>
                </c:pt>
                <c:pt idx="819">
                  <c:v>0.78816358438526302</c:v>
                </c:pt>
                <c:pt idx="820">
                  <c:v>0.78936780751031799</c:v>
                </c:pt>
                <c:pt idx="821">
                  <c:v>0.79038904229268803</c:v>
                </c:pt>
                <c:pt idx="822">
                  <c:v>0.79141028461900698</c:v>
                </c:pt>
                <c:pt idx="823">
                  <c:v>0.79243153442723002</c:v>
                </c:pt>
                <c:pt idx="824">
                  <c:v>0.79345279165420302</c:v>
                </c:pt>
                <c:pt idx="825">
                  <c:v>0.79447405623796097</c:v>
                </c:pt>
                <c:pt idx="826">
                  <c:v>0.79549532811874402</c:v>
                </c:pt>
                <c:pt idx="827">
                  <c:v>0.79670158555110104</c:v>
                </c:pt>
                <c:pt idx="828">
                  <c:v>0.79772310904267096</c:v>
                </c:pt>
                <c:pt idx="829">
                  <c:v>0.79874463965710296</c:v>
                </c:pt>
                <c:pt idx="830">
                  <c:v>0.79976617734033295</c:v>
                </c:pt>
                <c:pt idx="831">
                  <c:v>0.80097373545718098</c:v>
                </c:pt>
                <c:pt idx="832">
                  <c:v>0.80199552442365896</c:v>
                </c:pt>
                <c:pt idx="833">
                  <c:v>0.80301732029592598</c:v>
                </c:pt>
                <c:pt idx="834">
                  <c:v>0.80403912301173697</c:v>
                </c:pt>
                <c:pt idx="835">
                  <c:v>0.80506093250739097</c:v>
                </c:pt>
                <c:pt idx="836">
                  <c:v>0.80608274871285701</c:v>
                </c:pt>
                <c:pt idx="837">
                  <c:v>0.80710457155356896</c:v>
                </c:pt>
                <c:pt idx="838">
                  <c:v>0.80812640094815602</c:v>
                </c:pt>
                <c:pt idx="839">
                  <c:v>0.80914823680748804</c:v>
                </c:pt>
                <c:pt idx="840">
                  <c:v>0.81017007903206395</c:v>
                </c:pt>
                <c:pt idx="841">
                  <c:v>0.81119192751367197</c:v>
                </c:pt>
                <c:pt idx="842">
                  <c:v>0.81221378214338702</c:v>
                </c:pt>
                <c:pt idx="843">
                  <c:v>0.81323564281817995</c:v>
                </c:pt>
                <c:pt idx="844">
                  <c:v>0.814257509440794</c:v>
                </c:pt>
                <c:pt idx="845">
                  <c:v>0.81527938192298499</c:v>
                </c:pt>
                <c:pt idx="846">
                  <c:v>0.81630126018182503</c:v>
                </c:pt>
                <c:pt idx="847">
                  <c:v>0.81732314414402496</c:v>
                </c:pt>
                <c:pt idx="848">
                  <c:v>0.81834503374527301</c:v>
                </c:pt>
                <c:pt idx="849">
                  <c:v>0.81936692892323304</c:v>
                </c:pt>
                <c:pt idx="850">
                  <c:v>0.820388829615322</c:v>
                </c:pt>
                <c:pt idx="851">
                  <c:v>0.82141073575934698</c:v>
                </c:pt>
                <c:pt idx="852">
                  <c:v>0.822432647292897</c:v>
                </c:pt>
                <c:pt idx="853">
                  <c:v>0.82345456415178198</c:v>
                </c:pt>
                <c:pt idx="854">
                  <c:v>0.824476486272543</c:v>
                </c:pt>
                <c:pt idx="855">
                  <c:v>0.82549841358809894</c:v>
                </c:pt>
                <c:pt idx="856">
                  <c:v>0.82652034603767499</c:v>
                </c:pt>
                <c:pt idx="857">
                  <c:v>0.82754228356951998</c:v>
                </c:pt>
                <c:pt idx="858">
                  <c:v>0.82856422614750602</c:v>
                </c:pt>
                <c:pt idx="859">
                  <c:v>0.82958617374511501</c:v>
                </c:pt>
                <c:pt idx="860">
                  <c:v>0.83060812634769099</c:v>
                </c:pt>
                <c:pt idx="861">
                  <c:v>0.83163008394974003</c:v>
                </c:pt>
                <c:pt idx="862">
                  <c:v>0.83265204655830005</c:v>
                </c:pt>
                <c:pt idx="863">
                  <c:v>0.83367401418644405</c:v>
                </c:pt>
                <c:pt idx="864">
                  <c:v>0.83469598684791402</c:v>
                </c:pt>
                <c:pt idx="865">
                  <c:v>0.83571796456050895</c:v>
                </c:pt>
                <c:pt idx="866">
                  <c:v>0.83673994734516599</c:v>
                </c:pt>
                <c:pt idx="867">
                  <c:v>0.83776193522190401</c:v>
                </c:pt>
              </c:numCache>
            </c:numRef>
          </c:xVal>
          <c:yVal>
            <c:numRef>
              <c:f>'AVG Y space_charge'!$L$3:$L$870</c:f>
              <c:numCache>
                <c:formatCode>0.00E+00</c:formatCode>
                <c:ptCount val="868"/>
                <c:pt idx="0">
                  <c:v>-1.2722989247401101E-6</c:v>
                </c:pt>
                <c:pt idx="1">
                  <c:v>-1.4459006448329199E-6</c:v>
                </c:pt>
                <c:pt idx="2">
                  <c:v>-1.99084241597062E-6</c:v>
                </c:pt>
                <c:pt idx="3">
                  <c:v>-2.1754007596336902E-6</c:v>
                </c:pt>
                <c:pt idx="4">
                  <c:v>-3.1750559690038999E-6</c:v>
                </c:pt>
                <c:pt idx="5">
                  <c:v>-3.4006219134726599E-6</c:v>
                </c:pt>
                <c:pt idx="6">
                  <c:v>-3.86952340172074E-6</c:v>
                </c:pt>
                <c:pt idx="7">
                  <c:v>-3.8597819213018697E-6</c:v>
                </c:pt>
                <c:pt idx="8">
                  <c:v>-4.64302187464355E-6</c:v>
                </c:pt>
                <c:pt idx="9">
                  <c:v>-5.2582212874826103E-6</c:v>
                </c:pt>
                <c:pt idx="10">
                  <c:v>-5.9955254468930503E-6</c:v>
                </c:pt>
                <c:pt idx="11">
                  <c:v>-6.1731291233106096E-6</c:v>
                </c:pt>
                <c:pt idx="12">
                  <c:v>-6.624063731099E-6</c:v>
                </c:pt>
                <c:pt idx="13">
                  <c:v>-7.3869126653760403E-6</c:v>
                </c:pt>
                <c:pt idx="14">
                  <c:v>-8.2560264173907192E-6</c:v>
                </c:pt>
                <c:pt idx="15">
                  <c:v>-9.5108553927282906E-6</c:v>
                </c:pt>
                <c:pt idx="16">
                  <c:v>-1.0662137728066E-5</c:v>
                </c:pt>
                <c:pt idx="17">
                  <c:v>-1.12966774007299E-5</c:v>
                </c:pt>
                <c:pt idx="18">
                  <c:v>-1.24342736421039E-5</c:v>
                </c:pt>
                <c:pt idx="19">
                  <c:v>-1.31977744901216E-5</c:v>
                </c:pt>
                <c:pt idx="20">
                  <c:v>-1.3456724112709401E-5</c:v>
                </c:pt>
                <c:pt idx="21">
                  <c:v>-1.4166974648434799E-5</c:v>
                </c:pt>
                <c:pt idx="22">
                  <c:v>-1.5014524203254199E-5</c:v>
                </c:pt>
                <c:pt idx="23">
                  <c:v>-1.65778280025783E-5</c:v>
                </c:pt>
                <c:pt idx="24">
                  <c:v>-1.7980229872124401E-5</c:v>
                </c:pt>
                <c:pt idx="25">
                  <c:v>-1.9542486095075199E-5</c:v>
                </c:pt>
                <c:pt idx="26">
                  <c:v>-2.1379462138786799E-5</c:v>
                </c:pt>
                <c:pt idx="27">
                  <c:v>-2.3082215476272899E-5</c:v>
                </c:pt>
                <c:pt idx="28">
                  <c:v>-2.43940586424496E-5</c:v>
                </c:pt>
                <c:pt idx="29">
                  <c:v>-2.6749921871609398E-5</c:v>
                </c:pt>
                <c:pt idx="30">
                  <c:v>-2.9256529542702401E-5</c:v>
                </c:pt>
                <c:pt idx="31">
                  <c:v>-3.20210281382953E-5</c:v>
                </c:pt>
                <c:pt idx="32">
                  <c:v>-3.4532531563295402E-5</c:v>
                </c:pt>
                <c:pt idx="33">
                  <c:v>-3.7282066360666697E-5</c:v>
                </c:pt>
                <c:pt idx="34">
                  <c:v>-4.0450742641275597E-5</c:v>
                </c:pt>
                <c:pt idx="35">
                  <c:v>-4.3699563954300803E-5</c:v>
                </c:pt>
                <c:pt idx="36">
                  <c:v>-4.6764360082093498E-5</c:v>
                </c:pt>
                <c:pt idx="37">
                  <c:v>-5.0361642210733101E-5</c:v>
                </c:pt>
                <c:pt idx="38">
                  <c:v>-5.41703656715283E-5</c:v>
                </c:pt>
                <c:pt idx="39">
                  <c:v>-5.8012328845387098E-5</c:v>
                </c:pt>
                <c:pt idx="40">
                  <c:v>-6.2469393569780106E-5</c:v>
                </c:pt>
                <c:pt idx="41">
                  <c:v>-6.6848707279505099E-5</c:v>
                </c:pt>
                <c:pt idx="42">
                  <c:v>-7.1647680406852795E-5</c:v>
                </c:pt>
                <c:pt idx="43">
                  <c:v>-7.6543609837727804E-5</c:v>
                </c:pt>
                <c:pt idx="44">
                  <c:v>-8.1530994260036404E-5</c:v>
                </c:pt>
                <c:pt idx="45">
                  <c:v>-8.6665702847930096E-5</c:v>
                </c:pt>
                <c:pt idx="46">
                  <c:v>-9.2307742307968303E-5</c:v>
                </c:pt>
                <c:pt idx="47">
                  <c:v>-9.7901821278360406E-5</c:v>
                </c:pt>
                <c:pt idx="48">
                  <c:v>-1.04361456517348E-4</c:v>
                </c:pt>
                <c:pt idx="49">
                  <c:v>-1.10595826727437E-4</c:v>
                </c:pt>
                <c:pt idx="50">
                  <c:v>-1.16834360639249E-4</c:v>
                </c:pt>
                <c:pt idx="51">
                  <c:v>-1.2373587216484301E-4</c:v>
                </c:pt>
                <c:pt idx="52">
                  <c:v>-1.3096158981443901E-4</c:v>
                </c:pt>
                <c:pt idx="53">
                  <c:v>-1.3841620258379499E-4</c:v>
                </c:pt>
                <c:pt idx="54">
                  <c:v>-1.46362046446555E-4</c:v>
                </c:pt>
                <c:pt idx="55">
                  <c:v>-1.54406362002916E-4</c:v>
                </c:pt>
                <c:pt idx="56">
                  <c:v>-1.6316105003358499E-4</c:v>
                </c:pt>
                <c:pt idx="57">
                  <c:v>-1.7212180562026301E-4</c:v>
                </c:pt>
                <c:pt idx="58">
                  <c:v>-1.8159800531561599E-4</c:v>
                </c:pt>
                <c:pt idx="59">
                  <c:v>-1.91260163863873E-4</c:v>
                </c:pt>
                <c:pt idx="60">
                  <c:v>-2.0130201599232901E-4</c:v>
                </c:pt>
                <c:pt idx="61">
                  <c:v>-2.11148489760308E-4</c:v>
                </c:pt>
                <c:pt idx="62">
                  <c:v>-2.2125834258602501E-4</c:v>
                </c:pt>
                <c:pt idx="63">
                  <c:v>-2.31474178795891E-4</c:v>
                </c:pt>
                <c:pt idx="64">
                  <c:v>-2.4208789755182899E-4</c:v>
                </c:pt>
                <c:pt idx="65">
                  <c:v>-2.5278897003726101E-4</c:v>
                </c:pt>
                <c:pt idx="66">
                  <c:v>-2.6381747560676302E-4</c:v>
                </c:pt>
                <c:pt idx="67">
                  <c:v>-2.7517015808807999E-4</c:v>
                </c:pt>
                <c:pt idx="68">
                  <c:v>-2.8686275652675002E-4</c:v>
                </c:pt>
                <c:pt idx="69">
                  <c:v>-2.9919991917870499E-4</c:v>
                </c:pt>
                <c:pt idx="70">
                  <c:v>-3.1121818062527698E-4</c:v>
                </c:pt>
                <c:pt idx="71">
                  <c:v>-3.2363171709319603E-4</c:v>
                </c:pt>
                <c:pt idx="72">
                  <c:v>-3.3641739611733402E-4</c:v>
                </c:pt>
                <c:pt idx="73">
                  <c:v>-3.48683006203951E-4</c:v>
                </c:pt>
                <c:pt idx="74">
                  <c:v>-3.6089711255839001E-4</c:v>
                </c:pt>
                <c:pt idx="75">
                  <c:v>-3.7411087273100599E-4</c:v>
                </c:pt>
                <c:pt idx="76">
                  <c:v>-3.8675822299881398E-4</c:v>
                </c:pt>
                <c:pt idx="77">
                  <c:v>-3.9958152231257203E-4</c:v>
                </c:pt>
                <c:pt idx="78">
                  <c:v>-4.1207221600371999E-4</c:v>
                </c:pt>
                <c:pt idx="79">
                  <c:v>-4.2426281780445199E-4</c:v>
                </c:pt>
                <c:pt idx="80">
                  <c:v>-4.3687879710496903E-4</c:v>
                </c:pt>
                <c:pt idx="81">
                  <c:v>-4.49079879358956E-4</c:v>
                </c:pt>
                <c:pt idx="82">
                  <c:v>-4.61042224327354E-4</c:v>
                </c:pt>
                <c:pt idx="83">
                  <c:v>-4.7291208396462402E-4</c:v>
                </c:pt>
                <c:pt idx="84">
                  <c:v>-4.83971563212502E-4</c:v>
                </c:pt>
                <c:pt idx="85">
                  <c:v>-4.9467318204714098E-4</c:v>
                </c:pt>
                <c:pt idx="86">
                  <c:v>-5.0554595462253102E-4</c:v>
                </c:pt>
                <c:pt idx="87">
                  <c:v>-5.1542769077519599E-4</c:v>
                </c:pt>
                <c:pt idx="88">
                  <c:v>-5.2596567995048099E-4</c:v>
                </c:pt>
                <c:pt idx="89">
                  <c:v>-5.3599511322709799E-4</c:v>
                </c:pt>
                <c:pt idx="90">
                  <c:v>-5.45370664330818E-4</c:v>
                </c:pt>
                <c:pt idx="91">
                  <c:v>-5.5476808986455197E-4</c:v>
                </c:pt>
                <c:pt idx="92">
                  <c:v>-5.6342220602567097E-4</c:v>
                </c:pt>
                <c:pt idx="93">
                  <c:v>-5.7186193044694703E-4</c:v>
                </c:pt>
                <c:pt idx="94">
                  <c:v>-5.7968329982677495E-4</c:v>
                </c:pt>
                <c:pt idx="95">
                  <c:v>-5.86991039744918E-4</c:v>
                </c:pt>
                <c:pt idx="96">
                  <c:v>-5.9397265782122101E-4</c:v>
                </c:pt>
                <c:pt idx="97">
                  <c:v>-6.0150445928287605E-4</c:v>
                </c:pt>
                <c:pt idx="98">
                  <c:v>-6.07821154602894E-4</c:v>
                </c:pt>
                <c:pt idx="99">
                  <c:v>-6.1431614716361198E-4</c:v>
                </c:pt>
                <c:pt idx="100">
                  <c:v>-6.2031857129570998E-4</c:v>
                </c:pt>
                <c:pt idx="101">
                  <c:v>-6.2657330898645096E-4</c:v>
                </c:pt>
                <c:pt idx="102">
                  <c:v>-6.32460765715467E-4</c:v>
                </c:pt>
                <c:pt idx="103">
                  <c:v>-6.3797851836820804E-4</c:v>
                </c:pt>
                <c:pt idx="104">
                  <c:v>-6.4386326296778801E-4</c:v>
                </c:pt>
                <c:pt idx="105">
                  <c:v>-6.4891779285068001E-4</c:v>
                </c:pt>
                <c:pt idx="106">
                  <c:v>-6.53906173523882E-4</c:v>
                </c:pt>
                <c:pt idx="107">
                  <c:v>-6.5845042797388104E-4</c:v>
                </c:pt>
                <c:pt idx="108">
                  <c:v>-6.6392995883929903E-4</c:v>
                </c:pt>
                <c:pt idx="109">
                  <c:v>-6.6862669859773496E-4</c:v>
                </c:pt>
                <c:pt idx="110">
                  <c:v>-6.73195791000506E-4</c:v>
                </c:pt>
                <c:pt idx="111">
                  <c:v>-6.7816327545286296E-4</c:v>
                </c:pt>
                <c:pt idx="112">
                  <c:v>-6.8218542272569698E-4</c:v>
                </c:pt>
                <c:pt idx="113">
                  <c:v>-6.8623713294750199E-4</c:v>
                </c:pt>
                <c:pt idx="114">
                  <c:v>-6.9101007361931197E-4</c:v>
                </c:pt>
                <c:pt idx="115">
                  <c:v>-6.9552555825765203E-4</c:v>
                </c:pt>
                <c:pt idx="116">
                  <c:v>-6.9934945807451499E-4</c:v>
                </c:pt>
                <c:pt idx="117">
                  <c:v>-7.0352890569738604E-4</c:v>
                </c:pt>
                <c:pt idx="118">
                  <c:v>-7.0735984859667E-4</c:v>
                </c:pt>
                <c:pt idx="119">
                  <c:v>-7.1107030764880504E-4</c:v>
                </c:pt>
                <c:pt idx="120">
                  <c:v>-7.1446615248235105E-4</c:v>
                </c:pt>
                <c:pt idx="121">
                  <c:v>-7.1779787856226596E-4</c:v>
                </c:pt>
                <c:pt idx="122">
                  <c:v>-7.2109413231852596E-4</c:v>
                </c:pt>
                <c:pt idx="123">
                  <c:v>-7.2487253621245399E-4</c:v>
                </c:pt>
                <c:pt idx="124">
                  <c:v>-7.2823422512202402E-4</c:v>
                </c:pt>
                <c:pt idx="125">
                  <c:v>-7.31656963246117E-4</c:v>
                </c:pt>
                <c:pt idx="126">
                  <c:v>-7.3556547019523603E-4</c:v>
                </c:pt>
                <c:pt idx="127">
                  <c:v>-7.3907622788599303E-4</c:v>
                </c:pt>
                <c:pt idx="128">
                  <c:v>-7.4280787592220505E-4</c:v>
                </c:pt>
                <c:pt idx="129">
                  <c:v>-7.46307642880478E-4</c:v>
                </c:pt>
                <c:pt idx="130">
                  <c:v>-7.5033024196491101E-4</c:v>
                </c:pt>
                <c:pt idx="131">
                  <c:v>-7.5353919379417299E-4</c:v>
                </c:pt>
                <c:pt idx="132">
                  <c:v>-7.5707242735722298E-4</c:v>
                </c:pt>
                <c:pt idx="133">
                  <c:v>-7.6060303109430605E-4</c:v>
                </c:pt>
                <c:pt idx="134">
                  <c:v>-7.63553225251688E-4</c:v>
                </c:pt>
                <c:pt idx="135">
                  <c:v>-7.6662269453548198E-4</c:v>
                </c:pt>
                <c:pt idx="136">
                  <c:v>-7.6952024187441903E-4</c:v>
                </c:pt>
                <c:pt idx="137">
                  <c:v>-7.7248026781934502E-4</c:v>
                </c:pt>
                <c:pt idx="138">
                  <c:v>-7.7568366918781204E-4</c:v>
                </c:pt>
                <c:pt idx="139">
                  <c:v>-7.7890736219873998E-4</c:v>
                </c:pt>
                <c:pt idx="140">
                  <c:v>-7.8289626817865403E-4</c:v>
                </c:pt>
                <c:pt idx="141">
                  <c:v>-7.8621348024878498E-4</c:v>
                </c:pt>
                <c:pt idx="142">
                  <c:v>-7.8948541379161201E-4</c:v>
                </c:pt>
                <c:pt idx="143">
                  <c:v>-7.9260129861832699E-4</c:v>
                </c:pt>
                <c:pt idx="144">
                  <c:v>-7.9591917384250698E-4</c:v>
                </c:pt>
                <c:pt idx="145">
                  <c:v>-7.9876384941170305E-4</c:v>
                </c:pt>
                <c:pt idx="146">
                  <c:v>-8.0181381198893395E-4</c:v>
                </c:pt>
                <c:pt idx="147">
                  <c:v>-8.0458267255990705E-4</c:v>
                </c:pt>
                <c:pt idx="148">
                  <c:v>-8.07329315351141E-4</c:v>
                </c:pt>
                <c:pt idx="149">
                  <c:v>-8.1006439661083303E-4</c:v>
                </c:pt>
                <c:pt idx="150">
                  <c:v>-8.1305014298783604E-4</c:v>
                </c:pt>
                <c:pt idx="151">
                  <c:v>-8.1652249594105198E-4</c:v>
                </c:pt>
                <c:pt idx="152">
                  <c:v>-8.1922921879651301E-4</c:v>
                </c:pt>
                <c:pt idx="153">
                  <c:v>-8.2192663168210902E-4</c:v>
                </c:pt>
                <c:pt idx="154">
                  <c:v>-8.2527142776056301E-4</c:v>
                </c:pt>
                <c:pt idx="155">
                  <c:v>-8.2809752850543004E-4</c:v>
                </c:pt>
                <c:pt idx="156">
                  <c:v>-8.3077248296994498E-4</c:v>
                </c:pt>
                <c:pt idx="157">
                  <c:v>-8.3343955661894695E-4</c:v>
                </c:pt>
                <c:pt idx="158">
                  <c:v>-8.3643037651512299E-4</c:v>
                </c:pt>
                <c:pt idx="159">
                  <c:v>-8.3908398648773505E-4</c:v>
                </c:pt>
                <c:pt idx="160">
                  <c:v>-8.4217289340958695E-4</c:v>
                </c:pt>
                <c:pt idx="161">
                  <c:v>-8.4481397271983895E-4</c:v>
                </c:pt>
                <c:pt idx="162">
                  <c:v>-8.4773552227114003E-4</c:v>
                </c:pt>
                <c:pt idx="163">
                  <c:v>-8.5063789639102901E-4</c:v>
                </c:pt>
                <c:pt idx="164">
                  <c:v>-8.5326138081322602E-4</c:v>
                </c:pt>
                <c:pt idx="165">
                  <c:v>-8.5668283929342501E-4</c:v>
                </c:pt>
                <c:pt idx="166">
                  <c:v>-8.6019725372355697E-4</c:v>
                </c:pt>
                <c:pt idx="167">
                  <c:v>-8.62808093802917E-4</c:v>
                </c:pt>
                <c:pt idx="168">
                  <c:v>-8.6551912983703102E-4</c:v>
                </c:pt>
                <c:pt idx="169">
                  <c:v>-8.68120868767827E-4</c:v>
                </c:pt>
                <c:pt idx="170">
                  <c:v>-8.7077831543282396E-4</c:v>
                </c:pt>
                <c:pt idx="171">
                  <c:v>-8.7337225713339799E-4</c:v>
                </c:pt>
                <c:pt idx="172">
                  <c:v>-8.7626462421722703E-4</c:v>
                </c:pt>
                <c:pt idx="173">
                  <c:v>-8.78964279427151E-4</c:v>
                </c:pt>
                <c:pt idx="174">
                  <c:v>-8.8154885682631195E-4</c:v>
                </c:pt>
                <c:pt idx="175">
                  <c:v>-8.8463200208042101E-4</c:v>
                </c:pt>
                <c:pt idx="176">
                  <c:v>-8.8798746279841897E-4</c:v>
                </c:pt>
                <c:pt idx="177">
                  <c:v>-8.9056519179080802E-4</c:v>
                </c:pt>
                <c:pt idx="178">
                  <c:v>-8.9357658597892596E-4</c:v>
                </c:pt>
                <c:pt idx="179">
                  <c:v>-8.9656797100062899E-4</c:v>
                </c:pt>
                <c:pt idx="180">
                  <c:v>-8.9913777714755697E-4</c:v>
                </c:pt>
                <c:pt idx="181">
                  <c:v>-9.0228403176354801E-4</c:v>
                </c:pt>
                <c:pt idx="182">
                  <c:v>-9.0502449339006604E-4</c:v>
                </c:pt>
                <c:pt idx="183">
                  <c:v>-9.0803624820257902E-4</c:v>
                </c:pt>
                <c:pt idx="184">
                  <c:v>-9.1116906915098396E-4</c:v>
                </c:pt>
                <c:pt idx="185">
                  <c:v>-9.1419245666457397E-4</c:v>
                </c:pt>
                <c:pt idx="186">
                  <c:v>-9.1694263145493599E-4</c:v>
                </c:pt>
                <c:pt idx="187">
                  <c:v>-9.1975991245728196E-4</c:v>
                </c:pt>
                <c:pt idx="188">
                  <c:v>-9.22562334389055E-4</c:v>
                </c:pt>
                <c:pt idx="189">
                  <c:v>-9.2578394048740303E-4</c:v>
                </c:pt>
                <c:pt idx="190">
                  <c:v>-9.2866874368566698E-4</c:v>
                </c:pt>
                <c:pt idx="191">
                  <c:v>-9.3154110100233598E-4</c:v>
                </c:pt>
                <c:pt idx="192">
                  <c:v>-9.3417120862673798E-4</c:v>
                </c:pt>
                <c:pt idx="193">
                  <c:v>-9.3671132428506604E-4</c:v>
                </c:pt>
                <c:pt idx="194">
                  <c:v>-9.3930409151509299E-4</c:v>
                </c:pt>
                <c:pt idx="195">
                  <c:v>-9.42049361381695E-4</c:v>
                </c:pt>
                <c:pt idx="196">
                  <c:v>-9.4468454201857704E-4</c:v>
                </c:pt>
                <c:pt idx="197">
                  <c:v>-9.4721794024079102E-4</c:v>
                </c:pt>
                <c:pt idx="198">
                  <c:v>-9.4974969927014803E-4</c:v>
                </c:pt>
                <c:pt idx="199">
                  <c:v>-9.5282227875529498E-4</c:v>
                </c:pt>
                <c:pt idx="200">
                  <c:v>-9.5535205319564496E-4</c:v>
                </c:pt>
                <c:pt idx="201">
                  <c:v>-9.5822073286574105E-4</c:v>
                </c:pt>
                <c:pt idx="202">
                  <c:v>-9.6074872877974097E-4</c:v>
                </c:pt>
                <c:pt idx="203">
                  <c:v>-9.6331262633189197E-4</c:v>
                </c:pt>
                <c:pt idx="204">
                  <c:v>-9.6624681311729195E-4</c:v>
                </c:pt>
                <c:pt idx="205">
                  <c:v>-9.6877314109461096E-4</c:v>
                </c:pt>
                <c:pt idx="206">
                  <c:v>-9.7129848975173005E-4</c:v>
                </c:pt>
                <c:pt idx="207">
                  <c:v>-9.7382294964780901E-4</c:v>
                </c:pt>
                <c:pt idx="208">
                  <c:v>-9.7634662131744704E-4</c:v>
                </c:pt>
                <c:pt idx="209">
                  <c:v>-9.7905703740925492E-4</c:v>
                </c:pt>
                <c:pt idx="210">
                  <c:v>-9.8157994974325496E-4</c:v>
                </c:pt>
                <c:pt idx="211">
                  <c:v>-9.8451525096990311E-4</c:v>
                </c:pt>
                <c:pt idx="212">
                  <c:v>-9.878070681679891E-4</c:v>
                </c:pt>
                <c:pt idx="213">
                  <c:v>-9.9033109249097809E-4</c:v>
                </c:pt>
                <c:pt idx="214">
                  <c:v>-9.9285479474691893E-4</c:v>
                </c:pt>
                <c:pt idx="215">
                  <c:v>-9.953782172882719E-4</c:v>
                </c:pt>
                <c:pt idx="216">
                  <c:v>-9.9790138912035599E-4</c:v>
                </c:pt>
                <c:pt idx="217">
                  <c:v>-1.0010281799932199E-3</c:v>
                </c:pt>
                <c:pt idx="218">
                  <c:v>-1.0035520363139E-3</c:v>
                </c:pt>
                <c:pt idx="219">
                  <c:v>-1.00607565887367E-3</c:v>
                </c:pt>
                <c:pt idx="220">
                  <c:v>-1.00887346426266E-3</c:v>
                </c:pt>
                <c:pt idx="221">
                  <c:v>-1.0113972741811301E-3</c:v>
                </c:pt>
                <c:pt idx="222">
                  <c:v>-1.01392090768714E-3</c:v>
                </c:pt>
                <c:pt idx="223">
                  <c:v>-1.0168419605882601E-3</c:v>
                </c:pt>
                <c:pt idx="224">
                  <c:v>-1.01962623962038E-3</c:v>
                </c:pt>
                <c:pt idx="225">
                  <c:v>-1.02250251608074E-3</c:v>
                </c:pt>
                <c:pt idx="226">
                  <c:v>-1.02536408496915E-3</c:v>
                </c:pt>
                <c:pt idx="227">
                  <c:v>-1.02788980260978E-3</c:v>
                </c:pt>
                <c:pt idx="228">
                  <c:v>-1.03041505266216E-3</c:v>
                </c:pt>
                <c:pt idx="229">
                  <c:v>-1.03293963396011E-3</c:v>
                </c:pt>
                <c:pt idx="230">
                  <c:v>-1.0354633064818999E-3</c:v>
                </c:pt>
                <c:pt idx="231">
                  <c:v>-1.0383201936215E-3</c:v>
                </c:pt>
                <c:pt idx="232">
                  <c:v>-1.0408423809781201E-3</c:v>
                </c:pt>
                <c:pt idx="233">
                  <c:v>-1.04336288482897E-3</c:v>
                </c:pt>
                <c:pt idx="234">
                  <c:v>-1.0458815085338301E-3</c:v>
                </c:pt>
                <c:pt idx="235">
                  <c:v>-1.0486472814791E-3</c:v>
                </c:pt>
                <c:pt idx="236">
                  <c:v>-1.051838373439E-3</c:v>
                </c:pt>
                <c:pt idx="237">
                  <c:v>-1.0547167886405301E-3</c:v>
                </c:pt>
                <c:pt idx="238">
                  <c:v>-1.0572307956282099E-3</c:v>
                </c:pt>
                <c:pt idx="239">
                  <c:v>-1.0597430956665499E-3</c:v>
                </c:pt>
                <c:pt idx="240">
                  <c:v>-1.0622539151487699E-3</c:v>
                </c:pt>
                <c:pt idx="241">
                  <c:v>-1.0649986684752701E-3</c:v>
                </c:pt>
                <c:pt idx="242">
                  <c:v>-1.0678742928649E-3</c:v>
                </c:pt>
                <c:pt idx="243">
                  <c:v>-1.0703832438697101E-3</c:v>
                </c:pt>
                <c:pt idx="244">
                  <c:v>-1.07328674597047E-3</c:v>
                </c:pt>
                <c:pt idx="245">
                  <c:v>-1.0763098683934701E-3</c:v>
                </c:pt>
                <c:pt idx="246">
                  <c:v>-1.0788191357916301E-3</c:v>
                </c:pt>
                <c:pt idx="247">
                  <c:v>-1.08132826322076E-3</c:v>
                </c:pt>
                <c:pt idx="248">
                  <c:v>-1.08428947875793E-3</c:v>
                </c:pt>
                <c:pt idx="249">
                  <c:v>-1.0867993040350201E-3</c:v>
                </c:pt>
                <c:pt idx="250">
                  <c:v>-1.0896602134556699E-3</c:v>
                </c:pt>
                <c:pt idx="251">
                  <c:v>-1.0921713415314E-3</c:v>
                </c:pt>
                <c:pt idx="252">
                  <c:v>-1.0946826288554599E-3</c:v>
                </c:pt>
                <c:pt idx="253">
                  <c:v>-1.0971940428589099E-3</c:v>
                </c:pt>
                <c:pt idx="254">
                  <c:v>-1.0997055124917501E-3</c:v>
                </c:pt>
                <c:pt idx="255">
                  <c:v>-1.1022169287481301E-3</c:v>
                </c:pt>
                <c:pt idx="256">
                  <c:v>-1.10509368647296E-3</c:v>
                </c:pt>
                <c:pt idx="257">
                  <c:v>-1.10768258436407E-3</c:v>
                </c:pt>
                <c:pt idx="258">
                  <c:v>-1.11019467003672E-3</c:v>
                </c:pt>
                <c:pt idx="259">
                  <c:v>-1.1127061401556501E-3</c:v>
                </c:pt>
                <c:pt idx="260">
                  <c:v>-1.1152168782957799E-3</c:v>
                </c:pt>
                <c:pt idx="261">
                  <c:v>-1.1177267960542699E-3</c:v>
                </c:pt>
                <c:pt idx="262">
                  <c:v>-1.12059507841999E-3</c:v>
                </c:pt>
                <c:pt idx="263">
                  <c:v>-1.1231037392326101E-3</c:v>
                </c:pt>
                <c:pt idx="264">
                  <c:v>-1.1260327847346901E-3</c:v>
                </c:pt>
                <c:pt idx="265">
                  <c:v>-1.1288836655938301E-3</c:v>
                </c:pt>
                <c:pt idx="266">
                  <c:v>-1.1321434571483599E-3</c:v>
                </c:pt>
                <c:pt idx="267">
                  <c:v>-1.1346519801864899E-3</c:v>
                </c:pt>
                <c:pt idx="268">
                  <c:v>-1.1371597860197701E-3</c:v>
                </c:pt>
                <c:pt idx="269">
                  <c:v>-1.13966694306976E-3</c:v>
                </c:pt>
                <c:pt idx="270">
                  <c:v>-1.1425529042543201E-3</c:v>
                </c:pt>
                <c:pt idx="271">
                  <c:v>-1.14505952921536E-3</c:v>
                </c:pt>
                <c:pt idx="272">
                  <c:v>-1.1475656911011901E-3</c:v>
                </c:pt>
                <c:pt idx="273">
                  <c:v>-1.1500714537210899E-3</c:v>
                </c:pt>
                <c:pt idx="274">
                  <c:v>-1.1525768935127501E-3</c:v>
                </c:pt>
                <c:pt idx="275">
                  <c:v>-1.15508209974123E-3</c:v>
                </c:pt>
                <c:pt idx="276">
                  <c:v>-1.1578109333112E-3</c:v>
                </c:pt>
                <c:pt idx="277">
                  <c:v>-1.1603164890094499E-3</c:v>
                </c:pt>
                <c:pt idx="278">
                  <c:v>-1.1628221152824799E-3</c:v>
                </c:pt>
                <c:pt idx="279">
                  <c:v>-1.1657312299110799E-3</c:v>
                </c:pt>
                <c:pt idx="280">
                  <c:v>-1.1682378203782501E-3</c:v>
                </c:pt>
                <c:pt idx="281">
                  <c:v>-1.1707446894838999E-3</c:v>
                </c:pt>
                <c:pt idx="282">
                  <c:v>-1.17325185820846E-3</c:v>
                </c:pt>
                <c:pt idx="283">
                  <c:v>-1.1757593164265999E-3</c:v>
                </c:pt>
                <c:pt idx="284">
                  <c:v>-1.1782670145772699E-3</c:v>
                </c:pt>
                <c:pt idx="285">
                  <c:v>-1.1812980001817399E-3</c:v>
                </c:pt>
                <c:pt idx="286">
                  <c:v>-1.1838069388069199E-3</c:v>
                </c:pt>
                <c:pt idx="287">
                  <c:v>-1.1863157489974199E-3</c:v>
                </c:pt>
                <c:pt idx="288">
                  <c:v>-1.1891532769111601E-3</c:v>
                </c:pt>
                <c:pt idx="289">
                  <c:v>-1.1916619014667E-3</c:v>
                </c:pt>
                <c:pt idx="290">
                  <c:v>-1.19416992989685E-3</c:v>
                </c:pt>
                <c:pt idx="291">
                  <c:v>-1.19706292947161E-3</c:v>
                </c:pt>
                <c:pt idx="292">
                  <c:v>-1.19957021060307E-3</c:v>
                </c:pt>
                <c:pt idx="293">
                  <c:v>-1.2020766344612501E-3</c:v>
                </c:pt>
                <c:pt idx="294">
                  <c:v>-1.20458215505318E-3</c:v>
                </c:pt>
                <c:pt idx="295">
                  <c:v>-1.2070867290713699E-3</c:v>
                </c:pt>
                <c:pt idx="296">
                  <c:v>-1.2095903058495501E-3</c:v>
                </c:pt>
                <c:pt idx="297">
                  <c:v>-1.21239505514136E-3</c:v>
                </c:pt>
                <c:pt idx="298">
                  <c:v>-1.21489699943708E-3</c:v>
                </c:pt>
                <c:pt idx="299">
                  <c:v>-1.2173977638128199E-3</c:v>
                </c:pt>
                <c:pt idx="300">
                  <c:v>-1.2198973098063899E-3</c:v>
                </c:pt>
                <c:pt idx="301">
                  <c:v>-1.2223956340096599E-3</c:v>
                </c:pt>
                <c:pt idx="302">
                  <c:v>-1.2248927800804601E-3</c:v>
                </c:pt>
                <c:pt idx="303">
                  <c:v>-1.2288943368880801E-3</c:v>
                </c:pt>
                <c:pt idx="304">
                  <c:v>-1.23176807280225E-3</c:v>
                </c:pt>
                <c:pt idx="305">
                  <c:v>-1.23426529648963E-3</c:v>
                </c:pt>
                <c:pt idx="306">
                  <c:v>-1.2367620181351301E-3</c:v>
                </c:pt>
                <c:pt idx="307">
                  <c:v>-1.23957932428813E-3</c:v>
                </c:pt>
                <c:pt idx="308">
                  <c:v>-1.24233716734255E-3</c:v>
                </c:pt>
                <c:pt idx="309">
                  <c:v>-1.24483507418726E-3</c:v>
                </c:pt>
                <c:pt idx="310">
                  <c:v>-1.2473333602634701E-3</c:v>
                </c:pt>
                <c:pt idx="311">
                  <c:v>-1.24995760486165E-3</c:v>
                </c:pt>
                <c:pt idx="312">
                  <c:v>-1.2527438537756801E-3</c:v>
                </c:pt>
                <c:pt idx="313">
                  <c:v>-1.25524524621316E-3</c:v>
                </c:pt>
                <c:pt idx="314">
                  <c:v>-1.2577475280858099E-3</c:v>
                </c:pt>
                <c:pt idx="315">
                  <c:v>-1.26025076967562E-3</c:v>
                </c:pt>
                <c:pt idx="316">
                  <c:v>-1.2627550241303899E-3</c:v>
                </c:pt>
                <c:pt idx="317">
                  <c:v>-1.2652603302761899E-3</c:v>
                </c:pt>
                <c:pt idx="318">
                  <c:v>-1.2679618148914199E-3</c:v>
                </c:pt>
                <c:pt idx="319">
                  <c:v>-1.2704698516344099E-3</c:v>
                </c:pt>
                <c:pt idx="320">
                  <c:v>-1.27338136140722E-3</c:v>
                </c:pt>
                <c:pt idx="321">
                  <c:v>-1.2760522541916E-3</c:v>
                </c:pt>
                <c:pt idx="322">
                  <c:v>-1.27856450955331E-3</c:v>
                </c:pt>
                <c:pt idx="323">
                  <c:v>-1.2810776844613501E-3</c:v>
                </c:pt>
                <c:pt idx="324">
                  <c:v>-1.2835916853344499E-3</c:v>
                </c:pt>
                <c:pt idx="325">
                  <c:v>-1.28610639951896E-3</c:v>
                </c:pt>
                <c:pt idx="326">
                  <c:v>-1.2886216972056799E-3</c:v>
                </c:pt>
                <c:pt idx="327">
                  <c:v>-1.2919182590082801E-3</c:v>
                </c:pt>
                <c:pt idx="328">
                  <c:v>-1.29443552700313E-3</c:v>
                </c:pt>
                <c:pt idx="329">
                  <c:v>-1.2971413863114699E-3</c:v>
                </c:pt>
                <c:pt idx="330">
                  <c:v>-1.30009143250794E-3</c:v>
                </c:pt>
                <c:pt idx="331">
                  <c:v>-1.3026097660280901E-3</c:v>
                </c:pt>
                <c:pt idx="332">
                  <c:v>-1.3051278018282001E-3</c:v>
                </c:pt>
                <c:pt idx="333">
                  <c:v>-1.3076454079705101E-3</c:v>
                </c:pt>
                <c:pt idx="334">
                  <c:v>-1.3101624558047101E-3</c:v>
                </c:pt>
                <c:pt idx="335">
                  <c:v>-1.31267882438791E-3</c:v>
                </c:pt>
                <c:pt idx="336">
                  <c:v>-1.31519440668882E-3</c:v>
                </c:pt>
                <c:pt idx="337">
                  <c:v>-1.31783982023024E-3</c:v>
                </c:pt>
                <c:pt idx="338">
                  <c:v>-1.3203542197932801E-3</c:v>
                </c:pt>
                <c:pt idx="339">
                  <c:v>-1.3228677035678599E-3</c:v>
                </c:pt>
                <c:pt idx="340">
                  <c:v>-1.32567150209739E-3</c:v>
                </c:pt>
                <c:pt idx="341">
                  <c:v>-1.3282964050050001E-3</c:v>
                </c:pt>
                <c:pt idx="342">
                  <c:v>-1.33080852502883E-3</c:v>
                </c:pt>
                <c:pt idx="343">
                  <c:v>-1.333320021103E-3</c:v>
                </c:pt>
                <c:pt idx="344">
                  <c:v>-1.3359606514602199E-3</c:v>
                </c:pt>
                <c:pt idx="345">
                  <c:v>-1.33902575653166E-3</c:v>
                </c:pt>
                <c:pt idx="346">
                  <c:v>-1.34153687172821E-3</c:v>
                </c:pt>
                <c:pt idx="347">
                  <c:v>-1.3446035947105399E-3</c:v>
                </c:pt>
                <c:pt idx="348">
                  <c:v>-1.34711458862631E-3</c:v>
                </c:pt>
                <c:pt idx="349">
                  <c:v>-1.3496757536682099E-3</c:v>
                </c:pt>
                <c:pt idx="350">
                  <c:v>-1.35266684348247E-3</c:v>
                </c:pt>
                <c:pt idx="351">
                  <c:v>-1.35517704224567E-3</c:v>
                </c:pt>
                <c:pt idx="352">
                  <c:v>-1.35768624596422E-3</c:v>
                </c:pt>
                <c:pt idx="353">
                  <c:v>-1.36019438992045E-3</c:v>
                </c:pt>
                <c:pt idx="354">
                  <c:v>-1.36270143818902E-3</c:v>
                </c:pt>
                <c:pt idx="355">
                  <c:v>-1.3652073860139201E-3</c:v>
                </c:pt>
                <c:pt idx="356">
                  <c:v>-1.36771225875275E-3</c:v>
                </c:pt>
                <c:pt idx="357">
                  <c:v>-1.37071322723146E-3</c:v>
                </c:pt>
                <c:pt idx="358">
                  <c:v>-1.3732166704078701E-3</c:v>
                </c:pt>
                <c:pt idx="359">
                  <c:v>-1.3757191716910399E-3</c:v>
                </c:pt>
                <c:pt idx="360">
                  <c:v>-1.3782207442925201E-3</c:v>
                </c:pt>
                <c:pt idx="361">
                  <c:v>-1.38122042660177E-3</c:v>
                </c:pt>
                <c:pt idx="362">
                  <c:v>-1.3837207015823E-3</c:v>
                </c:pt>
                <c:pt idx="363">
                  <c:v>-1.3862198708430901E-3</c:v>
                </c:pt>
                <c:pt idx="364">
                  <c:v>-1.3890019429637301E-3</c:v>
                </c:pt>
                <c:pt idx="365">
                  <c:v>-1.39180408954827E-3</c:v>
                </c:pt>
                <c:pt idx="366">
                  <c:v>-1.3945061704023101E-3</c:v>
                </c:pt>
                <c:pt idx="367">
                  <c:v>-1.3970013971127001E-3</c:v>
                </c:pt>
                <c:pt idx="368">
                  <c:v>-1.3994950045291899E-3</c:v>
                </c:pt>
                <c:pt idx="369">
                  <c:v>-1.4019869686513399E-3</c:v>
                </c:pt>
                <c:pt idx="370">
                  <c:v>-1.40447729328521E-3</c:v>
                </c:pt>
                <c:pt idx="371">
                  <c:v>-1.4069660017159899E-3</c:v>
                </c:pt>
                <c:pt idx="372">
                  <c:v>-1.4097735597634899E-3</c:v>
                </c:pt>
                <c:pt idx="373">
                  <c:v>-1.41225977514602E-3</c:v>
                </c:pt>
                <c:pt idx="374">
                  <c:v>-1.41474451917106E-3</c:v>
                </c:pt>
                <c:pt idx="375">
                  <c:v>-1.4174029628437599E-3</c:v>
                </c:pt>
                <c:pt idx="376">
                  <c:v>-1.41988559586886E-3</c:v>
                </c:pt>
                <c:pt idx="377">
                  <c:v>-1.4226239306236201E-3</c:v>
                </c:pt>
                <c:pt idx="378">
                  <c:v>-1.42510476466879E-3</c:v>
                </c:pt>
                <c:pt idx="379">
                  <c:v>-1.4275845996776901E-3</c:v>
                </c:pt>
                <c:pt idx="380">
                  <c:v>-1.43006353926316E-3</c:v>
                </c:pt>
                <c:pt idx="381">
                  <c:v>-1.43296329025565E-3</c:v>
                </c:pt>
                <c:pt idx="382">
                  <c:v>-1.43544114358175E-3</c:v>
                </c:pt>
                <c:pt idx="383">
                  <c:v>-1.4379183971218201E-3</c:v>
                </c:pt>
                <c:pt idx="384">
                  <c:v>-1.44120550235838E-3</c:v>
                </c:pt>
                <c:pt idx="385">
                  <c:v>-1.4439187791889701E-3</c:v>
                </c:pt>
                <c:pt idx="386">
                  <c:v>-1.44690734390016E-3</c:v>
                </c:pt>
                <c:pt idx="387">
                  <c:v>-1.4497076375765501E-3</c:v>
                </c:pt>
                <c:pt idx="388">
                  <c:v>-1.4521861924682499E-3</c:v>
                </c:pt>
                <c:pt idx="389">
                  <c:v>-1.4546645478846201E-3</c:v>
                </c:pt>
                <c:pt idx="390">
                  <c:v>-1.4571427118179501E-3</c:v>
                </c:pt>
                <c:pt idx="391">
                  <c:v>-1.4596206780692501E-3</c:v>
                </c:pt>
                <c:pt idx="392">
                  <c:v>-1.46239354457153E-3</c:v>
                </c:pt>
                <c:pt idx="393">
                  <c:v>-1.4648716403580599E-3</c:v>
                </c:pt>
                <c:pt idx="394">
                  <c:v>-1.46778245955633E-3</c:v>
                </c:pt>
                <c:pt idx="395">
                  <c:v>-1.4702607409252701E-3</c:v>
                </c:pt>
                <c:pt idx="396">
                  <c:v>-1.47295389231297E-3</c:v>
                </c:pt>
                <c:pt idx="397">
                  <c:v>-1.4754324326350799E-3</c:v>
                </c:pt>
                <c:pt idx="398">
                  <c:v>-1.4782585707539E-3</c:v>
                </c:pt>
                <c:pt idx="399">
                  <c:v>-1.4810686147426701E-3</c:v>
                </c:pt>
                <c:pt idx="400">
                  <c:v>-1.4836670393176699E-3</c:v>
                </c:pt>
                <c:pt idx="401">
                  <c:v>-1.48614692493385E-3</c:v>
                </c:pt>
                <c:pt idx="402">
                  <c:v>-1.4890729860203001E-3</c:v>
                </c:pt>
                <c:pt idx="403">
                  <c:v>-1.49208631891977E-3</c:v>
                </c:pt>
                <c:pt idx="404">
                  <c:v>-1.49489853467197E-3</c:v>
                </c:pt>
                <c:pt idx="405">
                  <c:v>-1.4973795863640999E-3</c:v>
                </c:pt>
                <c:pt idx="406">
                  <c:v>-1.5002495469937001E-3</c:v>
                </c:pt>
                <c:pt idx="407">
                  <c:v>-1.5027305168175101E-3</c:v>
                </c:pt>
                <c:pt idx="408">
                  <c:v>-1.5052111280028E-3</c:v>
                </c:pt>
                <c:pt idx="409">
                  <c:v>-1.50769137078302E-3</c:v>
                </c:pt>
                <c:pt idx="410">
                  <c:v>-1.5101712509479901E-3</c:v>
                </c:pt>
                <c:pt idx="411">
                  <c:v>-1.51265078713575E-3</c:v>
                </c:pt>
                <c:pt idx="412">
                  <c:v>-1.5151300076534299E-3</c:v>
                </c:pt>
                <c:pt idx="413">
                  <c:v>-1.5176089462114401E-3</c:v>
                </c:pt>
                <c:pt idx="414">
                  <c:v>-1.5200876386301299E-3</c:v>
                </c:pt>
                <c:pt idx="415">
                  <c:v>-1.5225661196342001E-3</c:v>
                </c:pt>
                <c:pt idx="416">
                  <c:v>-1.5254575682992E-3</c:v>
                </c:pt>
                <c:pt idx="417">
                  <c:v>-1.5279363563300201E-3</c:v>
                </c:pt>
                <c:pt idx="418">
                  <c:v>-1.53041501942228E-3</c:v>
                </c:pt>
                <c:pt idx="419">
                  <c:v>-1.53289358211956E-3</c:v>
                </c:pt>
                <c:pt idx="420">
                  <c:v>-1.5353720702049301E-3</c:v>
                </c:pt>
                <c:pt idx="421">
                  <c:v>-1.5378505110713199E-3</c:v>
                </c:pt>
                <c:pt idx="422">
                  <c:v>-1.54132337138468E-3</c:v>
                </c:pt>
                <c:pt idx="423">
                  <c:v>-1.5438029264729599E-3</c:v>
                </c:pt>
                <c:pt idx="424">
                  <c:v>-1.5467787618452099E-3</c:v>
                </c:pt>
                <c:pt idx="425">
                  <c:v>-1.54925906941951E-3</c:v>
                </c:pt>
                <c:pt idx="426">
                  <c:v>-1.55173949675973E-3</c:v>
                </c:pt>
                <c:pt idx="427">
                  <c:v>-1.5549493889518899E-3</c:v>
                </c:pt>
                <c:pt idx="428">
                  <c:v>-1.55789473663508E-3</c:v>
                </c:pt>
                <c:pt idx="429">
                  <c:v>-1.56037723447958E-3</c:v>
                </c:pt>
                <c:pt idx="430">
                  <c:v>-1.56285991124064E-3</c:v>
                </c:pt>
                <c:pt idx="431">
                  <c:v>-1.56561605414281E-3</c:v>
                </c:pt>
                <c:pt idx="432">
                  <c:v>-1.56809960057344E-3</c:v>
                </c:pt>
                <c:pt idx="433">
                  <c:v>-1.5705832995796701E-3</c:v>
                </c:pt>
                <c:pt idx="434">
                  <c:v>-1.5730671433365599E-3</c:v>
                </c:pt>
                <c:pt idx="435">
                  <c:v>-1.57555112562737E-3</c:v>
                </c:pt>
                <c:pt idx="436">
                  <c:v>-1.57832212958565E-3</c:v>
                </c:pt>
                <c:pt idx="437">
                  <c:v>-1.5808068661604499E-3</c:v>
                </c:pt>
                <c:pt idx="438">
                  <c:v>-1.58329172677101E-3</c:v>
                </c:pt>
                <c:pt idx="439">
                  <c:v>-1.58577670442002E-3</c:v>
                </c:pt>
                <c:pt idx="440">
                  <c:v>-1.5886812021919099E-3</c:v>
                </c:pt>
                <c:pt idx="441">
                  <c:v>-1.5911668570742501E-3</c:v>
                </c:pt>
                <c:pt idx="442">
                  <c:v>-1.59365263603848E-3</c:v>
                </c:pt>
                <c:pt idx="443">
                  <c:v>-1.5964643612559901E-3</c:v>
                </c:pt>
                <c:pt idx="444">
                  <c:v>-1.59895102909498E-3</c:v>
                </c:pt>
                <c:pt idx="445">
                  <c:v>-1.60143789919559E-3</c:v>
                </c:pt>
                <c:pt idx="446">
                  <c:v>-1.60392501331018E-3</c:v>
                </c:pt>
                <c:pt idx="447">
                  <c:v>-1.6064124178887999E-3</c:v>
                </c:pt>
                <c:pt idx="448">
                  <c:v>-1.6089001620591299E-3</c:v>
                </c:pt>
                <c:pt idx="449">
                  <c:v>-1.6113882954844701E-3</c:v>
                </c:pt>
                <c:pt idx="450">
                  <c:v>-1.6138768626160699E-3</c:v>
                </c:pt>
                <c:pt idx="451">
                  <c:v>-1.6163659012548299E-3</c:v>
                </c:pt>
                <c:pt idx="452">
                  <c:v>-1.61885544213477E-3</c:v>
                </c:pt>
                <c:pt idx="453">
                  <c:v>-1.6213455092833201E-3</c:v>
                </c:pt>
                <c:pt idx="454">
                  <c:v>-1.6238361193903E-3</c:v>
                </c:pt>
                <c:pt idx="455">
                  <c:v>-1.6263272813338799E-3</c:v>
                </c:pt>
                <c:pt idx="456">
                  <c:v>-1.6288189969461101E-3</c:v>
                </c:pt>
                <c:pt idx="457">
                  <c:v>-1.6313112616463199E-3</c:v>
                </c:pt>
                <c:pt idx="458">
                  <c:v>-1.6338040646211899E-3</c:v>
                </c:pt>
                <c:pt idx="459">
                  <c:v>-1.63629738890813E-3</c:v>
                </c:pt>
                <c:pt idx="460">
                  <c:v>-1.6387912104374599E-3</c:v>
                </c:pt>
                <c:pt idx="461">
                  <c:v>-1.6412854983922801E-3</c:v>
                </c:pt>
                <c:pt idx="462">
                  <c:v>-1.64404914458375E-3</c:v>
                </c:pt>
                <c:pt idx="463">
                  <c:v>-1.6465447964108401E-3</c:v>
                </c:pt>
                <c:pt idx="464">
                  <c:v>-1.64904078680479E-3</c:v>
                </c:pt>
                <c:pt idx="465">
                  <c:v>-1.6515370648183801E-3</c:v>
                </c:pt>
                <c:pt idx="466">
                  <c:v>-1.6543846405887501E-3</c:v>
                </c:pt>
                <c:pt idx="467">
                  <c:v>-1.6568819402022E-3</c:v>
                </c:pt>
                <c:pt idx="468">
                  <c:v>-1.65937938609886E-3</c:v>
                </c:pt>
                <c:pt idx="469">
                  <c:v>-1.6618769432076999E-3</c:v>
                </c:pt>
                <c:pt idx="470">
                  <c:v>-1.66437458394567E-3</c:v>
                </c:pt>
                <c:pt idx="471">
                  <c:v>-1.6674564447252899E-3</c:v>
                </c:pt>
                <c:pt idx="472">
                  <c:v>-1.67028947924961E-3</c:v>
                </c:pt>
                <c:pt idx="473">
                  <c:v>-1.673009487162E-3</c:v>
                </c:pt>
                <c:pt idx="474">
                  <c:v>-1.6755090908323999E-3</c:v>
                </c:pt>
                <c:pt idx="475">
                  <c:v>-1.6780087166924399E-3</c:v>
                </c:pt>
                <c:pt idx="476">
                  <c:v>-1.6805083522349099E-3</c:v>
                </c:pt>
                <c:pt idx="477">
                  <c:v>-1.6830079775515001E-3</c:v>
                </c:pt>
                <c:pt idx="478">
                  <c:v>-1.6855075640744401E-3</c:v>
                </c:pt>
                <c:pt idx="479">
                  <c:v>-1.68800707044276E-3</c:v>
                </c:pt>
                <c:pt idx="480">
                  <c:v>-1.69081538665302E-3</c:v>
                </c:pt>
                <c:pt idx="481">
                  <c:v>-1.69331517911788E-3</c:v>
                </c:pt>
                <c:pt idx="482">
                  <c:v>-1.69581471390488E-3</c:v>
                </c:pt>
                <c:pt idx="483">
                  <c:v>-1.6983139354685901E-3</c:v>
                </c:pt>
                <c:pt idx="484">
                  <c:v>-1.70081280316674E-3</c:v>
                </c:pt>
                <c:pt idx="485">
                  <c:v>-1.70331129633552E-3</c:v>
                </c:pt>
                <c:pt idx="486">
                  <c:v>-1.70580941687541E-3</c:v>
                </c:pt>
                <c:pt idx="487">
                  <c:v>-1.70871289312371E-3</c:v>
                </c:pt>
                <c:pt idx="488">
                  <c:v>-1.71121096612903E-3</c:v>
                </c:pt>
                <c:pt idx="489">
                  <c:v>-1.71370876751232E-3</c:v>
                </c:pt>
                <c:pt idx="490">
                  <c:v>-1.7162063389435001E-3</c:v>
                </c:pt>
                <c:pt idx="491">
                  <c:v>-1.7187037147486501E-3</c:v>
                </c:pt>
                <c:pt idx="492">
                  <c:v>-1.7212009190121201E-3</c:v>
                </c:pt>
                <c:pt idx="493">
                  <c:v>-1.7236979636248899E-3</c:v>
                </c:pt>
                <c:pt idx="494">
                  <c:v>-1.72619485178975E-3</c:v>
                </c:pt>
                <c:pt idx="495">
                  <c:v>-1.72869158294444E-3</c:v>
                </c:pt>
                <c:pt idx="496">
                  <c:v>-1.7311881578229299E-3</c:v>
                </c:pt>
                <c:pt idx="497">
                  <c:v>-1.7336845836170699E-3</c:v>
                </c:pt>
                <c:pt idx="498">
                  <c:v>-1.7361808766421E-3</c:v>
                </c:pt>
                <c:pt idx="499">
                  <c:v>-1.7386770631468401E-3</c:v>
                </c:pt>
                <c:pt idx="500">
                  <c:v>-1.74117318012625E-3</c:v>
                </c:pt>
                <c:pt idx="501">
                  <c:v>-1.74366927118431E-3</c:v>
                </c:pt>
                <c:pt idx="502">
                  <c:v>-1.7467668551798001E-3</c:v>
                </c:pt>
                <c:pt idx="503">
                  <c:v>-1.7492641789740701E-3</c:v>
                </c:pt>
                <c:pt idx="504">
                  <c:v>-1.7517616222705399E-3</c:v>
                </c:pt>
                <c:pt idx="505">
                  <c:v>-1.7542592355687899E-3</c:v>
                </c:pt>
                <c:pt idx="506">
                  <c:v>-1.7570726795037E-3</c:v>
                </c:pt>
                <c:pt idx="507">
                  <c:v>-1.7595712655736301E-3</c:v>
                </c:pt>
                <c:pt idx="508">
                  <c:v>-1.76207018724723E-3</c:v>
                </c:pt>
                <c:pt idx="509">
                  <c:v>-1.7645694998443099E-3</c:v>
                </c:pt>
                <c:pt idx="510">
                  <c:v>-1.7670692553430701E-3</c:v>
                </c:pt>
                <c:pt idx="511">
                  <c:v>-1.76956949840232E-3</c:v>
                </c:pt>
                <c:pt idx="512">
                  <c:v>-1.77207026433074E-3</c:v>
                </c:pt>
                <c:pt idx="513">
                  <c:v>-1.7745715792308299E-3</c:v>
                </c:pt>
                <c:pt idx="514">
                  <c:v>-1.77707345962989E-3</c:v>
                </c:pt>
                <c:pt idx="515">
                  <c:v>-1.78013228479068E-3</c:v>
                </c:pt>
                <c:pt idx="516">
                  <c:v>-1.7826358391560099E-3</c:v>
                </c:pt>
                <c:pt idx="517">
                  <c:v>-1.78513995202143E-3</c:v>
                </c:pt>
                <c:pt idx="518">
                  <c:v>-1.7876446032346199E-3</c:v>
                </c:pt>
                <c:pt idx="519">
                  <c:v>-1.7901497642464901E-3</c:v>
                </c:pt>
                <c:pt idx="520">
                  <c:v>-1.7929626732415601E-3</c:v>
                </c:pt>
                <c:pt idx="521">
                  <c:v>-1.7961049198006399E-3</c:v>
                </c:pt>
                <c:pt idx="522">
                  <c:v>-1.79861299146848E-3</c:v>
                </c:pt>
                <c:pt idx="523">
                  <c:v>-1.8011213721385499E-3</c:v>
                </c:pt>
                <c:pt idx="524">
                  <c:v>-1.80362999366991E-3</c:v>
                </c:pt>
                <c:pt idx="525">
                  <c:v>-1.80613878517739E-3</c:v>
                </c:pt>
                <c:pt idx="526">
                  <c:v>-1.80926447182148E-3</c:v>
                </c:pt>
                <c:pt idx="527">
                  <c:v>-1.81177401090901E-3</c:v>
                </c:pt>
                <c:pt idx="528">
                  <c:v>-1.81428351767439E-3</c:v>
                </c:pt>
                <c:pt idx="529">
                  <c:v>-1.81724718312101E-3</c:v>
                </c:pt>
                <c:pt idx="530">
                  <c:v>-1.8197569540534201E-3</c:v>
                </c:pt>
                <c:pt idx="531">
                  <c:v>-1.8222665158669699E-3</c:v>
                </c:pt>
                <c:pt idx="532">
                  <c:v>-1.8247758059941001E-3</c:v>
                </c:pt>
                <c:pt idx="533">
                  <c:v>-1.8272847605796999E-3</c:v>
                </c:pt>
                <c:pt idx="534">
                  <c:v>-1.8297933174156701E-3</c:v>
                </c:pt>
                <c:pt idx="535">
                  <c:v>-1.83230142394283E-3</c:v>
                </c:pt>
                <c:pt idx="536">
                  <c:v>-1.83530581839045E-3</c:v>
                </c:pt>
                <c:pt idx="537">
                  <c:v>-1.83781346543233E-3</c:v>
                </c:pt>
                <c:pt idx="538">
                  <c:v>-1.8408244884077201E-3</c:v>
                </c:pt>
                <c:pt idx="539">
                  <c:v>-1.8433317138816601E-3</c:v>
                </c:pt>
                <c:pt idx="540">
                  <c:v>-1.84583846507654E-3</c:v>
                </c:pt>
                <c:pt idx="541">
                  <c:v>-1.84834477171982E-3</c:v>
                </c:pt>
                <c:pt idx="542">
                  <c:v>-1.8508506646074899E-3</c:v>
                </c:pt>
                <c:pt idx="543">
                  <c:v>-1.8533561704600901E-3</c:v>
                </c:pt>
                <c:pt idx="544">
                  <c:v>-1.8558613111415E-3</c:v>
                </c:pt>
                <c:pt idx="545">
                  <c:v>-1.8585758838111999E-3</c:v>
                </c:pt>
                <c:pt idx="546">
                  <c:v>-1.8615980762212499E-3</c:v>
                </c:pt>
                <c:pt idx="547">
                  <c:v>-1.86410319532898E-3</c:v>
                </c:pt>
                <c:pt idx="548">
                  <c:v>-1.8669733040052199E-3</c:v>
                </c:pt>
                <c:pt idx="549">
                  <c:v>-1.8694783649717099E-3</c:v>
                </c:pt>
                <c:pt idx="550">
                  <c:v>-1.87226552235589E-3</c:v>
                </c:pt>
                <c:pt idx="551">
                  <c:v>-1.87477078315972E-3</c:v>
                </c:pt>
                <c:pt idx="552">
                  <c:v>-1.8772758396187099E-3</c:v>
                </c:pt>
                <c:pt idx="553">
                  <c:v>-1.87978073524535E-3</c:v>
                </c:pt>
                <c:pt idx="554">
                  <c:v>-1.88285613387496E-3</c:v>
                </c:pt>
                <c:pt idx="555">
                  <c:v>-1.88536139628403E-3</c:v>
                </c:pt>
                <c:pt idx="556">
                  <c:v>-1.8878666364117501E-3</c:v>
                </c:pt>
                <c:pt idx="557">
                  <c:v>-1.8903718897909699E-3</c:v>
                </c:pt>
                <c:pt idx="558">
                  <c:v>-1.8928771821386399E-3</c:v>
                </c:pt>
                <c:pt idx="559">
                  <c:v>-1.8953825290850101E-3</c:v>
                </c:pt>
                <c:pt idx="560">
                  <c:v>-1.8978879358531901E-3</c:v>
                </c:pt>
                <c:pt idx="561">
                  <c:v>-1.90039339705876E-3</c:v>
                </c:pt>
                <c:pt idx="562">
                  <c:v>-1.9028988981296101E-3</c:v>
                </c:pt>
                <c:pt idx="563">
                  <c:v>-1.9054044149480801E-3</c:v>
                </c:pt>
                <c:pt idx="564">
                  <c:v>-1.90790991555543E-3</c:v>
                </c:pt>
                <c:pt idx="565">
                  <c:v>-1.91041536123858E-3</c:v>
                </c:pt>
                <c:pt idx="566">
                  <c:v>-1.9129207083666399E-3</c:v>
                </c:pt>
                <c:pt idx="567">
                  <c:v>-1.91542591094881E-3</c:v>
                </c:pt>
                <c:pt idx="568">
                  <c:v>-1.9179309241408699E-3</c:v>
                </c:pt>
                <c:pt idx="569">
                  <c:v>-1.92043570742635E-3</c:v>
                </c:pt>
                <c:pt idx="570">
                  <c:v>-1.9231781472310899E-3</c:v>
                </c:pt>
                <c:pt idx="571">
                  <c:v>-1.92568297343092E-3</c:v>
                </c:pt>
                <c:pt idx="572">
                  <c:v>-1.9281874979043801E-3</c:v>
                </c:pt>
                <c:pt idx="573">
                  <c:v>-1.93069171451112E-3</c:v>
                </c:pt>
                <c:pt idx="574">
                  <c:v>-1.93319562514252E-3</c:v>
                </c:pt>
                <c:pt idx="575">
                  <c:v>-1.9356992423622799E-3</c:v>
                </c:pt>
                <c:pt idx="576">
                  <c:v>-1.9382025873926701E-3</c:v>
                </c:pt>
                <c:pt idx="577">
                  <c:v>-1.9407056922255E-3</c:v>
                </c:pt>
                <c:pt idx="578">
                  <c:v>-1.94320859678748E-3</c:v>
                </c:pt>
                <c:pt idx="579">
                  <c:v>-1.9460994031734501E-3</c:v>
                </c:pt>
                <c:pt idx="580">
                  <c:v>-1.9486025647886701E-3</c:v>
                </c:pt>
                <c:pt idx="581">
                  <c:v>-1.95141549940514E-3</c:v>
                </c:pt>
                <c:pt idx="582">
                  <c:v>-1.95391913315747E-3</c:v>
                </c:pt>
                <c:pt idx="583">
                  <c:v>-1.9564227498048699E-3</c:v>
                </c:pt>
                <c:pt idx="584">
                  <c:v>-1.95892636527553E-3</c:v>
                </c:pt>
                <c:pt idx="585">
                  <c:v>-1.9614299860145901E-3</c:v>
                </c:pt>
                <c:pt idx="586">
                  <c:v>-1.9639336105787102E-3</c:v>
                </c:pt>
                <c:pt idx="587">
                  <c:v>-1.9664372300490802E-3</c:v>
                </c:pt>
                <c:pt idx="588">
                  <c:v>-1.96894082828665E-3</c:v>
                </c:pt>
                <c:pt idx="589">
                  <c:v>-1.97144438210146E-3</c:v>
                </c:pt>
                <c:pt idx="590">
                  <c:v>-1.9739478631284001E-3</c:v>
                </c:pt>
                <c:pt idx="591">
                  <c:v>-1.9764512381150101E-3</c:v>
                </c:pt>
                <c:pt idx="592">
                  <c:v>-1.9789544715386599E-3</c:v>
                </c:pt>
                <c:pt idx="593">
                  <c:v>-1.9814575300554798E-3</c:v>
                </c:pt>
                <c:pt idx="594">
                  <c:v>-1.9844677724769602E-3</c:v>
                </c:pt>
                <c:pt idx="595">
                  <c:v>-1.98727390546834E-3</c:v>
                </c:pt>
                <c:pt idx="596">
                  <c:v>-1.9897773720043799E-3</c:v>
                </c:pt>
                <c:pt idx="597">
                  <c:v>-1.99228062307086E-3</c:v>
                </c:pt>
                <c:pt idx="598">
                  <c:v>-1.9947836829776501E-3</c:v>
                </c:pt>
                <c:pt idx="599">
                  <c:v>-1.9972865860012198E-3</c:v>
                </c:pt>
                <c:pt idx="600">
                  <c:v>-1.9997893703402499E-3</c:v>
                </c:pt>
                <c:pt idx="601">
                  <c:v>-2.0032377791527802E-3</c:v>
                </c:pt>
                <c:pt idx="602">
                  <c:v>-2.0057416556555898E-3</c:v>
                </c:pt>
                <c:pt idx="603">
                  <c:v>-2.0082455163304099E-3</c:v>
                </c:pt>
                <c:pt idx="604">
                  <c:v>-2.0107493854170299E-3</c:v>
                </c:pt>
                <c:pt idx="605">
                  <c:v>-2.0132532816343799E-3</c:v>
                </c:pt>
                <c:pt idx="606">
                  <c:v>-2.01575721900597E-3</c:v>
                </c:pt>
                <c:pt idx="607">
                  <c:v>-2.0182612072968099E-3</c:v>
                </c:pt>
                <c:pt idx="608">
                  <c:v>-2.0207652524648601E-3</c:v>
                </c:pt>
                <c:pt idx="609">
                  <c:v>-2.02326935737982E-3</c:v>
                </c:pt>
                <c:pt idx="610">
                  <c:v>-2.02577352147506E-3</c:v>
                </c:pt>
                <c:pt idx="611">
                  <c:v>-2.0282777413900702E-3</c:v>
                </c:pt>
                <c:pt idx="612">
                  <c:v>-2.0307820110707698E-3</c:v>
                </c:pt>
                <c:pt idx="613">
                  <c:v>-2.0332863218413201E-3</c:v>
                </c:pt>
                <c:pt idx="614">
                  <c:v>-2.0357906620868901E-3</c:v>
                </c:pt>
                <c:pt idx="615">
                  <c:v>-2.0382950165559401E-3</c:v>
                </c:pt>
                <c:pt idx="616">
                  <c:v>-2.0407993662835701E-3</c:v>
                </c:pt>
                <c:pt idx="617">
                  <c:v>-2.0433036881239101E-3</c:v>
                </c:pt>
                <c:pt idx="618">
                  <c:v>-2.0461772684015299E-3</c:v>
                </c:pt>
                <c:pt idx="619">
                  <c:v>-2.0486819376523998E-3</c:v>
                </c:pt>
                <c:pt idx="620">
                  <c:v>-2.0517989332579801E-3</c:v>
                </c:pt>
                <c:pt idx="621">
                  <c:v>-2.0549107257753899E-3</c:v>
                </c:pt>
                <c:pt idx="622">
                  <c:v>-2.0574161905348299E-3</c:v>
                </c:pt>
                <c:pt idx="623">
                  <c:v>-2.0599214358549499E-3</c:v>
                </c:pt>
                <c:pt idx="624">
                  <c:v>-2.0624264422842999E-3</c:v>
                </c:pt>
                <c:pt idx="625">
                  <c:v>-2.06493120266076E-3</c:v>
                </c:pt>
                <c:pt idx="626">
                  <c:v>-2.06743572314888E-3</c:v>
                </c:pt>
                <c:pt idx="627">
                  <c:v>-2.06994002343182E-3</c:v>
                </c:pt>
                <c:pt idx="628">
                  <c:v>-2.0724441322943201E-3</c:v>
                </c:pt>
                <c:pt idx="629">
                  <c:v>-2.07494808256108E-3</c:v>
                </c:pt>
                <c:pt idx="630">
                  <c:v>-2.07745190826182E-3</c:v>
                </c:pt>
                <c:pt idx="631">
                  <c:v>-2.07995564079312E-3</c:v>
                </c:pt>
                <c:pt idx="632">
                  <c:v>-2.0824593077441102E-3</c:v>
                </c:pt>
                <c:pt idx="633">
                  <c:v>-2.0849629318911902E-3</c:v>
                </c:pt>
                <c:pt idx="634">
                  <c:v>-2.08746653075872E-3</c:v>
                </c:pt>
                <c:pt idx="635">
                  <c:v>-2.0899701176356001E-3</c:v>
                </c:pt>
                <c:pt idx="636">
                  <c:v>-2.0935497745008598E-3</c:v>
                </c:pt>
                <c:pt idx="637">
                  <c:v>-2.09605475963855E-3</c:v>
                </c:pt>
                <c:pt idx="638">
                  <c:v>-2.0985597531737901E-3</c:v>
                </c:pt>
                <c:pt idx="639">
                  <c:v>-2.1010647567096898E-3</c:v>
                </c:pt>
                <c:pt idx="640">
                  <c:v>-2.1039263368571601E-3</c:v>
                </c:pt>
                <c:pt idx="641">
                  <c:v>-2.1064318625611E-3</c:v>
                </c:pt>
                <c:pt idx="642">
                  <c:v>-2.10893738715341E-3</c:v>
                </c:pt>
                <c:pt idx="643">
                  <c:v>-2.1114429014340501E-3</c:v>
                </c:pt>
                <c:pt idx="644">
                  <c:v>-2.1139483933466001E-3</c:v>
                </c:pt>
                <c:pt idx="645">
                  <c:v>-2.1164538475406899E-3</c:v>
                </c:pt>
                <c:pt idx="646">
                  <c:v>-2.11895924528412E-3</c:v>
                </c:pt>
                <c:pt idx="647">
                  <c:v>-2.1214645650453599E-3</c:v>
                </c:pt>
                <c:pt idx="648">
                  <c:v>-2.1239697835672999E-3</c:v>
                </c:pt>
                <c:pt idx="649">
                  <c:v>-2.1264748769268399E-3</c:v>
                </c:pt>
                <c:pt idx="650">
                  <c:v>-2.12897982500605E-3</c:v>
                </c:pt>
                <c:pt idx="651">
                  <c:v>-2.1314846144553901E-3</c:v>
                </c:pt>
                <c:pt idx="652">
                  <c:v>-2.13398924235499E-3</c:v>
                </c:pt>
                <c:pt idx="653">
                  <c:v>-2.13649371908382E-3</c:v>
                </c:pt>
                <c:pt idx="654">
                  <c:v>-2.1396285806276798E-3</c:v>
                </c:pt>
                <c:pt idx="655">
                  <c:v>-2.1421333916395E-3</c:v>
                </c:pt>
                <c:pt idx="656">
                  <c:v>-2.1446381559288301E-3</c:v>
                </c:pt>
                <c:pt idx="657">
                  <c:v>-2.1471429218729498E-3</c:v>
                </c:pt>
                <c:pt idx="658">
                  <c:v>-2.1496477373114799E-3</c:v>
                </c:pt>
                <c:pt idx="659">
                  <c:v>-2.1521526474502502E-3</c:v>
                </c:pt>
                <c:pt idx="660">
                  <c:v>-2.1546576931696301E-3</c:v>
                </c:pt>
                <c:pt idx="661">
                  <c:v>-2.15716291086157E-3</c:v>
                </c:pt>
                <c:pt idx="662">
                  <c:v>-2.1596683319971099E-3</c:v>
                </c:pt>
                <c:pt idx="663">
                  <c:v>-2.1621739843064999E-3</c:v>
                </c:pt>
                <c:pt idx="664">
                  <c:v>-2.1646798920934101E-3</c:v>
                </c:pt>
                <c:pt idx="665">
                  <c:v>-2.1675401055728598E-3</c:v>
                </c:pt>
                <c:pt idx="666">
                  <c:v>-2.17004725007799E-3</c:v>
                </c:pt>
                <c:pt idx="667">
                  <c:v>-2.17255470849254E-3</c:v>
                </c:pt>
                <c:pt idx="668">
                  <c:v>-2.1750624964843898E-3</c:v>
                </c:pt>
                <c:pt idx="669">
                  <c:v>-2.1775706282317602E-3</c:v>
                </c:pt>
                <c:pt idx="670">
                  <c:v>-2.1803919751074798E-3</c:v>
                </c:pt>
                <c:pt idx="671">
                  <c:v>-2.1829013899962398E-3</c:v>
                </c:pt>
                <c:pt idx="672">
                  <c:v>-2.18541118349637E-3</c:v>
                </c:pt>
                <c:pt idx="673">
                  <c:v>-2.1879213648705602E-3</c:v>
                </c:pt>
                <c:pt idx="674">
                  <c:v>-2.19043194193691E-3</c:v>
                </c:pt>
                <c:pt idx="675">
                  <c:v>-2.19294292150368E-3</c:v>
                </c:pt>
                <c:pt idx="676">
                  <c:v>-2.1954543088282099E-3</c:v>
                </c:pt>
                <c:pt idx="677">
                  <c:v>-2.1979661074658101E-3</c:v>
                </c:pt>
                <c:pt idx="678">
                  <c:v>-2.2004783192125202E-3</c:v>
                </c:pt>
                <c:pt idx="679">
                  <c:v>-2.2035153795218398E-3</c:v>
                </c:pt>
                <c:pt idx="680">
                  <c:v>-2.20602907262711E-3</c:v>
                </c:pt>
                <c:pt idx="681">
                  <c:v>-2.2085431717182298E-3</c:v>
                </c:pt>
                <c:pt idx="682">
                  <c:v>-2.2110576692253902E-3</c:v>
                </c:pt>
                <c:pt idx="683">
                  <c:v>-2.2135725543285301E-3</c:v>
                </c:pt>
                <c:pt idx="684">
                  <c:v>-2.2160878126011299E-3</c:v>
                </c:pt>
                <c:pt idx="685">
                  <c:v>-2.21860342516535E-3</c:v>
                </c:pt>
                <c:pt idx="686">
                  <c:v>-2.22111936963064E-3</c:v>
                </c:pt>
                <c:pt idx="687">
                  <c:v>-2.22363561993172E-3</c:v>
                </c:pt>
                <c:pt idx="688">
                  <c:v>-2.22615214557701E-3</c:v>
                </c:pt>
                <c:pt idx="689">
                  <c:v>-2.22866891410194E-3</c:v>
                </c:pt>
                <c:pt idx="690">
                  <c:v>-2.2311858915967302E-3</c:v>
                </c:pt>
                <c:pt idx="691">
                  <c:v>-2.2337030458359098E-3</c:v>
                </c:pt>
                <c:pt idx="692">
                  <c:v>-2.2362203494225401E-3</c:v>
                </c:pt>
                <c:pt idx="693">
                  <c:v>-2.2387377834275101E-3</c:v>
                </c:pt>
                <c:pt idx="694">
                  <c:v>-2.2412553380259598E-3</c:v>
                </c:pt>
                <c:pt idx="695">
                  <c:v>-2.2437730123582998E-3</c:v>
                </c:pt>
                <c:pt idx="696">
                  <c:v>-2.2462908122219201E-3</c:v>
                </c:pt>
                <c:pt idx="697">
                  <c:v>-2.2488087471968401E-3</c:v>
                </c:pt>
                <c:pt idx="698">
                  <c:v>-2.2513268262677401E-3</c:v>
                </c:pt>
                <c:pt idx="699">
                  <c:v>-2.2538450543638198E-3</c:v>
                </c:pt>
                <c:pt idx="700">
                  <c:v>-2.2563634298124798E-3</c:v>
                </c:pt>
                <c:pt idx="701">
                  <c:v>-2.2588819435937998E-3</c:v>
                </c:pt>
                <c:pt idx="702">
                  <c:v>-2.2614005778717802E-3</c:v>
                </c:pt>
                <c:pt idx="703">
                  <c:v>-2.2639193052330199E-3</c:v>
                </c:pt>
                <c:pt idx="704">
                  <c:v>-2.2664380888738002E-3</c:v>
                </c:pt>
                <c:pt idx="705">
                  <c:v>-2.26895688410898E-3</c:v>
                </c:pt>
                <c:pt idx="706">
                  <c:v>-2.2714756388033499E-3</c:v>
                </c:pt>
                <c:pt idx="707">
                  <c:v>-2.2739942939548601E-3</c:v>
                </c:pt>
                <c:pt idx="708">
                  <c:v>-2.2765127878363301E-3</c:v>
                </c:pt>
                <c:pt idx="709">
                  <c:v>-2.2790310586156301E-3</c:v>
                </c:pt>
                <c:pt idx="710">
                  <c:v>-2.2815490495985799E-3</c:v>
                </c:pt>
                <c:pt idx="711">
                  <c:v>-2.28406671209437E-3</c:v>
                </c:pt>
                <c:pt idx="712">
                  <c:v>-2.2865840053040601E-3</c:v>
                </c:pt>
                <c:pt idx="713">
                  <c:v>-2.2891008948822599E-3</c:v>
                </c:pt>
                <c:pt idx="714">
                  <c:v>-2.2916173513899702E-3</c:v>
                </c:pt>
                <c:pt idx="715">
                  <c:v>-2.2941333466008199E-3</c:v>
                </c:pt>
                <c:pt idx="716">
                  <c:v>-2.2966488544396398E-3</c:v>
                </c:pt>
                <c:pt idx="717">
                  <c:v>-2.2991638513931299E-3</c:v>
                </c:pt>
                <c:pt idx="718">
                  <c:v>-2.30167831997302E-3</c:v>
                </c:pt>
                <c:pt idx="719">
                  <c:v>-2.3041922529741998E-3</c:v>
                </c:pt>
                <c:pt idx="720">
                  <c:v>-2.3071703304795199E-3</c:v>
                </c:pt>
                <c:pt idx="721">
                  <c:v>-2.3096837481617299E-3</c:v>
                </c:pt>
                <c:pt idx="722">
                  <c:v>-2.3121966856758901E-3</c:v>
                </c:pt>
                <c:pt idx="723">
                  <c:v>-2.3154036748119699E-3</c:v>
                </c:pt>
                <c:pt idx="724">
                  <c:v>-2.3188233725517701E-3</c:v>
                </c:pt>
                <c:pt idx="725">
                  <c:v>-2.3213368140399099E-3</c:v>
                </c:pt>
                <c:pt idx="726">
                  <c:v>-2.32384991871506E-3</c:v>
                </c:pt>
                <c:pt idx="727">
                  <c:v>-2.3263627066554501E-3</c:v>
                </c:pt>
                <c:pt idx="728">
                  <c:v>-2.3288751885986599E-3</c:v>
                </c:pt>
                <c:pt idx="729">
                  <c:v>-2.3317637957343202E-3</c:v>
                </c:pt>
                <c:pt idx="730">
                  <c:v>-2.3342762194393501E-3</c:v>
                </c:pt>
                <c:pt idx="731">
                  <c:v>-2.33717618650966E-3</c:v>
                </c:pt>
                <c:pt idx="732">
                  <c:v>-2.3396885315372699E-3</c:v>
                </c:pt>
                <c:pt idx="733">
                  <c:v>-2.3425517527564501E-3</c:v>
                </c:pt>
                <c:pt idx="734">
                  <c:v>-2.3455234405163998E-3</c:v>
                </c:pt>
                <c:pt idx="735">
                  <c:v>-2.34803621023565E-3</c:v>
                </c:pt>
                <c:pt idx="736">
                  <c:v>-2.3505487386315401E-3</c:v>
                </c:pt>
                <c:pt idx="737">
                  <c:v>-2.3530610441277401E-3</c:v>
                </c:pt>
                <c:pt idx="738">
                  <c:v>-2.35557313967173E-3</c:v>
                </c:pt>
                <c:pt idx="739">
                  <c:v>-2.35808503250644E-3</c:v>
                </c:pt>
                <c:pt idx="740">
                  <c:v>-2.3609527197573101E-3</c:v>
                </c:pt>
                <c:pt idx="741">
                  <c:v>-2.3634647007314798E-3</c:v>
                </c:pt>
                <c:pt idx="742">
                  <c:v>-2.3671905633414498E-3</c:v>
                </c:pt>
                <c:pt idx="743">
                  <c:v>-2.3697032320410699E-3</c:v>
                </c:pt>
                <c:pt idx="744">
                  <c:v>-2.3722156972351E-3</c:v>
                </c:pt>
                <c:pt idx="745">
                  <c:v>-2.3747279750380101E-3</c:v>
                </c:pt>
                <c:pt idx="746">
                  <c:v>-2.3772400929443702E-3</c:v>
                </c:pt>
                <c:pt idx="747">
                  <c:v>-2.3797520884451099E-3</c:v>
                </c:pt>
                <c:pt idx="748">
                  <c:v>-2.3822640052194801E-3</c:v>
                </c:pt>
                <c:pt idx="749">
                  <c:v>-2.3847758896055199E-3</c:v>
                </c:pt>
                <c:pt idx="750">
                  <c:v>-2.3872877861964301E-3</c:v>
                </c:pt>
                <c:pt idx="751">
                  <c:v>-2.3897997358506401E-3</c:v>
                </c:pt>
                <c:pt idx="752">
                  <c:v>-2.3923117744355498E-3</c:v>
                </c:pt>
                <c:pt idx="753">
                  <c:v>-2.3948239327780999E-3</c:v>
                </c:pt>
                <c:pt idx="754">
                  <c:v>-2.3973362363212802E-3</c:v>
                </c:pt>
                <c:pt idx="755">
                  <c:v>-2.3998487066596002E-3</c:v>
                </c:pt>
                <c:pt idx="756">
                  <c:v>-2.4023613617774001E-3</c:v>
                </c:pt>
                <c:pt idx="757">
                  <c:v>-2.4048742167359599E-3</c:v>
                </c:pt>
                <c:pt idx="758">
                  <c:v>-2.4073872841208301E-3</c:v>
                </c:pt>
                <c:pt idx="759">
                  <c:v>-2.4099005743295899E-3</c:v>
                </c:pt>
                <c:pt idx="760">
                  <c:v>-2.4130781444254498E-3</c:v>
                </c:pt>
                <c:pt idx="761">
                  <c:v>-2.4155925893638601E-3</c:v>
                </c:pt>
                <c:pt idx="762">
                  <c:v>-2.4181072791458701E-3</c:v>
                </c:pt>
                <c:pt idx="763">
                  <c:v>-2.4206222188373899E-3</c:v>
                </c:pt>
                <c:pt idx="764">
                  <c:v>-2.4231374122801099E-3</c:v>
                </c:pt>
                <c:pt idx="765">
                  <c:v>-2.42565286229299E-3</c:v>
                </c:pt>
                <c:pt idx="766">
                  <c:v>-2.4281685707834401E-3</c:v>
                </c:pt>
                <c:pt idx="767">
                  <c:v>-2.43068453869271E-3</c:v>
                </c:pt>
                <c:pt idx="768">
                  <c:v>-2.4332007664492599E-3</c:v>
                </c:pt>
                <c:pt idx="769">
                  <c:v>-2.4357172535253899E-3</c:v>
                </c:pt>
                <c:pt idx="770">
                  <c:v>-2.4382339983178899E-3</c:v>
                </c:pt>
                <c:pt idx="771">
                  <c:v>-2.4407509979219801E-3</c:v>
                </c:pt>
                <c:pt idx="772">
                  <c:v>-2.44326824813524E-3</c:v>
                </c:pt>
                <c:pt idx="773">
                  <c:v>-2.4457857434490001E-3</c:v>
                </c:pt>
                <c:pt idx="774">
                  <c:v>-2.4483034768154502E-3</c:v>
                </c:pt>
                <c:pt idx="775">
                  <c:v>-2.4508214389115201E-3</c:v>
                </c:pt>
                <c:pt idx="776">
                  <c:v>-2.4533396179162101E-3</c:v>
                </c:pt>
                <c:pt idx="777">
                  <c:v>-2.4564572855064401E-3</c:v>
                </c:pt>
                <c:pt idx="778">
                  <c:v>-2.4589763613527401E-3</c:v>
                </c:pt>
                <c:pt idx="779">
                  <c:v>-2.4614956013682501E-3</c:v>
                </c:pt>
                <c:pt idx="780">
                  <c:v>-2.46401498098257E-3</c:v>
                </c:pt>
                <c:pt idx="781">
                  <c:v>-2.4665344718805002E-3</c:v>
                </c:pt>
                <c:pt idx="782">
                  <c:v>-2.46905404262447E-3</c:v>
                </c:pt>
                <c:pt idx="783">
                  <c:v>-2.4715736601566402E-3</c:v>
                </c:pt>
                <c:pt idx="784">
                  <c:v>-2.4740932905526901E-3</c:v>
                </c:pt>
                <c:pt idx="785">
                  <c:v>-2.4766129023530599E-3</c:v>
                </c:pt>
                <c:pt idx="786">
                  <c:v>-2.4791324693736599E-3</c:v>
                </c:pt>
                <c:pt idx="787">
                  <c:v>-2.48165197386192E-3</c:v>
                </c:pt>
                <c:pt idx="788">
                  <c:v>-2.48417140827486E-3</c:v>
                </c:pt>
                <c:pt idx="789">
                  <c:v>-2.4866907745277299E-3</c:v>
                </c:pt>
                <c:pt idx="790">
                  <c:v>-2.4892100812095299E-3</c:v>
                </c:pt>
                <c:pt idx="791">
                  <c:v>-2.49172934070108E-3</c:v>
                </c:pt>
                <c:pt idx="792">
                  <c:v>-2.4947986839342698E-3</c:v>
                </c:pt>
                <c:pt idx="793">
                  <c:v>-2.4973184445131998E-3</c:v>
                </c:pt>
                <c:pt idx="794">
                  <c:v>-2.4998381761541801E-3</c:v>
                </c:pt>
                <c:pt idx="795">
                  <c:v>-2.5023578702994898E-3</c:v>
                </c:pt>
                <c:pt idx="796">
                  <c:v>-2.5048775098760702E-3</c:v>
                </c:pt>
                <c:pt idx="797">
                  <c:v>-2.5073970691845901E-3</c:v>
                </c:pt>
                <c:pt idx="798">
                  <c:v>-2.5099165162275798E-3</c:v>
                </c:pt>
                <c:pt idx="799">
                  <c:v>-2.5124358146696299E-3</c:v>
                </c:pt>
                <c:pt idx="800">
                  <c:v>-2.5149549276575599E-3</c:v>
                </c:pt>
                <c:pt idx="801">
                  <c:v>-2.5174738209628399E-3</c:v>
                </c:pt>
                <c:pt idx="802">
                  <c:v>-2.51999246672989E-3</c:v>
                </c:pt>
                <c:pt idx="803">
                  <c:v>-2.52251084582904E-3</c:v>
                </c:pt>
                <c:pt idx="804">
                  <c:v>-2.5250289493793502E-3</c:v>
                </c:pt>
                <c:pt idx="805">
                  <c:v>-2.5275467774853902E-3</c:v>
                </c:pt>
                <c:pt idx="806">
                  <c:v>-2.53006434044114E-3</c:v>
                </c:pt>
                <c:pt idx="807">
                  <c:v>-2.5325816570004401E-3</c:v>
                </c:pt>
                <c:pt idx="808">
                  <c:v>-2.53509875435034E-3</c:v>
                </c:pt>
                <c:pt idx="809">
                  <c:v>-2.5376156679735298E-3</c:v>
                </c:pt>
                <c:pt idx="810">
                  <c:v>-2.5401324396309702E-3</c:v>
                </c:pt>
                <c:pt idx="811">
                  <c:v>-2.5426491139034402E-3</c:v>
                </c:pt>
                <c:pt idx="812">
                  <c:v>-2.54516573594283E-3</c:v>
                </c:pt>
                <c:pt idx="813">
                  <c:v>-2.5476823479952701E-3</c:v>
                </c:pt>
                <c:pt idx="814">
                  <c:v>-2.5501989874780499E-3</c:v>
                </c:pt>
                <c:pt idx="815">
                  <c:v>-2.5527156864022702E-3</c:v>
                </c:pt>
                <c:pt idx="816">
                  <c:v>-2.55523247136302E-3</c:v>
                </c:pt>
                <c:pt idx="817">
                  <c:v>-2.5577493631790101E-3</c:v>
                </c:pt>
                <c:pt idx="818">
                  <c:v>-2.5602663775155599E-3</c:v>
                </c:pt>
                <c:pt idx="819">
                  <c:v>-2.5627835262274998E-3</c:v>
                </c:pt>
                <c:pt idx="820">
                  <c:v>-2.5660651723717399E-3</c:v>
                </c:pt>
                <c:pt idx="821">
                  <c:v>-2.5685832894088399E-3</c:v>
                </c:pt>
                <c:pt idx="822">
                  <c:v>-2.5711015569781E-3</c:v>
                </c:pt>
                <c:pt idx="823">
                  <c:v>-2.5736199753360499E-3</c:v>
                </c:pt>
                <c:pt idx="824">
                  <c:v>-2.57613854270922E-3</c:v>
                </c:pt>
                <c:pt idx="825">
                  <c:v>-2.5786572554957199E-3</c:v>
                </c:pt>
                <c:pt idx="826">
                  <c:v>-2.5811761088400799E-3</c:v>
                </c:pt>
                <c:pt idx="827">
                  <c:v>-2.58418589307379E-3</c:v>
                </c:pt>
                <c:pt idx="828">
                  <c:v>-2.5867054826884499E-3</c:v>
                </c:pt>
                <c:pt idx="829">
                  <c:v>-2.58922518709027E-3</c:v>
                </c:pt>
                <c:pt idx="830">
                  <c:v>-2.5917449927914901E-3</c:v>
                </c:pt>
                <c:pt idx="831">
                  <c:v>-2.5949602381843801E-3</c:v>
                </c:pt>
                <c:pt idx="832">
                  <c:v>-2.5974807007091401E-3</c:v>
                </c:pt>
                <c:pt idx="833">
                  <c:v>-2.6000012051257898E-3</c:v>
                </c:pt>
                <c:pt idx="834">
                  <c:v>-2.60252172413083E-3</c:v>
                </c:pt>
                <c:pt idx="835">
                  <c:v>-2.60504222670327E-3</c:v>
                </c:pt>
                <c:pt idx="836">
                  <c:v>-2.6075626786691902E-3</c:v>
                </c:pt>
                <c:pt idx="837">
                  <c:v>-2.6100830429578101E-3</c:v>
                </c:pt>
                <c:pt idx="838">
                  <c:v>-2.6126032799847401E-3</c:v>
                </c:pt>
                <c:pt idx="839">
                  <c:v>-2.6151233505009698E-3</c:v>
                </c:pt>
                <c:pt idx="840">
                  <c:v>-2.6176432181404599E-3</c:v>
                </c:pt>
                <c:pt idx="841">
                  <c:v>-2.6201628535743701E-3</c:v>
                </c:pt>
                <c:pt idx="842">
                  <c:v>-2.6226822376729801E-3</c:v>
                </c:pt>
                <c:pt idx="843">
                  <c:v>-2.6252013624939101E-3</c:v>
                </c:pt>
                <c:pt idx="844">
                  <c:v>-2.6277202301076301E-3</c:v>
                </c:pt>
                <c:pt idx="845">
                  <c:v>-2.6302388491784199E-3</c:v>
                </c:pt>
                <c:pt idx="846">
                  <c:v>-2.6327572307663001E-3</c:v>
                </c:pt>
                <c:pt idx="847">
                  <c:v>-2.6352753848979402E-3</c:v>
                </c:pt>
                <c:pt idx="848">
                  <c:v>-2.6377933171220099E-3</c:v>
                </c:pt>
                <c:pt idx="849">
                  <c:v>-2.64031102667196E-3</c:v>
                </c:pt>
                <c:pt idx="850">
                  <c:v>-2.64282850751719E-3</c:v>
                </c:pt>
                <c:pt idx="851">
                  <c:v>-2.64534574937631E-3</c:v>
                </c:pt>
                <c:pt idx="852">
                  <c:v>-2.6478627409037901E-3</c:v>
                </c:pt>
                <c:pt idx="853">
                  <c:v>-2.6503794737393698E-3</c:v>
                </c:pt>
                <c:pt idx="854">
                  <c:v>-2.6528959461257899E-3</c:v>
                </c:pt>
                <c:pt idx="855">
                  <c:v>-2.6554121662837001E-3</c:v>
                </c:pt>
                <c:pt idx="856">
                  <c:v>-2.65792815282123E-3</c:v>
                </c:pt>
                <c:pt idx="857">
                  <c:v>-2.6604439325464001E-3</c:v>
                </c:pt>
                <c:pt idx="858">
                  <c:v>-2.6629595387526899E-3</c:v>
                </c:pt>
                <c:pt idx="859">
                  <c:v>-2.6654750077597E-3</c:v>
                </c:pt>
                <c:pt idx="860">
                  <c:v>-2.6679903738158601E-3</c:v>
                </c:pt>
                <c:pt idx="861">
                  <c:v>-2.6705056687431001E-3</c:v>
                </c:pt>
                <c:pt idx="862">
                  <c:v>-2.6730209206411301E-3</c:v>
                </c:pt>
                <c:pt idx="863">
                  <c:v>-2.6755361541406599E-3</c:v>
                </c:pt>
                <c:pt idx="864">
                  <c:v>-2.67805138937806E-3</c:v>
                </c:pt>
                <c:pt idx="865">
                  <c:v>-2.6805666431114002E-3</c:v>
                </c:pt>
                <c:pt idx="866">
                  <c:v>-2.68308192948283E-3</c:v>
                </c:pt>
                <c:pt idx="867">
                  <c:v>-2.6855972609137798E-3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1D0-4CFE-8278-5A3F6314ACCC}"/>
            </c:ext>
          </c:extLst>
        </c:ser>
        <c:ser>
          <c:idx val="7"/>
          <c:order val="4"/>
          <c:tx>
            <c:strRef>
              <c:f>'AVG Y space_charge'!$M$1</c:f>
              <c:strCache>
                <c:ptCount val="1"/>
                <c:pt idx="0">
                  <c:v>-5.0mm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'AVG Y space_charge'!$M$3:$M$870</c:f>
              <c:numCache>
                <c:formatCode>0.00E+00</c:formatCode>
                <c:ptCount val="868"/>
                <c:pt idx="0">
                  <c:v>2.1101345133147601E-3</c:v>
                </c:pt>
                <c:pt idx="1">
                  <c:v>2.2604156873056599E-3</c:v>
                </c:pt>
                <c:pt idx="2">
                  <c:v>2.4178048749770001E-3</c:v>
                </c:pt>
                <c:pt idx="3">
                  <c:v>2.58385995900192E-3</c:v>
                </c:pt>
                <c:pt idx="4">
                  <c:v>2.7605536011174798E-3</c:v>
                </c:pt>
                <c:pt idx="5">
                  <c:v>2.9392853611096598E-3</c:v>
                </c:pt>
                <c:pt idx="6">
                  <c:v>3.1262944274556199E-3</c:v>
                </c:pt>
                <c:pt idx="7">
                  <c:v>3.31889795442205E-3</c:v>
                </c:pt>
                <c:pt idx="8">
                  <c:v>3.51874505401917E-3</c:v>
                </c:pt>
                <c:pt idx="9">
                  <c:v>3.7292966458626199E-3</c:v>
                </c:pt>
                <c:pt idx="10">
                  <c:v>3.9411460704011098E-3</c:v>
                </c:pt>
                <c:pt idx="11">
                  <c:v>4.16466245370353E-3</c:v>
                </c:pt>
                <c:pt idx="12">
                  <c:v>4.3966356891583097E-3</c:v>
                </c:pt>
                <c:pt idx="13">
                  <c:v>4.6355392398187397E-3</c:v>
                </c:pt>
                <c:pt idx="14">
                  <c:v>4.8785474833391799E-3</c:v>
                </c:pt>
                <c:pt idx="15">
                  <c:v>5.1270067619035402E-3</c:v>
                </c:pt>
                <c:pt idx="16">
                  <c:v>5.38464246608906E-3</c:v>
                </c:pt>
                <c:pt idx="17">
                  <c:v>5.6591737665422802E-3</c:v>
                </c:pt>
                <c:pt idx="18">
                  <c:v>5.9386852342983801E-3</c:v>
                </c:pt>
                <c:pt idx="19">
                  <c:v>6.2226639943211799E-3</c:v>
                </c:pt>
                <c:pt idx="20">
                  <c:v>6.52785975589252E-3</c:v>
                </c:pt>
                <c:pt idx="21">
                  <c:v>6.8315984591890604E-3</c:v>
                </c:pt>
                <c:pt idx="22">
                  <c:v>7.1459805119017698E-3</c:v>
                </c:pt>
                <c:pt idx="23">
                  <c:v>7.4641990816307303E-3</c:v>
                </c:pt>
                <c:pt idx="24">
                  <c:v>7.7915772956938904E-3</c:v>
                </c:pt>
                <c:pt idx="25">
                  <c:v>8.1251074077327897E-3</c:v>
                </c:pt>
                <c:pt idx="26">
                  <c:v>8.4579749460528507E-3</c:v>
                </c:pt>
                <c:pt idx="27">
                  <c:v>8.8230258339093703E-3</c:v>
                </c:pt>
                <c:pt idx="28">
                  <c:v>9.1968241509696493E-3</c:v>
                </c:pt>
                <c:pt idx="29">
                  <c:v>9.5681221514266404E-3</c:v>
                </c:pt>
                <c:pt idx="30">
                  <c:v>9.9722582233956608E-3</c:v>
                </c:pt>
                <c:pt idx="31">
                  <c:v>1.03637018512521E-2</c:v>
                </c:pt>
                <c:pt idx="32">
                  <c:v>1.07648965334672E-2</c:v>
                </c:pt>
                <c:pt idx="33">
                  <c:v>1.1175923842493701E-2</c:v>
                </c:pt>
                <c:pt idx="34">
                  <c:v>1.159001817378E-2</c:v>
                </c:pt>
                <c:pt idx="35">
                  <c:v>1.2034902602295301E-2</c:v>
                </c:pt>
                <c:pt idx="36">
                  <c:v>1.24810877209786E-2</c:v>
                </c:pt>
                <c:pt idx="37">
                  <c:v>1.29326484799538E-2</c:v>
                </c:pt>
                <c:pt idx="38">
                  <c:v>1.3402391354985201E-2</c:v>
                </c:pt>
                <c:pt idx="39">
                  <c:v>1.3860884239267001E-2</c:v>
                </c:pt>
                <c:pt idx="40">
                  <c:v>1.4342993087563699E-2</c:v>
                </c:pt>
                <c:pt idx="41">
                  <c:v>1.4829523899784799E-2</c:v>
                </c:pt>
                <c:pt idx="42">
                  <c:v>1.5326028323451601E-2</c:v>
                </c:pt>
                <c:pt idx="43">
                  <c:v>1.5829355098700301E-2</c:v>
                </c:pt>
                <c:pt idx="44">
                  <c:v>1.6349051680786101E-2</c:v>
                </c:pt>
                <c:pt idx="45">
                  <c:v>1.6879007136792301E-2</c:v>
                </c:pt>
                <c:pt idx="46">
                  <c:v>1.74192476090951E-2</c:v>
                </c:pt>
                <c:pt idx="47">
                  <c:v>1.79734257920511E-2</c:v>
                </c:pt>
                <c:pt idx="48">
                  <c:v>1.85456866188114E-2</c:v>
                </c:pt>
                <c:pt idx="49">
                  <c:v>1.9113501046269198E-2</c:v>
                </c:pt>
                <c:pt idx="50">
                  <c:v>1.9671408069324402E-2</c:v>
                </c:pt>
                <c:pt idx="51">
                  <c:v>2.0267056444251599E-2</c:v>
                </c:pt>
                <c:pt idx="52">
                  <c:v>2.08733161587712E-2</c:v>
                </c:pt>
                <c:pt idx="53">
                  <c:v>2.1477007991180401E-2</c:v>
                </c:pt>
                <c:pt idx="54">
                  <c:v>2.2099567599794399E-2</c:v>
                </c:pt>
                <c:pt idx="55">
                  <c:v>2.2732470103557299E-2</c:v>
                </c:pt>
                <c:pt idx="56">
                  <c:v>2.3351680211140001E-2</c:v>
                </c:pt>
                <c:pt idx="57">
                  <c:v>2.39946398707469E-2</c:v>
                </c:pt>
                <c:pt idx="58">
                  <c:v>2.4637162970750599E-2</c:v>
                </c:pt>
                <c:pt idx="59">
                  <c:v>2.5288815548295901E-2</c:v>
                </c:pt>
                <c:pt idx="60">
                  <c:v>2.59334782563189E-2</c:v>
                </c:pt>
                <c:pt idx="61">
                  <c:v>2.66138450502027E-2</c:v>
                </c:pt>
                <c:pt idx="62">
                  <c:v>2.7298150099133799E-2</c:v>
                </c:pt>
                <c:pt idx="63">
                  <c:v>2.7956902876196999E-2</c:v>
                </c:pt>
                <c:pt idx="64">
                  <c:v>2.8664703002334702E-2</c:v>
                </c:pt>
                <c:pt idx="65">
                  <c:v>2.9375866859033501E-2</c:v>
                </c:pt>
                <c:pt idx="66">
                  <c:v>3.00648479966227E-2</c:v>
                </c:pt>
                <c:pt idx="67">
                  <c:v>3.0780568743591599E-2</c:v>
                </c:pt>
                <c:pt idx="68">
                  <c:v>3.15046558211221E-2</c:v>
                </c:pt>
                <c:pt idx="69">
                  <c:v>3.22505004762772E-2</c:v>
                </c:pt>
                <c:pt idx="70">
                  <c:v>3.2984549927210498E-2</c:v>
                </c:pt>
                <c:pt idx="71">
                  <c:v>3.3761729178512299E-2</c:v>
                </c:pt>
                <c:pt idx="72">
                  <c:v>3.4541119999533E-2</c:v>
                </c:pt>
                <c:pt idx="73">
                  <c:v>3.5314715991429997E-2</c:v>
                </c:pt>
                <c:pt idx="74">
                  <c:v>3.6066248359419399E-2</c:v>
                </c:pt>
                <c:pt idx="75">
                  <c:v>3.6847811960848402E-2</c:v>
                </c:pt>
                <c:pt idx="76">
                  <c:v>3.7621236924028502E-2</c:v>
                </c:pt>
                <c:pt idx="77">
                  <c:v>3.8433906760899798E-2</c:v>
                </c:pt>
                <c:pt idx="78">
                  <c:v>3.9229921182122103E-2</c:v>
                </c:pt>
                <c:pt idx="79">
                  <c:v>4.0032899269670401E-2</c:v>
                </c:pt>
                <c:pt idx="80">
                  <c:v>4.0851319258045998E-2</c:v>
                </c:pt>
                <c:pt idx="81">
                  <c:v>4.1685574336914298E-2</c:v>
                </c:pt>
                <c:pt idx="82">
                  <c:v>4.2491069922898903E-2</c:v>
                </c:pt>
                <c:pt idx="83">
                  <c:v>4.3311338762121003E-2</c:v>
                </c:pt>
                <c:pt idx="84">
                  <c:v>4.4128034338267903E-2</c:v>
                </c:pt>
                <c:pt idx="85">
                  <c:v>4.50071862078818E-2</c:v>
                </c:pt>
                <c:pt idx="86">
                  <c:v>4.5864442364890103E-2</c:v>
                </c:pt>
                <c:pt idx="87">
                  <c:v>4.6707823402183303E-2</c:v>
                </c:pt>
                <c:pt idx="88">
                  <c:v>4.7576486819970197E-2</c:v>
                </c:pt>
                <c:pt idx="89">
                  <c:v>4.84611041826409E-2</c:v>
                </c:pt>
                <c:pt idx="90">
                  <c:v>4.9341058365981801E-2</c:v>
                </c:pt>
                <c:pt idx="91">
                  <c:v>5.0247760148443801E-2</c:v>
                </c:pt>
                <c:pt idx="92">
                  <c:v>5.1149474325206397E-2</c:v>
                </c:pt>
                <c:pt idx="93">
                  <c:v>5.2034287744963797E-2</c:v>
                </c:pt>
                <c:pt idx="94">
                  <c:v>5.2878207864144898E-2</c:v>
                </c:pt>
                <c:pt idx="95">
                  <c:v>5.37478756953058E-2</c:v>
                </c:pt>
                <c:pt idx="96">
                  <c:v>5.4632581399236303E-2</c:v>
                </c:pt>
                <c:pt idx="97">
                  <c:v>5.5520873572412997E-2</c:v>
                </c:pt>
                <c:pt idx="98">
                  <c:v>5.6400521940475602E-2</c:v>
                </c:pt>
                <c:pt idx="99">
                  <c:v>5.7307707671128298E-2</c:v>
                </c:pt>
                <c:pt idx="100">
                  <c:v>5.8218523091049898E-2</c:v>
                </c:pt>
                <c:pt idx="101">
                  <c:v>5.9132866143526003E-2</c:v>
                </c:pt>
                <c:pt idx="102">
                  <c:v>6.0037720419410801E-2</c:v>
                </c:pt>
                <c:pt idx="103">
                  <c:v>6.0932388534139702E-2</c:v>
                </c:pt>
                <c:pt idx="104">
                  <c:v>6.1856149444708103E-2</c:v>
                </c:pt>
                <c:pt idx="105">
                  <c:v>6.2756031075545296E-2</c:v>
                </c:pt>
                <c:pt idx="106">
                  <c:v>6.3658203180755393E-2</c:v>
                </c:pt>
                <c:pt idx="107">
                  <c:v>6.4562593602092502E-2</c:v>
                </c:pt>
                <c:pt idx="108">
                  <c:v>6.5539868285849207E-2</c:v>
                </c:pt>
                <c:pt idx="109">
                  <c:v>6.6435155651977607E-2</c:v>
                </c:pt>
                <c:pt idx="110">
                  <c:v>6.7404935818595205E-2</c:v>
                </c:pt>
                <c:pt idx="111">
                  <c:v>6.8334015088659994E-2</c:v>
                </c:pt>
                <c:pt idx="112">
                  <c:v>6.9340573770244995E-2</c:v>
                </c:pt>
                <c:pt idx="113">
                  <c:v>7.0260128627737894E-2</c:v>
                </c:pt>
                <c:pt idx="114">
                  <c:v>7.1196994989464593E-2</c:v>
                </c:pt>
                <c:pt idx="115">
                  <c:v>7.2151776589946107E-2</c:v>
                </c:pt>
                <c:pt idx="116">
                  <c:v>7.3061517975849699E-2</c:v>
                </c:pt>
                <c:pt idx="117">
                  <c:v>7.4020883645708094E-2</c:v>
                </c:pt>
                <c:pt idx="118">
                  <c:v>7.4950190128935695E-2</c:v>
                </c:pt>
                <c:pt idx="119">
                  <c:v>7.5864665789059496E-2</c:v>
                </c:pt>
                <c:pt idx="120">
                  <c:v>7.6780394537340493E-2</c:v>
                </c:pt>
                <c:pt idx="121">
                  <c:v>7.7697349235956503E-2</c:v>
                </c:pt>
                <c:pt idx="122">
                  <c:v>7.8598379229476101E-2</c:v>
                </c:pt>
                <c:pt idx="123">
                  <c:v>7.9552167257487705E-2</c:v>
                </c:pt>
                <c:pt idx="124">
                  <c:v>8.0472853286711402E-2</c:v>
                </c:pt>
                <c:pt idx="125">
                  <c:v>8.1412421765960905E-2</c:v>
                </c:pt>
                <c:pt idx="126">
                  <c:v>8.2443461663277998E-2</c:v>
                </c:pt>
                <c:pt idx="127">
                  <c:v>8.3368915188153897E-2</c:v>
                </c:pt>
                <c:pt idx="128">
                  <c:v>8.4332299086475507E-2</c:v>
                </c:pt>
                <c:pt idx="129">
                  <c:v>8.52416519122359E-2</c:v>
                </c:pt>
                <c:pt idx="130">
                  <c:v>8.6302580730894099E-2</c:v>
                </c:pt>
                <c:pt idx="131">
                  <c:v>8.7233882284873804E-2</c:v>
                </c:pt>
                <c:pt idx="132">
                  <c:v>8.8185515393733593E-2</c:v>
                </c:pt>
                <c:pt idx="133">
                  <c:v>8.9158117298867495E-2</c:v>
                </c:pt>
                <c:pt idx="134">
                  <c:v>9.0073274923428301E-2</c:v>
                </c:pt>
                <c:pt idx="135">
                  <c:v>9.1048891675045401E-2</c:v>
                </c:pt>
                <c:pt idx="136">
                  <c:v>9.1985941227949397E-2</c:v>
                </c:pt>
                <c:pt idx="137">
                  <c:v>9.2923934020502502E-2</c:v>
                </c:pt>
                <c:pt idx="138">
                  <c:v>9.3904098791648904E-2</c:v>
                </c:pt>
                <c:pt idx="139">
                  <c:v>9.4844367411143396E-2</c:v>
                </c:pt>
                <c:pt idx="140">
                  <c:v>9.5827672486971105E-2</c:v>
                </c:pt>
                <c:pt idx="141">
                  <c:v>9.6791471964125006E-2</c:v>
                </c:pt>
                <c:pt idx="142">
                  <c:v>9.7735094345185194E-2</c:v>
                </c:pt>
                <c:pt idx="143">
                  <c:v>9.8723056652782595E-2</c:v>
                </c:pt>
                <c:pt idx="144">
                  <c:v>9.9690826508950905E-2</c:v>
                </c:pt>
                <c:pt idx="145">
                  <c:v>0.100659906131692</c:v>
                </c:pt>
                <c:pt idx="146">
                  <c:v>0.101607887579429</c:v>
                </c:pt>
                <c:pt idx="147">
                  <c:v>0.10255672621728799</c:v>
                </c:pt>
                <c:pt idx="148">
                  <c:v>0.103506413734437</c:v>
                </c:pt>
                <c:pt idx="149">
                  <c:v>0.10445694250311099</c:v>
                </c:pt>
                <c:pt idx="150">
                  <c:v>0.105431564216232</c:v>
                </c:pt>
                <c:pt idx="151">
                  <c:v>0.106407454468021</c:v>
                </c:pt>
                <c:pt idx="152">
                  <c:v>0.10733719788007</c:v>
                </c:pt>
                <c:pt idx="153">
                  <c:v>0.108315156286571</c:v>
                </c:pt>
                <c:pt idx="154">
                  <c:v>0.10927022278196601</c:v>
                </c:pt>
                <c:pt idx="155">
                  <c:v>0.110226091498278</c:v>
                </c:pt>
                <c:pt idx="156">
                  <c:v>0.11115819276875299</c:v>
                </c:pt>
                <c:pt idx="157">
                  <c:v>0.112115438110011</c:v>
                </c:pt>
                <c:pt idx="158">
                  <c:v>0.113073473865798</c:v>
                </c:pt>
                <c:pt idx="159">
                  <c:v>0.11400708791517999</c:v>
                </c:pt>
                <c:pt idx="160">
                  <c:v>0.114966468395057</c:v>
                </c:pt>
                <c:pt idx="161">
                  <c:v>0.115926620578293</c:v>
                </c:pt>
                <c:pt idx="162">
                  <c:v>0.116887540135793</c:v>
                </c:pt>
                <c:pt idx="163">
                  <c:v>0.11782315598033299</c:v>
                </c:pt>
                <c:pt idx="164">
                  <c:v>0.11881166373885001</c:v>
                </c:pt>
                <c:pt idx="165">
                  <c:v>0.119827901782516</c:v>
                </c:pt>
                <c:pt idx="166">
                  <c:v>0.12081904191812699</c:v>
                </c:pt>
                <c:pt idx="167">
                  <c:v>0.121757407061171</c:v>
                </c:pt>
                <c:pt idx="168">
                  <c:v>0.122723270692961</c:v>
                </c:pt>
                <c:pt idx="169">
                  <c:v>0.12368986878824199</c:v>
                </c:pt>
                <c:pt idx="170">
                  <c:v>0.124657198122001</c:v>
                </c:pt>
                <c:pt idx="171">
                  <c:v>0.12559740717518</c:v>
                </c:pt>
                <c:pt idx="172">
                  <c:v>0.12659403983373299</c:v>
                </c:pt>
                <c:pt idx="173">
                  <c:v>0.12759185082122801</c:v>
                </c:pt>
                <c:pt idx="174">
                  <c:v>0.12856230135069299</c:v>
                </c:pt>
                <c:pt idx="175">
                  <c:v>0.12956223258664401</c:v>
                </c:pt>
                <c:pt idx="176">
                  <c:v>0.13062136671328001</c:v>
                </c:pt>
                <c:pt idx="177">
                  <c:v>0.13159485989911801</c:v>
                </c:pt>
                <c:pt idx="178">
                  <c:v>0.13259854458262499</c:v>
                </c:pt>
                <c:pt idx="179">
                  <c:v>0.13357368158614399</c:v>
                </c:pt>
                <c:pt idx="180">
                  <c:v>0.134549523707891</c:v>
                </c:pt>
                <c:pt idx="181">
                  <c:v>0.13549592047720199</c:v>
                </c:pt>
                <c:pt idx="182">
                  <c:v>0.13650332182914299</c:v>
                </c:pt>
                <c:pt idx="183">
                  <c:v>0.13745067404494801</c:v>
                </c:pt>
                <c:pt idx="184">
                  <c:v>0.13845992165955701</c:v>
                </c:pt>
                <c:pt idx="185">
                  <c:v>0.139501403518376</c:v>
                </c:pt>
                <c:pt idx="186">
                  <c:v>0.14045058862031801</c:v>
                </c:pt>
                <c:pt idx="187">
                  <c:v>0.14143154157069601</c:v>
                </c:pt>
                <c:pt idx="188">
                  <c:v>0.14238144423979399</c:v>
                </c:pt>
                <c:pt idx="189">
                  <c:v>0.143363546090262</c:v>
                </c:pt>
                <c:pt idx="190">
                  <c:v>0.144346330320582</c:v>
                </c:pt>
                <c:pt idx="191">
                  <c:v>0.14536221262521101</c:v>
                </c:pt>
                <c:pt idx="192">
                  <c:v>0.14631393606526399</c:v>
                </c:pt>
                <c:pt idx="193">
                  <c:v>0.147331623111947</c:v>
                </c:pt>
                <c:pt idx="194">
                  <c:v>0.14831733721903201</c:v>
                </c:pt>
                <c:pt idx="195">
                  <c:v>0.149303720834839</c:v>
                </c:pt>
                <c:pt idx="196">
                  <c:v>0.15029077114112299</c:v>
                </c:pt>
                <c:pt idx="197">
                  <c:v>0.15124470387094899</c:v>
                </c:pt>
                <c:pt idx="198">
                  <c:v>0.15223285341961099</c:v>
                </c:pt>
                <c:pt idx="199">
                  <c:v>0.153221662710814</c:v>
                </c:pt>
                <c:pt idx="200">
                  <c:v>0.154176677507042</c:v>
                </c:pt>
                <c:pt idx="201">
                  <c:v>0.155131906096728</c:v>
                </c:pt>
                <c:pt idx="202">
                  <c:v>0.15615712089168601</c:v>
                </c:pt>
                <c:pt idx="203">
                  <c:v>0.157113195974874</c:v>
                </c:pt>
                <c:pt idx="204">
                  <c:v>0.15810481643939001</c:v>
                </c:pt>
                <c:pt idx="205">
                  <c:v>0.159061516105024</c:v>
                </c:pt>
                <c:pt idx="206">
                  <c:v>0.16001841740553999</c:v>
                </c:pt>
                <c:pt idx="207">
                  <c:v>0.16097551869346699</c:v>
                </c:pt>
                <c:pt idx="208">
                  <c:v>0.161932818186864</c:v>
                </c:pt>
                <c:pt idx="209">
                  <c:v>0.162999637485022</c:v>
                </c:pt>
                <c:pt idx="210">
                  <c:v>0.16406808545499801</c:v>
                </c:pt>
                <c:pt idx="211">
                  <c:v>0.165027257599587</c:v>
                </c:pt>
                <c:pt idx="212">
                  <c:v>0.16602378856639199</c:v>
                </c:pt>
                <c:pt idx="213">
                  <c:v>0.166983557608614</c:v>
                </c:pt>
                <c:pt idx="214">
                  <c:v>0.167943515407597</c:v>
                </c:pt>
                <c:pt idx="215">
                  <c:v>0.16890366013133001</c:v>
                </c:pt>
                <c:pt idx="216">
                  <c:v>0.16990203377204199</c:v>
                </c:pt>
                <c:pt idx="217">
                  <c:v>0.17086276316697299</c:v>
                </c:pt>
                <c:pt idx="218">
                  <c:v>0.171862165428916</c:v>
                </c:pt>
                <c:pt idx="219">
                  <c:v>0.172823472181654</c:v>
                </c:pt>
                <c:pt idx="220">
                  <c:v>0.173784959972347</c:v>
                </c:pt>
                <c:pt idx="221">
                  <c:v>0.174746629798399</c:v>
                </c:pt>
                <c:pt idx="222">
                  <c:v>0.17574785101975901</c:v>
                </c:pt>
                <c:pt idx="223">
                  <c:v>0.17678932196295299</c:v>
                </c:pt>
                <c:pt idx="224">
                  <c:v>0.17775217766659601</c:v>
                </c:pt>
                <c:pt idx="225">
                  <c:v>0.17883547634171401</c:v>
                </c:pt>
                <c:pt idx="226">
                  <c:v>0.17979933423491301</c:v>
                </c:pt>
                <c:pt idx="227">
                  <c:v>0.18076336716014199</c:v>
                </c:pt>
                <c:pt idx="228">
                  <c:v>0.18172757293908101</c:v>
                </c:pt>
                <c:pt idx="229">
                  <c:v>0.182773949211223</c:v>
                </c:pt>
                <c:pt idx="230">
                  <c:v>0.183738932113789</c:v>
                </c:pt>
                <c:pt idx="231">
                  <c:v>0.18470408459756699</c:v>
                </c:pt>
                <c:pt idx="232">
                  <c:v>0.18566940429154799</c:v>
                </c:pt>
                <c:pt idx="233">
                  <c:v>0.18663488984125701</c:v>
                </c:pt>
                <c:pt idx="234">
                  <c:v>0.18768477834931099</c:v>
                </c:pt>
                <c:pt idx="235">
                  <c:v>0.18869338821339901</c:v>
                </c:pt>
                <c:pt idx="236">
                  <c:v>0.189702611919495</c:v>
                </c:pt>
                <c:pt idx="237">
                  <c:v>0.190669612204281</c:v>
                </c:pt>
                <c:pt idx="238">
                  <c:v>0.19163677333037599</c:v>
                </c:pt>
                <c:pt idx="239">
                  <c:v>0.19260409421570199</c:v>
                </c:pt>
                <c:pt idx="240">
                  <c:v>0.19357157254944099</c:v>
                </c:pt>
                <c:pt idx="241">
                  <c:v>0.194582913011877</c:v>
                </c:pt>
                <c:pt idx="242">
                  <c:v>0.19559486121462399</c:v>
                </c:pt>
                <c:pt idx="243">
                  <c:v>0.196651616905691</c:v>
                </c:pt>
                <c:pt idx="244">
                  <c:v>0.19766501367818001</c:v>
                </c:pt>
                <c:pt idx="245">
                  <c:v>0.19867901386082601</c:v>
                </c:pt>
                <c:pt idx="246">
                  <c:v>0.19969361604220101</c:v>
                </c:pt>
                <c:pt idx="247">
                  <c:v>0.200663665033014</c:v>
                </c:pt>
                <c:pt idx="248">
                  <c:v>0.20163385723171201</c:v>
                </c:pt>
                <c:pt idx="249">
                  <c:v>0.202649783874151</c:v>
                </c:pt>
                <c:pt idx="250">
                  <c:v>0.203712161858768</c:v>
                </c:pt>
                <c:pt idx="251">
                  <c:v>0.2046834400292</c:v>
                </c:pt>
                <c:pt idx="252">
                  <c:v>0.20565485940414399</c:v>
                </c:pt>
                <c:pt idx="253">
                  <c:v>0.20667294591160301</c:v>
                </c:pt>
                <c:pt idx="254">
                  <c:v>0.20764486407673699</c:v>
                </c:pt>
                <c:pt idx="255">
                  <c:v>0.208616920712449</c:v>
                </c:pt>
                <c:pt idx="256">
                  <c:v>0.20963631931957599</c:v>
                </c:pt>
                <c:pt idx="257">
                  <c:v>0.21060887033971001</c:v>
                </c:pt>
                <c:pt idx="258">
                  <c:v>0.211629222971773</c:v>
                </c:pt>
                <c:pt idx="259">
                  <c:v>0.21265017147280901</c:v>
                </c:pt>
                <c:pt idx="260">
                  <c:v>0.213623570434919</c:v>
                </c:pt>
                <c:pt idx="261">
                  <c:v>0.21464547211510299</c:v>
                </c:pt>
                <c:pt idx="262">
                  <c:v>0.21561936403725801</c:v>
                </c:pt>
                <c:pt idx="263">
                  <c:v>0.21659339050892201</c:v>
                </c:pt>
                <c:pt idx="264">
                  <c:v>0.21756754995229299</c:v>
                </c:pt>
                <c:pt idx="265">
                  <c:v>0.218591107483288</c:v>
                </c:pt>
                <c:pt idx="266">
                  <c:v>0.219565750703514</c:v>
                </c:pt>
                <c:pt idx="267">
                  <c:v>0.22054052516394199</c:v>
                </c:pt>
                <c:pt idx="268">
                  <c:v>0.22151542958496201</c:v>
                </c:pt>
                <c:pt idx="269">
                  <c:v>0.22254062932504701</c:v>
                </c:pt>
                <c:pt idx="270">
                  <c:v>0.223616850702089</c:v>
                </c:pt>
                <c:pt idx="271">
                  <c:v>0.22459279559290801</c:v>
                </c:pt>
                <c:pt idx="272">
                  <c:v>0.225568864241317</c:v>
                </c:pt>
                <c:pt idx="273">
                  <c:v>0.22654505510225301</c:v>
                </c:pt>
                <c:pt idx="274">
                  <c:v>0.22752136667987499</c:v>
                </c:pt>
                <c:pt idx="275">
                  <c:v>0.22854935389855699</c:v>
                </c:pt>
                <c:pt idx="276">
                  <c:v>0.229629746504976</c:v>
                </c:pt>
                <c:pt idx="277">
                  <c:v>0.230607073221793</c:v>
                </c:pt>
                <c:pt idx="278">
                  <c:v>0.23158451533313901</c:v>
                </c:pt>
                <c:pt idx="279">
                  <c:v>0.23256207166146001</c:v>
                </c:pt>
                <c:pt idx="280">
                  <c:v>0.23353974108511499</c:v>
                </c:pt>
                <c:pt idx="281">
                  <c:v>0.23451752254123401</c:v>
                </c:pt>
                <c:pt idx="282">
                  <c:v>0.235548586226968</c:v>
                </c:pt>
                <c:pt idx="283">
                  <c:v>0.23652680947920399</c:v>
                </c:pt>
                <c:pt idx="284">
                  <c:v>0.23755877879981499</c:v>
                </c:pt>
                <c:pt idx="285">
                  <c:v>0.23853743989003001</c:v>
                </c:pt>
                <c:pt idx="286">
                  <c:v>0.239570311362756</c:v>
                </c:pt>
                <c:pt idx="287">
                  <c:v>0.24054940620741599</c:v>
                </c:pt>
                <c:pt idx="288">
                  <c:v>0.24158317606059901</c:v>
                </c:pt>
                <c:pt idx="289">
                  <c:v>0.242562700169072</c:v>
                </c:pt>
                <c:pt idx="290">
                  <c:v>0.24354232640703699</c:v>
                </c:pt>
                <c:pt idx="291">
                  <c:v>0.244632596897597</c:v>
                </c:pt>
                <c:pt idx="292">
                  <c:v>0.245612867123431</c:v>
                </c:pt>
                <c:pt idx="293">
                  <c:v>0.24659323735835301</c:v>
                </c:pt>
                <c:pt idx="294">
                  <c:v>0.247629681676242</c:v>
                </c:pt>
                <c:pt idx="295">
                  <c:v>0.24861047276467499</c:v>
                </c:pt>
                <c:pt idx="296">
                  <c:v>0.249591363068568</c:v>
                </c:pt>
                <c:pt idx="297">
                  <c:v>0.25057235149517698</c:v>
                </c:pt>
                <c:pt idx="298">
                  <c:v>0.25161032349419998</c:v>
                </c:pt>
                <c:pt idx="299">
                  <c:v>0.25259172598489499</c:v>
                </c:pt>
                <c:pt idx="300">
                  <c:v>0.25357322251390602</c:v>
                </c:pt>
                <c:pt idx="301">
                  <c:v>0.25466999488555497</c:v>
                </c:pt>
                <c:pt idx="302">
                  <c:v>0.25570997254560202</c:v>
                </c:pt>
                <c:pt idx="303">
                  <c:v>0.256692409558195</c:v>
                </c:pt>
                <c:pt idx="304">
                  <c:v>0.25773326034236799</c:v>
                </c:pt>
                <c:pt idx="305">
                  <c:v>0.25871609878956198</c:v>
                </c:pt>
                <c:pt idx="306">
                  <c:v>0.25969902512990001</c:v>
                </c:pt>
                <c:pt idx="307">
                  <c:v>0.26074105607029702</c:v>
                </c:pt>
                <c:pt idx="308">
                  <c:v>0.26172437723013797</c:v>
                </c:pt>
                <c:pt idx="309">
                  <c:v>0.262767272848699</c:v>
                </c:pt>
                <c:pt idx="310">
                  <c:v>0.26381072432677899</c:v>
                </c:pt>
                <c:pt idx="311">
                  <c:v>0.26479474164307198</c:v>
                </c:pt>
                <c:pt idx="312">
                  <c:v>0.26583905546073999</c:v>
                </c:pt>
                <c:pt idx="313">
                  <c:v>0.26682346340513302</c:v>
                </c:pt>
                <c:pt idx="314">
                  <c:v>0.26786864035051999</c:v>
                </c:pt>
                <c:pt idx="315">
                  <c:v>0.26885343612011198</c:v>
                </c:pt>
                <c:pt idx="316">
                  <c:v>0.26983831277739601</c:v>
                </c:pt>
                <c:pt idx="317">
                  <c:v>0.27082326932032602</c:v>
                </c:pt>
                <c:pt idx="318">
                  <c:v>0.27180830561695102</c:v>
                </c:pt>
                <c:pt idx="319">
                  <c:v>0.27279342154383801</c:v>
                </c:pt>
                <c:pt idx="320">
                  <c:v>0.27384066925415901</c:v>
                </c:pt>
                <c:pt idx="321">
                  <c:v>0.27482616465802601</c:v>
                </c:pt>
                <c:pt idx="322">
                  <c:v>0.27581173657419</c:v>
                </c:pt>
                <c:pt idx="323">
                  <c:v>0.27679738495862799</c:v>
                </c:pt>
                <c:pt idx="324">
                  <c:v>0.27778310938105799</c:v>
                </c:pt>
                <c:pt idx="325">
                  <c:v>0.27876890879724497</c:v>
                </c:pt>
                <c:pt idx="326">
                  <c:v>0.27981820539438401</c:v>
                </c:pt>
                <c:pt idx="327">
                  <c:v>0.28080437778731498</c:v>
                </c:pt>
                <c:pt idx="328">
                  <c:v>0.28185452179272502</c:v>
                </c:pt>
                <c:pt idx="329">
                  <c:v>0.28290521604957403</c:v>
                </c:pt>
                <c:pt idx="330">
                  <c:v>0.28389205801683998</c:v>
                </c:pt>
                <c:pt idx="331">
                  <c:v>0.284878974947746</c:v>
                </c:pt>
                <c:pt idx="332">
                  <c:v>0.28586596570035899</c:v>
                </c:pt>
                <c:pt idx="333">
                  <c:v>0.28685302909400001</c:v>
                </c:pt>
                <c:pt idx="334">
                  <c:v>0.28784016392476902</c:v>
                </c:pt>
                <c:pt idx="335">
                  <c:v>0.28889289241951399</c:v>
                </c:pt>
                <c:pt idx="336">
                  <c:v>0.28988039039577801</c:v>
                </c:pt>
                <c:pt idx="337">
                  <c:v>0.290867956056513</c:v>
                </c:pt>
                <c:pt idx="338">
                  <c:v>0.29185558812311702</c:v>
                </c:pt>
                <c:pt idx="339">
                  <c:v>0.29284328532815701</c:v>
                </c:pt>
                <c:pt idx="340">
                  <c:v>0.29396442414475799</c:v>
                </c:pt>
                <c:pt idx="341">
                  <c:v>0.29501965496527399</c:v>
                </c:pt>
                <c:pt idx="342">
                  <c:v>0.29600821306019398</c:v>
                </c:pt>
                <c:pt idx="343">
                  <c:v>0.296996831555774</c:v>
                </c:pt>
                <c:pt idx="344">
                  <c:v>0.29805317184236702</c:v>
                </c:pt>
                <c:pt idx="345">
                  <c:v>0.29904213245008998</c:v>
                </c:pt>
                <c:pt idx="346">
                  <c:v>0.30009929280008302</c:v>
                </c:pt>
                <c:pt idx="347">
                  <c:v>0.30108859166753998</c:v>
                </c:pt>
                <c:pt idx="348">
                  <c:v>0.30214656918985899</c:v>
                </c:pt>
                <c:pt idx="349">
                  <c:v>0.30327399390958598</c:v>
                </c:pt>
                <c:pt idx="350">
                  <c:v>0.30426413460278101</c:v>
                </c:pt>
                <c:pt idx="351">
                  <c:v>0.30532372148627401</c:v>
                </c:pt>
                <c:pt idx="352">
                  <c:v>0.30631419523507503</c:v>
                </c:pt>
                <c:pt idx="353">
                  <c:v>0.30730472159644601</c:v>
                </c:pt>
                <c:pt idx="354">
                  <c:v>0.30829529967948599</c:v>
                </c:pt>
                <c:pt idx="355">
                  <c:v>0.30928592860230097</c:v>
                </c:pt>
                <c:pt idx="356">
                  <c:v>0.31034715724992401</c:v>
                </c:pt>
                <c:pt idx="357">
                  <c:v>0.31133811247348803</c:v>
                </c:pt>
                <c:pt idx="358">
                  <c:v>0.31232911803473901</c:v>
                </c:pt>
                <c:pt idx="359">
                  <c:v>0.31339143103736</c:v>
                </c:pt>
                <c:pt idx="360">
                  <c:v>0.31445427652833602</c:v>
                </c:pt>
                <c:pt idx="361">
                  <c:v>0.315445880525556</c:v>
                </c:pt>
                <c:pt idx="362">
                  <c:v>0.31643753264248398</c:v>
                </c:pt>
                <c:pt idx="363">
                  <c:v>0.31742923237193899</c:v>
                </c:pt>
                <c:pt idx="364">
                  <c:v>0.31849342994500701</c:v>
                </c:pt>
                <c:pt idx="365">
                  <c:v>0.31948544900785297</c:v>
                </c:pt>
                <c:pt idx="366">
                  <c:v>0.32047751406957398</c:v>
                </c:pt>
                <c:pt idx="367">
                  <c:v>0.32154278557974902</c:v>
                </c:pt>
                <c:pt idx="368">
                  <c:v>0.32253516663647502</c:v>
                </c:pt>
                <c:pt idx="369">
                  <c:v>0.323527591834392</c:v>
                </c:pt>
                <c:pt idx="370">
                  <c:v>0.32452006090501201</c:v>
                </c:pt>
                <c:pt idx="371">
                  <c:v>0.32566080426128402</c:v>
                </c:pt>
                <c:pt idx="372">
                  <c:v>0.32665381374219499</c:v>
                </c:pt>
                <c:pt idx="373">
                  <c:v>0.32764686644243801</c:v>
                </c:pt>
                <c:pt idx="374">
                  <c:v>0.32871480565225902</c:v>
                </c:pt>
                <c:pt idx="375">
                  <c:v>0.32978327321040402</c:v>
                </c:pt>
                <c:pt idx="376">
                  <c:v>0.330776903745998</c:v>
                </c:pt>
                <c:pt idx="377">
                  <c:v>0.331846165994578</c:v>
                </c:pt>
                <c:pt idx="378">
                  <c:v>0.332840102873665</c:v>
                </c:pt>
                <c:pt idx="379">
                  <c:v>0.33383407929310399</c:v>
                </c:pt>
                <c:pt idx="380">
                  <c:v>0.334828095658113</c:v>
                </c:pt>
                <c:pt idx="381">
                  <c:v>0.33582215135277599</c:v>
                </c:pt>
                <c:pt idx="382">
                  <c:v>0.33689300427576102</c:v>
                </c:pt>
                <c:pt idx="383">
                  <c:v>0.33788736347148002</c:v>
                </c:pt>
                <c:pt idx="384">
                  <c:v>0.33888176096244998</c:v>
                </c:pt>
                <c:pt idx="385">
                  <c:v>0.33995367091023099</c:v>
                </c:pt>
                <c:pt idx="386">
                  <c:v>0.340948372646248</c:v>
                </c:pt>
                <c:pt idx="387">
                  <c:v>0.34202107499530199</c:v>
                </c:pt>
                <c:pt idx="388">
                  <c:v>0.34317256509810101</c:v>
                </c:pt>
                <c:pt idx="389">
                  <c:v>0.34416806129863198</c:v>
                </c:pt>
                <c:pt idx="390">
                  <c:v>0.34516359482228598</c:v>
                </c:pt>
                <c:pt idx="391">
                  <c:v>0.34615916542292802</c:v>
                </c:pt>
                <c:pt idx="392">
                  <c:v>0.34723397770472503</c:v>
                </c:pt>
                <c:pt idx="393">
                  <c:v>0.34822984893287101</c:v>
                </c:pt>
                <c:pt idx="394">
                  <c:v>0.34930545219023901</c:v>
                </c:pt>
                <c:pt idx="395">
                  <c:v>0.35030162480160898</c:v>
                </c:pt>
                <c:pt idx="396">
                  <c:v>0.35137802179826999</c:v>
                </c:pt>
                <c:pt idx="397">
                  <c:v>0.35253543536682802</c:v>
                </c:pt>
                <c:pt idx="398">
                  <c:v>0.35353240298850602</c:v>
                </c:pt>
                <c:pt idx="399">
                  <c:v>0.35452940814766998</c:v>
                </c:pt>
                <c:pt idx="400">
                  <c:v>0.35552645207852701</c:v>
                </c:pt>
                <c:pt idx="401">
                  <c:v>0.35676795332160799</c:v>
                </c:pt>
                <c:pt idx="402">
                  <c:v>0.35776576052658499</c:v>
                </c:pt>
                <c:pt idx="403">
                  <c:v>0.35876360723128098</c:v>
                </c:pt>
                <c:pt idx="404">
                  <c:v>0.35976149313188299</c:v>
                </c:pt>
                <c:pt idx="405">
                  <c:v>0.360841877199165</c:v>
                </c:pt>
                <c:pt idx="406">
                  <c:v>0.36192279380620801</c:v>
                </c:pt>
                <c:pt idx="407">
                  <c:v>0.36292125154994997</c:v>
                </c:pt>
                <c:pt idx="408">
                  <c:v>0.36391974699204799</c:v>
                </c:pt>
                <c:pt idx="409">
                  <c:v>0.364918280060755</c:v>
                </c:pt>
                <c:pt idx="410">
                  <c:v>0.36591685207221702</c:v>
                </c:pt>
                <c:pt idx="411">
                  <c:v>0.36691546378482598</c:v>
                </c:pt>
                <c:pt idx="412">
                  <c:v>0.36791411472292301</c:v>
                </c:pt>
                <c:pt idx="413">
                  <c:v>0.36891280437466401</c:v>
                </c:pt>
                <c:pt idx="414">
                  <c:v>0.36991153224717799</c:v>
                </c:pt>
                <c:pt idx="415">
                  <c:v>0.370910297875435</c:v>
                </c:pt>
                <c:pt idx="416">
                  <c:v>0.37190910082782502</c:v>
                </c:pt>
                <c:pt idx="417">
                  <c:v>0.37290794093162399</c:v>
                </c:pt>
                <c:pt idx="418">
                  <c:v>0.37390681995793101</c:v>
                </c:pt>
                <c:pt idx="419">
                  <c:v>0.37490573865875698</c:v>
                </c:pt>
                <c:pt idx="420">
                  <c:v>0.37607665676143998</c:v>
                </c:pt>
                <c:pt idx="421">
                  <c:v>0.37707611078610698</c:v>
                </c:pt>
                <c:pt idx="422">
                  <c:v>0.37807560344799301</c:v>
                </c:pt>
                <c:pt idx="423">
                  <c:v>0.37907513524199798</c:v>
                </c:pt>
                <c:pt idx="424">
                  <c:v>0.38016166046077499</c:v>
                </c:pt>
                <c:pt idx="425">
                  <c:v>0.38133598457456402</c:v>
                </c:pt>
                <c:pt idx="426">
                  <c:v>0.38251142339362998</c:v>
                </c:pt>
                <c:pt idx="427">
                  <c:v>0.38351225693194402</c:v>
                </c:pt>
                <c:pt idx="428">
                  <c:v>0.384513130439254</c:v>
                </c:pt>
                <c:pt idx="429">
                  <c:v>0.38551404361188402</c:v>
                </c:pt>
                <c:pt idx="430">
                  <c:v>0.386603524470781</c:v>
                </c:pt>
                <c:pt idx="431">
                  <c:v>0.38760474508579701</c:v>
                </c:pt>
                <c:pt idx="432">
                  <c:v>0.38860600421101299</c:v>
                </c:pt>
                <c:pt idx="433">
                  <c:v>0.38960730148009798</c:v>
                </c:pt>
                <c:pt idx="434">
                  <c:v>0.39069812307132601</c:v>
                </c:pt>
                <c:pt idx="435">
                  <c:v>0.391699725007913</c:v>
                </c:pt>
                <c:pt idx="436">
                  <c:v>0.39279135062246501</c:v>
                </c:pt>
                <c:pt idx="437">
                  <c:v>0.39388351343702799</c:v>
                </c:pt>
                <c:pt idx="438">
                  <c:v>0.39488568487064102</c:v>
                </c:pt>
                <c:pt idx="439">
                  <c:v>0.395887892365688</c:v>
                </c:pt>
                <c:pt idx="440">
                  <c:v>0.39689013555881603</c:v>
                </c:pt>
                <c:pt idx="441">
                  <c:v>0.39789241406695702</c:v>
                </c:pt>
                <c:pt idx="442">
                  <c:v>0.39889472748264498</c:v>
                </c:pt>
                <c:pt idx="443">
                  <c:v>0.39989707539294</c:v>
                </c:pt>
                <c:pt idx="444">
                  <c:v>0.40089945737555699</c:v>
                </c:pt>
                <c:pt idx="445">
                  <c:v>0.40190187299331198</c:v>
                </c:pt>
                <c:pt idx="446">
                  <c:v>0.40290432182158298</c:v>
                </c:pt>
                <c:pt idx="447">
                  <c:v>0.40390680344929197</c:v>
                </c:pt>
                <c:pt idx="448">
                  <c:v>0.40490931748745401</c:v>
                </c:pt>
                <c:pt idx="449">
                  <c:v>0.40591186359477099</c:v>
                </c:pt>
                <c:pt idx="450">
                  <c:v>0.40691444149586697</c:v>
                </c:pt>
                <c:pt idx="451">
                  <c:v>0.40791705095645903</c:v>
                </c:pt>
                <c:pt idx="452">
                  <c:v>0.40891969179518101</c:v>
                </c:pt>
                <c:pt idx="453">
                  <c:v>0.40992236387286102</c:v>
                </c:pt>
                <c:pt idx="454">
                  <c:v>0.410925067941738</c:v>
                </c:pt>
                <c:pt idx="455">
                  <c:v>0.41192780481820601</c:v>
                </c:pt>
                <c:pt idx="456">
                  <c:v>0.41293057445521503</c:v>
                </c:pt>
                <c:pt idx="457">
                  <c:v>0.41393337681027298</c:v>
                </c:pt>
                <c:pt idx="458">
                  <c:v>0.41493621183316798</c:v>
                </c:pt>
                <c:pt idx="459">
                  <c:v>0.415939079474137</c:v>
                </c:pt>
                <c:pt idx="460">
                  <c:v>0.41703756472716502</c:v>
                </c:pt>
                <c:pt idx="461">
                  <c:v>0.41813658628821199</c:v>
                </c:pt>
                <c:pt idx="462">
                  <c:v>0.41914001141292001</c:v>
                </c:pt>
                <c:pt idx="463">
                  <c:v>0.42023983209015398</c:v>
                </c:pt>
                <c:pt idx="464">
                  <c:v>0.421243553169938</c:v>
                </c:pt>
                <c:pt idx="465">
                  <c:v>0.42224730806655703</c:v>
                </c:pt>
                <c:pt idx="466">
                  <c:v>0.42325109662223198</c:v>
                </c:pt>
                <c:pt idx="467">
                  <c:v>0.42425491865390702</c:v>
                </c:pt>
                <c:pt idx="468">
                  <c:v>0.42525877397030198</c:v>
                </c:pt>
                <c:pt idx="469">
                  <c:v>0.42626266264743201</c:v>
                </c:pt>
                <c:pt idx="470">
                  <c:v>0.42726658579978299</c:v>
                </c:pt>
                <c:pt idx="471">
                  <c:v>0.42836879311435699</c:v>
                </c:pt>
                <c:pt idx="472">
                  <c:v>0.42937301526935001</c:v>
                </c:pt>
                <c:pt idx="473">
                  <c:v>0.43037727141726201</c:v>
                </c:pt>
                <c:pt idx="474">
                  <c:v>0.43138156131912297</c:v>
                </c:pt>
                <c:pt idx="475">
                  <c:v>0.43238588474328599</c:v>
                </c:pt>
                <c:pt idx="476">
                  <c:v>0.433390241442625</c:v>
                </c:pt>
                <c:pt idx="477">
                  <c:v>0.434494308701251</c:v>
                </c:pt>
                <c:pt idx="478">
                  <c:v>0.43559891557900199</c:v>
                </c:pt>
                <c:pt idx="479">
                  <c:v>0.43660383256445001</c:v>
                </c:pt>
                <c:pt idx="480">
                  <c:v>0.43760878363728001</c:v>
                </c:pt>
                <c:pt idx="481">
                  <c:v>0.43861376856137602</c:v>
                </c:pt>
                <c:pt idx="482">
                  <c:v>0.43961878708712898</c:v>
                </c:pt>
                <c:pt idx="483">
                  <c:v>0.440623838953909</c:v>
                </c:pt>
                <c:pt idx="484">
                  <c:v>0.44162892390045599</c:v>
                </c:pt>
                <c:pt idx="485">
                  <c:v>0.44263404165332298</c:v>
                </c:pt>
                <c:pt idx="486">
                  <c:v>0.443741037457416</c:v>
                </c:pt>
                <c:pt idx="487">
                  <c:v>0.44474645068655499</c:v>
                </c:pt>
                <c:pt idx="488">
                  <c:v>0.44575189578796498</c:v>
                </c:pt>
                <c:pt idx="489">
                  <c:v>0.44675737243138902</c:v>
                </c:pt>
                <c:pt idx="490">
                  <c:v>0.44776288028440198</c:v>
                </c:pt>
                <c:pt idx="491">
                  <c:v>0.44876841901261799</c:v>
                </c:pt>
                <c:pt idx="492">
                  <c:v>0.44977398827662302</c:v>
                </c:pt>
                <c:pt idx="493">
                  <c:v>0.450779587734215</c:v>
                </c:pt>
                <c:pt idx="494">
                  <c:v>0.45178521703236602</c:v>
                </c:pt>
                <c:pt idx="495">
                  <c:v>0.45279087581646599</c:v>
                </c:pt>
                <c:pt idx="496">
                  <c:v>0.45400501417003303</c:v>
                </c:pt>
                <c:pt idx="497">
                  <c:v>0.45501119283372798</c:v>
                </c:pt>
                <c:pt idx="498">
                  <c:v>0.45612215922647498</c:v>
                </c:pt>
                <c:pt idx="499">
                  <c:v>0.45723366419757899</c:v>
                </c:pt>
                <c:pt idx="500">
                  <c:v>0.458240389331658</c:v>
                </c:pt>
                <c:pt idx="501">
                  <c:v>0.459352691528012</c:v>
                </c:pt>
                <c:pt idx="502">
                  <c:v>0.46035970222956502</c:v>
                </c:pt>
                <c:pt idx="503">
                  <c:v>0.461472800822669</c:v>
                </c:pt>
                <c:pt idx="504">
                  <c:v>0.46248009582399102</c:v>
                </c:pt>
                <c:pt idx="505">
                  <c:v>0.463487416724986</c:v>
                </c:pt>
                <c:pt idx="506">
                  <c:v>0.46449476320934902</c:v>
                </c:pt>
                <c:pt idx="507">
                  <c:v>0.4655021349763</c:v>
                </c:pt>
                <c:pt idx="508">
                  <c:v>0.466509531731921</c:v>
                </c:pt>
                <c:pt idx="509">
                  <c:v>0.46751695317494402</c:v>
                </c:pt>
                <c:pt idx="510">
                  <c:v>0.46852439898666898</c:v>
                </c:pt>
                <c:pt idx="511">
                  <c:v>0.46953186882498499</c:v>
                </c:pt>
                <c:pt idx="512">
                  <c:v>0.47064755718372198</c:v>
                </c:pt>
                <c:pt idx="513">
                  <c:v>0.47176378206561198</c:v>
                </c:pt>
                <c:pt idx="514">
                  <c:v>0.47277178527581398</c:v>
                </c:pt>
                <c:pt idx="515">
                  <c:v>0.47377981101157102</c:v>
                </c:pt>
                <c:pt idx="516">
                  <c:v>0.47478785890306002</c:v>
                </c:pt>
                <c:pt idx="517">
                  <c:v>0.47579592972810397</c:v>
                </c:pt>
                <c:pt idx="518">
                  <c:v>0.47680402359911001</c:v>
                </c:pt>
                <c:pt idx="519">
                  <c:v>0.477812140110423</c:v>
                </c:pt>
                <c:pt idx="520">
                  <c:v>0.47893042846112899</c:v>
                </c:pt>
                <c:pt idx="521">
                  <c:v>0.47993882100940399</c:v>
                </c:pt>
                <c:pt idx="522">
                  <c:v>0.48094723507159698</c:v>
                </c:pt>
                <c:pt idx="523">
                  <c:v>0.48195567028814701</c:v>
                </c:pt>
                <c:pt idx="524">
                  <c:v>0.483075254723206</c:v>
                </c:pt>
                <c:pt idx="525">
                  <c:v>0.48408396321779401</c:v>
                </c:pt>
                <c:pt idx="526">
                  <c:v>0.48509269173955999</c:v>
                </c:pt>
                <c:pt idx="527">
                  <c:v>0.48610143988044502</c:v>
                </c:pt>
                <c:pt idx="528">
                  <c:v>0.48711020721654402</c:v>
                </c:pt>
                <c:pt idx="529">
                  <c:v>0.48811899332398001</c:v>
                </c:pt>
                <c:pt idx="530">
                  <c:v>0.48912779777670401</c:v>
                </c:pt>
                <c:pt idx="531">
                  <c:v>0.49013662014722398</c:v>
                </c:pt>
                <c:pt idx="532">
                  <c:v>0.49114546001393899</c:v>
                </c:pt>
                <c:pt idx="533">
                  <c:v>0.49215431694675399</c:v>
                </c:pt>
                <c:pt idx="534">
                  <c:v>0.49316319051344198</c:v>
                </c:pt>
                <c:pt idx="535">
                  <c:v>0.49417208027032999</c:v>
                </c:pt>
                <c:pt idx="536">
                  <c:v>0.49518098598721799</c:v>
                </c:pt>
                <c:pt idx="537">
                  <c:v>0.49618990854717798</c:v>
                </c:pt>
                <c:pt idx="538">
                  <c:v>0.49719884774261502</c:v>
                </c:pt>
                <c:pt idx="539">
                  <c:v>0.49832246548942299</c:v>
                </c:pt>
                <c:pt idx="540">
                  <c:v>0.49933166893244502</c:v>
                </c:pt>
                <c:pt idx="541">
                  <c:v>0.50034088778748897</c:v>
                </c:pt>
                <c:pt idx="542">
                  <c:v>0.50135012167751203</c:v>
                </c:pt>
                <c:pt idx="543">
                  <c:v>0.50247501467746802</c:v>
                </c:pt>
                <c:pt idx="544">
                  <c:v>0.50348450993733496</c:v>
                </c:pt>
                <c:pt idx="545">
                  <c:v>0.504494019238378</c:v>
                </c:pt>
                <c:pt idx="546">
                  <c:v>0.50550354228629002</c:v>
                </c:pt>
                <c:pt idx="547">
                  <c:v>0.50674638749952094</c:v>
                </c:pt>
                <c:pt idx="548">
                  <c:v>0.50775640233189001</c:v>
                </c:pt>
                <c:pt idx="549">
                  <c:v>0.50876643021384704</c:v>
                </c:pt>
                <c:pt idx="550">
                  <c:v>0.50989390392815603</c:v>
                </c:pt>
                <c:pt idx="551">
                  <c:v>0.51102190994351504</c:v>
                </c:pt>
                <c:pt idx="552">
                  <c:v>0.51203244144708004</c:v>
                </c:pt>
                <c:pt idx="553">
                  <c:v>0.51304298538591897</c:v>
                </c:pt>
                <c:pt idx="554">
                  <c:v>0.51405354164271599</c:v>
                </c:pt>
                <c:pt idx="555">
                  <c:v>0.51506411010986197</c:v>
                </c:pt>
                <c:pt idx="556">
                  <c:v>0.51607469068651601</c:v>
                </c:pt>
                <c:pt idx="557">
                  <c:v>0.51708528327060499</c:v>
                </c:pt>
                <c:pt idx="558">
                  <c:v>0.51809588777084004</c:v>
                </c:pt>
                <c:pt idx="559">
                  <c:v>0.51910650409673698</c:v>
                </c:pt>
                <c:pt idx="560">
                  <c:v>0.52011713216065103</c:v>
                </c:pt>
                <c:pt idx="561">
                  <c:v>0.52112777187729797</c:v>
                </c:pt>
                <c:pt idx="562">
                  <c:v>0.52213842315655301</c:v>
                </c:pt>
                <c:pt idx="563">
                  <c:v>0.52314908590675402</c:v>
                </c:pt>
                <c:pt idx="564">
                  <c:v>0.52415976003402598</c:v>
                </c:pt>
                <c:pt idx="565">
                  <c:v>0.52517044543800695</c:v>
                </c:pt>
                <c:pt idx="566">
                  <c:v>0.52618114200844401</c:v>
                </c:pt>
                <c:pt idx="567">
                  <c:v>0.52731335040049798</c:v>
                </c:pt>
                <c:pt idx="568">
                  <c:v>0.52832430189722202</c:v>
                </c:pt>
                <c:pt idx="569">
                  <c:v>0.52933526418426602</c:v>
                </c:pt>
                <c:pt idx="570">
                  <c:v>0.53034623711005602</c:v>
                </c:pt>
                <c:pt idx="571">
                  <c:v>0.53147970950366996</c:v>
                </c:pt>
                <c:pt idx="572">
                  <c:v>0.532490936288183</c:v>
                </c:pt>
                <c:pt idx="573">
                  <c:v>0.53350217320528903</c:v>
                </c:pt>
                <c:pt idx="574">
                  <c:v>0.53451342008257496</c:v>
                </c:pt>
                <c:pt idx="575">
                  <c:v>0.53552467675958104</c:v>
                </c:pt>
                <c:pt idx="576">
                  <c:v>0.53653594307364205</c:v>
                </c:pt>
                <c:pt idx="577">
                  <c:v>0.53754721885826595</c:v>
                </c:pt>
                <c:pt idx="578">
                  <c:v>0.53855850394333205</c:v>
                </c:pt>
                <c:pt idx="579">
                  <c:v>0.53969420899000198</c:v>
                </c:pt>
                <c:pt idx="580">
                  <c:v>0.54083044684845405</c:v>
                </c:pt>
                <c:pt idx="581">
                  <c:v>0.54184222521779901</c:v>
                </c:pt>
                <c:pt idx="582">
                  <c:v>0.54285401210957795</c:v>
                </c:pt>
                <c:pt idx="583">
                  <c:v>0.54386580730494405</c:v>
                </c:pt>
                <c:pt idx="584">
                  <c:v>0.54487761058254303</c:v>
                </c:pt>
                <c:pt idx="585">
                  <c:v>0.545889421722075</c:v>
                </c:pt>
                <c:pt idx="586">
                  <c:v>0.54690124050739997</c:v>
                </c:pt>
                <c:pt idx="587">
                  <c:v>0.54791306672234097</c:v>
                </c:pt>
                <c:pt idx="588">
                  <c:v>0.548924900160632</c:v>
                </c:pt>
                <c:pt idx="589">
                  <c:v>0.54993674062495301</c:v>
                </c:pt>
                <c:pt idx="590">
                  <c:v>0.55094858819571302</c:v>
                </c:pt>
                <c:pt idx="591">
                  <c:v>0.55196044403149103</c:v>
                </c:pt>
                <c:pt idx="592">
                  <c:v>0.55297230814992304</c:v>
                </c:pt>
                <c:pt idx="593">
                  <c:v>0.55398418038814801</c:v>
                </c:pt>
                <c:pt idx="594">
                  <c:v>0.55499606058348705</c:v>
                </c:pt>
                <c:pt idx="595">
                  <c:v>0.55613620877227599</c:v>
                </c:pt>
                <c:pt idx="596">
                  <c:v>0.557148337827439</c:v>
                </c:pt>
                <c:pt idx="597">
                  <c:v>0.55816047492453003</c:v>
                </c:pt>
                <c:pt idx="598">
                  <c:v>0.559172621109854</c:v>
                </c:pt>
                <c:pt idx="599">
                  <c:v>0.56018477746629403</c:v>
                </c:pt>
                <c:pt idx="600">
                  <c:v>0.56132643143855299</c:v>
                </c:pt>
                <c:pt idx="601">
                  <c:v>0.56233884251543598</c:v>
                </c:pt>
                <c:pt idx="602">
                  <c:v>0.56335126544281799</c:v>
                </c:pt>
                <c:pt idx="603">
                  <c:v>0.56436370035536898</c:v>
                </c:pt>
                <c:pt idx="604">
                  <c:v>0.56537614716500795</c:v>
                </c:pt>
                <c:pt idx="605">
                  <c:v>0.56651932091491197</c:v>
                </c:pt>
                <c:pt idx="606">
                  <c:v>0.567532024967629</c:v>
                </c:pt>
                <c:pt idx="607">
                  <c:v>0.56854474070950101</c:v>
                </c:pt>
                <c:pt idx="608">
                  <c:v>0.56955746808565</c:v>
                </c:pt>
                <c:pt idx="609">
                  <c:v>0.57057020704032102</c:v>
                </c:pt>
                <c:pt idx="610">
                  <c:v>0.57158295751684296</c:v>
                </c:pt>
                <c:pt idx="611">
                  <c:v>0.57259571946736498</c:v>
                </c:pt>
                <c:pt idx="612">
                  <c:v>0.57360849284335003</c:v>
                </c:pt>
                <c:pt idx="613">
                  <c:v>0.57462127759882897</c:v>
                </c:pt>
                <c:pt idx="614">
                  <c:v>0.57563407369409503</c:v>
                </c:pt>
                <c:pt idx="615">
                  <c:v>0.57677999441509997</c:v>
                </c:pt>
                <c:pt idx="616">
                  <c:v>0.57779304689592004</c:v>
                </c:pt>
                <c:pt idx="617">
                  <c:v>0.57880611062925003</c:v>
                </c:pt>
                <c:pt idx="618">
                  <c:v>0.57995306211563102</c:v>
                </c:pt>
                <c:pt idx="619">
                  <c:v>0.58096638222805097</c:v>
                </c:pt>
                <c:pt idx="620">
                  <c:v>0.58211411995260398</c:v>
                </c:pt>
                <c:pt idx="621">
                  <c:v>0.583262399145421</c:v>
                </c:pt>
                <c:pt idx="622">
                  <c:v>0.58427622102742904</c:v>
                </c:pt>
                <c:pt idx="623">
                  <c:v>0.58529005409028301</c:v>
                </c:pt>
                <c:pt idx="624">
                  <c:v>0.58630389833511298</c:v>
                </c:pt>
                <c:pt idx="625">
                  <c:v>0.58731775376704098</c:v>
                </c:pt>
                <c:pt idx="626">
                  <c:v>0.58833162038804299</c:v>
                </c:pt>
                <c:pt idx="627">
                  <c:v>0.58934549819645698</c:v>
                </c:pt>
                <c:pt idx="628">
                  <c:v>0.59035938719452996</c:v>
                </c:pt>
                <c:pt idx="629">
                  <c:v>0.59137328742913398</c:v>
                </c:pt>
                <c:pt idx="630">
                  <c:v>0.59252407331289603</c:v>
                </c:pt>
                <c:pt idx="631">
                  <c:v>0.59353823320504095</c:v>
                </c:pt>
                <c:pt idx="632">
                  <c:v>0.59455240600969805</c:v>
                </c:pt>
                <c:pt idx="633">
                  <c:v>0.59556659169401105</c:v>
                </c:pt>
                <c:pt idx="634">
                  <c:v>0.59658079021511901</c:v>
                </c:pt>
                <c:pt idx="635">
                  <c:v>0.59759500153086198</c:v>
                </c:pt>
                <c:pt idx="636">
                  <c:v>0.59860922589444898</c:v>
                </c:pt>
                <c:pt idx="637">
                  <c:v>0.59962346460929405</c:v>
                </c:pt>
                <c:pt idx="638">
                  <c:v>0.60063771782671005</c:v>
                </c:pt>
                <c:pt idx="639">
                  <c:v>0.601791031535309</c:v>
                </c:pt>
                <c:pt idx="640">
                  <c:v>0.603084302216917</c:v>
                </c:pt>
                <c:pt idx="641">
                  <c:v>0.60409930260272204</c:v>
                </c:pt>
                <c:pt idx="642">
                  <c:v>0.60511431758515299</c:v>
                </c:pt>
                <c:pt idx="643">
                  <c:v>0.60612934720897504</c:v>
                </c:pt>
                <c:pt idx="644">
                  <c:v>0.60728480419295106</c:v>
                </c:pt>
                <c:pt idx="645">
                  <c:v>0.60830009798901796</c:v>
                </c:pt>
                <c:pt idx="646">
                  <c:v>0.609315406550195</c:v>
                </c:pt>
                <c:pt idx="647">
                  <c:v>0.61033072990107196</c:v>
                </c:pt>
                <c:pt idx="648">
                  <c:v>0.61134606806321701</c:v>
                </c:pt>
                <c:pt idx="649">
                  <c:v>0.61236142104790703</c:v>
                </c:pt>
                <c:pt idx="650">
                  <c:v>0.61337678884989499</c:v>
                </c:pt>
                <c:pt idx="651">
                  <c:v>0.61453429316342401</c:v>
                </c:pt>
                <c:pt idx="652">
                  <c:v>0.61569234789072103</c:v>
                </c:pt>
                <c:pt idx="653">
                  <c:v>0.61670822984898799</c:v>
                </c:pt>
                <c:pt idx="654">
                  <c:v>0.61772412645761998</c:v>
                </c:pt>
                <c:pt idx="655">
                  <c:v>0.61874003764945096</c:v>
                </c:pt>
                <c:pt idx="656">
                  <c:v>0.61975596335581196</c:v>
                </c:pt>
                <c:pt idx="657">
                  <c:v>0.62077190351686895</c:v>
                </c:pt>
                <c:pt idx="658">
                  <c:v>0.62178785808384995</c:v>
                </c:pt>
                <c:pt idx="659">
                  <c:v>0.62280382701590797</c:v>
                </c:pt>
                <c:pt idx="660">
                  <c:v>0.62381981027490097</c:v>
                </c:pt>
                <c:pt idx="661">
                  <c:v>0.62483580783177595</c:v>
                </c:pt>
                <c:pt idx="662">
                  <c:v>0.62585181966727299</c:v>
                </c:pt>
                <c:pt idx="663">
                  <c:v>0.62686784576433197</c:v>
                </c:pt>
                <c:pt idx="664">
                  <c:v>0.62788388610669699</c:v>
                </c:pt>
                <c:pt idx="665">
                  <c:v>0.62889994067341004</c:v>
                </c:pt>
                <c:pt idx="666">
                  <c:v>0.62991600944431203</c:v>
                </c:pt>
                <c:pt idx="667">
                  <c:v>0.63093209239357395</c:v>
                </c:pt>
                <c:pt idx="668">
                  <c:v>0.63194818949063603</c:v>
                </c:pt>
                <c:pt idx="669">
                  <c:v>0.63296430070838605</c:v>
                </c:pt>
                <c:pt idx="670">
                  <c:v>0.63398042601849103</c:v>
                </c:pt>
                <c:pt idx="671">
                  <c:v>0.63499656538545102</c:v>
                </c:pt>
                <c:pt idx="672">
                  <c:v>0.63601271877092702</c:v>
                </c:pt>
                <c:pt idx="673">
                  <c:v>0.63702888612630704</c:v>
                </c:pt>
                <c:pt idx="674">
                  <c:v>0.63804506740070699</c:v>
                </c:pt>
                <c:pt idx="675">
                  <c:v>0.63906126253938</c:v>
                </c:pt>
                <c:pt idx="676">
                  <c:v>0.64007747148735095</c:v>
                </c:pt>
                <c:pt idx="677">
                  <c:v>0.64109369418389295</c:v>
                </c:pt>
                <c:pt idx="678">
                  <c:v>0.64210993056946597</c:v>
                </c:pt>
                <c:pt idx="679">
                  <c:v>0.64327501794060704</c:v>
                </c:pt>
                <c:pt idx="680">
                  <c:v>0.64429151671666995</c:v>
                </c:pt>
                <c:pt idx="681">
                  <c:v>0.64530802898599904</c:v>
                </c:pt>
                <c:pt idx="682">
                  <c:v>0.64632455467639205</c:v>
                </c:pt>
                <c:pt idx="683">
                  <c:v>0.64734109370874704</c:v>
                </c:pt>
                <c:pt idx="684">
                  <c:v>0.64835764600556101</c:v>
                </c:pt>
                <c:pt idx="685">
                  <c:v>0.64952452960453799</c:v>
                </c:pt>
                <c:pt idx="686">
                  <c:v>0.65054134351927295</c:v>
                </c:pt>
                <c:pt idx="687">
                  <c:v>0.65155817044799902</c:v>
                </c:pt>
                <c:pt idx="688">
                  <c:v>0.65257501030449605</c:v>
                </c:pt>
                <c:pt idx="689">
                  <c:v>0.65359186387632195</c:v>
                </c:pt>
                <c:pt idx="690">
                  <c:v>0.65460873197351699</c:v>
                </c:pt>
                <c:pt idx="691">
                  <c:v>0.65562561503290995</c:v>
                </c:pt>
                <c:pt idx="692">
                  <c:v>0.65664251415461705</c:v>
                </c:pt>
                <c:pt idx="693">
                  <c:v>0.65765942928149801</c:v>
                </c:pt>
                <c:pt idx="694">
                  <c:v>0.65867636030659305</c:v>
                </c:pt>
                <c:pt idx="695">
                  <c:v>0.65969330711565999</c:v>
                </c:pt>
                <c:pt idx="696">
                  <c:v>0.66071026958749701</c:v>
                </c:pt>
                <c:pt idx="697">
                  <c:v>0.66172724760042401</c:v>
                </c:pt>
                <c:pt idx="698">
                  <c:v>0.66274424102393503</c:v>
                </c:pt>
                <c:pt idx="699">
                  <c:v>0.66376124972008799</c:v>
                </c:pt>
                <c:pt idx="700">
                  <c:v>0.66477827354188002</c:v>
                </c:pt>
                <c:pt idx="701">
                  <c:v>0.66579531233396305</c:v>
                </c:pt>
                <c:pt idx="702">
                  <c:v>0.66681236592520998</c:v>
                </c:pt>
                <c:pt idx="703">
                  <c:v>0.66782943413053697</c:v>
                </c:pt>
                <c:pt idx="704">
                  <c:v>0.66884651675260898</c:v>
                </c:pt>
                <c:pt idx="705">
                  <c:v>0.66986361357172297</c:v>
                </c:pt>
                <c:pt idx="706">
                  <c:v>0.67088072434817203</c:v>
                </c:pt>
                <c:pt idx="707">
                  <c:v>0.67205341674661601</c:v>
                </c:pt>
                <c:pt idx="708">
                  <c:v>0.67322666574340095</c:v>
                </c:pt>
                <c:pt idx="709">
                  <c:v>0.67424428790068103</c:v>
                </c:pt>
                <c:pt idx="710">
                  <c:v>0.67526192296931198</c:v>
                </c:pt>
                <c:pt idx="711">
                  <c:v>0.67627957191071597</c:v>
                </c:pt>
                <c:pt idx="712">
                  <c:v>0.67729723481577897</c:v>
                </c:pt>
                <c:pt idx="713">
                  <c:v>0.67831491133445199</c:v>
                </c:pt>
                <c:pt idx="714">
                  <c:v>0.67933260110029503</c:v>
                </c:pt>
                <c:pt idx="715">
                  <c:v>0.68035030373462402</c:v>
                </c:pt>
                <c:pt idx="716">
                  <c:v>0.68136801885815101</c:v>
                </c:pt>
                <c:pt idx="717">
                  <c:v>0.68270195820539104</c:v>
                </c:pt>
                <c:pt idx="718">
                  <c:v>0.68372016882210696</c:v>
                </c:pt>
                <c:pt idx="719">
                  <c:v>0.68489707878957296</c:v>
                </c:pt>
                <c:pt idx="720">
                  <c:v>0.68591554793393705</c:v>
                </c:pt>
                <c:pt idx="721">
                  <c:v>0.68693402794513903</c:v>
                </c:pt>
                <c:pt idx="722">
                  <c:v>0.68795251860795503</c:v>
                </c:pt>
                <c:pt idx="723">
                  <c:v>0.68897101974792097</c:v>
                </c:pt>
                <c:pt idx="724">
                  <c:v>0.689989531225224</c:v>
                </c:pt>
                <c:pt idx="725">
                  <c:v>0.69100805293154</c:v>
                </c:pt>
                <c:pt idx="726">
                  <c:v>0.69202658490727498</c:v>
                </c:pt>
                <c:pt idx="727">
                  <c:v>0.69304512839349197</c:v>
                </c:pt>
                <c:pt idx="728">
                  <c:v>0.69406368369042903</c:v>
                </c:pt>
                <c:pt idx="729">
                  <c:v>0.69540457039099202</c:v>
                </c:pt>
                <c:pt idx="730">
                  <c:v>0.69642362155233095</c:v>
                </c:pt>
                <c:pt idx="731">
                  <c:v>0.69744268444447599</c:v>
                </c:pt>
                <c:pt idx="732">
                  <c:v>0.69846175905976504</c:v>
                </c:pt>
                <c:pt idx="733">
                  <c:v>0.69948084539189603</c:v>
                </c:pt>
                <c:pt idx="734">
                  <c:v>0.70049994343771305</c:v>
                </c:pt>
                <c:pt idx="735">
                  <c:v>0.70151905319471797</c:v>
                </c:pt>
                <c:pt idx="736">
                  <c:v>0.702538174660992</c:v>
                </c:pt>
                <c:pt idx="737">
                  <c:v>0.70355730783193404</c:v>
                </c:pt>
                <c:pt idx="738">
                  <c:v>0.70457645270132196</c:v>
                </c:pt>
                <c:pt idx="739">
                  <c:v>0.70575924461002704</c:v>
                </c:pt>
                <c:pt idx="740">
                  <c:v>0.70677864921979705</c:v>
                </c:pt>
                <c:pt idx="741">
                  <c:v>0.70779806548548796</c:v>
                </c:pt>
                <c:pt idx="742">
                  <c:v>0.708817493371665</c:v>
                </c:pt>
                <c:pt idx="743">
                  <c:v>0.71000158996968799</c:v>
                </c:pt>
                <c:pt idx="744">
                  <c:v>0.711021277419293</c:v>
                </c:pt>
                <c:pt idx="745">
                  <c:v>0.71204097629752205</c:v>
                </c:pt>
                <c:pt idx="746">
                  <c:v>0.71306068650868004</c:v>
                </c:pt>
                <c:pt idx="747">
                  <c:v>0.71408040793971705</c:v>
                </c:pt>
                <c:pt idx="748">
                  <c:v>0.71510014046610204</c:v>
                </c:pt>
                <c:pt idx="749">
                  <c:v>0.71611988422292105</c:v>
                </c:pt>
                <c:pt idx="750">
                  <c:v>0.71713964041078104</c:v>
                </c:pt>
                <c:pt idx="751">
                  <c:v>0.71815940907942</c:v>
                </c:pt>
                <c:pt idx="752">
                  <c:v>0.71917919009694298</c:v>
                </c:pt>
                <c:pt idx="753">
                  <c:v>0.72036608286987103</c:v>
                </c:pt>
                <c:pt idx="754">
                  <c:v>0.721386124822611</c:v>
                </c:pt>
                <c:pt idx="755">
                  <c:v>0.72240617874787405</c:v>
                </c:pt>
                <c:pt idx="756">
                  <c:v>0.72342624453869497</c:v>
                </c:pt>
                <c:pt idx="757">
                  <c:v>0.72444632210493098</c:v>
                </c:pt>
                <c:pt idx="758">
                  <c:v>0.72546641136881396</c:v>
                </c:pt>
                <c:pt idx="759">
                  <c:v>0.72648651227246197</c:v>
                </c:pt>
                <c:pt idx="760">
                  <c:v>0.72750662476750705</c:v>
                </c:pt>
                <c:pt idx="761">
                  <c:v>0.72852674881194601</c:v>
                </c:pt>
                <c:pt idx="762">
                  <c:v>0.729546884371434</c:v>
                </c:pt>
                <c:pt idx="763">
                  <c:v>0.73056703141955903</c:v>
                </c:pt>
                <c:pt idx="764">
                  <c:v>0.73158718993760397</c:v>
                </c:pt>
                <c:pt idx="765">
                  <c:v>0.73260735990757897</c:v>
                </c:pt>
                <c:pt idx="766">
                  <c:v>0.73362754130837005</c:v>
                </c:pt>
                <c:pt idx="767">
                  <c:v>0.734647734118961</c:v>
                </c:pt>
                <c:pt idx="768">
                  <c:v>0.73566793831594601</c:v>
                </c:pt>
                <c:pt idx="769">
                  <c:v>0.73668815387986897</c:v>
                </c:pt>
                <c:pt idx="770">
                  <c:v>0.73770838078843204</c:v>
                </c:pt>
                <c:pt idx="771">
                  <c:v>0.73872861901722897</c:v>
                </c:pt>
                <c:pt idx="772">
                  <c:v>0.73974886854091604</c:v>
                </c:pt>
                <c:pt idx="773">
                  <c:v>0.74076912933439998</c:v>
                </c:pt>
                <c:pt idx="774">
                  <c:v>0.74178940136736105</c:v>
                </c:pt>
                <c:pt idx="775">
                  <c:v>0.74280968461341601</c:v>
                </c:pt>
                <c:pt idx="776">
                  <c:v>0.74382997904388404</c:v>
                </c:pt>
                <c:pt idx="777">
                  <c:v>0.74485028462158898</c:v>
                </c:pt>
                <c:pt idx="778">
                  <c:v>0.74587060131128402</c:v>
                </c:pt>
                <c:pt idx="779">
                  <c:v>0.74689092907794996</c:v>
                </c:pt>
                <c:pt idx="780">
                  <c:v>0.74791126788506801</c:v>
                </c:pt>
                <c:pt idx="781">
                  <c:v>0.74893161769191097</c:v>
                </c:pt>
                <c:pt idx="782">
                  <c:v>0.74995197846029704</c:v>
                </c:pt>
                <c:pt idx="783">
                  <c:v>0.75097235015297104</c:v>
                </c:pt>
                <c:pt idx="784">
                  <c:v>0.75199273272121503</c:v>
                </c:pt>
                <c:pt idx="785">
                  <c:v>0.75301312612131099</c:v>
                </c:pt>
                <c:pt idx="786">
                  <c:v>0.75403353030391795</c:v>
                </c:pt>
                <c:pt idx="787">
                  <c:v>0.75505394521697899</c:v>
                </c:pt>
                <c:pt idx="788">
                  <c:v>0.75607437080776896</c:v>
                </c:pt>
                <c:pt idx="789">
                  <c:v>0.75709480701927501</c:v>
                </c:pt>
                <c:pt idx="790">
                  <c:v>0.75811525379321798</c:v>
                </c:pt>
                <c:pt idx="791">
                  <c:v>0.75913571107185995</c:v>
                </c:pt>
                <c:pt idx="792">
                  <c:v>0.76015617878911901</c:v>
                </c:pt>
                <c:pt idx="793">
                  <c:v>0.76117665687726199</c:v>
                </c:pt>
                <c:pt idx="794">
                  <c:v>0.76219714526604498</c:v>
                </c:pt>
                <c:pt idx="795">
                  <c:v>0.76339476563762398</c:v>
                </c:pt>
                <c:pt idx="796">
                  <c:v>0.76441551122268403</c:v>
                </c:pt>
                <c:pt idx="797">
                  <c:v>0.76543626685467703</c:v>
                </c:pt>
                <c:pt idx="798">
                  <c:v>0.76645703243113905</c:v>
                </c:pt>
                <c:pt idx="799">
                  <c:v>0.76747780783640995</c:v>
                </c:pt>
                <c:pt idx="800">
                  <c:v>0.76849859294539302</c:v>
                </c:pt>
                <c:pt idx="801">
                  <c:v>0.76951938761804795</c:v>
                </c:pt>
                <c:pt idx="802">
                  <c:v>0.77054019169476895</c:v>
                </c:pt>
                <c:pt idx="803">
                  <c:v>0.77156100499293101</c:v>
                </c:pt>
                <c:pt idx="804">
                  <c:v>0.77258182730811797</c:v>
                </c:pt>
                <c:pt idx="805">
                  <c:v>0.77360265841242803</c:v>
                </c:pt>
                <c:pt idx="806">
                  <c:v>0.77462349805763397</c:v>
                </c:pt>
                <c:pt idx="807">
                  <c:v>0.77564434598391696</c:v>
                </c:pt>
                <c:pt idx="808">
                  <c:v>0.77666520191559896</c:v>
                </c:pt>
                <c:pt idx="809">
                  <c:v>0.77768606558075604</c:v>
                </c:pt>
                <c:pt idx="810">
                  <c:v>0.77870693672165103</c:v>
                </c:pt>
                <c:pt idx="811">
                  <c:v>0.77972781510192402</c:v>
                </c:pt>
                <c:pt idx="812">
                  <c:v>0.78074870051011402</c:v>
                </c:pt>
                <c:pt idx="813">
                  <c:v>0.7817695927578</c:v>
                </c:pt>
                <c:pt idx="814">
                  <c:v>0.78279049167436898</c:v>
                </c:pt>
                <c:pt idx="815">
                  <c:v>0.78381139711026604</c:v>
                </c:pt>
                <c:pt idx="816">
                  <c:v>0.78483230893450595</c:v>
                </c:pt>
                <c:pt idx="817">
                  <c:v>0.78603564421157901</c:v>
                </c:pt>
                <c:pt idx="818">
                  <c:v>0.78705680544463297</c:v>
                </c:pt>
                <c:pt idx="819">
                  <c:v>0.78826094949009695</c:v>
                </c:pt>
                <c:pt idx="820">
                  <c:v>0.78928236225777804</c:v>
                </c:pt>
                <c:pt idx="821">
                  <c:v>0.79030378262121104</c:v>
                </c:pt>
                <c:pt idx="822">
                  <c:v>0.79132521046333204</c:v>
                </c:pt>
                <c:pt idx="823">
                  <c:v>0.79234664565822699</c:v>
                </c:pt>
                <c:pt idx="824">
                  <c:v>0.79336808806826598</c:v>
                </c:pt>
                <c:pt idx="825">
                  <c:v>0.79457402188332504</c:v>
                </c:pt>
                <c:pt idx="826">
                  <c:v>0.79559571549845498</c:v>
                </c:pt>
                <c:pt idx="827">
                  <c:v>0.79661741585744505</c:v>
                </c:pt>
                <c:pt idx="828">
                  <c:v>0.79763912278325799</c:v>
                </c:pt>
                <c:pt idx="829">
                  <c:v>0.79866083610160199</c:v>
                </c:pt>
                <c:pt idx="830">
                  <c:v>0.79986831234250999</c:v>
                </c:pt>
                <c:pt idx="831">
                  <c:v>0.80089027528572998</c:v>
                </c:pt>
                <c:pt idx="832">
                  <c:v>0.80191224414173101</c:v>
                </c:pt>
                <c:pt idx="833">
                  <c:v>0.80293421877723703</c:v>
                </c:pt>
                <c:pt idx="834">
                  <c:v>0.803956199071438</c:v>
                </c:pt>
                <c:pt idx="835">
                  <c:v>0.80497818491377604</c:v>
                </c:pt>
                <c:pt idx="836">
                  <c:v>0.80600017620028297</c:v>
                </c:pt>
                <c:pt idx="837">
                  <c:v>0.80702217282582001</c:v>
                </c:pt>
                <c:pt idx="838">
                  <c:v>0.80804417468632395</c:v>
                </c:pt>
                <c:pt idx="839">
                  <c:v>0.80906618167710098</c:v>
                </c:pt>
                <c:pt idx="840">
                  <c:v>0.81008819369108198</c:v>
                </c:pt>
                <c:pt idx="841">
                  <c:v>0.81111021061297395</c:v>
                </c:pt>
                <c:pt idx="842">
                  <c:v>0.81213223231620801</c:v>
                </c:pt>
                <c:pt idx="843">
                  <c:v>0.81315425867074098</c:v>
                </c:pt>
                <c:pt idx="844">
                  <c:v>0.81417628954353405</c:v>
                </c:pt>
                <c:pt idx="845">
                  <c:v>0.81519832480173904</c:v>
                </c:pt>
                <c:pt idx="846">
                  <c:v>0.81641000659584595</c:v>
                </c:pt>
                <c:pt idx="847">
                  <c:v>0.81743228772296905</c:v>
                </c:pt>
                <c:pt idx="848">
                  <c:v>0.81845457289261503</c:v>
                </c:pt>
                <c:pt idx="849">
                  <c:v>0.81947686202258696</c:v>
                </c:pt>
                <c:pt idx="850">
                  <c:v>0.82049915504691995</c:v>
                </c:pt>
                <c:pt idx="851">
                  <c:v>0.82152145191534198</c:v>
                </c:pt>
                <c:pt idx="852">
                  <c:v>0.82254375258845802</c:v>
                </c:pt>
                <c:pt idx="853">
                  <c:v>0.82356605703297703</c:v>
                </c:pt>
                <c:pt idx="854">
                  <c:v>0.82458836522299905</c:v>
                </c:pt>
                <c:pt idx="855">
                  <c:v>0.82561067713640401</c:v>
                </c:pt>
                <c:pt idx="856">
                  <c:v>0.82663299275532998</c:v>
                </c:pt>
                <c:pt idx="857">
                  <c:v>0.82765531206102305</c:v>
                </c:pt>
                <c:pt idx="858">
                  <c:v>0.828677635034066</c:v>
                </c:pt>
                <c:pt idx="859">
                  <c:v>0.82969996165125803</c:v>
                </c:pt>
                <c:pt idx="860">
                  <c:v>0.83072229188354196</c:v>
                </c:pt>
                <c:pt idx="861">
                  <c:v>0.83174462569578</c:v>
                </c:pt>
                <c:pt idx="862">
                  <c:v>0.83276696304505304</c:v>
                </c:pt>
                <c:pt idx="863">
                  <c:v>0.83378930387821804</c:v>
                </c:pt>
                <c:pt idx="864">
                  <c:v>0.83481164813141395</c:v>
                </c:pt>
                <c:pt idx="865">
                  <c:v>0.835833995725902</c:v>
                </c:pt>
                <c:pt idx="866">
                  <c:v>0.837050828646969</c:v>
                </c:pt>
                <c:pt idx="867">
                  <c:v>0.83807342025491105</c:v>
                </c:pt>
              </c:numCache>
            </c:numRef>
          </c:xVal>
          <c:yVal>
            <c:numRef>
              <c:f>'AVG Y space_charge'!$N$3:$N$870</c:f>
              <c:numCache>
                <c:formatCode>0.00E+00</c:formatCode>
                <c:ptCount val="868"/>
                <c:pt idx="0">
                  <c:v>-1.21202826346241E-6</c:v>
                </c:pt>
                <c:pt idx="1">
                  <c:v>-1.55048748071274E-6</c:v>
                </c:pt>
                <c:pt idx="2">
                  <c:v>-2.0761564465102699E-6</c:v>
                </c:pt>
                <c:pt idx="3">
                  <c:v>-2.1541520790842802E-6</c:v>
                </c:pt>
                <c:pt idx="4">
                  <c:v>-3.18588710672039E-6</c:v>
                </c:pt>
                <c:pt idx="5">
                  <c:v>-3.6571433482901899E-6</c:v>
                </c:pt>
                <c:pt idx="6">
                  <c:v>-4.0679445900406904E-6</c:v>
                </c:pt>
                <c:pt idx="7">
                  <c:v>-4.0398588656292297E-6</c:v>
                </c:pt>
                <c:pt idx="8">
                  <c:v>-4.8691515438900004E-6</c:v>
                </c:pt>
                <c:pt idx="9">
                  <c:v>-5.6724537872141897E-6</c:v>
                </c:pt>
                <c:pt idx="10">
                  <c:v>-6.2637372967443298E-6</c:v>
                </c:pt>
                <c:pt idx="11">
                  <c:v>-6.3715710056888401E-6</c:v>
                </c:pt>
                <c:pt idx="12">
                  <c:v>-7.0215623355014402E-6</c:v>
                </c:pt>
                <c:pt idx="13">
                  <c:v>-7.9054310387994507E-6</c:v>
                </c:pt>
                <c:pt idx="14">
                  <c:v>-8.7356725017862703E-6</c:v>
                </c:pt>
                <c:pt idx="15">
                  <c:v>-1.00804616383941E-5</c:v>
                </c:pt>
                <c:pt idx="16">
                  <c:v>-1.12319931017661E-5</c:v>
                </c:pt>
                <c:pt idx="17">
                  <c:v>-1.18783317417639E-5</c:v>
                </c:pt>
                <c:pt idx="18">
                  <c:v>-1.29438361736171E-5</c:v>
                </c:pt>
                <c:pt idx="19">
                  <c:v>-1.4157462232770701E-5</c:v>
                </c:pt>
                <c:pt idx="20">
                  <c:v>-1.42539069874577E-5</c:v>
                </c:pt>
                <c:pt idx="21">
                  <c:v>-1.5219291983298801E-5</c:v>
                </c:pt>
                <c:pt idx="22">
                  <c:v>-1.6065977041222399E-5</c:v>
                </c:pt>
                <c:pt idx="23">
                  <c:v>-1.7700672791417501E-5</c:v>
                </c:pt>
                <c:pt idx="24">
                  <c:v>-1.9133965658061799E-5</c:v>
                </c:pt>
                <c:pt idx="25">
                  <c:v>-2.0788072087281201E-5</c:v>
                </c:pt>
                <c:pt idx="26">
                  <c:v>-2.25938217082868E-5</c:v>
                </c:pt>
                <c:pt idx="27">
                  <c:v>-2.4554194826760999E-5</c:v>
                </c:pt>
                <c:pt idx="28">
                  <c:v>-2.63570393092663E-5</c:v>
                </c:pt>
                <c:pt idx="29">
                  <c:v>-2.8589617719628199E-5</c:v>
                </c:pt>
                <c:pt idx="30">
                  <c:v>-3.1002115007532502E-5</c:v>
                </c:pt>
                <c:pt idx="31">
                  <c:v>-3.3934097588613599E-5</c:v>
                </c:pt>
                <c:pt idx="32">
                  <c:v>-3.6637207515787399E-5</c:v>
                </c:pt>
                <c:pt idx="33">
                  <c:v>-3.9361823043014403E-5</c:v>
                </c:pt>
                <c:pt idx="34">
                  <c:v>-4.2815303272685701E-5</c:v>
                </c:pt>
                <c:pt idx="35">
                  <c:v>-4.63221529029207E-5</c:v>
                </c:pt>
                <c:pt idx="36">
                  <c:v>-4.9587471621960999E-5</c:v>
                </c:pt>
                <c:pt idx="37">
                  <c:v>-5.3203613054221597E-5</c:v>
                </c:pt>
                <c:pt idx="38">
                  <c:v>-5.7434474322879502E-5</c:v>
                </c:pt>
                <c:pt idx="39">
                  <c:v>-6.1346144020258994E-5</c:v>
                </c:pt>
                <c:pt idx="40">
                  <c:v>-6.6075207129767704E-5</c:v>
                </c:pt>
                <c:pt idx="41">
                  <c:v>-7.0694609395375902E-5</c:v>
                </c:pt>
                <c:pt idx="42">
                  <c:v>-7.5723688727016099E-5</c:v>
                </c:pt>
                <c:pt idx="43">
                  <c:v>-8.0941218836089898E-5</c:v>
                </c:pt>
                <c:pt idx="44">
                  <c:v>-8.6094644086990197E-5</c:v>
                </c:pt>
                <c:pt idx="45">
                  <c:v>-9.1724255599624695E-5</c:v>
                </c:pt>
                <c:pt idx="46">
                  <c:v>-9.7657362773019893E-5</c:v>
                </c:pt>
                <c:pt idx="47">
                  <c:v>-1.0361681703822E-4</c:v>
                </c:pt>
                <c:pt idx="48">
                  <c:v>-1.10100565625409E-4</c:v>
                </c:pt>
                <c:pt idx="49">
                  <c:v>-1.1679726062859299E-4</c:v>
                </c:pt>
                <c:pt idx="50">
                  <c:v>-1.2347037711949601E-4</c:v>
                </c:pt>
                <c:pt idx="51">
                  <c:v>-1.30691157550446E-4</c:v>
                </c:pt>
                <c:pt idx="52">
                  <c:v>-1.3857896384346401E-4</c:v>
                </c:pt>
                <c:pt idx="53">
                  <c:v>-1.4649745420388299E-4</c:v>
                </c:pt>
                <c:pt idx="54">
                  <c:v>-1.54784656602752E-4</c:v>
                </c:pt>
                <c:pt idx="55">
                  <c:v>-1.6351511363935401E-4</c:v>
                </c:pt>
                <c:pt idx="56">
                  <c:v>-1.7234513016790699E-4</c:v>
                </c:pt>
                <c:pt idx="57">
                  <c:v>-1.81994734076719E-4</c:v>
                </c:pt>
                <c:pt idx="58">
                  <c:v>-1.91801119739928E-4</c:v>
                </c:pt>
                <c:pt idx="59">
                  <c:v>-2.0212791475104899E-4</c:v>
                </c:pt>
                <c:pt idx="60">
                  <c:v>-2.12403482810611E-4</c:v>
                </c:pt>
                <c:pt idx="61">
                  <c:v>-2.23235491516947E-4</c:v>
                </c:pt>
                <c:pt idx="62">
                  <c:v>-2.3371591455835901E-4</c:v>
                </c:pt>
                <c:pt idx="63">
                  <c:v>-2.4453929188991903E-4</c:v>
                </c:pt>
                <c:pt idx="64">
                  <c:v>-2.5590913689187199E-4</c:v>
                </c:pt>
                <c:pt idx="65">
                  <c:v>-2.6739354003677701E-4</c:v>
                </c:pt>
                <c:pt idx="66">
                  <c:v>-2.7915742037599702E-4</c:v>
                </c:pt>
                <c:pt idx="67">
                  <c:v>-2.9098939293340398E-4</c:v>
                </c:pt>
                <c:pt idx="68">
                  <c:v>-3.0366006036739498E-4</c:v>
                </c:pt>
                <c:pt idx="69">
                  <c:v>-3.1661563722053401E-4</c:v>
                </c:pt>
                <c:pt idx="70">
                  <c:v>-3.29242312959043E-4</c:v>
                </c:pt>
                <c:pt idx="71">
                  <c:v>-3.4244850990778399E-4</c:v>
                </c:pt>
                <c:pt idx="72">
                  <c:v>-3.55706622145684E-4</c:v>
                </c:pt>
                <c:pt idx="73">
                  <c:v>-3.6879536981834798E-4</c:v>
                </c:pt>
                <c:pt idx="74">
                  <c:v>-3.8160849082253401E-4</c:v>
                </c:pt>
                <c:pt idx="75">
                  <c:v>-3.9507680176680498E-4</c:v>
                </c:pt>
                <c:pt idx="76">
                  <c:v>-4.0811880656997402E-4</c:v>
                </c:pt>
                <c:pt idx="77">
                  <c:v>-4.21846735627436E-4</c:v>
                </c:pt>
                <c:pt idx="78">
                  <c:v>-4.3463628764367599E-4</c:v>
                </c:pt>
                <c:pt idx="79">
                  <c:v>-4.4745206719887199E-4</c:v>
                </c:pt>
                <c:pt idx="80">
                  <c:v>-4.6045290034426998E-4</c:v>
                </c:pt>
                <c:pt idx="81">
                  <c:v>-4.7294788574716798E-4</c:v>
                </c:pt>
                <c:pt idx="82">
                  <c:v>-4.8476551763940699E-4</c:v>
                </c:pt>
                <c:pt idx="83">
                  <c:v>-4.9642300761258197E-4</c:v>
                </c:pt>
                <c:pt idx="84">
                  <c:v>-5.0710459146577401E-4</c:v>
                </c:pt>
                <c:pt idx="85">
                  <c:v>-5.1775344047380698E-4</c:v>
                </c:pt>
                <c:pt idx="86">
                  <c:v>-5.2820646135850796E-4</c:v>
                </c:pt>
                <c:pt idx="87">
                  <c:v>-5.3782110976333304E-4</c:v>
                </c:pt>
                <c:pt idx="88">
                  <c:v>-5.47464744417217E-4</c:v>
                </c:pt>
                <c:pt idx="89">
                  <c:v>-5.5661324271760303E-4</c:v>
                </c:pt>
                <c:pt idx="90">
                  <c:v>-5.6524099362351002E-4</c:v>
                </c:pt>
                <c:pt idx="91">
                  <c:v>-5.7368259043515297E-4</c:v>
                </c:pt>
                <c:pt idx="92">
                  <c:v>-5.8134500536406101E-4</c:v>
                </c:pt>
                <c:pt idx="93">
                  <c:v>-5.8850647489054196E-4</c:v>
                </c:pt>
                <c:pt idx="94">
                  <c:v>-5.9458511382432498E-4</c:v>
                </c:pt>
                <c:pt idx="95">
                  <c:v>-6.00443578781018E-4</c:v>
                </c:pt>
                <c:pt idx="96">
                  <c:v>-6.0624844801703405E-4</c:v>
                </c:pt>
                <c:pt idx="97">
                  <c:v>-6.1158991102905303E-4</c:v>
                </c:pt>
                <c:pt idx="98">
                  <c:v>-6.1625594010529603E-4</c:v>
                </c:pt>
                <c:pt idx="99">
                  <c:v>-6.2061826655903101E-4</c:v>
                </c:pt>
                <c:pt idx="100">
                  <c:v>-6.2471433707245703E-4</c:v>
                </c:pt>
                <c:pt idx="101">
                  <c:v>-6.2880297100444604E-4</c:v>
                </c:pt>
                <c:pt idx="102">
                  <c:v>-6.3239587646570698E-4</c:v>
                </c:pt>
                <c:pt idx="103">
                  <c:v>-6.3567610648493497E-4</c:v>
                </c:pt>
                <c:pt idx="104">
                  <c:v>-6.3947150826128296E-4</c:v>
                </c:pt>
                <c:pt idx="105">
                  <c:v>-6.4187226524024105E-4</c:v>
                </c:pt>
                <c:pt idx="106">
                  <c:v>-6.4467194673517505E-4</c:v>
                </c:pt>
                <c:pt idx="107">
                  <c:v>-6.4687462075865799E-4</c:v>
                </c:pt>
                <c:pt idx="108">
                  <c:v>-6.4989713606067496E-4</c:v>
                </c:pt>
                <c:pt idx="109">
                  <c:v>-6.5177848270969502E-4</c:v>
                </c:pt>
                <c:pt idx="110">
                  <c:v>-6.5379172828190898E-4</c:v>
                </c:pt>
                <c:pt idx="111">
                  <c:v>-6.5573176297737605E-4</c:v>
                </c:pt>
                <c:pt idx="112">
                  <c:v>-6.57971840951065E-4</c:v>
                </c:pt>
                <c:pt idx="113">
                  <c:v>-6.5923907904522603E-4</c:v>
                </c:pt>
                <c:pt idx="114">
                  <c:v>-6.6086621281374804E-4</c:v>
                </c:pt>
                <c:pt idx="115">
                  <c:v>-6.6242082408085601E-4</c:v>
                </c:pt>
                <c:pt idx="116">
                  <c:v>-6.6341744838366399E-4</c:v>
                </c:pt>
                <c:pt idx="117">
                  <c:v>-6.6479905410202298E-4</c:v>
                </c:pt>
                <c:pt idx="118">
                  <c:v>-6.6578252692314202E-4</c:v>
                </c:pt>
                <c:pt idx="119">
                  <c:v>-6.6634511131505303E-4</c:v>
                </c:pt>
                <c:pt idx="120">
                  <c:v>-6.66799584665839E-4</c:v>
                </c:pt>
                <c:pt idx="121">
                  <c:v>-6.6741218674174602E-4</c:v>
                </c:pt>
                <c:pt idx="122">
                  <c:v>-6.6775124159770198E-4</c:v>
                </c:pt>
                <c:pt idx="123">
                  <c:v>-6.6812602234527397E-4</c:v>
                </c:pt>
                <c:pt idx="124">
                  <c:v>-6.6850324196789004E-4</c:v>
                </c:pt>
                <c:pt idx="125">
                  <c:v>-6.6895005277045605E-4</c:v>
                </c:pt>
                <c:pt idx="126">
                  <c:v>-6.7034430564375902E-4</c:v>
                </c:pt>
                <c:pt idx="127">
                  <c:v>-6.7045178970201902E-4</c:v>
                </c:pt>
                <c:pt idx="128">
                  <c:v>-6.7107699099255499E-4</c:v>
                </c:pt>
                <c:pt idx="129">
                  <c:v>-6.71049990010494E-4</c:v>
                </c:pt>
                <c:pt idx="130">
                  <c:v>-6.7211961560832104E-4</c:v>
                </c:pt>
                <c:pt idx="131">
                  <c:v>-6.7220859479422699E-4</c:v>
                </c:pt>
                <c:pt idx="132">
                  <c:v>-6.7229434255950695E-4</c:v>
                </c:pt>
                <c:pt idx="133">
                  <c:v>-6.7268640923488895E-4</c:v>
                </c:pt>
                <c:pt idx="134">
                  <c:v>-6.7248325834032296E-4</c:v>
                </c:pt>
                <c:pt idx="135">
                  <c:v>-6.7281362428203999E-4</c:v>
                </c:pt>
                <c:pt idx="136">
                  <c:v>-6.7255264972606004E-4</c:v>
                </c:pt>
                <c:pt idx="137">
                  <c:v>-6.7226927740678501E-4</c:v>
                </c:pt>
                <c:pt idx="138">
                  <c:v>-6.7244613304148098E-4</c:v>
                </c:pt>
                <c:pt idx="139">
                  <c:v>-6.7237381296022397E-4</c:v>
                </c:pt>
                <c:pt idx="140">
                  <c:v>-6.7286293746586002E-4</c:v>
                </c:pt>
                <c:pt idx="141">
                  <c:v>-6.7285072523542598E-4</c:v>
                </c:pt>
                <c:pt idx="142">
                  <c:v>-6.7258222470403101E-4</c:v>
                </c:pt>
                <c:pt idx="143">
                  <c:v>-6.7246451876150403E-4</c:v>
                </c:pt>
                <c:pt idx="144">
                  <c:v>-6.7245938979971305E-4</c:v>
                </c:pt>
                <c:pt idx="145">
                  <c:v>-6.7238564306939597E-4</c:v>
                </c:pt>
                <c:pt idx="146">
                  <c:v>-6.7214842774714501E-4</c:v>
                </c:pt>
                <c:pt idx="147">
                  <c:v>-6.7192039117659004E-4</c:v>
                </c:pt>
                <c:pt idx="148">
                  <c:v>-6.7140416750521403E-4</c:v>
                </c:pt>
                <c:pt idx="149">
                  <c:v>-6.7122036103732996E-4</c:v>
                </c:pt>
                <c:pt idx="150">
                  <c:v>-6.7088758309542199E-4</c:v>
                </c:pt>
                <c:pt idx="151">
                  <c:v>-6.7066951144036904E-4</c:v>
                </c:pt>
                <c:pt idx="152">
                  <c:v>-6.70106100232925E-4</c:v>
                </c:pt>
                <c:pt idx="153">
                  <c:v>-6.6974180114516297E-4</c:v>
                </c:pt>
                <c:pt idx="154">
                  <c:v>-6.69306333300862E-4</c:v>
                </c:pt>
                <c:pt idx="155">
                  <c:v>-6.6882424902225295E-4</c:v>
                </c:pt>
                <c:pt idx="156">
                  <c:v>-6.6820610864425003E-4</c:v>
                </c:pt>
                <c:pt idx="157">
                  <c:v>-6.6760945074335399E-4</c:v>
                </c:pt>
                <c:pt idx="158">
                  <c:v>-6.6710041411640697E-4</c:v>
                </c:pt>
                <c:pt idx="159">
                  <c:v>-6.6644660621443304E-4</c:v>
                </c:pt>
                <c:pt idx="160">
                  <c:v>-6.6605679645753799E-4</c:v>
                </c:pt>
                <c:pt idx="161">
                  <c:v>-6.6547094513952495E-4</c:v>
                </c:pt>
                <c:pt idx="162">
                  <c:v>-6.6503200991837696E-4</c:v>
                </c:pt>
                <c:pt idx="163">
                  <c:v>-6.6433668702025998E-4</c:v>
                </c:pt>
                <c:pt idx="164">
                  <c:v>-6.6418206105809698E-4</c:v>
                </c:pt>
                <c:pt idx="165">
                  <c:v>-6.6374431384439998E-4</c:v>
                </c:pt>
                <c:pt idx="166">
                  <c:v>-6.6360162916875398E-4</c:v>
                </c:pt>
                <c:pt idx="167">
                  <c:v>-6.6287045382316002E-4</c:v>
                </c:pt>
                <c:pt idx="168">
                  <c:v>-6.6219193093915803E-4</c:v>
                </c:pt>
                <c:pt idx="169">
                  <c:v>-6.6167435271792302E-4</c:v>
                </c:pt>
                <c:pt idx="170">
                  <c:v>-6.6093551730958295E-4</c:v>
                </c:pt>
                <c:pt idx="171">
                  <c:v>-6.6017695258861503E-4</c:v>
                </c:pt>
                <c:pt idx="172">
                  <c:v>-6.5961883028927402E-4</c:v>
                </c:pt>
                <c:pt idx="173">
                  <c:v>-6.5921401239544099E-4</c:v>
                </c:pt>
                <c:pt idx="174">
                  <c:v>-6.5860098989049603E-4</c:v>
                </c:pt>
                <c:pt idx="175">
                  <c:v>-6.5813903149406297E-4</c:v>
                </c:pt>
                <c:pt idx="176">
                  <c:v>-6.57955535441265E-4</c:v>
                </c:pt>
                <c:pt idx="177">
                  <c:v>-6.57191464518153E-4</c:v>
                </c:pt>
                <c:pt idx="178">
                  <c:v>-6.5691559496489505E-4</c:v>
                </c:pt>
                <c:pt idx="179">
                  <c:v>-6.5618812296564801E-4</c:v>
                </c:pt>
                <c:pt idx="180">
                  <c:v>-6.5563275596637605E-4</c:v>
                </c:pt>
                <c:pt idx="181">
                  <c:v>-6.54814781867844E-4</c:v>
                </c:pt>
                <c:pt idx="182">
                  <c:v>-6.5427952020981502E-4</c:v>
                </c:pt>
                <c:pt idx="183">
                  <c:v>-6.5344892612109599E-4</c:v>
                </c:pt>
                <c:pt idx="184">
                  <c:v>-6.5293510192878496E-4</c:v>
                </c:pt>
                <c:pt idx="185">
                  <c:v>-6.5244967366488097E-4</c:v>
                </c:pt>
                <c:pt idx="186">
                  <c:v>-6.5159891786439601E-4</c:v>
                </c:pt>
                <c:pt idx="187">
                  <c:v>-6.5090994311220202E-4</c:v>
                </c:pt>
                <c:pt idx="188">
                  <c:v>-6.5004613041469298E-4</c:v>
                </c:pt>
                <c:pt idx="189">
                  <c:v>-6.4947482890221698E-4</c:v>
                </c:pt>
                <c:pt idx="190">
                  <c:v>-6.4880242453296897E-4</c:v>
                </c:pt>
                <c:pt idx="191">
                  <c:v>-6.4822788513703899E-4</c:v>
                </c:pt>
                <c:pt idx="192">
                  <c:v>-6.4734015112662797E-4</c:v>
                </c:pt>
                <c:pt idx="193">
                  <c:v>-6.4688147748232199E-4</c:v>
                </c:pt>
                <c:pt idx="194">
                  <c:v>-6.4597304348443295E-4</c:v>
                </c:pt>
                <c:pt idx="195">
                  <c:v>-6.4521322793434496E-4</c:v>
                </c:pt>
                <c:pt idx="196">
                  <c:v>-6.4433970354085303E-4</c:v>
                </c:pt>
                <c:pt idx="197">
                  <c:v>-6.4342876777672201E-4</c:v>
                </c:pt>
                <c:pt idx="198">
                  <c:v>-6.4253742949301601E-4</c:v>
                </c:pt>
                <c:pt idx="199">
                  <c:v>-6.4209239669031095E-4</c:v>
                </c:pt>
                <c:pt idx="200">
                  <c:v>-6.4117165518539601E-4</c:v>
                </c:pt>
                <c:pt idx="201">
                  <c:v>-6.4024807659788401E-4</c:v>
                </c:pt>
                <c:pt idx="202">
                  <c:v>-6.3977918903749805E-4</c:v>
                </c:pt>
                <c:pt idx="203">
                  <c:v>-6.3884964029606902E-4</c:v>
                </c:pt>
                <c:pt idx="204">
                  <c:v>-6.37881598387675E-4</c:v>
                </c:pt>
                <c:pt idx="205">
                  <c:v>-6.3694636482053803E-4</c:v>
                </c:pt>
                <c:pt idx="206">
                  <c:v>-6.3600852879296295E-4</c:v>
                </c:pt>
                <c:pt idx="207">
                  <c:v>-6.3506822952698696E-4</c:v>
                </c:pt>
                <c:pt idx="208">
                  <c:v>-6.34125636894959E-4</c:v>
                </c:pt>
                <c:pt idx="209">
                  <c:v>-6.3354991650847704E-4</c:v>
                </c:pt>
                <c:pt idx="210">
                  <c:v>-6.3331484259050903E-4</c:v>
                </c:pt>
                <c:pt idx="211">
                  <c:v>-6.3236521703201104E-4</c:v>
                </c:pt>
                <c:pt idx="212">
                  <c:v>-6.3156671093089105E-4</c:v>
                </c:pt>
                <c:pt idx="213">
                  <c:v>-6.3061389699153305E-4</c:v>
                </c:pt>
                <c:pt idx="214">
                  <c:v>-6.2965979487709402E-4</c:v>
                </c:pt>
                <c:pt idx="215">
                  <c:v>-6.2870453718823498E-4</c:v>
                </c:pt>
                <c:pt idx="216">
                  <c:v>-6.2808299456550696E-4</c:v>
                </c:pt>
                <c:pt idx="217">
                  <c:v>-6.2712555586086805E-4</c:v>
                </c:pt>
                <c:pt idx="218">
                  <c:v>-6.2626883621445795E-4</c:v>
                </c:pt>
                <c:pt idx="219">
                  <c:v>-6.2530938691572895E-4</c:v>
                </c:pt>
                <c:pt idx="220">
                  <c:v>-6.2434909933518998E-4</c:v>
                </c:pt>
                <c:pt idx="221">
                  <c:v>-6.2338800530321002E-4</c:v>
                </c:pt>
                <c:pt idx="222">
                  <c:v>-6.2256635973936901E-4</c:v>
                </c:pt>
                <c:pt idx="223">
                  <c:v>-6.21871815814017E-4</c:v>
                </c:pt>
                <c:pt idx="224">
                  <c:v>-6.2090785778881803E-4</c:v>
                </c:pt>
                <c:pt idx="225">
                  <c:v>-6.2061978903886104E-4</c:v>
                </c:pt>
                <c:pt idx="226">
                  <c:v>-6.1965350710084803E-4</c:v>
                </c:pt>
                <c:pt idx="227">
                  <c:v>-6.1868606767480501E-4</c:v>
                </c:pt>
                <c:pt idx="228">
                  <c:v>-6.1771723396363096E-4</c:v>
                </c:pt>
                <c:pt idx="229">
                  <c:v>-6.1675124932984195E-4</c:v>
                </c:pt>
                <c:pt idx="230">
                  <c:v>-6.1577821136959499E-4</c:v>
                </c:pt>
                <c:pt idx="231">
                  <c:v>-6.1480285051386096E-4</c:v>
                </c:pt>
                <c:pt idx="232">
                  <c:v>-6.1382483553889503E-4</c:v>
                </c:pt>
                <c:pt idx="233">
                  <c:v>-6.1284387452437605E-4</c:v>
                </c:pt>
                <c:pt idx="234">
                  <c:v>-6.1216573324583798E-4</c:v>
                </c:pt>
                <c:pt idx="235">
                  <c:v>-6.1138930147298205E-4</c:v>
                </c:pt>
                <c:pt idx="236">
                  <c:v>-6.1058267313447701E-4</c:v>
                </c:pt>
                <c:pt idx="237">
                  <c:v>-6.0958767659065501E-4</c:v>
                </c:pt>
                <c:pt idx="238">
                  <c:v>-6.0858952243389105E-4</c:v>
                </c:pt>
                <c:pt idx="239">
                  <c:v>-6.0758844481845697E-4</c:v>
                </c:pt>
                <c:pt idx="240">
                  <c:v>-6.0658473284886999E-4</c:v>
                </c:pt>
                <c:pt idx="241">
                  <c:v>-6.0571058850359197E-4</c:v>
                </c:pt>
                <c:pt idx="242">
                  <c:v>-6.0465351451963298E-4</c:v>
                </c:pt>
                <c:pt idx="243">
                  <c:v>-6.04142404096145E-4</c:v>
                </c:pt>
                <c:pt idx="244">
                  <c:v>-6.0347337879217405E-4</c:v>
                </c:pt>
                <c:pt idx="245">
                  <c:v>-6.0252462539248E-4</c:v>
                </c:pt>
                <c:pt idx="246">
                  <c:v>-6.0179875092517996E-4</c:v>
                </c:pt>
                <c:pt idx="247">
                  <c:v>-6.0078248616903202E-4</c:v>
                </c:pt>
                <c:pt idx="248">
                  <c:v>-5.9976539652021699E-4</c:v>
                </c:pt>
                <c:pt idx="249">
                  <c:v>-5.9873087965695395E-4</c:v>
                </c:pt>
                <c:pt idx="250">
                  <c:v>-5.9789019532396101E-4</c:v>
                </c:pt>
                <c:pt idx="251">
                  <c:v>-5.9687049607463796E-4</c:v>
                </c:pt>
                <c:pt idx="252">
                  <c:v>-5.9585030531035901E-4</c:v>
                </c:pt>
                <c:pt idx="253">
                  <c:v>-5.9479135805350005E-4</c:v>
                </c:pt>
                <c:pt idx="254">
                  <c:v>-5.9376976017651501E-4</c:v>
                </c:pt>
                <c:pt idx="255">
                  <c:v>-5.92747484899774E-4</c:v>
                </c:pt>
                <c:pt idx="256">
                  <c:v>-5.9182867283470004E-4</c:v>
                </c:pt>
                <c:pt idx="257">
                  <c:v>-5.9080440208774602E-4</c:v>
                </c:pt>
                <c:pt idx="258">
                  <c:v>-5.9000283995501804E-4</c:v>
                </c:pt>
                <c:pt idx="259">
                  <c:v>-5.8921545192772997E-4</c:v>
                </c:pt>
                <c:pt idx="260">
                  <c:v>-5.8818670090379798E-4</c:v>
                </c:pt>
                <c:pt idx="261">
                  <c:v>-5.8738795965344501E-4</c:v>
                </c:pt>
                <c:pt idx="262">
                  <c:v>-5.8635569591771299E-4</c:v>
                </c:pt>
                <c:pt idx="263">
                  <c:v>-5.8532165363968901E-4</c:v>
                </c:pt>
                <c:pt idx="264">
                  <c:v>-5.8428576733119905E-4</c:v>
                </c:pt>
                <c:pt idx="265">
                  <c:v>-5.83193880060846E-4</c:v>
                </c:pt>
                <c:pt idx="266">
                  <c:v>-5.8215387923135902E-4</c:v>
                </c:pt>
                <c:pt idx="267">
                  <c:v>-5.8111190958897504E-4</c:v>
                </c:pt>
                <c:pt idx="268">
                  <c:v>-5.8006794793059402E-4</c:v>
                </c:pt>
                <c:pt idx="269">
                  <c:v>-5.7896827374346704E-4</c:v>
                </c:pt>
                <c:pt idx="270">
                  <c:v>-5.7834751214682495E-4</c:v>
                </c:pt>
                <c:pt idx="271">
                  <c:v>-5.7729676532737302E-4</c:v>
                </c:pt>
                <c:pt idx="272">
                  <c:v>-5.7624406161765895E-4</c:v>
                </c:pt>
                <c:pt idx="273">
                  <c:v>-5.75189477278418E-4</c:v>
                </c:pt>
                <c:pt idx="274">
                  <c:v>-5.7413313552926403E-4</c:v>
                </c:pt>
                <c:pt idx="275">
                  <c:v>-5.7328405863676696E-4</c:v>
                </c:pt>
                <c:pt idx="276">
                  <c:v>-5.7227633498255898E-4</c:v>
                </c:pt>
                <c:pt idx="277">
                  <c:v>-5.7121517924083401E-4</c:v>
                </c:pt>
                <c:pt idx="278">
                  <c:v>-5.7015310633581895E-4</c:v>
                </c:pt>
                <c:pt idx="279">
                  <c:v>-5.6909031522865304E-4</c:v>
                </c:pt>
                <c:pt idx="280">
                  <c:v>-5.6802696764054604E-4</c:v>
                </c:pt>
                <c:pt idx="281">
                  <c:v>-5.6696318445434196E-4</c:v>
                </c:pt>
                <c:pt idx="282">
                  <c:v>-5.6611511805612202E-4</c:v>
                </c:pt>
                <c:pt idx="283">
                  <c:v>-5.6505038614000798E-4</c:v>
                </c:pt>
                <c:pt idx="284">
                  <c:v>-5.6425296867142303E-4</c:v>
                </c:pt>
                <c:pt idx="285">
                  <c:v>-5.6318721322236504E-4</c:v>
                </c:pt>
                <c:pt idx="286">
                  <c:v>-5.6230828683076397E-4</c:v>
                </c:pt>
                <c:pt idx="287">
                  <c:v>-5.6124101282078705E-4</c:v>
                </c:pt>
                <c:pt idx="288">
                  <c:v>-5.6032828817168705E-4</c:v>
                </c:pt>
                <c:pt idx="289">
                  <c:v>-5.5925879025256703E-4</c:v>
                </c:pt>
                <c:pt idx="290">
                  <c:v>-5.5818808232744699E-4</c:v>
                </c:pt>
                <c:pt idx="291">
                  <c:v>-5.5744372280321195E-4</c:v>
                </c:pt>
                <c:pt idx="292">
                  <c:v>-5.56369967138458E-4</c:v>
                </c:pt>
                <c:pt idx="293">
                  <c:v>-5.5529477567334805E-4</c:v>
                </c:pt>
                <c:pt idx="294">
                  <c:v>-5.54440734096861E-4</c:v>
                </c:pt>
                <c:pt idx="295">
                  <c:v>-5.5336241564673595E-4</c:v>
                </c:pt>
                <c:pt idx="296">
                  <c:v>-5.5228261840514195E-4</c:v>
                </c:pt>
                <c:pt idx="297">
                  <c:v>-5.5120132023635097E-4</c:v>
                </c:pt>
                <c:pt idx="298">
                  <c:v>-5.5034454380486998E-4</c:v>
                </c:pt>
                <c:pt idx="299">
                  <c:v>-5.4925993356586401E-4</c:v>
                </c:pt>
                <c:pt idx="300">
                  <c:v>-5.4817380625000296E-4</c:v>
                </c:pt>
                <c:pt idx="301">
                  <c:v>-5.4742450381819595E-4</c:v>
                </c:pt>
                <c:pt idx="302">
                  <c:v>-5.4672163340836895E-4</c:v>
                </c:pt>
                <c:pt idx="303">
                  <c:v>-5.4563053894432999E-4</c:v>
                </c:pt>
                <c:pt idx="304">
                  <c:v>-5.4462930265720803E-4</c:v>
                </c:pt>
                <c:pt idx="305">
                  <c:v>-5.4353592417026304E-4</c:v>
                </c:pt>
                <c:pt idx="306">
                  <c:v>-5.4244179962402699E-4</c:v>
                </c:pt>
                <c:pt idx="307">
                  <c:v>-5.4150991432504398E-4</c:v>
                </c:pt>
                <c:pt idx="308">
                  <c:v>-5.4041478137405099E-4</c:v>
                </c:pt>
                <c:pt idx="309">
                  <c:v>-5.3942121528070797E-4</c:v>
                </c:pt>
                <c:pt idx="310">
                  <c:v>-5.3829003972134901E-4</c:v>
                </c:pt>
                <c:pt idx="311">
                  <c:v>-5.37194500672757E-4</c:v>
                </c:pt>
                <c:pt idx="312">
                  <c:v>-5.3622313522886202E-4</c:v>
                </c:pt>
                <c:pt idx="313">
                  <c:v>-5.3512786747852796E-4</c:v>
                </c:pt>
                <c:pt idx="314">
                  <c:v>-5.3396547264777895E-4</c:v>
                </c:pt>
                <c:pt idx="315">
                  <c:v>-5.3287074438571503E-4</c:v>
                </c:pt>
                <c:pt idx="316">
                  <c:v>-5.3177643640321605E-4</c:v>
                </c:pt>
                <c:pt idx="317">
                  <c:v>-5.3068254232478999E-4</c:v>
                </c:pt>
                <c:pt idx="318">
                  <c:v>-5.2958903827342004E-4</c:v>
                </c:pt>
                <c:pt idx="319">
                  <c:v>-5.2849588169884699E-4</c:v>
                </c:pt>
                <c:pt idx="320">
                  <c:v>-5.2763651561283905E-4</c:v>
                </c:pt>
                <c:pt idx="321">
                  <c:v>-5.2654362581232295E-4</c:v>
                </c:pt>
                <c:pt idx="322">
                  <c:v>-5.2545085643444605E-4</c:v>
                </c:pt>
                <c:pt idx="323">
                  <c:v>-5.2435810771096596E-4</c:v>
                </c:pt>
                <c:pt idx="324">
                  <c:v>-5.2326527730961199E-4</c:v>
                </c:pt>
                <c:pt idx="325">
                  <c:v>-5.22172265589475E-4</c:v>
                </c:pt>
                <c:pt idx="326">
                  <c:v>-5.2120400133398505E-4</c:v>
                </c:pt>
                <c:pt idx="327">
                  <c:v>-5.2011017381904396E-4</c:v>
                </c:pt>
                <c:pt idx="328">
                  <c:v>-5.1900420017583901E-4</c:v>
                </c:pt>
                <c:pt idx="329">
                  <c:v>-5.1792087674038803E-4</c:v>
                </c:pt>
                <c:pt idx="330">
                  <c:v>-5.1682488366650795E-4</c:v>
                </c:pt>
                <c:pt idx="331">
                  <c:v>-5.1572817060054901E-4</c:v>
                </c:pt>
                <c:pt idx="332">
                  <c:v>-5.14630617785425E-4</c:v>
                </c:pt>
                <c:pt idx="333">
                  <c:v>-5.1353208892524599E-4</c:v>
                </c:pt>
                <c:pt idx="334">
                  <c:v>-5.1243243309013705E-4</c:v>
                </c:pt>
                <c:pt idx="335">
                  <c:v>-5.1163617969507305E-4</c:v>
                </c:pt>
                <c:pt idx="336">
                  <c:v>-5.1053358975559904E-4</c:v>
                </c:pt>
                <c:pt idx="337">
                  <c:v>-5.0942943072172504E-4</c:v>
                </c:pt>
                <c:pt idx="338">
                  <c:v>-5.0832360314188396E-4</c:v>
                </c:pt>
                <c:pt idx="339">
                  <c:v>-5.0721605207111403E-4</c:v>
                </c:pt>
                <c:pt idx="340">
                  <c:v>-5.0623470739602104E-4</c:v>
                </c:pt>
                <c:pt idx="341">
                  <c:v>-5.05487662912565E-4</c:v>
                </c:pt>
                <c:pt idx="342">
                  <c:v>-5.0437416807939896E-4</c:v>
                </c:pt>
                <c:pt idx="343">
                  <c:v>-5.0325906942687E-4</c:v>
                </c:pt>
                <c:pt idx="344">
                  <c:v>-5.0208280526573099E-4</c:v>
                </c:pt>
                <c:pt idx="345">
                  <c:v>-5.0096444780992001E-4</c:v>
                </c:pt>
                <c:pt idx="346">
                  <c:v>-4.9992395668614598E-4</c:v>
                </c:pt>
                <c:pt idx="347">
                  <c:v>-4.9880232701231297E-4</c:v>
                </c:pt>
                <c:pt idx="348">
                  <c:v>-4.9777179935552301E-4</c:v>
                </c:pt>
                <c:pt idx="349">
                  <c:v>-4.9652335475302005E-4</c:v>
                </c:pt>
                <c:pt idx="350">
                  <c:v>-4.9539629788601799E-4</c:v>
                </c:pt>
                <c:pt idx="351">
                  <c:v>-4.9433972240567098E-4</c:v>
                </c:pt>
                <c:pt idx="352">
                  <c:v>-4.9320916000913505E-4</c:v>
                </c:pt>
                <c:pt idx="353">
                  <c:v>-4.9207691322948502E-4</c:v>
                </c:pt>
                <c:pt idx="354">
                  <c:v>-4.9094299317022701E-4</c:v>
                </c:pt>
                <c:pt idx="355">
                  <c:v>-4.8980745621034097E-4</c:v>
                </c:pt>
                <c:pt idx="356">
                  <c:v>-4.8896696896451395E-4</c:v>
                </c:pt>
                <c:pt idx="357">
                  <c:v>-4.8782830662167899E-4</c:v>
                </c:pt>
                <c:pt idx="358">
                  <c:v>-4.8668843445608898E-4</c:v>
                </c:pt>
                <c:pt idx="359">
                  <c:v>-4.8579579712135001E-4</c:v>
                </c:pt>
                <c:pt idx="360">
                  <c:v>-4.84948792278137E-4</c:v>
                </c:pt>
                <c:pt idx="361">
                  <c:v>-4.83805595535245E-4</c:v>
                </c:pt>
                <c:pt idx="362">
                  <c:v>-4.8266150938040901E-4</c:v>
                </c:pt>
                <c:pt idx="363">
                  <c:v>-4.8151648426138498E-4</c:v>
                </c:pt>
                <c:pt idx="364">
                  <c:v>-4.8044788002364901E-4</c:v>
                </c:pt>
                <c:pt idx="365">
                  <c:v>-4.7930043702090497E-4</c:v>
                </c:pt>
                <c:pt idx="366">
                  <c:v>-4.7815172187447199E-4</c:v>
                </c:pt>
                <c:pt idx="367">
                  <c:v>-4.7720649876258E-4</c:v>
                </c:pt>
                <c:pt idx="368">
                  <c:v>-4.76054683137172E-4</c:v>
                </c:pt>
                <c:pt idx="369">
                  <c:v>-4.7490128049588001E-4</c:v>
                </c:pt>
                <c:pt idx="370">
                  <c:v>-4.7374620970668099E-4</c:v>
                </c:pt>
                <c:pt idx="371">
                  <c:v>-4.7277622879191602E-4</c:v>
                </c:pt>
                <c:pt idx="372">
                  <c:v>-4.71617004531074E-4</c:v>
                </c:pt>
                <c:pt idx="373">
                  <c:v>-4.70455889480446E-4</c:v>
                </c:pt>
                <c:pt idx="374">
                  <c:v>-4.6925201429054702E-4</c:v>
                </c:pt>
                <c:pt idx="375">
                  <c:v>-4.6812636914230399E-4</c:v>
                </c:pt>
                <c:pt idx="376">
                  <c:v>-4.6695880220859898E-4</c:v>
                </c:pt>
                <c:pt idx="377">
                  <c:v>-4.6599128041184898E-4</c:v>
                </c:pt>
                <c:pt idx="378">
                  <c:v>-4.6481948884450399E-4</c:v>
                </c:pt>
                <c:pt idx="379">
                  <c:v>-4.6364595980543402E-4</c:v>
                </c:pt>
                <c:pt idx="380">
                  <c:v>-4.6247084748681497E-4</c:v>
                </c:pt>
                <c:pt idx="381">
                  <c:v>-4.6129432978560898E-4</c:v>
                </c:pt>
                <c:pt idx="382">
                  <c:v>-4.6040448176959999E-4</c:v>
                </c:pt>
                <c:pt idx="383">
                  <c:v>-4.5922541814475901E-4</c:v>
                </c:pt>
                <c:pt idx="384">
                  <c:v>-4.58045553648599E-4</c:v>
                </c:pt>
                <c:pt idx="385">
                  <c:v>-4.5691237825080299E-4</c:v>
                </c:pt>
                <c:pt idx="386">
                  <c:v>-4.55731219343143E-4</c:v>
                </c:pt>
                <c:pt idx="387">
                  <c:v>-4.54540657126981E-4</c:v>
                </c:pt>
                <c:pt idx="388">
                  <c:v>-4.5346524700388301E-4</c:v>
                </c:pt>
                <c:pt idx="389">
                  <c:v>-4.5228312195426401E-4</c:v>
                </c:pt>
                <c:pt idx="390">
                  <c:v>-4.5110129261428201E-4</c:v>
                </c:pt>
                <c:pt idx="391">
                  <c:v>-4.4991987212902098E-4</c:v>
                </c:pt>
                <c:pt idx="392">
                  <c:v>-4.4880278038127001E-4</c:v>
                </c:pt>
                <c:pt idx="393">
                  <c:v>-4.4762215842463398E-4</c:v>
                </c:pt>
                <c:pt idx="394">
                  <c:v>-4.4632464753006099E-4</c:v>
                </c:pt>
                <c:pt idx="395">
                  <c:v>-4.4514499835122701E-4</c:v>
                </c:pt>
                <c:pt idx="396">
                  <c:v>-4.4394621775923498E-4</c:v>
                </c:pt>
                <c:pt idx="397">
                  <c:v>-4.42968176313151E-4</c:v>
                </c:pt>
                <c:pt idx="398">
                  <c:v>-4.4178991116866401E-4</c:v>
                </c:pt>
                <c:pt idx="399">
                  <c:v>-4.40612348719453E-4</c:v>
                </c:pt>
                <c:pt idx="400">
                  <c:v>-4.39435467722348E-4</c:v>
                </c:pt>
                <c:pt idx="401">
                  <c:v>-4.3890418747125201E-4</c:v>
                </c:pt>
                <c:pt idx="402">
                  <c:v>-4.3772774351905601E-4</c:v>
                </c:pt>
                <c:pt idx="403">
                  <c:v>-4.3655183519239802E-4</c:v>
                </c:pt>
                <c:pt idx="404">
                  <c:v>-4.3537638136484803E-4</c:v>
                </c:pt>
                <c:pt idx="405">
                  <c:v>-4.34290496489498E-4</c:v>
                </c:pt>
                <c:pt idx="406">
                  <c:v>-4.3320716364628003E-4</c:v>
                </c:pt>
                <c:pt idx="407">
                  <c:v>-4.3203192625539301E-4</c:v>
                </c:pt>
                <c:pt idx="408">
                  <c:v>-4.30856677615566E-4</c:v>
                </c:pt>
                <c:pt idx="409">
                  <c:v>-4.2968129608956498E-4</c:v>
                </c:pt>
                <c:pt idx="410">
                  <c:v>-4.28505682572006E-4</c:v>
                </c:pt>
                <c:pt idx="411">
                  <c:v>-4.2732977177712301E-4</c:v>
                </c:pt>
                <c:pt idx="412">
                  <c:v>-4.2615354021124002E-4</c:v>
                </c:pt>
                <c:pt idx="413">
                  <c:v>-4.2497700364422901E-4</c:v>
                </c:pt>
                <c:pt idx="414">
                  <c:v>-4.2380020892786497E-4</c:v>
                </c:pt>
                <c:pt idx="415">
                  <c:v>-4.2262322379312299E-4</c:v>
                </c:pt>
                <c:pt idx="416">
                  <c:v>-4.2144611896664498E-4</c:v>
                </c:pt>
                <c:pt idx="417">
                  <c:v>-4.2026895566391401E-4</c:v>
                </c:pt>
                <c:pt idx="418">
                  <c:v>-4.1909177712539498E-4</c:v>
                </c:pt>
                <c:pt idx="419">
                  <c:v>-4.1791460639810802E-4</c:v>
                </c:pt>
                <c:pt idx="420">
                  <c:v>-4.1721747799518098E-4</c:v>
                </c:pt>
                <c:pt idx="421">
                  <c:v>-4.16039762745943E-4</c:v>
                </c:pt>
                <c:pt idx="422">
                  <c:v>-4.1486202452747299E-4</c:v>
                </c:pt>
                <c:pt idx="423">
                  <c:v>-4.1368423098040499E-4</c:v>
                </c:pt>
                <c:pt idx="424">
                  <c:v>-4.1274296380862602E-4</c:v>
                </c:pt>
                <c:pt idx="425">
                  <c:v>-4.1177072028978999E-4</c:v>
                </c:pt>
                <c:pt idx="426">
                  <c:v>-4.1095174420235897E-4</c:v>
                </c:pt>
                <c:pt idx="427">
                  <c:v>-4.0977185832335398E-4</c:v>
                </c:pt>
                <c:pt idx="428">
                  <c:v>-4.0859161763670402E-4</c:v>
                </c:pt>
                <c:pt idx="429">
                  <c:v>-4.0741096031800798E-4</c:v>
                </c:pt>
                <c:pt idx="430">
                  <c:v>-4.06237622932686E-4</c:v>
                </c:pt>
                <c:pt idx="431">
                  <c:v>-4.0505570874995199E-4</c:v>
                </c:pt>
                <c:pt idx="432">
                  <c:v>-4.0387329355869901E-4</c:v>
                </c:pt>
                <c:pt idx="433">
                  <c:v>-4.0269036889873099E-4</c:v>
                </c:pt>
                <c:pt idx="434">
                  <c:v>-4.01503991258584E-4</c:v>
                </c:pt>
                <c:pt idx="435">
                  <c:v>-4.0031970387003301E-4</c:v>
                </c:pt>
                <c:pt idx="436">
                  <c:v>-3.9928214803934401E-4</c:v>
                </c:pt>
                <c:pt idx="437">
                  <c:v>-3.9811268379657199E-4</c:v>
                </c:pt>
                <c:pt idx="438">
                  <c:v>-3.96925747113535E-4</c:v>
                </c:pt>
                <c:pt idx="439">
                  <c:v>-3.9573804203652999E-4</c:v>
                </c:pt>
                <c:pt idx="440">
                  <c:v>-3.9454948324506398E-4</c:v>
                </c:pt>
                <c:pt idx="441">
                  <c:v>-3.9335998304224898E-4</c:v>
                </c:pt>
                <c:pt idx="442">
                  <c:v>-3.9216945570854598E-4</c:v>
                </c:pt>
                <c:pt idx="443">
                  <c:v>-3.9097783000550398E-4</c:v>
                </c:pt>
                <c:pt idx="444">
                  <c:v>-3.8978506001950198E-4</c:v>
                </c:pt>
                <c:pt idx="445">
                  <c:v>-3.8859112843616701E-4</c:v>
                </c:pt>
                <c:pt idx="446">
                  <c:v>-3.8739605856817801E-4</c:v>
                </c:pt>
                <c:pt idx="447">
                  <c:v>-3.8619991457442601E-4</c:v>
                </c:pt>
                <c:pt idx="448">
                  <c:v>-3.8500280668019699E-4</c:v>
                </c:pt>
                <c:pt idx="449">
                  <c:v>-3.8380488149138001E-4</c:v>
                </c:pt>
                <c:pt idx="450">
                  <c:v>-3.8260631006649398E-4</c:v>
                </c:pt>
                <c:pt idx="451">
                  <c:v>-3.8140727246824301E-4</c:v>
                </c:pt>
                <c:pt idx="452">
                  <c:v>-3.8020793997773798E-4</c:v>
                </c:pt>
                <c:pt idx="453">
                  <c:v>-3.7900846508963099E-4</c:v>
                </c:pt>
                <c:pt idx="454">
                  <c:v>-3.7780897453412E-4</c:v>
                </c:pt>
                <c:pt idx="455">
                  <c:v>-3.7660956938348402E-4</c:v>
                </c:pt>
                <c:pt idx="456">
                  <c:v>-3.7541032586642798E-4</c:v>
                </c:pt>
                <c:pt idx="457">
                  <c:v>-3.7421129777981703E-4</c:v>
                </c:pt>
                <c:pt idx="458">
                  <c:v>-3.7301251815615301E-4</c:v>
                </c:pt>
                <c:pt idx="459">
                  <c:v>-3.7181400212408302E-4</c:v>
                </c:pt>
                <c:pt idx="460">
                  <c:v>-3.7059278427753998E-4</c:v>
                </c:pt>
                <c:pt idx="461">
                  <c:v>-3.69439246791099E-4</c:v>
                </c:pt>
                <c:pt idx="462">
                  <c:v>-3.6824090988770201E-4</c:v>
                </c:pt>
                <c:pt idx="463">
                  <c:v>-3.6709857167786602E-4</c:v>
                </c:pt>
                <c:pt idx="464">
                  <c:v>-3.6590035324876098E-4</c:v>
                </c:pt>
                <c:pt idx="465">
                  <c:v>-3.6470227984844401E-4</c:v>
                </c:pt>
                <c:pt idx="466">
                  <c:v>-3.63504334809382E-4</c:v>
                </c:pt>
                <c:pt idx="467">
                  <c:v>-3.62306512095671E-4</c:v>
                </c:pt>
                <c:pt idx="468">
                  <c:v>-3.6110881653213201E-4</c:v>
                </c:pt>
                <c:pt idx="469">
                  <c:v>-3.59911260855502E-4</c:v>
                </c:pt>
                <c:pt idx="470">
                  <c:v>-3.5871386062442403E-4</c:v>
                </c:pt>
                <c:pt idx="471">
                  <c:v>-3.5743585508904902E-4</c:v>
                </c:pt>
                <c:pt idx="472">
                  <c:v>-3.5623848360008602E-4</c:v>
                </c:pt>
                <c:pt idx="473">
                  <c:v>-3.5504131362257702E-4</c:v>
                </c:pt>
                <c:pt idx="474">
                  <c:v>-3.53844367562213E-4</c:v>
                </c:pt>
                <c:pt idx="475">
                  <c:v>-3.5264767752211799E-4</c:v>
                </c:pt>
                <c:pt idx="476">
                  <c:v>-3.5145128441064799E-4</c:v>
                </c:pt>
                <c:pt idx="477">
                  <c:v>-3.5028726851581902E-4</c:v>
                </c:pt>
                <c:pt idx="478">
                  <c:v>-3.49373872196371E-4</c:v>
                </c:pt>
                <c:pt idx="479">
                  <c:v>-3.4817821815008799E-4</c:v>
                </c:pt>
                <c:pt idx="480">
                  <c:v>-3.4698303516023001E-4</c:v>
                </c:pt>
                <c:pt idx="481">
                  <c:v>-3.4578834437543E-4</c:v>
                </c:pt>
                <c:pt idx="482">
                  <c:v>-3.44594152891382E-4</c:v>
                </c:pt>
                <c:pt idx="483">
                  <c:v>-3.4340045557144098E-4</c:v>
                </c:pt>
                <c:pt idx="484">
                  <c:v>-3.4220723594231199E-4</c:v>
                </c:pt>
                <c:pt idx="485">
                  <c:v>-3.4101446981592997E-4</c:v>
                </c:pt>
                <c:pt idx="486">
                  <c:v>-3.3991353778574E-4</c:v>
                </c:pt>
                <c:pt idx="487">
                  <c:v>-3.3872136858828999E-4</c:v>
                </c:pt>
                <c:pt idx="488">
                  <c:v>-3.3752957699523597E-4</c:v>
                </c:pt>
                <c:pt idx="489">
                  <c:v>-3.3633814694402698E-4</c:v>
                </c:pt>
                <c:pt idx="490">
                  <c:v>-3.35147067373632E-4</c:v>
                </c:pt>
                <c:pt idx="491">
                  <c:v>-3.3395633051995201E-4</c:v>
                </c:pt>
                <c:pt idx="492">
                  <c:v>-3.3276592488613502E-4</c:v>
                </c:pt>
                <c:pt idx="493">
                  <c:v>-3.3157583147218399E-4</c:v>
                </c:pt>
                <c:pt idx="494">
                  <c:v>-3.30386022306839E-4</c:v>
                </c:pt>
                <c:pt idx="495">
                  <c:v>-3.2919646356470498E-4</c:v>
                </c:pt>
                <c:pt idx="496">
                  <c:v>-3.2820499717474801E-4</c:v>
                </c:pt>
                <c:pt idx="497">
                  <c:v>-3.2701520613496999E-4</c:v>
                </c:pt>
                <c:pt idx="498">
                  <c:v>-3.2582194789309898E-4</c:v>
                </c:pt>
                <c:pt idx="499">
                  <c:v>-3.24534716852223E-4</c:v>
                </c:pt>
                <c:pt idx="500">
                  <c:v>-3.2334483301720701E-4</c:v>
                </c:pt>
                <c:pt idx="501">
                  <c:v>-3.2220038340028599E-4</c:v>
                </c:pt>
                <c:pt idx="502">
                  <c:v>-3.2101051623703098E-4</c:v>
                </c:pt>
                <c:pt idx="503">
                  <c:v>-3.1979042851939599E-4</c:v>
                </c:pt>
                <c:pt idx="504">
                  <c:v>-3.1860060397668702E-4</c:v>
                </c:pt>
                <c:pt idx="505">
                  <c:v>-3.17410997757478E-4</c:v>
                </c:pt>
                <c:pt idx="506">
                  <c:v>-3.1622161849654298E-4</c:v>
                </c:pt>
                <c:pt idx="507">
                  <c:v>-3.1503245579313802E-4</c:v>
                </c:pt>
                <c:pt idx="508">
                  <c:v>-3.1384347655998398E-4</c:v>
                </c:pt>
                <c:pt idx="509">
                  <c:v>-3.1265462627441697E-4</c:v>
                </c:pt>
                <c:pt idx="510">
                  <c:v>-3.1146583189014003E-4</c:v>
                </c:pt>
                <c:pt idx="511">
                  <c:v>-3.1027700754375601E-4</c:v>
                </c:pt>
                <c:pt idx="512">
                  <c:v>-3.0930670179076702E-4</c:v>
                </c:pt>
                <c:pt idx="513">
                  <c:v>-3.0838825354463401E-4</c:v>
                </c:pt>
                <c:pt idx="514">
                  <c:v>-3.07198261558964E-4</c:v>
                </c:pt>
                <c:pt idx="515">
                  <c:v>-3.0600791182868798E-4</c:v>
                </c:pt>
                <c:pt idx="516">
                  <c:v>-3.0481714923704197E-4</c:v>
                </c:pt>
                <c:pt idx="517">
                  <c:v>-3.0362593797092502E-4</c:v>
                </c:pt>
                <c:pt idx="518">
                  <c:v>-3.0243426038599198E-4</c:v>
                </c:pt>
                <c:pt idx="519">
                  <c:v>-3.01242116796648E-4</c:v>
                </c:pt>
                <c:pt idx="520">
                  <c:v>-2.9979335914870098E-4</c:v>
                </c:pt>
                <c:pt idx="521">
                  <c:v>-2.9859998681960501E-4</c:v>
                </c:pt>
                <c:pt idx="522">
                  <c:v>-2.97406169672617E-4</c:v>
                </c:pt>
                <c:pt idx="523">
                  <c:v>-2.96211886381795E-4</c:v>
                </c:pt>
                <c:pt idx="524">
                  <c:v>-2.9512155868069098E-4</c:v>
                </c:pt>
                <c:pt idx="525">
                  <c:v>-2.9392585168805E-4</c:v>
                </c:pt>
                <c:pt idx="526">
                  <c:v>-2.9272951099485199E-4</c:v>
                </c:pt>
                <c:pt idx="527">
                  <c:v>-2.91532475685126E-4</c:v>
                </c:pt>
                <c:pt idx="528">
                  <c:v>-2.90334698855773E-4</c:v>
                </c:pt>
                <c:pt idx="529">
                  <c:v>-2.8913615102274401E-4</c:v>
                </c:pt>
                <c:pt idx="530">
                  <c:v>-2.8793681731726397E-4</c:v>
                </c:pt>
                <c:pt idx="531">
                  <c:v>-2.86736689118171E-4</c:v>
                </c:pt>
                <c:pt idx="532">
                  <c:v>-2.8553575179250001E-4</c:v>
                </c:pt>
                <c:pt idx="533">
                  <c:v>-2.8433398562000901E-4</c:v>
                </c:pt>
                <c:pt idx="534">
                  <c:v>-2.8313136726978901E-4</c:v>
                </c:pt>
                <c:pt idx="535">
                  <c:v>-2.8192787746812801E-4</c:v>
                </c:pt>
                <c:pt idx="536">
                  <c:v>-2.8072351050879699E-4</c:v>
                </c:pt>
                <c:pt idx="537">
                  <c:v>-2.7951828001341402E-4</c:v>
                </c:pt>
                <c:pt idx="538">
                  <c:v>-2.78312218120687E-4</c:v>
                </c:pt>
                <c:pt idx="539">
                  <c:v>-2.7724935620539198E-4</c:v>
                </c:pt>
                <c:pt idx="540">
                  <c:v>-2.7604152023318502E-4</c:v>
                </c:pt>
                <c:pt idx="541">
                  <c:v>-2.74833019810514E-4</c:v>
                </c:pt>
                <c:pt idx="542">
                  <c:v>-2.7362392132518701E-4</c:v>
                </c:pt>
                <c:pt idx="543">
                  <c:v>-2.7225933712090201E-4</c:v>
                </c:pt>
                <c:pt idx="544">
                  <c:v>-2.7104878636594E-4</c:v>
                </c:pt>
                <c:pt idx="545">
                  <c:v>-2.6983786887771298E-4</c:v>
                </c:pt>
                <c:pt idx="546">
                  <c:v>-2.6862667185755998E-4</c:v>
                </c:pt>
                <c:pt idx="547">
                  <c:v>-2.67562411520673E-4</c:v>
                </c:pt>
                <c:pt idx="548">
                  <c:v>-2.66350377404073E-4</c:v>
                </c:pt>
                <c:pt idx="549">
                  <c:v>-2.6513833159087801E-4</c:v>
                </c:pt>
                <c:pt idx="550">
                  <c:v>-2.63838218541814E-4</c:v>
                </c:pt>
                <c:pt idx="551">
                  <c:v>-2.6282362115347401E-4</c:v>
                </c:pt>
                <c:pt idx="552">
                  <c:v>-2.6161150246556598E-4</c:v>
                </c:pt>
                <c:pt idx="553">
                  <c:v>-2.60399611699587E-4</c:v>
                </c:pt>
                <c:pt idx="554">
                  <c:v>-2.5918798213261099E-4</c:v>
                </c:pt>
                <c:pt idx="555">
                  <c:v>-2.5797663766205698E-4</c:v>
                </c:pt>
                <c:pt idx="556">
                  <c:v>-2.5676559442495202E-4</c:v>
                </c:pt>
                <c:pt idx="557">
                  <c:v>-2.5555486121157299E-4</c:v>
                </c:pt>
                <c:pt idx="558">
                  <c:v>-2.5434444048037899E-4</c:v>
                </c:pt>
                <c:pt idx="559">
                  <c:v>-2.5313432905969601E-4</c:v>
                </c:pt>
                <c:pt idx="560">
                  <c:v>-2.5192451831609598E-4</c:v>
                </c:pt>
                <c:pt idx="561">
                  <c:v>-2.5071499404314302E-4</c:v>
                </c:pt>
                <c:pt idx="562">
                  <c:v>-2.4950573619558899E-4</c:v>
                </c:pt>
                <c:pt idx="563">
                  <c:v>-2.48296718004381E-4</c:v>
                </c:pt>
                <c:pt idx="564">
                  <c:v>-2.4708790549602799E-4</c:v>
                </c:pt>
                <c:pt idx="565">
                  <c:v>-2.4587925759834002E-4</c:v>
                </c:pt>
                <c:pt idx="566">
                  <c:v>-2.4467072671355403E-4</c:v>
                </c:pt>
                <c:pt idx="567">
                  <c:v>-2.43591798760944E-4</c:v>
                </c:pt>
                <c:pt idx="568">
                  <c:v>-2.4238301849045999E-4</c:v>
                </c:pt>
                <c:pt idx="569">
                  <c:v>-2.4117418041089901E-4</c:v>
                </c:pt>
                <c:pt idx="570">
                  <c:v>-2.3996522612708301E-4</c:v>
                </c:pt>
                <c:pt idx="571">
                  <c:v>-2.3860579462413599E-4</c:v>
                </c:pt>
                <c:pt idx="572">
                  <c:v>-2.37396196299106E-4</c:v>
                </c:pt>
                <c:pt idx="573">
                  <c:v>-2.3618635719072201E-4</c:v>
                </c:pt>
                <c:pt idx="574">
                  <c:v>-2.3497625564888801E-4</c:v>
                </c:pt>
                <c:pt idx="575">
                  <c:v>-2.3376587386985301E-4</c:v>
                </c:pt>
                <c:pt idx="576">
                  <c:v>-2.32555191609919E-4</c:v>
                </c:pt>
                <c:pt idx="577">
                  <c:v>-2.31344179714094E-4</c:v>
                </c:pt>
                <c:pt idx="578">
                  <c:v>-2.3013279890531801E-4</c:v>
                </c:pt>
                <c:pt idx="579">
                  <c:v>-2.28833665502184E-4</c:v>
                </c:pt>
                <c:pt idx="580">
                  <c:v>-2.27612979283747E-4</c:v>
                </c:pt>
                <c:pt idx="581">
                  <c:v>-2.2639959942095199E-4</c:v>
                </c:pt>
                <c:pt idx="582">
                  <c:v>-2.25185665126171E-4</c:v>
                </c:pt>
                <c:pt idx="583">
                  <c:v>-2.2397114934709101E-4</c:v>
                </c:pt>
                <c:pt idx="584">
                  <c:v>-2.22756037466625E-4</c:v>
                </c:pt>
                <c:pt idx="585">
                  <c:v>-2.21540327445457E-4</c:v>
                </c:pt>
                <c:pt idx="586">
                  <c:v>-2.2032402686402499E-4</c:v>
                </c:pt>
                <c:pt idx="587">
                  <c:v>-2.1910715367238099E-4</c:v>
                </c:pt>
                <c:pt idx="588">
                  <c:v>-2.17889735002847E-4</c:v>
                </c:pt>
                <c:pt idx="589">
                  <c:v>-2.16671804636934E-4</c:v>
                </c:pt>
                <c:pt idx="590">
                  <c:v>-2.15453398802819E-4</c:v>
                </c:pt>
                <c:pt idx="591">
                  <c:v>-2.1423454806583899E-4</c:v>
                </c:pt>
                <c:pt idx="592">
                  <c:v>-2.13015275676326E-4</c:v>
                </c:pt>
                <c:pt idx="593">
                  <c:v>-2.1179559327689799E-4</c:v>
                </c:pt>
                <c:pt idx="594">
                  <c:v>-2.10575503446682E-4</c:v>
                </c:pt>
                <c:pt idx="595">
                  <c:v>-2.0924782912069801E-4</c:v>
                </c:pt>
                <c:pt idx="596">
                  <c:v>-2.0802657825386099E-4</c:v>
                </c:pt>
                <c:pt idx="597">
                  <c:v>-2.06804936680048E-4</c:v>
                </c:pt>
                <c:pt idx="598">
                  <c:v>-2.05582936797375E-4</c:v>
                </c:pt>
                <c:pt idx="599">
                  <c:v>-2.04360626008444E-4</c:v>
                </c:pt>
                <c:pt idx="600">
                  <c:v>-2.03116192414544E-4</c:v>
                </c:pt>
                <c:pt idx="601">
                  <c:v>-2.0189324655464299E-4</c:v>
                </c:pt>
                <c:pt idx="602">
                  <c:v>-2.00670173680871E-4</c:v>
                </c:pt>
                <c:pt idx="603">
                  <c:v>-1.9944702846954701E-4</c:v>
                </c:pt>
                <c:pt idx="604">
                  <c:v>-1.9822385774975699E-4</c:v>
                </c:pt>
                <c:pt idx="605">
                  <c:v>-1.97095585099241E-4</c:v>
                </c:pt>
                <c:pt idx="606">
                  <c:v>-1.95872154159722E-4</c:v>
                </c:pt>
                <c:pt idx="607">
                  <c:v>-1.94648785372187E-4</c:v>
                </c:pt>
                <c:pt idx="608">
                  <c:v>-1.9342549443936201E-4</c:v>
                </c:pt>
                <c:pt idx="609">
                  <c:v>-1.9220229231746501E-4</c:v>
                </c:pt>
                <c:pt idx="610">
                  <c:v>-1.9097918612229201E-4</c:v>
                </c:pt>
                <c:pt idx="611">
                  <c:v>-1.89756180585719E-4</c:v>
                </c:pt>
                <c:pt idx="612">
                  <c:v>-1.8853327810323299E-4</c:v>
                </c:pt>
                <c:pt idx="613">
                  <c:v>-1.87310478937734E-4</c:v>
                </c:pt>
                <c:pt idx="614">
                  <c:v>-1.8608778210854699E-4</c:v>
                </c:pt>
                <c:pt idx="615">
                  <c:v>-1.85046582051161E-4</c:v>
                </c:pt>
                <c:pt idx="616">
                  <c:v>-1.8382378719370801E-4</c:v>
                </c:pt>
                <c:pt idx="617">
                  <c:v>-1.8260108199597499E-4</c:v>
                </c:pt>
                <c:pt idx="618">
                  <c:v>-1.81552220994306E-4</c:v>
                </c:pt>
                <c:pt idx="619">
                  <c:v>-1.8032950334048901E-4</c:v>
                </c:pt>
                <c:pt idx="620">
                  <c:v>-1.7923778399052699E-4</c:v>
                </c:pt>
                <c:pt idx="621">
                  <c:v>-1.7795262483179499E-4</c:v>
                </c:pt>
                <c:pt idx="622">
                  <c:v>-1.76729367370369E-4</c:v>
                </c:pt>
                <c:pt idx="623">
                  <c:v>-1.7550612296387701E-4</c:v>
                </c:pt>
                <c:pt idx="624">
                  <c:v>-1.7428287072981401E-4</c:v>
                </c:pt>
                <c:pt idx="625">
                  <c:v>-1.73059586840085E-4</c:v>
                </c:pt>
                <c:pt idx="626">
                  <c:v>-1.7183624273895901E-4</c:v>
                </c:pt>
                <c:pt idx="627">
                  <c:v>-1.7061280469532299E-4</c:v>
                </c:pt>
                <c:pt idx="628">
                  <c:v>-1.6938923380118101E-4</c:v>
                </c:pt>
                <c:pt idx="629">
                  <c:v>-1.68165486160283E-4</c:v>
                </c:pt>
                <c:pt idx="630">
                  <c:v>-1.67036132477306E-4</c:v>
                </c:pt>
                <c:pt idx="631">
                  <c:v>-1.6581172589115001E-4</c:v>
                </c:pt>
                <c:pt idx="632">
                  <c:v>-1.64587001698682E-4</c:v>
                </c:pt>
                <c:pt idx="633">
                  <c:v>-1.63361922557994E-4</c:v>
                </c:pt>
                <c:pt idx="634">
                  <c:v>-1.6213646615723099E-4</c:v>
                </c:pt>
                <c:pt idx="635">
                  <c:v>-1.60910630153924E-4</c:v>
                </c:pt>
                <c:pt idx="636">
                  <c:v>-1.5968443151896699E-4</c:v>
                </c:pt>
                <c:pt idx="637">
                  <c:v>-1.58457904744407E-4</c:v>
                </c:pt>
                <c:pt idx="638">
                  <c:v>-1.5723109461287301E-4</c:v>
                </c:pt>
                <c:pt idx="639">
                  <c:v>-1.5591050782073199E-4</c:v>
                </c:pt>
                <c:pt idx="640">
                  <c:v>-1.54657798864045E-4</c:v>
                </c:pt>
                <c:pt idx="641">
                  <c:v>-1.53429693948241E-4</c:v>
                </c:pt>
                <c:pt idx="642">
                  <c:v>-1.5220146820220501E-4</c:v>
                </c:pt>
                <c:pt idx="643">
                  <c:v>-1.5097314243934701E-4</c:v>
                </c:pt>
                <c:pt idx="644">
                  <c:v>-1.4971468250906699E-4</c:v>
                </c:pt>
                <c:pt idx="645">
                  <c:v>-1.4848583946918301E-4</c:v>
                </c:pt>
                <c:pt idx="646">
                  <c:v>-1.4725690582820001E-4</c:v>
                </c:pt>
                <c:pt idx="647">
                  <c:v>-1.4602786878963899E-4</c:v>
                </c:pt>
                <c:pt idx="648">
                  <c:v>-1.44798708541853E-4</c:v>
                </c:pt>
                <c:pt idx="649">
                  <c:v>-1.4356939914313699E-4</c:v>
                </c:pt>
                <c:pt idx="650">
                  <c:v>-1.4233990949678201E-4</c:v>
                </c:pt>
                <c:pt idx="651">
                  <c:v>-1.41278938857381E-4</c:v>
                </c:pt>
                <c:pt idx="652">
                  <c:v>-1.3988999336053099E-4</c:v>
                </c:pt>
                <c:pt idx="653">
                  <c:v>-1.3865917348301101E-4</c:v>
                </c:pt>
                <c:pt idx="654">
                  <c:v>-1.3742809053081699E-4</c:v>
                </c:pt>
                <c:pt idx="655">
                  <c:v>-1.3619676100378299E-4</c:v>
                </c:pt>
                <c:pt idx="656">
                  <c:v>-1.3496521994743201E-4</c:v>
                </c:pt>
                <c:pt idx="657">
                  <c:v>-1.3373351875710799E-4</c:v>
                </c:pt>
                <c:pt idx="658">
                  <c:v>-1.32501717107276E-4</c:v>
                </c:pt>
                <c:pt idx="659">
                  <c:v>-1.3126987716901599E-4</c:v>
                </c:pt>
                <c:pt idx="660">
                  <c:v>-1.3003805846084301E-4</c:v>
                </c:pt>
                <c:pt idx="661">
                  <c:v>-1.28806314372094E-4</c:v>
                </c:pt>
                <c:pt idx="662">
                  <c:v>-1.2757469127629601E-4</c:v>
                </c:pt>
                <c:pt idx="663">
                  <c:v>-1.2634322942082501E-4</c:v>
                </c:pt>
                <c:pt idx="664">
                  <c:v>-1.2511196283715201E-4</c:v>
                </c:pt>
                <c:pt idx="665">
                  <c:v>-1.23880920995741E-4</c:v>
                </c:pt>
                <c:pt idx="666">
                  <c:v>-1.2265012932683001E-4</c:v>
                </c:pt>
                <c:pt idx="667">
                  <c:v>-1.2141961020166599E-4</c:v>
                </c:pt>
                <c:pt idx="668">
                  <c:v>-1.20189383737955E-4</c:v>
                </c:pt>
                <c:pt idx="669">
                  <c:v>-1.1895946793036799E-4</c:v>
                </c:pt>
                <c:pt idx="670">
                  <c:v>-1.1772987927680899E-4</c:v>
                </c:pt>
                <c:pt idx="671">
                  <c:v>-1.16500632843237E-4</c:v>
                </c:pt>
                <c:pt idx="672">
                  <c:v>-1.1527174264441701E-4</c:v>
                </c:pt>
                <c:pt idx="673">
                  <c:v>-1.14043221816491E-4</c:v>
                </c:pt>
                <c:pt idx="674">
                  <c:v>-1.12815082503098E-4</c:v>
                </c:pt>
                <c:pt idx="675">
                  <c:v>-1.11587336069485E-4</c:v>
                </c:pt>
                <c:pt idx="676">
                  <c:v>-1.10359993021478E-4</c:v>
                </c:pt>
                <c:pt idx="677">
                  <c:v>-1.0913306310700299E-4</c:v>
                </c:pt>
                <c:pt idx="678">
                  <c:v>-1.07906555526398E-4</c:v>
                </c:pt>
                <c:pt idx="679">
                  <c:v>-1.06719871451258E-4</c:v>
                </c:pt>
                <c:pt idx="680">
                  <c:v>-1.05494025468532E-4</c:v>
                </c:pt>
                <c:pt idx="681">
                  <c:v>-1.04268624670922E-4</c:v>
                </c:pt>
                <c:pt idx="682">
                  <c:v>-1.03043674798742E-4</c:v>
                </c:pt>
                <c:pt idx="683">
                  <c:v>-1.0181918071623401E-4</c:v>
                </c:pt>
                <c:pt idx="684">
                  <c:v>-1.005951464024E-4</c:v>
                </c:pt>
                <c:pt idx="685">
                  <c:v>-9.9243562598963495E-5</c:v>
                </c:pt>
                <c:pt idx="686">
                  <c:v>-9.8020119676191307E-5</c:v>
                </c:pt>
                <c:pt idx="687">
                  <c:v>-9.6797142044513604E-5</c:v>
                </c:pt>
                <c:pt idx="688">
                  <c:v>-9.5574629129013402E-5</c:v>
                </c:pt>
                <c:pt idx="689">
                  <c:v>-9.4352578382095101E-5</c:v>
                </c:pt>
                <c:pt idx="690">
                  <c:v>-9.31309854705795E-5</c:v>
                </c:pt>
                <c:pt idx="691">
                  <c:v>-9.1909844260696405E-5</c:v>
                </c:pt>
                <c:pt idx="692">
                  <c:v>-9.0689145759653301E-5</c:v>
                </c:pt>
                <c:pt idx="693">
                  <c:v>-8.9468879237693304E-5</c:v>
                </c:pt>
                <c:pt idx="694">
                  <c:v>-8.8249030510735406E-5</c:v>
                </c:pt>
                <c:pt idx="695">
                  <c:v>-8.70295816855085E-5</c:v>
                </c:pt>
                <c:pt idx="696">
                  <c:v>-8.5810511123772504E-5</c:v>
                </c:pt>
                <c:pt idx="697">
                  <c:v>-8.4591792251877197E-5</c:v>
                </c:pt>
                <c:pt idx="698">
                  <c:v>-8.3373392803550499E-5</c:v>
                </c:pt>
                <c:pt idx="699">
                  <c:v>-8.2155273962990804E-5</c:v>
                </c:pt>
                <c:pt idx="700">
                  <c:v>-8.0937389374153201E-5</c:v>
                </c:pt>
                <c:pt idx="701">
                  <c:v>-7.9719684120708705E-5</c:v>
                </c:pt>
                <c:pt idx="702">
                  <c:v>-7.8502093898655996E-5</c:v>
                </c:pt>
                <c:pt idx="703">
                  <c:v>-7.72845452784893E-5</c:v>
                </c:pt>
                <c:pt idx="704">
                  <c:v>-7.6066955984924306E-5</c:v>
                </c:pt>
                <c:pt idx="705">
                  <c:v>-7.4849235899919906E-5</c:v>
                </c:pt>
                <c:pt idx="706">
                  <c:v>-7.3631290807487507E-5</c:v>
                </c:pt>
                <c:pt idx="707">
                  <c:v>-7.2237708917264999E-5</c:v>
                </c:pt>
                <c:pt idx="708">
                  <c:v>-7.0847024108944599E-5</c:v>
                </c:pt>
                <c:pt idx="709">
                  <c:v>-6.9627196902420193E-5</c:v>
                </c:pt>
                <c:pt idx="710">
                  <c:v>-6.8406768247503098E-5</c:v>
                </c:pt>
                <c:pt idx="711">
                  <c:v>-6.7185650673426802E-5</c:v>
                </c:pt>
                <c:pt idx="712">
                  <c:v>-6.5963758939592397E-5</c:v>
                </c:pt>
                <c:pt idx="713">
                  <c:v>-6.4741010611372901E-5</c:v>
                </c:pt>
                <c:pt idx="714">
                  <c:v>-6.3517332267807095E-5</c:v>
                </c:pt>
                <c:pt idx="715">
                  <c:v>-6.2292671173847097E-5</c:v>
                </c:pt>
                <c:pt idx="716">
                  <c:v>-6.1067001238356697E-5</c:v>
                </c:pt>
                <c:pt idx="717">
                  <c:v>-5.9929535312077497E-5</c:v>
                </c:pt>
                <c:pt idx="718">
                  <c:v>-5.8701373778562198E-5</c:v>
                </c:pt>
                <c:pt idx="719">
                  <c:v>-5.74164513168289E-5</c:v>
                </c:pt>
                <c:pt idx="720">
                  <c:v>-5.61862914297247E-5</c:v>
                </c:pt>
                <c:pt idx="721">
                  <c:v>-5.4955465194171302E-5</c:v>
                </c:pt>
                <c:pt idx="722">
                  <c:v>-5.3724090487794798E-5</c:v>
                </c:pt>
                <c:pt idx="723">
                  <c:v>-5.2492279806502497E-5</c:v>
                </c:pt>
                <c:pt idx="724">
                  <c:v>-5.1260134741525501E-5</c:v>
                </c:pt>
                <c:pt idx="725">
                  <c:v>-5.0027741966381903E-5</c:v>
                </c:pt>
                <c:pt idx="726">
                  <c:v>-4.87951730270904E-5</c:v>
                </c:pt>
                <c:pt idx="727">
                  <c:v>-4.7562484954157699E-5</c:v>
                </c:pt>
                <c:pt idx="728">
                  <c:v>-4.6329722965599797E-5</c:v>
                </c:pt>
                <c:pt idx="729">
                  <c:v>-4.4869386269045998E-5</c:v>
                </c:pt>
                <c:pt idx="730">
                  <c:v>-4.3636037507368E-5</c:v>
                </c:pt>
                <c:pt idx="731">
                  <c:v>-4.2402691842742802E-5</c:v>
                </c:pt>
                <c:pt idx="732">
                  <c:v>-4.1169360287270102E-5</c:v>
                </c:pt>
                <c:pt idx="733">
                  <c:v>-3.9936048504476699E-5</c:v>
                </c:pt>
                <c:pt idx="734">
                  <c:v>-3.8702757044852597E-5</c:v>
                </c:pt>
                <c:pt idx="735">
                  <c:v>-3.7469481375601601E-5</c:v>
                </c:pt>
                <c:pt idx="736">
                  <c:v>-3.6236212432691199E-5</c:v>
                </c:pt>
                <c:pt idx="737">
                  <c:v>-3.5002935889498801E-5</c:v>
                </c:pt>
                <c:pt idx="738">
                  <c:v>-3.3769632042272802E-5</c:v>
                </c:pt>
                <c:pt idx="739">
                  <c:v>-3.2514983894360401E-5</c:v>
                </c:pt>
                <c:pt idx="740">
                  <c:v>-3.1281222587791102E-5</c:v>
                </c:pt>
                <c:pt idx="741">
                  <c:v>-3.00473352036917E-5</c:v>
                </c:pt>
                <c:pt idx="742">
                  <c:v>-2.8813274885670599E-5</c:v>
                </c:pt>
                <c:pt idx="743">
                  <c:v>-2.7687924751162799E-5</c:v>
                </c:pt>
                <c:pt idx="744">
                  <c:v>-2.64531675676015E-5</c:v>
                </c:pt>
                <c:pt idx="745">
                  <c:v>-2.5218066403679601E-5</c:v>
                </c:pt>
                <c:pt idx="746">
                  <c:v>-2.3982566638801701E-5</c:v>
                </c:pt>
                <c:pt idx="747">
                  <c:v>-2.2746623647581001E-5</c:v>
                </c:pt>
                <c:pt idx="748">
                  <c:v>-2.1510207743882199E-5</c:v>
                </c:pt>
                <c:pt idx="749">
                  <c:v>-2.0273304530104202E-5</c:v>
                </c:pt>
                <c:pt idx="750">
                  <c:v>-1.90359141297689E-5</c:v>
                </c:pt>
                <c:pt idx="751">
                  <c:v>-1.77980473076152E-5</c:v>
                </c:pt>
                <c:pt idx="752">
                  <c:v>-1.65597245305505E-5</c:v>
                </c:pt>
                <c:pt idx="753">
                  <c:v>-1.5469639633282301E-5</c:v>
                </c:pt>
                <c:pt idx="754">
                  <c:v>-1.42301840300851E-5</c:v>
                </c:pt>
                <c:pt idx="755">
                  <c:v>-1.29903859022652E-5</c:v>
                </c:pt>
                <c:pt idx="756">
                  <c:v>-1.17503029705044E-5</c:v>
                </c:pt>
                <c:pt idx="757">
                  <c:v>-1.05100007314911E-5</c:v>
                </c:pt>
                <c:pt idx="758">
                  <c:v>-9.2695469820801796E-6</c:v>
                </c:pt>
                <c:pt idx="759">
                  <c:v>-8.0290073085176408E-6</c:v>
                </c:pt>
                <c:pt idx="760">
                  <c:v>-6.7884405851169196E-6</c:v>
                </c:pt>
                <c:pt idx="761">
                  <c:v>-5.5478985653614498E-6</c:v>
                </c:pt>
                <c:pt idx="762">
                  <c:v>-4.3074250959149198E-6</c:v>
                </c:pt>
                <c:pt idx="763">
                  <c:v>-3.0670574482821302E-6</c:v>
                </c:pt>
                <c:pt idx="764">
                  <c:v>-1.82682587283404E-6</c:v>
                </c:pt>
                <c:pt idx="765">
                  <c:v>-5.8675541080720204E-7</c:v>
                </c:pt>
                <c:pt idx="766">
                  <c:v>6.5313305088888704E-7</c:v>
                </c:pt>
                <c:pt idx="767">
                  <c:v>1.8928220185770699E-6</c:v>
                </c:pt>
                <c:pt idx="768">
                  <c:v>3.1322967226159198E-6</c:v>
                </c:pt>
                <c:pt idx="769">
                  <c:v>4.3715446306394098E-6</c:v>
                </c:pt>
                <c:pt idx="770">
                  <c:v>5.6105546173543496E-6</c:v>
                </c:pt>
                <c:pt idx="771">
                  <c:v>6.8493172180430498E-6</c:v>
                </c:pt>
                <c:pt idx="772">
                  <c:v>8.0878241050003705E-6</c:v>
                </c:pt>
                <c:pt idx="773">
                  <c:v>9.3260676648004597E-6</c:v>
                </c:pt>
                <c:pt idx="774">
                  <c:v>1.0564041286699E-5</c:v>
                </c:pt>
                <c:pt idx="775">
                  <c:v>1.1801739106386301E-5</c:v>
                </c:pt>
                <c:pt idx="776">
                  <c:v>1.30391557887225E-5</c:v>
                </c:pt>
                <c:pt idx="777">
                  <c:v>1.42762869523662E-5</c:v>
                </c:pt>
                <c:pt idx="778">
                  <c:v>1.5513128418885601E-5</c:v>
                </c:pt>
                <c:pt idx="779">
                  <c:v>1.67496765008764E-5</c:v>
                </c:pt>
                <c:pt idx="780">
                  <c:v>1.7985928159349401E-5</c:v>
                </c:pt>
                <c:pt idx="781">
                  <c:v>1.9221880654721799E-5</c:v>
                </c:pt>
                <c:pt idx="782">
                  <c:v>2.04575319544974E-5</c:v>
                </c:pt>
                <c:pt idx="783">
                  <c:v>2.1692880675096801E-5</c:v>
                </c:pt>
                <c:pt idx="784">
                  <c:v>2.2927926140900799E-5</c:v>
                </c:pt>
                <c:pt idx="785">
                  <c:v>2.4162668530059599E-5</c:v>
                </c:pt>
                <c:pt idx="786">
                  <c:v>2.53971087014362E-5</c:v>
                </c:pt>
                <c:pt idx="787">
                  <c:v>2.6631248699889099E-5</c:v>
                </c:pt>
                <c:pt idx="788">
                  <c:v>2.7865091630735699E-5</c:v>
                </c:pt>
                <c:pt idx="789">
                  <c:v>2.9098642229330899E-5</c:v>
                </c:pt>
                <c:pt idx="790">
                  <c:v>3.0331906761393501E-5</c:v>
                </c:pt>
                <c:pt idx="791">
                  <c:v>3.1564893325321598E-5</c:v>
                </c:pt>
                <c:pt idx="792">
                  <c:v>3.27976122850456E-5</c:v>
                </c:pt>
                <c:pt idx="793">
                  <c:v>3.4030077029072097E-5</c:v>
                </c:pt>
                <c:pt idx="794">
                  <c:v>3.5262304315231003E-5</c:v>
                </c:pt>
                <c:pt idx="795">
                  <c:v>3.65316988012373E-5</c:v>
                </c:pt>
                <c:pt idx="796">
                  <c:v>3.7763824276019101E-5</c:v>
                </c:pt>
                <c:pt idx="797">
                  <c:v>3.8995790874395503E-5</c:v>
                </c:pt>
                <c:pt idx="798">
                  <c:v>4.0227637063620003E-5</c:v>
                </c:pt>
                <c:pt idx="799">
                  <c:v>4.1459409458671298E-5</c:v>
                </c:pt>
                <c:pt idx="800">
                  <c:v>4.2691163295595601E-5</c:v>
                </c:pt>
                <c:pt idx="801">
                  <c:v>4.3922962726302999E-5</c:v>
                </c:pt>
                <c:pt idx="802">
                  <c:v>4.5154880208742599E-5</c:v>
                </c:pt>
                <c:pt idx="803">
                  <c:v>4.6386994618170098E-5</c:v>
                </c:pt>
                <c:pt idx="804">
                  <c:v>4.76193865283857E-5</c:v>
                </c:pt>
                <c:pt idx="805">
                  <c:v>4.8852130787487298E-5</c:v>
                </c:pt>
                <c:pt idx="806">
                  <c:v>5.0085291103923402E-5</c:v>
                </c:pt>
                <c:pt idx="807">
                  <c:v>5.1318908394899001E-5</c:v>
                </c:pt>
                <c:pt idx="808">
                  <c:v>5.25529981963916E-5</c:v>
                </c:pt>
                <c:pt idx="809">
                  <c:v>5.3787544705851698E-5</c:v>
                </c:pt>
                <c:pt idx="810">
                  <c:v>5.50225055992428E-5</c:v>
                </c:pt>
                <c:pt idx="811">
                  <c:v>5.6257818269283901E-5</c:v>
                </c:pt>
                <c:pt idx="812">
                  <c:v>5.7493409254060802E-5</c:v>
                </c:pt>
                <c:pt idx="813">
                  <c:v>5.87292047811992E-5</c:v>
                </c:pt>
                <c:pt idx="814">
                  <c:v>5.9965137255563698E-5</c:v>
                </c:pt>
                <c:pt idx="815">
                  <c:v>6.1201150260726996E-5</c:v>
                </c:pt>
                <c:pt idx="816">
                  <c:v>6.2437199900752796E-5</c:v>
                </c:pt>
                <c:pt idx="817">
                  <c:v>6.3519610682609705E-5</c:v>
                </c:pt>
                <c:pt idx="818">
                  <c:v>6.4755848970861397E-5</c:v>
                </c:pt>
                <c:pt idx="819">
                  <c:v>6.5981174386759201E-5</c:v>
                </c:pt>
                <c:pt idx="820">
                  <c:v>6.7217745602824602E-5</c:v>
                </c:pt>
                <c:pt idx="821">
                  <c:v>6.8454320924314906E-5</c:v>
                </c:pt>
                <c:pt idx="822">
                  <c:v>6.9690925350741201E-5</c:v>
                </c:pt>
                <c:pt idx="823">
                  <c:v>7.0927592198092004E-5</c:v>
                </c:pt>
                <c:pt idx="824">
                  <c:v>7.2164360914724195E-5</c:v>
                </c:pt>
                <c:pt idx="825">
                  <c:v>7.33251248877766E-5</c:v>
                </c:pt>
                <c:pt idx="826">
                  <c:v>7.4562589607877504E-5</c:v>
                </c:pt>
                <c:pt idx="827">
                  <c:v>7.5800273062891403E-5</c:v>
                </c:pt>
                <c:pt idx="828">
                  <c:v>7.7038196114993402E-5</c:v>
                </c:pt>
                <c:pt idx="829">
                  <c:v>7.8276362664562397E-5</c:v>
                </c:pt>
                <c:pt idx="830">
                  <c:v>7.9642812175846305E-5</c:v>
                </c:pt>
                <c:pt idx="831">
                  <c:v>8.0881811788289097E-5</c:v>
                </c:pt>
                <c:pt idx="832">
                  <c:v>8.21209844857837E-5</c:v>
                </c:pt>
                <c:pt idx="833">
                  <c:v>8.3360298447205901E-5</c:v>
                </c:pt>
                <c:pt idx="834">
                  <c:v>8.4599728025521197E-5</c:v>
                </c:pt>
                <c:pt idx="835">
                  <c:v>8.5839256446561404E-5</c:v>
                </c:pt>
                <c:pt idx="836">
                  <c:v>8.7078878327121194E-5</c:v>
                </c:pt>
                <c:pt idx="837">
                  <c:v>8.8318600053062906E-5</c:v>
                </c:pt>
                <c:pt idx="838">
                  <c:v>8.9558438773108205E-5</c:v>
                </c:pt>
                <c:pt idx="839">
                  <c:v>9.0798420657895799E-5</c:v>
                </c:pt>
                <c:pt idx="840">
                  <c:v>9.20385791510985E-5</c:v>
                </c:pt>
                <c:pt idx="841">
                  <c:v>9.3278951550450803E-5</c:v>
                </c:pt>
                <c:pt idx="842">
                  <c:v>9.4519573904321494E-5</c:v>
                </c:pt>
                <c:pt idx="843">
                  <c:v>9.5760475583553704E-5</c:v>
                </c:pt>
                <c:pt idx="844">
                  <c:v>9.7001673339225998E-5</c:v>
                </c:pt>
                <c:pt idx="845">
                  <c:v>9.8243166759969794E-5</c:v>
                </c:pt>
                <c:pt idx="846">
                  <c:v>9.9689503041388601E-5</c:v>
                </c:pt>
                <c:pt idx="847">
                  <c:v>1.00931862264755E-4</c:v>
                </c:pt>
                <c:pt idx="848">
                  <c:v>1.0217442665611999E-4</c:v>
                </c:pt>
                <c:pt idx="849">
                  <c:v>1.03417153155006E-4</c:v>
                </c:pt>
                <c:pt idx="850">
                  <c:v>1.04660002071618E-4</c:v>
                </c:pt>
                <c:pt idx="851">
                  <c:v>1.05902939941763E-4</c:v>
                </c:pt>
                <c:pt idx="852">
                  <c:v>1.07145941146557E-4</c:v>
                </c:pt>
                <c:pt idx="853">
                  <c:v>1.08388987685649E-4</c:v>
                </c:pt>
                <c:pt idx="854">
                  <c:v>1.09632069332936E-4</c:v>
                </c:pt>
                <c:pt idx="855">
                  <c:v>1.10875182721789E-4</c:v>
                </c:pt>
                <c:pt idx="856">
                  <c:v>1.12118330875999E-4</c:v>
                </c:pt>
                <c:pt idx="857">
                  <c:v>1.1336152299259001E-4</c:v>
                </c:pt>
                <c:pt idx="858">
                  <c:v>1.1460477412896401E-4</c:v>
                </c:pt>
                <c:pt idx="859">
                  <c:v>1.15848105174861E-4</c:v>
                </c:pt>
                <c:pt idx="860">
                  <c:v>1.17091543009981E-4</c:v>
                </c:pt>
                <c:pt idx="861">
                  <c:v>1.18335120512456E-4</c:v>
                </c:pt>
                <c:pt idx="862">
                  <c:v>1.19578874919738E-4</c:v>
                </c:pt>
                <c:pt idx="863">
                  <c:v>1.20822846497575E-4</c:v>
                </c:pt>
                <c:pt idx="864">
                  <c:v>1.2206707598325199E-4</c:v>
                </c:pt>
                <c:pt idx="865">
                  <c:v>1.23311599139595E-4</c:v>
                </c:pt>
                <c:pt idx="866">
                  <c:v>1.2456294694129501E-4</c:v>
                </c:pt>
                <c:pt idx="867">
                  <c:v>1.2580845760867799E-4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1D0-4CFE-8278-5A3F6314ACCC}"/>
            </c:ext>
          </c:extLst>
        </c:ser>
        <c:ser>
          <c:idx val="6"/>
          <c:order val="5"/>
          <c:tx>
            <c:strRef>
              <c:f>'AVG Y space_charge'!$O$1</c:f>
              <c:strCache>
                <c:ptCount val="1"/>
                <c:pt idx="0">
                  <c:v>-6.0mm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'AVG Y space_charge'!$O$3:$O$870</c:f>
              <c:numCache>
                <c:formatCode>0.00E+00</c:formatCode>
                <c:ptCount val="868"/>
                <c:pt idx="0">
                  <c:v>2.1084309247634899E-3</c:v>
                </c:pt>
                <c:pt idx="1">
                  <c:v>2.25819646703216E-3</c:v>
                </c:pt>
                <c:pt idx="2">
                  <c:v>2.41585185005774E-3</c:v>
                </c:pt>
                <c:pt idx="3">
                  <c:v>2.5831400330087202E-3</c:v>
                </c:pt>
                <c:pt idx="4">
                  <c:v>2.75832409963169E-3</c:v>
                </c:pt>
                <c:pt idx="5">
                  <c:v>2.9369109861279198E-3</c:v>
                </c:pt>
                <c:pt idx="6">
                  <c:v>3.1237691145624201E-3</c:v>
                </c:pt>
                <c:pt idx="7">
                  <c:v>3.3162170135585399E-3</c:v>
                </c:pt>
                <c:pt idx="8">
                  <c:v>3.51590164388437E-3</c:v>
                </c:pt>
                <c:pt idx="9">
                  <c:v>3.72492266268416E-3</c:v>
                </c:pt>
                <c:pt idx="10">
                  <c:v>3.9379537496155199E-3</c:v>
                </c:pt>
                <c:pt idx="11">
                  <c:v>4.16051838600239E-3</c:v>
                </c:pt>
                <c:pt idx="12">
                  <c:v>4.38982026114522E-3</c:v>
                </c:pt>
                <c:pt idx="13">
                  <c:v>4.6317614675874296E-3</c:v>
                </c:pt>
                <c:pt idx="14">
                  <c:v>4.8736572107499201E-3</c:v>
                </c:pt>
                <c:pt idx="15">
                  <c:v>5.1218555784286303E-3</c:v>
                </c:pt>
                <c:pt idx="16">
                  <c:v>5.3782158983291702E-3</c:v>
                </c:pt>
                <c:pt idx="17">
                  <c:v>5.6524047344173201E-3</c:v>
                </c:pt>
                <c:pt idx="18">
                  <c:v>5.9338039814437098E-3</c:v>
                </c:pt>
                <c:pt idx="19">
                  <c:v>6.2175452927444802E-3</c:v>
                </c:pt>
                <c:pt idx="20">
                  <c:v>6.5212514601846201E-3</c:v>
                </c:pt>
                <c:pt idx="21">
                  <c:v>6.8272746265693003E-3</c:v>
                </c:pt>
                <c:pt idx="22">
                  <c:v>7.1387339672133602E-3</c:v>
                </c:pt>
                <c:pt idx="23">
                  <c:v>7.4566252588147601E-3</c:v>
                </c:pt>
                <c:pt idx="24">
                  <c:v>7.78366774026297E-3</c:v>
                </c:pt>
                <c:pt idx="25">
                  <c:v>8.11529666850116E-3</c:v>
                </c:pt>
                <c:pt idx="26">
                  <c:v>8.45263915783547E-3</c:v>
                </c:pt>
                <c:pt idx="27">
                  <c:v>8.8140672320521102E-3</c:v>
                </c:pt>
                <c:pt idx="28">
                  <c:v>9.1892711012660604E-3</c:v>
                </c:pt>
                <c:pt idx="29">
                  <c:v>9.5639904814768997E-3</c:v>
                </c:pt>
                <c:pt idx="30">
                  <c:v>9.9602080510787401E-3</c:v>
                </c:pt>
                <c:pt idx="31">
                  <c:v>1.03592878040369E-2</c:v>
                </c:pt>
                <c:pt idx="32">
                  <c:v>1.07519087874785E-2</c:v>
                </c:pt>
                <c:pt idx="33">
                  <c:v>1.11668395292105E-2</c:v>
                </c:pt>
                <c:pt idx="34">
                  <c:v>1.15760669833419E-2</c:v>
                </c:pt>
                <c:pt idx="35">
                  <c:v>1.2025177257700101E-2</c:v>
                </c:pt>
                <c:pt idx="36">
                  <c:v>1.24685683173919E-2</c:v>
                </c:pt>
                <c:pt idx="37">
                  <c:v>1.29197073738454E-2</c:v>
                </c:pt>
                <c:pt idx="38">
                  <c:v>1.33916772282969E-2</c:v>
                </c:pt>
                <c:pt idx="39">
                  <c:v>1.38526013831149E-2</c:v>
                </c:pt>
                <c:pt idx="40">
                  <c:v>1.43287533235929E-2</c:v>
                </c:pt>
                <c:pt idx="41">
                  <c:v>1.48148427828494E-2</c:v>
                </c:pt>
                <c:pt idx="42">
                  <c:v>1.53139685867423E-2</c:v>
                </c:pt>
                <c:pt idx="43">
                  <c:v>1.5820129071663198E-2</c:v>
                </c:pt>
                <c:pt idx="44">
                  <c:v>1.63363072092877E-2</c:v>
                </c:pt>
                <c:pt idx="45">
                  <c:v>1.68625199010322E-2</c:v>
                </c:pt>
                <c:pt idx="46">
                  <c:v>1.7405807161977399E-2</c:v>
                </c:pt>
                <c:pt idx="47">
                  <c:v>1.7974174468875601E-2</c:v>
                </c:pt>
                <c:pt idx="48">
                  <c:v>1.85202659439943E-2</c:v>
                </c:pt>
                <c:pt idx="49">
                  <c:v>1.9095116341772099E-2</c:v>
                </c:pt>
                <c:pt idx="50">
                  <c:v>1.9656560594874899E-2</c:v>
                </c:pt>
                <c:pt idx="51">
                  <c:v>2.0247724674890898E-2</c:v>
                </c:pt>
                <c:pt idx="52">
                  <c:v>2.0853493494037902E-2</c:v>
                </c:pt>
                <c:pt idx="53">
                  <c:v>2.1456706158034401E-2</c:v>
                </c:pt>
                <c:pt idx="54">
                  <c:v>2.2078777553673101E-2</c:v>
                </c:pt>
                <c:pt idx="55">
                  <c:v>2.27065293009443E-2</c:v>
                </c:pt>
                <c:pt idx="56">
                  <c:v>2.3334737155155098E-2</c:v>
                </c:pt>
                <c:pt idx="57">
                  <c:v>2.3977362605512101E-2</c:v>
                </c:pt>
                <c:pt idx="58">
                  <c:v>2.4619561129152399E-2</c:v>
                </c:pt>
                <c:pt idx="59">
                  <c:v>2.5270894238692301E-2</c:v>
                </c:pt>
                <c:pt idx="60">
                  <c:v>2.5936686426689198E-2</c:v>
                </c:pt>
                <c:pt idx="61">
                  <c:v>2.6600809140670902E-2</c:v>
                </c:pt>
                <c:pt idx="62">
                  <c:v>2.72736511086084E-2</c:v>
                </c:pt>
                <c:pt idx="63">
                  <c:v>2.794356795465E-2</c:v>
                </c:pt>
                <c:pt idx="64">
                  <c:v>2.86333928786471E-2</c:v>
                </c:pt>
                <c:pt idx="65">
                  <c:v>2.9343964871785599E-2</c:v>
                </c:pt>
                <c:pt idx="66">
                  <c:v>3.0038647794057498E-2</c:v>
                </c:pt>
                <c:pt idx="67">
                  <c:v>3.0760368020767599E-2</c:v>
                </c:pt>
                <c:pt idx="68">
                  <c:v>3.1471097812334703E-2</c:v>
                </c:pt>
                <c:pt idx="69">
                  <c:v>3.2216384627127601E-2</c:v>
                </c:pt>
                <c:pt idx="70">
                  <c:v>3.2977464887150601E-2</c:v>
                </c:pt>
                <c:pt idx="71">
                  <c:v>3.3740666815828498E-2</c:v>
                </c:pt>
                <c:pt idx="72">
                  <c:v>3.45271262220316E-2</c:v>
                </c:pt>
                <c:pt idx="73">
                  <c:v>3.5285933170960897E-2</c:v>
                </c:pt>
                <c:pt idx="74">
                  <c:v>3.6044771051671802E-2</c:v>
                </c:pt>
                <c:pt idx="75">
                  <c:v>3.6826250127223001E-2</c:v>
                </c:pt>
                <c:pt idx="76">
                  <c:v>3.7599624908006501E-2</c:v>
                </c:pt>
                <c:pt idx="77">
                  <c:v>3.8412262579157697E-2</c:v>
                </c:pt>
                <c:pt idx="78">
                  <c:v>3.9208284412498101E-2</c:v>
                </c:pt>
                <c:pt idx="79">
                  <c:v>4.00028565822695E-2</c:v>
                </c:pt>
                <c:pt idx="80">
                  <c:v>4.0829783557667997E-2</c:v>
                </c:pt>
                <c:pt idx="81">
                  <c:v>4.1637703558759002E-2</c:v>
                </c:pt>
                <c:pt idx="82">
                  <c:v>4.2460767826995399E-2</c:v>
                </c:pt>
                <c:pt idx="83">
                  <c:v>4.33085200274307E-2</c:v>
                </c:pt>
                <c:pt idx="84">
                  <c:v>4.4125750191405098E-2</c:v>
                </c:pt>
                <c:pt idx="85">
                  <c:v>4.5015052212526198E-2</c:v>
                </c:pt>
                <c:pt idx="86">
                  <c:v>4.5853601371533603E-2</c:v>
                </c:pt>
                <c:pt idx="87">
                  <c:v>4.6697396783114999E-2</c:v>
                </c:pt>
                <c:pt idx="88">
                  <c:v>4.7566492571985398E-2</c:v>
                </c:pt>
                <c:pt idx="89">
                  <c:v>4.84618836655272E-2</c:v>
                </c:pt>
                <c:pt idx="90">
                  <c:v>4.9300402955310303E-2</c:v>
                </c:pt>
                <c:pt idx="91">
                  <c:v>5.0228386783445197E-2</c:v>
                </c:pt>
                <c:pt idx="92">
                  <c:v>5.1108488035665298E-2</c:v>
                </c:pt>
                <c:pt idx="93">
                  <c:v>5.20042863544369E-2</c:v>
                </c:pt>
                <c:pt idx="94">
                  <c:v>5.2859596410015502E-2</c:v>
                </c:pt>
                <c:pt idx="95">
                  <c:v>5.37180065407072E-2</c:v>
                </c:pt>
                <c:pt idx="96">
                  <c:v>5.4602754881095603E-2</c:v>
                </c:pt>
                <c:pt idx="97">
                  <c:v>5.5502981816090702E-2</c:v>
                </c:pt>
                <c:pt idx="98">
                  <c:v>5.6370762196824402E-2</c:v>
                </c:pt>
                <c:pt idx="99">
                  <c:v>5.7314872574004201E-2</c:v>
                </c:pt>
                <c:pt idx="100">
                  <c:v>5.8213794208980402E-2</c:v>
                </c:pt>
                <c:pt idx="101">
                  <c:v>5.9128548473673201E-2</c:v>
                </c:pt>
                <c:pt idx="102">
                  <c:v>6.0020883081248103E-2</c:v>
                </c:pt>
                <c:pt idx="103">
                  <c:v>6.0941988723695099E-2</c:v>
                </c:pt>
                <c:pt idx="104">
                  <c:v>6.1826362267541797E-2</c:v>
                </c:pt>
                <c:pt idx="105">
                  <c:v>6.2726222311158403E-2</c:v>
                </c:pt>
                <c:pt idx="106">
                  <c:v>6.3628367353723098E-2</c:v>
                </c:pt>
                <c:pt idx="107">
                  <c:v>6.45327256939556E-2</c:v>
                </c:pt>
                <c:pt idx="108">
                  <c:v>6.54957784665708E-2</c:v>
                </c:pt>
                <c:pt idx="109">
                  <c:v>6.6405181868992996E-2</c:v>
                </c:pt>
                <c:pt idx="110">
                  <c:v>6.7374889417596298E-2</c:v>
                </c:pt>
                <c:pt idx="111">
                  <c:v>6.8318705516834305E-2</c:v>
                </c:pt>
                <c:pt idx="112">
                  <c:v>6.9295343939345194E-2</c:v>
                </c:pt>
                <c:pt idx="113">
                  <c:v>7.0229869811393203E-2</c:v>
                </c:pt>
                <c:pt idx="114">
                  <c:v>7.1197585737859101E-2</c:v>
                </c:pt>
                <c:pt idx="115">
                  <c:v>7.2121361976028295E-2</c:v>
                </c:pt>
                <c:pt idx="116">
                  <c:v>7.3046913817529896E-2</c:v>
                </c:pt>
                <c:pt idx="117">
                  <c:v>7.3990307569973005E-2</c:v>
                </c:pt>
                <c:pt idx="118">
                  <c:v>7.4935844307770894E-2</c:v>
                </c:pt>
                <c:pt idx="119">
                  <c:v>7.5850447773842297E-2</c:v>
                </c:pt>
                <c:pt idx="120">
                  <c:v>7.6749586000250697E-2</c:v>
                </c:pt>
                <c:pt idx="121">
                  <c:v>7.7666463805139599E-2</c:v>
                </c:pt>
                <c:pt idx="122">
                  <c:v>7.8584539659454097E-2</c:v>
                </c:pt>
                <c:pt idx="123">
                  <c:v>7.9538454292481395E-2</c:v>
                </c:pt>
                <c:pt idx="124">
                  <c:v>8.0459264553921495E-2</c:v>
                </c:pt>
                <c:pt idx="125">
                  <c:v>8.1381204918807099E-2</c:v>
                </c:pt>
                <c:pt idx="126">
                  <c:v>8.2394125873059498E-2</c:v>
                </c:pt>
                <c:pt idx="127">
                  <c:v>8.3337497759439702E-2</c:v>
                </c:pt>
                <c:pt idx="128">
                  <c:v>8.4319222781632702E-2</c:v>
                </c:pt>
                <c:pt idx="129">
                  <c:v>8.5321990340732595E-2</c:v>
                </c:pt>
                <c:pt idx="130">
                  <c:v>8.6270868946765805E-2</c:v>
                </c:pt>
                <c:pt idx="131">
                  <c:v>8.7221197030555003E-2</c:v>
                </c:pt>
                <c:pt idx="132">
                  <c:v>8.8192292257920996E-2</c:v>
                </c:pt>
                <c:pt idx="133">
                  <c:v>8.9126144473203203E-2</c:v>
                </c:pt>
                <c:pt idx="134">
                  <c:v>9.0060978671085798E-2</c:v>
                </c:pt>
                <c:pt idx="135">
                  <c:v>9.1036727900643599E-2</c:v>
                </c:pt>
                <c:pt idx="136">
                  <c:v>9.1973907062916194E-2</c:v>
                </c:pt>
                <c:pt idx="137">
                  <c:v>9.2932436889783601E-2</c:v>
                </c:pt>
                <c:pt idx="138">
                  <c:v>9.3912965406549503E-2</c:v>
                </c:pt>
                <c:pt idx="139">
                  <c:v>9.4874433120675797E-2</c:v>
                </c:pt>
                <c:pt idx="140">
                  <c:v>9.5837248388503493E-2</c:v>
                </c:pt>
                <c:pt idx="141">
                  <c:v>9.6801404744118594E-2</c:v>
                </c:pt>
                <c:pt idx="142">
                  <c:v>9.7723863653915499E-2</c:v>
                </c:pt>
                <c:pt idx="143">
                  <c:v>9.8733710309342804E-2</c:v>
                </c:pt>
                <c:pt idx="144">
                  <c:v>9.9723819470350999E-2</c:v>
                </c:pt>
                <c:pt idx="145">
                  <c:v>0.100671290686114</c:v>
                </c:pt>
                <c:pt idx="146">
                  <c:v>0.10159722724450999</c:v>
                </c:pt>
                <c:pt idx="147">
                  <c:v>0.102523605393791</c:v>
                </c:pt>
                <c:pt idx="148">
                  <c:v>0.103450416426767</c:v>
                </c:pt>
                <c:pt idx="149">
                  <c:v>0.10442369306543201</c:v>
                </c:pt>
                <c:pt idx="150">
                  <c:v>0.105398244534115</c:v>
                </c:pt>
                <c:pt idx="151">
                  <c:v>0.106374066201518</c:v>
                </c:pt>
                <c:pt idx="152">
                  <c:v>0.107303757796569</c:v>
                </c:pt>
                <c:pt idx="153">
                  <c:v>0.108281651604532</c:v>
                </c:pt>
                <c:pt idx="154">
                  <c:v>0.109260797834349</c:v>
                </c:pt>
                <c:pt idx="155">
                  <c:v>0.110192475797291</c:v>
                </c:pt>
                <c:pt idx="156">
                  <c:v>0.11112452657904399</c:v>
                </c:pt>
                <c:pt idx="157">
                  <c:v>0.112081708602615</c:v>
                </c:pt>
                <c:pt idx="158">
                  <c:v>0.113039677909878</c:v>
                </c:pt>
                <c:pt idx="159">
                  <c:v>0.11402364024341501</c:v>
                </c:pt>
                <c:pt idx="160">
                  <c:v>0.114957960435113</c:v>
                </c:pt>
                <c:pt idx="161">
                  <c:v>0.115892627447887</c:v>
                </c:pt>
                <c:pt idx="162">
                  <c:v>0.11685347752631101</c:v>
                </c:pt>
                <c:pt idx="163">
                  <c:v>0.11778903183268601</c:v>
                </c:pt>
                <c:pt idx="164">
                  <c:v>0.118830055473199</c:v>
                </c:pt>
                <c:pt idx="165">
                  <c:v>0.119793620017692</c:v>
                </c:pt>
                <c:pt idx="166">
                  <c:v>0.120784685054352</c:v>
                </c:pt>
                <c:pt idx="167">
                  <c:v>0.121749961339105</c:v>
                </c:pt>
                <c:pt idx="168">
                  <c:v>0.122715976280642</c:v>
                </c:pt>
                <c:pt idx="169">
                  <c:v>0.123655313173254</c:v>
                </c:pt>
                <c:pt idx="170">
                  <c:v>0.124650204443245</c:v>
                </c:pt>
                <c:pt idx="171">
                  <c:v>0.12561841059686199</c:v>
                </c:pt>
                <c:pt idx="172">
                  <c:v>0.126587341523556</c:v>
                </c:pt>
                <c:pt idx="173">
                  <c:v>0.12752869893944699</c:v>
                </c:pt>
                <c:pt idx="174">
                  <c:v>0.12849885144610601</c:v>
                </c:pt>
                <c:pt idx="175">
                  <c:v>0.1294984635042</c:v>
                </c:pt>
                <c:pt idx="176">
                  <c:v>0.13047027673910799</c:v>
                </c:pt>
                <c:pt idx="177">
                  <c:v>0.13153043318028501</c:v>
                </c:pt>
                <c:pt idx="178">
                  <c:v>0.13250434089354901</c:v>
                </c:pt>
                <c:pt idx="179">
                  <c:v>0.13347895812607299</c:v>
                </c:pt>
                <c:pt idx="180">
                  <c:v>0.134514105647939</c:v>
                </c:pt>
                <c:pt idx="181">
                  <c:v>0.13546043955595199</c:v>
                </c:pt>
                <c:pt idx="182">
                  <c:v>0.13646776258401</c:v>
                </c:pt>
                <c:pt idx="183">
                  <c:v>0.137415055165614</c:v>
                </c:pt>
                <c:pt idx="184">
                  <c:v>0.13842423007252599</c:v>
                </c:pt>
                <c:pt idx="185">
                  <c:v>0.139434565689532</c:v>
                </c:pt>
                <c:pt idx="186">
                  <c:v>0.140446060481693</c:v>
                </c:pt>
                <c:pt idx="187">
                  <c:v>0.14145871432467</c:v>
                </c:pt>
                <c:pt idx="188">
                  <c:v>0.14244075357917699</c:v>
                </c:pt>
                <c:pt idx="189">
                  <c:v>0.143391498747377</c:v>
                </c:pt>
                <c:pt idx="190">
                  <c:v>0.14447137133561699</c:v>
                </c:pt>
                <c:pt idx="191">
                  <c:v>0.145423462231451</c:v>
                </c:pt>
                <c:pt idx="192">
                  <c:v>0.146375795604229</c:v>
                </c:pt>
                <c:pt idx="193">
                  <c:v>0.14739416866664301</c:v>
                </c:pt>
                <c:pt idx="194">
                  <c:v>0.14834740149609099</c:v>
                </c:pt>
                <c:pt idx="195">
                  <c:v>0.149367579005561</c:v>
                </c:pt>
                <c:pt idx="196">
                  <c:v>0.15032170059035399</c:v>
                </c:pt>
                <c:pt idx="197">
                  <c:v>0.151276048446261</c:v>
                </c:pt>
                <c:pt idx="198">
                  <c:v>0.15226463723054001</c:v>
                </c:pt>
                <c:pt idx="199">
                  <c:v>0.153219641048047</c:v>
                </c:pt>
                <c:pt idx="200">
                  <c:v>0.15420932273815999</c:v>
                </c:pt>
                <c:pt idx="201">
                  <c:v>0.155164974262581</c:v>
                </c:pt>
                <c:pt idx="202">
                  <c:v>0.15619066122283101</c:v>
                </c:pt>
                <c:pt idx="203">
                  <c:v>0.15714716516764601</c:v>
                </c:pt>
                <c:pt idx="204">
                  <c:v>0.158103877075434</c:v>
                </c:pt>
                <c:pt idx="205">
                  <c:v>0.15906079513153401</c:v>
                </c:pt>
                <c:pt idx="206">
                  <c:v>0.16005370689732401</c:v>
                </c:pt>
                <c:pt idx="207">
                  <c:v>0.161011243567898</c:v>
                </c:pt>
                <c:pt idx="208">
                  <c:v>0.162005214767968</c:v>
                </c:pt>
                <c:pt idx="209">
                  <c:v>0.162999829999011</c:v>
                </c:pt>
                <c:pt idx="210">
                  <c:v>0.16395839171325599</c:v>
                </c:pt>
                <c:pt idx="211">
                  <c:v>0.164990986122446</c:v>
                </c:pt>
                <c:pt idx="212">
                  <c:v>0.165987523463071</c:v>
                </c:pt>
                <c:pt idx="213">
                  <c:v>0.16694730911411301</c:v>
                </c:pt>
                <c:pt idx="214">
                  <c:v>0.16790728518217701</c:v>
                </c:pt>
                <c:pt idx="215">
                  <c:v>0.168905270314814</c:v>
                </c:pt>
                <c:pt idx="216">
                  <c:v>0.16986583753158799</c:v>
                </c:pt>
                <c:pt idx="217">
                  <c:v>0.170864858333201</c:v>
                </c:pt>
                <c:pt idx="218">
                  <c:v>0.17182601112694501</c:v>
                </c:pt>
                <c:pt idx="219">
                  <c:v>0.17278734683873601</c:v>
                </c:pt>
                <c:pt idx="220">
                  <c:v>0.17374886426744099</c:v>
                </c:pt>
                <c:pt idx="221">
                  <c:v>0.17474970977253201</c:v>
                </c:pt>
                <c:pt idx="222">
                  <c:v>0.17575118476802901</c:v>
                </c:pt>
                <c:pt idx="223">
                  <c:v>0.17671367512266001</c:v>
                </c:pt>
                <c:pt idx="224">
                  <c:v>0.17779588427889401</c:v>
                </c:pt>
                <c:pt idx="225">
                  <c:v>0.17875937918607601</c:v>
                </c:pt>
                <c:pt idx="226">
                  <c:v>0.17980369785274999</c:v>
                </c:pt>
                <c:pt idx="227">
                  <c:v>0.180767975656005</c:v>
                </c:pt>
                <c:pt idx="228">
                  <c:v>0.18177320982195899</c:v>
                </c:pt>
                <c:pt idx="229">
                  <c:v>0.182738048714815</c:v>
                </c:pt>
                <c:pt idx="230">
                  <c:v>0.183703059330593</c:v>
                </c:pt>
                <c:pt idx="231">
                  <c:v>0.18470969397609199</c:v>
                </c:pt>
                <c:pt idx="232">
                  <c:v>0.18567526384250299</c:v>
                </c:pt>
                <c:pt idx="233">
                  <c:v>0.18668290584222899</c:v>
                </c:pt>
                <c:pt idx="234">
                  <c:v>0.18764902598348401</c:v>
                </c:pt>
                <c:pt idx="235">
                  <c:v>0.18874243674937499</c:v>
                </c:pt>
                <c:pt idx="236">
                  <c:v>0.18970953235746699</c:v>
                </c:pt>
                <c:pt idx="237">
                  <c:v>0.19067678853047501</c:v>
                </c:pt>
                <c:pt idx="238">
                  <c:v>0.19168727138453601</c:v>
                </c:pt>
                <c:pt idx="239">
                  <c:v>0.192698367793739</c:v>
                </c:pt>
                <c:pt idx="240">
                  <c:v>0.19371007581866101</c:v>
                </c:pt>
                <c:pt idx="241">
                  <c:v>0.19467861607116499</c:v>
                </c:pt>
                <c:pt idx="242">
                  <c:v>0.19564730983342099</c:v>
                </c:pt>
                <c:pt idx="243">
                  <c:v>0.196660369154011</c:v>
                </c:pt>
                <c:pt idx="244">
                  <c:v>0.197718505837058</c:v>
                </c:pt>
                <c:pt idx="245">
                  <c:v>0.19868830515373201</c:v>
                </c:pt>
                <c:pt idx="246">
                  <c:v>0.199658251434085</c:v>
                </c:pt>
                <c:pt idx="247">
                  <c:v>0.200673488884969</c:v>
                </c:pt>
                <c:pt idx="248">
                  <c:v>0.20168932711130699</c:v>
                </c:pt>
                <c:pt idx="249">
                  <c:v>0.202705767113628</c:v>
                </c:pt>
                <c:pt idx="250">
                  <c:v>0.20372280895801301</c:v>
                </c:pt>
                <c:pt idx="251">
                  <c:v>0.204694350317009</c:v>
                </c:pt>
                <c:pt idx="252">
                  <c:v>0.20571235561926099</c:v>
                </c:pt>
                <c:pt idx="253">
                  <c:v>0.20668440015721101</c:v>
                </c:pt>
                <c:pt idx="254">
                  <c:v>0.207656586122235</c:v>
                </c:pt>
                <c:pt idx="255">
                  <c:v>0.20867591138521099</c:v>
                </c:pt>
                <c:pt idx="256">
                  <c:v>0.2096958348547</c:v>
                </c:pt>
                <c:pt idx="257">
                  <c:v>0.21066887533630199</c:v>
                </c:pt>
                <c:pt idx="258">
                  <c:v>0.21164205212825399</c:v>
                </c:pt>
                <c:pt idx="259">
                  <c:v>0.212615365861029</c:v>
                </c:pt>
                <c:pt idx="260">
                  <c:v>0.213588815471347</c:v>
                </c:pt>
                <c:pt idx="261">
                  <c:v>0.21461075941369401</c:v>
                </c:pt>
                <c:pt idx="262">
                  <c:v>0.215584702995992</c:v>
                </c:pt>
                <c:pt idx="263">
                  <c:v>0.21660760118207301</c:v>
                </c:pt>
                <c:pt idx="264">
                  <c:v>0.217582035040052</c:v>
                </c:pt>
                <c:pt idx="265">
                  <c:v>0.218556603030614</c:v>
                </c:pt>
                <c:pt idx="266">
                  <c:v>0.21953130410941901</c:v>
                </c:pt>
                <c:pt idx="267">
                  <c:v>0.22050613688155801</c:v>
                </c:pt>
                <c:pt idx="268">
                  <c:v>0.22153104053068801</c:v>
                </c:pt>
                <c:pt idx="269">
                  <c:v>0.22255653698698</c:v>
                </c:pt>
                <c:pt idx="270">
                  <c:v>0.22353220063867901</c:v>
                </c:pt>
                <c:pt idx="271">
                  <c:v>0.22450799202522501</c:v>
                </c:pt>
                <c:pt idx="272">
                  <c:v>0.22553477468668401</c:v>
                </c:pt>
                <c:pt idx="273">
                  <c:v>0.22656214589011101</c:v>
                </c:pt>
                <c:pt idx="274">
                  <c:v>0.227590104698772</c:v>
                </c:pt>
                <c:pt idx="275">
                  <c:v>0.22856705490274901</c:v>
                </c:pt>
                <c:pt idx="276">
                  <c:v>0.22964778137095801</c:v>
                </c:pt>
                <c:pt idx="277">
                  <c:v>0.23062541394069999</c:v>
                </c:pt>
                <c:pt idx="278">
                  <c:v>0.23160316513246301</c:v>
                </c:pt>
                <c:pt idx="279">
                  <c:v>0.23263355878074299</c:v>
                </c:pt>
                <c:pt idx="280">
                  <c:v>0.23361176441561199</c:v>
                </c:pt>
                <c:pt idx="281">
                  <c:v>0.234590085117237</c:v>
                </c:pt>
                <c:pt idx="282">
                  <c:v>0.235568519797696</c:v>
                </c:pt>
                <c:pt idx="283">
                  <c:v>0.23654706741074799</c:v>
                </c:pt>
                <c:pt idx="284">
                  <c:v>0.23752572694273999</c:v>
                </c:pt>
                <c:pt idx="285">
                  <c:v>0.23850449737775001</c:v>
                </c:pt>
                <c:pt idx="286">
                  <c:v>0.239537473785878</c:v>
                </c:pt>
                <c:pt idx="287">
                  <c:v>0.240516683980216</c:v>
                </c:pt>
                <c:pt idx="288">
                  <c:v>0.24155056478087</c:v>
                </c:pt>
                <c:pt idx="289">
                  <c:v>0.24253021012567799</c:v>
                </c:pt>
                <c:pt idx="290">
                  <c:v>0.24356499122382</c:v>
                </c:pt>
                <c:pt idx="291">
                  <c:v>0.24454506834765799</c:v>
                </c:pt>
                <c:pt idx="292">
                  <c:v>0.24552524923094399</c:v>
                </c:pt>
                <c:pt idx="293">
                  <c:v>0.24650553326156999</c:v>
                </c:pt>
                <c:pt idx="294">
                  <c:v>0.24748591976418799</c:v>
                </c:pt>
                <c:pt idx="295">
                  <c:v>0.24852257163222599</c:v>
                </c:pt>
                <c:pt idx="296">
                  <c:v>0.249503384522682</c:v>
                </c:pt>
                <c:pt idx="297">
                  <c:v>0.250597589040646</c:v>
                </c:pt>
                <c:pt idx="298">
                  <c:v>0.25157904730472902</c:v>
                </c:pt>
                <c:pt idx="299">
                  <c:v>0.25261773168129897</c:v>
                </c:pt>
                <c:pt idx="300">
                  <c:v>0.253656983244893</c:v>
                </c:pt>
                <c:pt idx="301">
                  <c:v>0.25463917713101902</c:v>
                </c:pt>
                <c:pt idx="302">
                  <c:v>0.25562146515095102</c:v>
                </c:pt>
                <c:pt idx="303">
                  <c:v>0.25660384581797702</c:v>
                </c:pt>
                <c:pt idx="304">
                  <c:v>0.25764460830517399</c:v>
                </c:pt>
                <c:pt idx="305">
                  <c:v>0.258627392279555</c:v>
                </c:pt>
                <c:pt idx="306">
                  <c:v>0.25961026464732401</c:v>
                </c:pt>
                <c:pt idx="307">
                  <c:v>0.260652208537484</c:v>
                </c:pt>
                <c:pt idx="308">
                  <c:v>0.26163547644366097</c:v>
                </c:pt>
                <c:pt idx="309">
                  <c:v>0.26273777007805399</c:v>
                </c:pt>
                <c:pt idx="310">
                  <c:v>0.26372165497133998</c:v>
                </c:pt>
                <c:pt idx="311">
                  <c:v>0.264765580454284</c:v>
                </c:pt>
                <c:pt idx="312">
                  <c:v>0.26581006265472601</c:v>
                </c:pt>
                <c:pt idx="313">
                  <c:v>0.26685510107906502</c:v>
                </c:pt>
                <c:pt idx="314">
                  <c:v>0.26783998799963799</c:v>
                </c:pt>
                <c:pt idx="315">
                  <c:v>0.268946844380826</c:v>
                </c:pt>
                <c:pt idx="316">
                  <c:v>0.26993233906125502</c:v>
                </c:pt>
                <c:pt idx="317">
                  <c:v>0.27091791290227102</c:v>
                </c:pt>
                <c:pt idx="318">
                  <c:v>0.27190356492220902</c:v>
                </c:pt>
                <c:pt idx="319">
                  <c:v>0.27288929411999402</c:v>
                </c:pt>
                <c:pt idx="320">
                  <c:v>0.27387509957314399</c:v>
                </c:pt>
                <c:pt idx="321">
                  <c:v>0.27486098150456501</c:v>
                </c:pt>
                <c:pt idx="322">
                  <c:v>0.2758469392108</c:v>
                </c:pt>
                <c:pt idx="323">
                  <c:v>0.27683297178014699</c:v>
                </c:pt>
                <c:pt idx="324">
                  <c:v>0.27788207772048101</c:v>
                </c:pt>
                <c:pt idx="325">
                  <c:v>0.27886848561723399</c:v>
                </c:pt>
                <c:pt idx="326">
                  <c:v>0.27985496819452998</c:v>
                </c:pt>
                <c:pt idx="327">
                  <c:v>0.28090522159180098</c:v>
                </c:pt>
                <c:pt idx="328">
                  <c:v>0.28189207371581199</c:v>
                </c:pt>
                <c:pt idx="329">
                  <c:v>0.28294317090961302</c:v>
                </c:pt>
                <c:pt idx="330">
                  <c:v>0.28393038783200503</c:v>
                </c:pt>
                <c:pt idx="331">
                  <c:v>0.28491767420562802</c:v>
                </c:pt>
                <c:pt idx="332">
                  <c:v>0.28590502971328602</c:v>
                </c:pt>
                <c:pt idx="333">
                  <c:v>0.28689245313860101</c:v>
                </c:pt>
                <c:pt idx="334">
                  <c:v>0.28787994326446098</c:v>
                </c:pt>
                <c:pt idx="335">
                  <c:v>0.28893304633556999</c:v>
                </c:pt>
                <c:pt idx="336">
                  <c:v>0.28992089153248002</c:v>
                </c:pt>
                <c:pt idx="337">
                  <c:v>0.290974827166531</c:v>
                </c:pt>
                <c:pt idx="338">
                  <c:v>0.29196302506382199</c:v>
                </c:pt>
                <c:pt idx="339">
                  <c:v>0.29301778967430703</c:v>
                </c:pt>
                <c:pt idx="340">
                  <c:v>0.29407309460025099</c:v>
                </c:pt>
                <c:pt idx="341">
                  <c:v>0.29506192517417601</c:v>
                </c:pt>
                <c:pt idx="342">
                  <c:v>0.29611805316506701</c:v>
                </c:pt>
                <c:pt idx="343">
                  <c:v>0.29710722521834498</c:v>
                </c:pt>
                <c:pt idx="344">
                  <c:v>0.29816417250051303</c:v>
                </c:pt>
                <c:pt idx="345">
                  <c:v>0.29915368185850899</c:v>
                </c:pt>
                <c:pt idx="346">
                  <c:v>0.30014324591118702</c:v>
                </c:pt>
                <c:pt idx="347">
                  <c:v>0.30126974218660202</c:v>
                </c:pt>
                <c:pt idx="348">
                  <c:v>0.30225986234890501</c:v>
                </c:pt>
                <c:pt idx="349">
                  <c:v>0.30325003408218698</c:v>
                </c:pt>
                <c:pt idx="350">
                  <c:v>0.30430941783535198</c:v>
                </c:pt>
                <c:pt idx="351">
                  <c:v>0.30536933539158601</c:v>
                </c:pt>
                <c:pt idx="352">
                  <c:v>0.30636011247296602</c:v>
                </c:pt>
                <c:pt idx="353">
                  <c:v>0.30735094080819902</c:v>
                </c:pt>
                <c:pt idx="354">
                  <c:v>0.30841194497917301</c:v>
                </c:pt>
                <c:pt idx="355">
                  <c:v>0.30940309843597902</c:v>
                </c:pt>
                <c:pt idx="356">
                  <c:v>0.31039430042294902</c:v>
                </c:pt>
                <c:pt idx="357">
                  <c:v>0.31145638393196401</c:v>
                </c:pt>
                <c:pt idx="358">
                  <c:v>0.31244790698404601</c:v>
                </c:pt>
                <c:pt idx="359">
                  <c:v>0.31351079522917302</c:v>
                </c:pt>
                <c:pt idx="360">
                  <c:v>0.31450263903534098</c:v>
                </c:pt>
                <c:pt idx="361">
                  <c:v>0.315494529431322</c:v>
                </c:pt>
                <c:pt idx="362">
                  <c:v>0.31655849277730502</c:v>
                </c:pt>
                <c:pt idx="363">
                  <c:v>0.31755070031970201</c:v>
                </c:pt>
                <c:pt idx="364">
                  <c:v>0.31854295265917898</c:v>
                </c:pt>
                <c:pt idx="365">
                  <c:v>0.31953524918012899</c:v>
                </c:pt>
                <c:pt idx="366">
                  <c:v>0.32052758923993002</c:v>
                </c:pt>
                <c:pt idx="367">
                  <c:v>0.32151997217783301</c:v>
                </c:pt>
                <c:pt idx="368">
                  <c:v>0.32251239730944498</c:v>
                </c:pt>
                <c:pt idx="369">
                  <c:v>0.32357850494153201</c:v>
                </c:pt>
                <c:pt idx="370">
                  <c:v>0.32464513889910301</c:v>
                </c:pt>
                <c:pt idx="371">
                  <c:v>0.32571229992518902</c:v>
                </c:pt>
                <c:pt idx="372">
                  <c:v>0.32670556793552802</c:v>
                </c:pt>
                <c:pt idx="373">
                  <c:v>0.32769887644740198</c:v>
                </c:pt>
                <c:pt idx="374">
                  <c:v>0.32876709770673601</c:v>
                </c:pt>
                <c:pt idx="375">
                  <c:v>0.32976071139172503</c:v>
                </c:pt>
                <c:pt idx="376">
                  <c:v>0.33075436338091802</c:v>
                </c:pt>
                <c:pt idx="377">
                  <c:v>0.33174805287029902</c:v>
                </c:pt>
                <c:pt idx="378">
                  <c:v>0.33281759171539499</c:v>
                </c:pt>
                <c:pt idx="379">
                  <c:v>0.33381158021851098</c:v>
                </c:pt>
                <c:pt idx="380">
                  <c:v>0.33480560384712799</c:v>
                </c:pt>
                <c:pt idx="381">
                  <c:v>0.33579966201490802</c:v>
                </c:pt>
                <c:pt idx="382">
                  <c:v>0.33679375534608202</c:v>
                </c:pt>
                <c:pt idx="383">
                  <c:v>0.33778788356254402</c:v>
                </c:pt>
                <c:pt idx="384">
                  <c:v>0.338859252741323</c:v>
                </c:pt>
                <c:pt idx="385">
                  <c:v>0.33993114567646898</c:v>
                </c:pt>
                <c:pt idx="386">
                  <c:v>0.34100356268264298</c:v>
                </c:pt>
                <c:pt idx="387">
                  <c:v>0.34199851092856598</c:v>
                </c:pt>
                <c:pt idx="388">
                  <c:v>0.34307171352792099</c:v>
                </c:pt>
                <c:pt idx="389">
                  <c:v>0.344066957665914</c:v>
                </c:pt>
                <c:pt idx="390">
                  <c:v>0.34506223593358998</c:v>
                </c:pt>
                <c:pt idx="391">
                  <c:v>0.346057548139934</c:v>
                </c:pt>
                <c:pt idx="392">
                  <c:v>0.34713205763741301</c:v>
                </c:pt>
                <c:pt idx="393">
                  <c:v>0.34828655415343601</c:v>
                </c:pt>
                <c:pt idx="394">
                  <c:v>0.34936237544149501</c:v>
                </c:pt>
                <c:pt idx="395">
                  <c:v>0.35043872134567799</c:v>
                </c:pt>
                <c:pt idx="396">
                  <c:v>0.35143533736933402</c:v>
                </c:pt>
                <c:pt idx="397">
                  <c:v>0.35243198646352097</c:v>
                </c:pt>
                <c:pt idx="398">
                  <c:v>0.35350937838843799</c:v>
                </c:pt>
                <c:pt idx="399">
                  <c:v>0.35458729528783001</c:v>
                </c:pt>
                <c:pt idx="400">
                  <c:v>0.35566573739271901</c:v>
                </c:pt>
                <c:pt idx="401">
                  <c:v>0.35674470485016102</c:v>
                </c:pt>
                <c:pt idx="402">
                  <c:v>0.35774242812798202</c:v>
                </c:pt>
                <c:pt idx="403">
                  <c:v>0.358822181207407</c:v>
                </c:pt>
                <c:pt idx="404">
                  <c:v>0.35982019637312201</c:v>
                </c:pt>
                <c:pt idx="405">
                  <c:v>0.36081824303789201</c:v>
                </c:pt>
                <c:pt idx="406">
                  <c:v>0.36181632088181398</c:v>
                </c:pt>
                <c:pt idx="407">
                  <c:v>0.36281442953062998</c:v>
                </c:pt>
                <c:pt idx="408">
                  <c:v>0.36381256855970401</c:v>
                </c:pt>
                <c:pt idx="409">
                  <c:v>0.36481073750621801</c:v>
                </c:pt>
                <c:pt idx="410">
                  <c:v>0.36580893586622099</c:v>
                </c:pt>
                <c:pt idx="411">
                  <c:v>0.36680716339196001</c:v>
                </c:pt>
                <c:pt idx="412">
                  <c:v>0.36780542084684897</c:v>
                </c:pt>
                <c:pt idx="413">
                  <c:v>0.36880370786349798</c:v>
                </c:pt>
                <c:pt idx="414">
                  <c:v>0.36988656944287501</c:v>
                </c:pt>
                <c:pt idx="415">
                  <c:v>0.37088514239512899</c:v>
                </c:pt>
                <c:pt idx="416">
                  <c:v>0.37188374355493797</c:v>
                </c:pt>
                <c:pt idx="417">
                  <c:v>0.37288237256967</c:v>
                </c:pt>
                <c:pt idx="418">
                  <c:v>0.37388102913445298</c:v>
                </c:pt>
                <c:pt idx="419">
                  <c:v>0.37496543923692899</c:v>
                </c:pt>
                <c:pt idx="420">
                  <c:v>0.37596438048342101</c:v>
                </c:pt>
                <c:pt idx="421">
                  <c:v>0.37696335257207902</c:v>
                </c:pt>
                <c:pt idx="422">
                  <c:v>0.37796235808891798</c:v>
                </c:pt>
                <c:pt idx="423">
                  <c:v>0.37913479499888098</c:v>
                </c:pt>
                <c:pt idx="424">
                  <c:v>0.38039540556316898</c:v>
                </c:pt>
                <c:pt idx="425">
                  <c:v>0.38139565644786499</c:v>
                </c:pt>
                <c:pt idx="426">
                  <c:v>0.38248350836435302</c:v>
                </c:pt>
                <c:pt idx="427">
                  <c:v>0.383571894466953</c:v>
                </c:pt>
                <c:pt idx="428">
                  <c:v>0.38457271114289499</c:v>
                </c:pt>
                <c:pt idx="429">
                  <c:v>0.385573563111133</c:v>
                </c:pt>
                <c:pt idx="430">
                  <c:v>0.38657445009864999</c:v>
                </c:pt>
                <c:pt idx="431">
                  <c:v>0.38757537184296198</c:v>
                </c:pt>
                <c:pt idx="432">
                  <c:v>0.38857632808220099</c:v>
                </c:pt>
                <c:pt idx="433">
                  <c:v>0.38957731855077499</c:v>
                </c:pt>
                <c:pt idx="434">
                  <c:v>0.39066782255087001</c:v>
                </c:pt>
                <c:pt idx="435">
                  <c:v>0.39166910998062998</c:v>
                </c:pt>
                <c:pt idx="436">
                  <c:v>0.39267043073790803</c:v>
                </c:pt>
                <c:pt idx="437">
                  <c:v>0.39385224369226002</c:v>
                </c:pt>
                <c:pt idx="438">
                  <c:v>0.39485408904746</c:v>
                </c:pt>
                <c:pt idx="439">
                  <c:v>0.39585596655201699</c:v>
                </c:pt>
                <c:pt idx="440">
                  <c:v>0.39685787575315001</c:v>
                </c:pt>
                <c:pt idx="441">
                  <c:v>0.39785981619781602</c:v>
                </c:pt>
                <c:pt idx="442">
                  <c:v>0.39886178743742201</c:v>
                </c:pt>
                <c:pt idx="443">
                  <c:v>0.39986378903828101</c:v>
                </c:pt>
                <c:pt idx="444">
                  <c:v>0.40086582059373999</c:v>
                </c:pt>
                <c:pt idx="445">
                  <c:v>0.40186788173896898</c:v>
                </c:pt>
                <c:pt idx="446">
                  <c:v>0.40286997214848203</c:v>
                </c:pt>
                <c:pt idx="447">
                  <c:v>0.403872091516776</c:v>
                </c:pt>
                <c:pt idx="448">
                  <c:v>0.40487423955684898</c:v>
                </c:pt>
                <c:pt idx="449">
                  <c:v>0.40587641598808299</c:v>
                </c:pt>
                <c:pt idx="450">
                  <c:v>0.406878620546062</c:v>
                </c:pt>
                <c:pt idx="451">
                  <c:v>0.40788085298360899</c:v>
                </c:pt>
                <c:pt idx="452">
                  <c:v>0.40888311306471298</c:v>
                </c:pt>
                <c:pt idx="453">
                  <c:v>0.40988540057210698</c:v>
                </c:pt>
                <c:pt idx="454">
                  <c:v>0.41088771531120299</c:v>
                </c:pt>
                <c:pt idx="455">
                  <c:v>0.41189005710892701</c:v>
                </c:pt>
                <c:pt idx="456">
                  <c:v>0.41289242632185902</c:v>
                </c:pt>
                <c:pt idx="457">
                  <c:v>0.41389482402969302</c:v>
                </c:pt>
                <c:pt idx="458">
                  <c:v>0.41489725018593199</c:v>
                </c:pt>
                <c:pt idx="459">
                  <c:v>0.41589970470881399</c:v>
                </c:pt>
                <c:pt idx="460">
                  <c:v>0.41690218754205199</c:v>
                </c:pt>
                <c:pt idx="461">
                  <c:v>0.41800050440668901</c:v>
                </c:pt>
                <c:pt idx="462">
                  <c:v>0.41919547689550901</c:v>
                </c:pt>
                <c:pt idx="463">
                  <c:v>0.42019873419293302</c:v>
                </c:pt>
                <c:pt idx="464">
                  <c:v>0.42120201951937902</c:v>
                </c:pt>
                <c:pt idx="465">
                  <c:v>0.42220533274359301</c:v>
                </c:pt>
                <c:pt idx="466">
                  <c:v>0.423208673707067</c:v>
                </c:pt>
                <c:pt idx="467">
                  <c:v>0.42421204222118303</c:v>
                </c:pt>
                <c:pt idx="468">
                  <c:v>0.42521543806669398</c:v>
                </c:pt>
                <c:pt idx="469">
                  <c:v>0.42621886127834402</c:v>
                </c:pt>
                <c:pt idx="470">
                  <c:v>0.42732032218867899</c:v>
                </c:pt>
                <c:pt idx="471">
                  <c:v>0.42832403244346001</c:v>
                </c:pt>
                <c:pt idx="472">
                  <c:v>0.42932777087410201</c:v>
                </c:pt>
                <c:pt idx="473">
                  <c:v>0.43033153728934498</c:v>
                </c:pt>
                <c:pt idx="474">
                  <c:v>0.43143430702158397</c:v>
                </c:pt>
                <c:pt idx="475">
                  <c:v>0.43243835917653001</c:v>
                </c:pt>
                <c:pt idx="476">
                  <c:v>0.43354192062659003</c:v>
                </c:pt>
                <c:pt idx="477">
                  <c:v>0.43454625793909801</c:v>
                </c:pt>
                <c:pt idx="478">
                  <c:v>0.43555062235376601</c:v>
                </c:pt>
                <c:pt idx="479">
                  <c:v>0.43655501371500599</c:v>
                </c:pt>
                <c:pt idx="480">
                  <c:v>0.437559432872205</c:v>
                </c:pt>
                <c:pt idx="481">
                  <c:v>0.43856388192910001</c:v>
                </c:pt>
                <c:pt idx="482">
                  <c:v>0.43956836104005997</c:v>
                </c:pt>
                <c:pt idx="483">
                  <c:v>0.44067401167310799</c:v>
                </c:pt>
                <c:pt idx="484">
                  <c:v>0.44167878106349301</c:v>
                </c:pt>
                <c:pt idx="485">
                  <c:v>0.442683580036553</c:v>
                </c:pt>
                <c:pt idx="486">
                  <c:v>0.44368840839576501</c:v>
                </c:pt>
                <c:pt idx="487">
                  <c:v>0.44469326592225999</c:v>
                </c:pt>
                <c:pt idx="488">
                  <c:v>0.445698152377692</c:v>
                </c:pt>
                <c:pt idx="489">
                  <c:v>0.44670306751164401</c:v>
                </c:pt>
                <c:pt idx="490">
                  <c:v>0.44770801107184199</c:v>
                </c:pt>
                <c:pt idx="491">
                  <c:v>0.448712982794225</c:v>
                </c:pt>
                <c:pt idx="492">
                  <c:v>0.44982124716543198</c:v>
                </c:pt>
                <c:pt idx="493">
                  <c:v>0.45082650521318901</c:v>
                </c:pt>
                <c:pt idx="494">
                  <c:v>0.45193556461524698</c:v>
                </c:pt>
                <c:pt idx="495">
                  <c:v>0.45294110808968502</c:v>
                </c:pt>
                <c:pt idx="496">
                  <c:v>0.45394667841427599</c:v>
                </c:pt>
                <c:pt idx="497">
                  <c:v>0.45495227528187099</c:v>
                </c:pt>
                <c:pt idx="498">
                  <c:v>0.45616743785397801</c:v>
                </c:pt>
                <c:pt idx="499">
                  <c:v>0.45727862220292598</c:v>
                </c:pt>
                <c:pt idx="500">
                  <c:v>0.45828499009421297</c:v>
                </c:pt>
                <c:pt idx="501">
                  <c:v>0.45929138312090501</c:v>
                </c:pt>
                <c:pt idx="502">
                  <c:v>0.46029780090526101</c:v>
                </c:pt>
                <c:pt idx="503">
                  <c:v>0.46130424309097701</c:v>
                </c:pt>
                <c:pt idx="504">
                  <c:v>0.462310709345645</c:v>
                </c:pt>
                <c:pt idx="505">
                  <c:v>0.463317199368113</c:v>
                </c:pt>
                <c:pt idx="506">
                  <c:v>0.46443045398566501</c:v>
                </c:pt>
                <c:pt idx="507">
                  <c:v>0.465437222165489</c:v>
                </c:pt>
                <c:pt idx="508">
                  <c:v>0.46644401339862301</c:v>
                </c:pt>
                <c:pt idx="509">
                  <c:v>0.46745082750623101</c:v>
                </c:pt>
                <c:pt idx="510">
                  <c:v>0.46867314625036299</c:v>
                </c:pt>
                <c:pt idx="511">
                  <c:v>0.46968046879548903</c:v>
                </c:pt>
                <c:pt idx="512">
                  <c:v>0.47068781376919</c:v>
                </c:pt>
                <c:pt idx="513">
                  <c:v>0.47169518103519498</c:v>
                </c:pt>
                <c:pt idx="514">
                  <c:v>0.47270257046256398</c:v>
                </c:pt>
                <c:pt idx="515">
                  <c:v>0.47370998212131898</c:v>
                </c:pt>
                <c:pt idx="516">
                  <c:v>0.47471741721677302</c:v>
                </c:pt>
                <c:pt idx="517">
                  <c:v>0.47594380127070601</c:v>
                </c:pt>
                <c:pt idx="518">
                  <c:v>0.47695174701539</c:v>
                </c:pt>
                <c:pt idx="519">
                  <c:v>0.477959716082062</c:v>
                </c:pt>
                <c:pt idx="520">
                  <c:v>0.47896770834180602</c:v>
                </c:pt>
                <c:pt idx="521">
                  <c:v>0.47997572366004898</c:v>
                </c:pt>
                <c:pt idx="522">
                  <c:v>0.48098376189522002</c:v>
                </c:pt>
                <c:pt idx="523">
                  <c:v>0.48199182288984399</c:v>
                </c:pt>
                <c:pt idx="524">
                  <c:v>0.48311106872576498</c:v>
                </c:pt>
                <c:pt idx="525">
                  <c:v>0.48411940675759302</c:v>
                </c:pt>
                <c:pt idx="526">
                  <c:v>0.48512776699892901</c:v>
                </c:pt>
                <c:pt idx="527">
                  <c:v>0.48613614921786003</c:v>
                </c:pt>
                <c:pt idx="528">
                  <c:v>0.48714455314755101</c:v>
                </c:pt>
                <c:pt idx="529">
                  <c:v>0.48815297848943001</c:v>
                </c:pt>
                <c:pt idx="530">
                  <c:v>0.48916142491938602</c:v>
                </c:pt>
                <c:pt idx="531">
                  <c:v>0.49016989209373102</c:v>
                </c:pt>
                <c:pt idx="532">
                  <c:v>0.491178379851679</c:v>
                </c:pt>
                <c:pt idx="533">
                  <c:v>0.49218688912226399</c:v>
                </c:pt>
                <c:pt idx="534">
                  <c:v>0.49319541970242098</c:v>
                </c:pt>
                <c:pt idx="535">
                  <c:v>0.494203971105525</c:v>
                </c:pt>
                <c:pt idx="536">
                  <c:v>0.49521254278834997</c:v>
                </c:pt>
                <c:pt idx="537">
                  <c:v>0.49633536553535901</c:v>
                </c:pt>
                <c:pt idx="538">
                  <c:v>0.49734420809818197</c:v>
                </c:pt>
                <c:pt idx="539">
                  <c:v>0.49835306895951198</c:v>
                </c:pt>
                <c:pt idx="540">
                  <c:v>0.49947692827850598</c:v>
                </c:pt>
                <c:pt idx="541">
                  <c:v>0.50048605591183004</c:v>
                </c:pt>
                <c:pt idx="542">
                  <c:v>0.501495199775293</c:v>
                </c:pt>
                <c:pt idx="543">
                  <c:v>0.502504359285047</c:v>
                </c:pt>
                <c:pt idx="544">
                  <c:v>0.50351353393325204</c:v>
                </c:pt>
                <c:pt idx="545">
                  <c:v>0.50452272328616898</c:v>
                </c:pt>
                <c:pt idx="546">
                  <c:v>0.50576483735517797</c:v>
                </c:pt>
                <c:pt idx="547">
                  <c:v>0.50700811057753004</c:v>
                </c:pt>
                <c:pt idx="548">
                  <c:v>0.50801827258549004</c:v>
                </c:pt>
                <c:pt idx="549">
                  <c:v>0.50902844821600801</c:v>
                </c:pt>
                <c:pt idx="550">
                  <c:v>0.51003863729770405</c:v>
                </c:pt>
                <c:pt idx="551">
                  <c:v>0.51104883968474701</c:v>
                </c:pt>
                <c:pt idx="552">
                  <c:v>0.51205905524775197</c:v>
                </c:pt>
                <c:pt idx="553">
                  <c:v>0.51306928387439998</c:v>
                </c:pt>
                <c:pt idx="554">
                  <c:v>0.51407952545992996</c:v>
                </c:pt>
                <c:pt idx="555">
                  <c:v>0.51508977990133098</c:v>
                </c:pt>
                <c:pt idx="556">
                  <c:v>0.51610004710609203</c:v>
                </c:pt>
                <c:pt idx="557">
                  <c:v>0.51711032698872295</c:v>
                </c:pt>
                <c:pt idx="558">
                  <c:v>0.51812061946712396</c:v>
                </c:pt>
                <c:pt idx="559">
                  <c:v>0.51913092445782705</c:v>
                </c:pt>
                <c:pt idx="560">
                  <c:v>0.52014124187817401</c:v>
                </c:pt>
                <c:pt idx="561">
                  <c:v>0.52115157164786896</c:v>
                </c:pt>
                <c:pt idx="562">
                  <c:v>0.52216191369069198</c:v>
                </c:pt>
                <c:pt idx="563">
                  <c:v>0.52317226792321603</c:v>
                </c:pt>
                <c:pt idx="564">
                  <c:v>0.52418263426557399</c:v>
                </c:pt>
                <c:pt idx="565">
                  <c:v>0.52519301263545404</c:v>
                </c:pt>
                <c:pt idx="566">
                  <c:v>0.52620340294022305</c:v>
                </c:pt>
                <c:pt idx="567">
                  <c:v>0.52733533893879003</c:v>
                </c:pt>
                <c:pt idx="568">
                  <c:v>0.52834598576637704</c:v>
                </c:pt>
                <c:pt idx="569">
                  <c:v>0.52935664423028095</c:v>
                </c:pt>
                <c:pt idx="570">
                  <c:v>0.53036731420807903</c:v>
                </c:pt>
                <c:pt idx="571">
                  <c:v>0.53137799556432797</c:v>
                </c:pt>
                <c:pt idx="572">
                  <c:v>0.53238868815164397</c:v>
                </c:pt>
                <c:pt idx="573">
                  <c:v>0.53339939180739504</c:v>
                </c:pt>
                <c:pt idx="574">
                  <c:v>0.53441010635327602</c:v>
                </c:pt>
                <c:pt idx="575">
                  <c:v>0.53554428581341595</c:v>
                </c:pt>
                <c:pt idx="576">
                  <c:v>0.53655525468090903</c:v>
                </c:pt>
                <c:pt idx="577">
                  <c:v>0.53756623393095704</c:v>
                </c:pt>
                <c:pt idx="578">
                  <c:v>0.53857722341689995</c:v>
                </c:pt>
                <c:pt idx="579">
                  <c:v>0.53958822300403098</c:v>
                </c:pt>
                <c:pt idx="580">
                  <c:v>0.54059923256269604</c:v>
                </c:pt>
                <c:pt idx="581">
                  <c:v>0.54161025196680601</c:v>
                </c:pt>
                <c:pt idx="582">
                  <c:v>0.54274642437568998</c:v>
                </c:pt>
                <c:pt idx="583">
                  <c:v>0.54375769626063397</c:v>
                </c:pt>
                <c:pt idx="584">
                  <c:v>0.54476897757616205</c:v>
                </c:pt>
                <c:pt idx="585">
                  <c:v>0.54578026815757097</c:v>
                </c:pt>
                <c:pt idx="586">
                  <c:v>0.54679156781481797</c:v>
                </c:pt>
                <c:pt idx="587">
                  <c:v>0.54780287634518399</c:v>
                </c:pt>
                <c:pt idx="588">
                  <c:v>0.54881419353720295</c:v>
                </c:pt>
                <c:pt idx="589">
                  <c:v>0.549825519178327</c:v>
                </c:pt>
                <c:pt idx="590">
                  <c:v>0.55083685306269303</c:v>
                </c:pt>
                <c:pt idx="591">
                  <c:v>0.55184819498900495</c:v>
                </c:pt>
                <c:pt idx="592">
                  <c:v>0.55285954490249001</c:v>
                </c:pt>
                <c:pt idx="593">
                  <c:v>0.55387090391006399</c:v>
                </c:pt>
                <c:pt idx="594">
                  <c:v>0.555010272655998</c:v>
                </c:pt>
                <c:pt idx="595">
                  <c:v>0.55602188314421497</c:v>
                </c:pt>
                <c:pt idx="596">
                  <c:v>0.55703350232859605</c:v>
                </c:pt>
                <c:pt idx="597">
                  <c:v>0.55804512991653199</c:v>
                </c:pt>
                <c:pt idx="598">
                  <c:v>0.55918575885510002</c:v>
                </c:pt>
                <c:pt idx="599">
                  <c:v>0.56032692288070496</c:v>
                </c:pt>
                <c:pt idx="600">
                  <c:v>0.56146862303247402</c:v>
                </c:pt>
                <c:pt idx="601">
                  <c:v>0.56248098616058995</c:v>
                </c:pt>
                <c:pt idx="602">
                  <c:v>0.56362346502928995</c:v>
                </c:pt>
                <c:pt idx="603">
                  <c:v>0.56463607923932402</c:v>
                </c:pt>
                <c:pt idx="604">
                  <c:v>0.56564870186426697</c:v>
                </c:pt>
                <c:pt idx="605">
                  <c:v>0.56666133277933295</c:v>
                </c:pt>
                <c:pt idx="606">
                  <c:v>0.56767397188364999</c:v>
                </c:pt>
                <c:pt idx="607">
                  <c:v>0.56868662007945103</c:v>
                </c:pt>
                <c:pt idx="608">
                  <c:v>0.56969927949059995</c:v>
                </c:pt>
                <c:pt idx="609">
                  <c:v>0.57071195212093695</c:v>
                </c:pt>
                <c:pt idx="610">
                  <c:v>0.57172463794146899</c:v>
                </c:pt>
                <c:pt idx="611">
                  <c:v>0.57273733688905404</c:v>
                </c:pt>
                <c:pt idx="612">
                  <c:v>0.57375004890204595</c:v>
                </c:pt>
                <c:pt idx="613">
                  <c:v>0.57489551359992397</c:v>
                </c:pt>
                <c:pt idx="614">
                  <c:v>0.57590848548583295</c:v>
                </c:pt>
                <c:pt idx="615">
                  <c:v>0.57705473928323603</c:v>
                </c:pt>
                <c:pt idx="616">
                  <c:v>0.578067970971195</c:v>
                </c:pt>
                <c:pt idx="617">
                  <c:v>0.57908121548612801</c:v>
                </c:pt>
                <c:pt idx="618">
                  <c:v>0.58009447278500303</c:v>
                </c:pt>
                <c:pt idx="619">
                  <c:v>0.58110774282784305</c:v>
                </c:pt>
                <c:pt idx="620">
                  <c:v>0.58212102558372303</c:v>
                </c:pt>
                <c:pt idx="621">
                  <c:v>0.58313432129141196</c:v>
                </c:pt>
                <c:pt idx="622">
                  <c:v>0.584147631254327</c:v>
                </c:pt>
                <c:pt idx="623">
                  <c:v>0.58516095563040105</c:v>
                </c:pt>
                <c:pt idx="624">
                  <c:v>0.58617429439771895</c:v>
                </c:pt>
                <c:pt idx="625">
                  <c:v>0.58718764753443198</c:v>
                </c:pt>
                <c:pt idx="626">
                  <c:v>0.58820101501786504</c:v>
                </c:pt>
                <c:pt idx="627">
                  <c:v>0.589214396826508</c:v>
                </c:pt>
                <c:pt idx="628">
                  <c:v>0.59036416721695295</c:v>
                </c:pt>
                <c:pt idx="629">
                  <c:v>0.59137781178789295</c:v>
                </c:pt>
                <c:pt idx="630">
                  <c:v>0.59239147061514996</c:v>
                </c:pt>
                <c:pt idx="631">
                  <c:v>0.59340514365557995</c:v>
                </c:pt>
                <c:pt idx="632">
                  <c:v>0.59441883085574299</c:v>
                </c:pt>
                <c:pt idx="633">
                  <c:v>0.59543253313912603</c:v>
                </c:pt>
                <c:pt idx="634">
                  <c:v>0.59644625123796602</c:v>
                </c:pt>
                <c:pt idx="635">
                  <c:v>0.59759806230507995</c:v>
                </c:pt>
                <c:pt idx="636">
                  <c:v>0.59861204621084796</c:v>
                </c:pt>
                <c:pt idx="637">
                  <c:v>0.59962604585435697</c:v>
                </c:pt>
                <c:pt idx="638">
                  <c:v>0.60064006125000702</c:v>
                </c:pt>
                <c:pt idx="639">
                  <c:v>0.60165409243055901</c:v>
                </c:pt>
                <c:pt idx="640">
                  <c:v>0.60266813944859599</c:v>
                </c:pt>
                <c:pt idx="641">
                  <c:v>0.60368220236812198</c:v>
                </c:pt>
                <c:pt idx="642">
                  <c:v>0.60469628126191999</c:v>
                </c:pt>
                <c:pt idx="643">
                  <c:v>0.60571037621119295</c:v>
                </c:pt>
                <c:pt idx="644">
                  <c:v>0.60672448729330397</c:v>
                </c:pt>
                <c:pt idx="645">
                  <c:v>0.60787909969411502</c:v>
                </c:pt>
                <c:pt idx="646">
                  <c:v>0.609034262290719</c:v>
                </c:pt>
                <c:pt idx="647">
                  <c:v>0.61004889112219396</c:v>
                </c:pt>
                <c:pt idx="648">
                  <c:v>0.61106353628435095</c:v>
                </c:pt>
                <c:pt idx="649">
                  <c:v>0.61207819779029504</c:v>
                </c:pt>
                <c:pt idx="650">
                  <c:v>0.61309287564737303</c:v>
                </c:pt>
                <c:pt idx="651">
                  <c:v>0.61410756985734005</c:v>
                </c:pt>
                <c:pt idx="652">
                  <c:v>0.61512228042525496</c:v>
                </c:pt>
                <c:pt idx="653">
                  <c:v>0.61613700736135701</c:v>
                </c:pt>
                <c:pt idx="654">
                  <c:v>0.61715175069183803</c:v>
                </c:pt>
                <c:pt idx="655">
                  <c:v>0.61816651047025195</c:v>
                </c:pt>
                <c:pt idx="656">
                  <c:v>0.61918128676539697</c:v>
                </c:pt>
                <c:pt idx="657">
                  <c:v>0.62019607965093604</c:v>
                </c:pt>
                <c:pt idx="658">
                  <c:v>0.62121088920023704</c:v>
                </c:pt>
                <c:pt idx="659">
                  <c:v>0.622369615985919</c:v>
                </c:pt>
                <c:pt idx="660">
                  <c:v>0.62338469380383399</c:v>
                </c:pt>
                <c:pt idx="661">
                  <c:v>0.62468872873166503</c:v>
                </c:pt>
                <c:pt idx="662">
                  <c:v>0.62570431015489403</c:v>
                </c:pt>
                <c:pt idx="663">
                  <c:v>0.62671990859640903</c:v>
                </c:pt>
                <c:pt idx="664">
                  <c:v>0.62773552410928901</c:v>
                </c:pt>
                <c:pt idx="665">
                  <c:v>0.62875115674187798</c:v>
                </c:pt>
                <c:pt idx="666">
                  <c:v>0.62976680652813599</c:v>
                </c:pt>
                <c:pt idx="667">
                  <c:v>0.63078247349990701</c:v>
                </c:pt>
                <c:pt idx="668">
                  <c:v>0.63179815767930703</c:v>
                </c:pt>
                <c:pt idx="669">
                  <c:v>0.63281385907616405</c:v>
                </c:pt>
                <c:pt idx="670">
                  <c:v>0.63382957769284998</c:v>
                </c:pt>
                <c:pt idx="671">
                  <c:v>0.63484531352260298</c:v>
                </c:pt>
                <c:pt idx="672">
                  <c:v>0.63600822255876199</c:v>
                </c:pt>
                <c:pt idx="673">
                  <c:v>0.63702422785442603</c:v>
                </c:pt>
                <c:pt idx="674">
                  <c:v>0.63804025029382005</c:v>
                </c:pt>
                <c:pt idx="675">
                  <c:v>0.63905628983487806</c:v>
                </c:pt>
                <c:pt idx="676">
                  <c:v>0.64007234642261801</c:v>
                </c:pt>
                <c:pt idx="677">
                  <c:v>0.64108841999433996</c:v>
                </c:pt>
                <c:pt idx="678">
                  <c:v>0.642104510485212</c:v>
                </c:pt>
                <c:pt idx="679">
                  <c:v>0.64312061781669405</c:v>
                </c:pt>
                <c:pt idx="680">
                  <c:v>0.64413674189722003</c:v>
                </c:pt>
                <c:pt idx="681">
                  <c:v>0.64515288262835502</c:v>
                </c:pt>
                <c:pt idx="682">
                  <c:v>0.64616903990708097</c:v>
                </c:pt>
                <c:pt idx="683">
                  <c:v>0.64718521363120896</c:v>
                </c:pt>
                <c:pt idx="684">
                  <c:v>0.64820140368401902</c:v>
                </c:pt>
                <c:pt idx="685">
                  <c:v>0.64921760994274202</c:v>
                </c:pt>
                <c:pt idx="686">
                  <c:v>0.65023383227519704</c:v>
                </c:pt>
                <c:pt idx="687">
                  <c:v>0.65125007054820905</c:v>
                </c:pt>
                <c:pt idx="688">
                  <c:v>0.65226632463054501</c:v>
                </c:pt>
                <c:pt idx="689">
                  <c:v>0.65328259438129499</c:v>
                </c:pt>
                <c:pt idx="690">
                  <c:v>0.65429887965099098</c:v>
                </c:pt>
                <c:pt idx="691">
                  <c:v>0.65531518028797198</c:v>
                </c:pt>
                <c:pt idx="692">
                  <c:v>0.656331496183723</c:v>
                </c:pt>
                <c:pt idx="693">
                  <c:v>0.65734782838140204</c:v>
                </c:pt>
                <c:pt idx="694">
                  <c:v>0.65836417724796803</c:v>
                </c:pt>
                <c:pt idx="695">
                  <c:v>0.65938054261089096</c:v>
                </c:pt>
                <c:pt idx="696">
                  <c:v>0.66039692429979402</c:v>
                </c:pt>
                <c:pt idx="697">
                  <c:v>0.66141332214526505</c:v>
                </c:pt>
                <c:pt idx="698">
                  <c:v>0.66242973597634403</c:v>
                </c:pt>
                <c:pt idx="699">
                  <c:v>0.663599741174416</c:v>
                </c:pt>
                <c:pt idx="700">
                  <c:v>0.66461642304924695</c:v>
                </c:pt>
                <c:pt idx="701">
                  <c:v>0.66563312213104198</c:v>
                </c:pt>
                <c:pt idx="702">
                  <c:v>0.66664983823076795</c:v>
                </c:pt>
                <c:pt idx="703">
                  <c:v>0.66766657114720696</c:v>
                </c:pt>
                <c:pt idx="704">
                  <c:v>0.66868332066881697</c:v>
                </c:pt>
                <c:pt idx="705">
                  <c:v>0.66970008657302005</c:v>
                </c:pt>
                <c:pt idx="706">
                  <c:v>0.670716868621824</c:v>
                </c:pt>
                <c:pt idx="707">
                  <c:v>0.67173366656691402</c:v>
                </c:pt>
                <c:pt idx="708">
                  <c:v>0.67275048013760996</c:v>
                </c:pt>
                <c:pt idx="709">
                  <c:v>0.67376730904312698</c:v>
                </c:pt>
                <c:pt idx="710">
                  <c:v>0.67478415298231398</c:v>
                </c:pt>
                <c:pt idx="711">
                  <c:v>0.67580101164277295</c:v>
                </c:pt>
                <c:pt idx="712">
                  <c:v>0.67697459179081698</c:v>
                </c:pt>
                <c:pt idx="713">
                  <c:v>0.67814872960552897</c:v>
                </c:pt>
                <c:pt idx="714">
                  <c:v>0.679166101528898</c:v>
                </c:pt>
                <c:pt idx="715">
                  <c:v>0.68018348688610897</c:v>
                </c:pt>
                <c:pt idx="716">
                  <c:v>0.681200885341394</c:v>
                </c:pt>
                <c:pt idx="717">
                  <c:v>0.68221829655618105</c:v>
                </c:pt>
                <c:pt idx="718">
                  <c:v>0.68323572071455996</c:v>
                </c:pt>
                <c:pt idx="719">
                  <c:v>0.68441166069235604</c:v>
                </c:pt>
                <c:pt idx="720">
                  <c:v>0.68558815913151805</c:v>
                </c:pt>
                <c:pt idx="721">
                  <c:v>0.686765216072868</c:v>
                </c:pt>
                <c:pt idx="722">
                  <c:v>0.687783400995441</c:v>
                </c:pt>
                <c:pt idx="723">
                  <c:v>0.688801598371371</c:v>
                </c:pt>
                <c:pt idx="724">
                  <c:v>0.68981980780091401</c:v>
                </c:pt>
                <c:pt idx="725">
                  <c:v>0.690838028868906</c:v>
                </c:pt>
                <c:pt idx="726">
                  <c:v>0.69185626115955901</c:v>
                </c:pt>
                <c:pt idx="727">
                  <c:v>0.69287450428371999</c:v>
                </c:pt>
                <c:pt idx="728">
                  <c:v>0.69389275789275096</c:v>
                </c:pt>
                <c:pt idx="729">
                  <c:v>0.69491102169158903</c:v>
                </c:pt>
                <c:pt idx="730">
                  <c:v>0.69592929543814896</c:v>
                </c:pt>
                <c:pt idx="731">
                  <c:v>0.69694757896409498</c:v>
                </c:pt>
                <c:pt idx="732">
                  <c:v>0.69812766415905703</c:v>
                </c:pt>
                <c:pt idx="733">
                  <c:v>0.699146205748987</c:v>
                </c:pt>
                <c:pt idx="734">
                  <c:v>0.70016475845464199</c:v>
                </c:pt>
                <c:pt idx="735">
                  <c:v>0.70118332217350099</c:v>
                </c:pt>
                <c:pt idx="736">
                  <c:v>0.70220189680508405</c:v>
                </c:pt>
                <c:pt idx="737">
                  <c:v>0.703383528962094</c:v>
                </c:pt>
                <c:pt idx="738">
                  <c:v>0.70440236126509803</c:v>
                </c:pt>
                <c:pt idx="739">
                  <c:v>0.70542120413974096</c:v>
                </c:pt>
                <c:pt idx="740">
                  <c:v>0.70644005747235405</c:v>
                </c:pt>
                <c:pt idx="741">
                  <c:v>0.70745892115928599</c:v>
                </c:pt>
                <c:pt idx="742">
                  <c:v>0.70847779510812003</c:v>
                </c:pt>
                <c:pt idx="743">
                  <c:v>0.70949667924037196</c:v>
                </c:pt>
                <c:pt idx="744">
                  <c:v>0.71068034983851402</c:v>
                </c:pt>
                <c:pt idx="745">
                  <c:v>0.71169949046476</c:v>
                </c:pt>
                <c:pt idx="746">
                  <c:v>0.71271864110830097</c:v>
                </c:pt>
                <c:pt idx="747">
                  <c:v>0.71373780171600298</c:v>
                </c:pt>
                <c:pt idx="748">
                  <c:v>0.71475697222609702</c:v>
                </c:pt>
                <c:pt idx="749">
                  <c:v>0.71577615256470595</c:v>
                </c:pt>
                <c:pt idx="750">
                  <c:v>0.71679534264726297</c:v>
                </c:pt>
                <c:pt idx="751">
                  <c:v>0.71798105005636403</c:v>
                </c:pt>
                <c:pt idx="752">
                  <c:v>0.71900049580149505</c:v>
                </c:pt>
                <c:pt idx="753">
                  <c:v>0.72001995105421601</c:v>
                </c:pt>
                <c:pt idx="754">
                  <c:v>0.72103941576207897</c:v>
                </c:pt>
                <c:pt idx="755">
                  <c:v>0.72205888989273603</c:v>
                </c:pt>
                <c:pt idx="756">
                  <c:v>0.72307837343385395</c:v>
                </c:pt>
                <c:pt idx="757">
                  <c:v>0.724097866390228</c:v>
                </c:pt>
                <c:pt idx="758">
                  <c:v>0.72511736876921595</c:v>
                </c:pt>
                <c:pt idx="759">
                  <c:v>0.72613688058571302</c:v>
                </c:pt>
                <c:pt idx="760">
                  <c:v>0.727156401856906</c:v>
                </c:pt>
                <c:pt idx="761">
                  <c:v>0.72817593259578595</c:v>
                </c:pt>
                <c:pt idx="762">
                  <c:v>0.72919547281598096</c:v>
                </c:pt>
                <c:pt idx="763">
                  <c:v>0.73021502253875903</c:v>
                </c:pt>
                <c:pt idx="764">
                  <c:v>0.73140424178762897</c:v>
                </c:pt>
                <c:pt idx="765">
                  <c:v>0.73242404713906994</c:v>
                </c:pt>
                <c:pt idx="766">
                  <c:v>0.73344386203862999</c:v>
                </c:pt>
                <c:pt idx="767">
                  <c:v>0.73446368649642302</c:v>
                </c:pt>
                <c:pt idx="768">
                  <c:v>0.73548352051952604</c:v>
                </c:pt>
                <c:pt idx="769">
                  <c:v>0.73650336421912599</c:v>
                </c:pt>
                <c:pt idx="770">
                  <c:v>0.73752321889716499</c:v>
                </c:pt>
                <c:pt idx="771">
                  <c:v>0.73854308493644505</c:v>
                </c:pt>
                <c:pt idx="772">
                  <c:v>0.73956296232817897</c:v>
                </c:pt>
                <c:pt idx="773">
                  <c:v>0.74058285106535904</c:v>
                </c:pt>
                <c:pt idx="774">
                  <c:v>0.74160275113526197</c:v>
                </c:pt>
                <c:pt idx="775">
                  <c:v>0.742622662520671</c:v>
                </c:pt>
                <c:pt idx="776">
                  <c:v>0.74364258519889104</c:v>
                </c:pt>
                <c:pt idx="777">
                  <c:v>0.74466251914547199</c:v>
                </c:pt>
                <c:pt idx="778">
                  <c:v>0.745682464335787</c:v>
                </c:pt>
                <c:pt idx="779">
                  <c:v>0.74670242073620896</c:v>
                </c:pt>
                <c:pt idx="780">
                  <c:v>0.74772238830986204</c:v>
                </c:pt>
                <c:pt idx="781">
                  <c:v>0.748742367016072</c:v>
                </c:pt>
                <c:pt idx="782">
                  <c:v>0.74976235681375203</c:v>
                </c:pt>
                <c:pt idx="783">
                  <c:v>0.75078235766439505</c:v>
                </c:pt>
                <c:pt idx="784">
                  <c:v>0.75180236952449297</c:v>
                </c:pt>
                <c:pt idx="785">
                  <c:v>0.75282239233945902</c:v>
                </c:pt>
                <c:pt idx="786">
                  <c:v>0.75384242605646201</c:v>
                </c:pt>
                <c:pt idx="787">
                  <c:v>0.75503765338379802</c:v>
                </c:pt>
                <c:pt idx="788">
                  <c:v>0.756057945483533</c:v>
                </c:pt>
                <c:pt idx="789">
                  <c:v>0.75707824832107895</c:v>
                </c:pt>
                <c:pt idx="790">
                  <c:v>0.75809856183771895</c:v>
                </c:pt>
                <c:pt idx="791">
                  <c:v>0.75911888597270705</c:v>
                </c:pt>
                <c:pt idx="792">
                  <c:v>0.76031566894770897</c:v>
                </c:pt>
                <c:pt idx="793">
                  <c:v>0.76133625097837598</c:v>
                </c:pt>
                <c:pt idx="794">
                  <c:v>0.76235684343379595</c:v>
                </c:pt>
                <c:pt idx="795">
                  <c:v>0.76337744624339199</c:v>
                </c:pt>
                <c:pt idx="796">
                  <c:v>0.764398059338248</c:v>
                </c:pt>
                <c:pt idx="797">
                  <c:v>0.76541868264458701</c:v>
                </c:pt>
                <c:pt idx="798">
                  <c:v>0.76661726809783304</c:v>
                </c:pt>
                <c:pt idx="799">
                  <c:v>0.76763814858042301</c:v>
                </c:pt>
                <c:pt idx="800">
                  <c:v>0.76865903904324295</c:v>
                </c:pt>
                <c:pt idx="801">
                  <c:v>0.76985868533152102</c:v>
                </c:pt>
                <c:pt idx="802">
                  <c:v>0.77087983258653603</c:v>
                </c:pt>
                <c:pt idx="803">
                  <c:v>0.77190098954342801</c:v>
                </c:pt>
                <c:pt idx="804">
                  <c:v>0.77292215609360604</c:v>
                </c:pt>
                <c:pt idx="805">
                  <c:v>0.77394333211976096</c:v>
                </c:pt>
                <c:pt idx="806">
                  <c:v>0.77496451749648698</c:v>
                </c:pt>
                <c:pt idx="807">
                  <c:v>0.77598571208219502</c:v>
                </c:pt>
                <c:pt idx="808">
                  <c:v>0.77700691571341196</c:v>
                </c:pt>
                <c:pt idx="809">
                  <c:v>0.77802812820632605</c:v>
                </c:pt>
                <c:pt idx="810">
                  <c:v>0.77904934936507297</c:v>
                </c:pt>
                <c:pt idx="811">
                  <c:v>0.78007057897693999</c:v>
                </c:pt>
                <c:pt idx="812">
                  <c:v>0.78109181682943096</c:v>
                </c:pt>
                <c:pt idx="813">
                  <c:v>0.78211306271338399</c:v>
                </c:pt>
                <c:pt idx="814">
                  <c:v>0.783134316424004</c:v>
                </c:pt>
                <c:pt idx="815">
                  <c:v>0.78415557775654199</c:v>
                </c:pt>
                <c:pt idx="816">
                  <c:v>0.78517684651137398</c:v>
                </c:pt>
                <c:pt idx="817">
                  <c:v>0.78638074691667204</c:v>
                </c:pt>
                <c:pt idx="818">
                  <c:v>0.787402267169797</c:v>
                </c:pt>
                <c:pt idx="819">
                  <c:v>0.78842379428002596</c:v>
                </c:pt>
                <c:pt idx="820">
                  <c:v>0.78944532808612</c:v>
                </c:pt>
                <c:pt idx="821">
                  <c:v>0.790466868446286</c:v>
                </c:pt>
                <c:pt idx="822">
                  <c:v>0.79167231124647097</c:v>
                </c:pt>
                <c:pt idx="823">
                  <c:v>0.79269410213449598</c:v>
                </c:pt>
                <c:pt idx="824">
                  <c:v>0.79371590094620703</c:v>
                </c:pt>
                <c:pt idx="825">
                  <c:v>0.79473770768454699</c:v>
                </c:pt>
                <c:pt idx="826">
                  <c:v>0.79575952227034197</c:v>
                </c:pt>
                <c:pt idx="827">
                  <c:v>0.796781344624515</c:v>
                </c:pt>
                <c:pt idx="828">
                  <c:v>0.797803174668406</c:v>
                </c:pt>
                <c:pt idx="829">
                  <c:v>0.79882501231865999</c:v>
                </c:pt>
                <c:pt idx="830">
                  <c:v>0.79984685748363105</c:v>
                </c:pt>
                <c:pt idx="831">
                  <c:v>0.80086871006056504</c:v>
                </c:pt>
                <c:pt idx="832">
                  <c:v>0.80189056993461905</c:v>
                </c:pt>
                <c:pt idx="833">
                  <c:v>0.80291243697788595</c:v>
                </c:pt>
                <c:pt idx="834">
                  <c:v>0.80393431104547097</c:v>
                </c:pt>
                <c:pt idx="835">
                  <c:v>0.80495619197636703</c:v>
                </c:pt>
                <c:pt idx="836">
                  <c:v>0.80597807960384604</c:v>
                </c:pt>
                <c:pt idx="837">
                  <c:v>0.80699997376118404</c:v>
                </c:pt>
                <c:pt idx="838">
                  <c:v>0.80802187428537198</c:v>
                </c:pt>
                <c:pt idx="839">
                  <c:v>0.80904378102901797</c:v>
                </c:pt>
                <c:pt idx="840">
                  <c:v>0.81006569386238003</c:v>
                </c:pt>
                <c:pt idx="841">
                  <c:v>0.81108761266729101</c:v>
                </c:pt>
                <c:pt idx="842">
                  <c:v>0.81210953733485203</c:v>
                </c:pt>
                <c:pt idx="843">
                  <c:v>0.81313146775786305</c:v>
                </c:pt>
                <c:pt idx="844">
                  <c:v>0.81415340383414203</c:v>
                </c:pt>
                <c:pt idx="845">
                  <c:v>0.815175345457824</c:v>
                </c:pt>
                <c:pt idx="846">
                  <c:v>0.81619729251531403</c:v>
                </c:pt>
                <c:pt idx="847">
                  <c:v>0.81721924488382702</c:v>
                </c:pt>
                <c:pt idx="848">
                  <c:v>0.81824120242691001</c:v>
                </c:pt>
                <c:pt idx="849">
                  <c:v>0.81926316499776497</c:v>
                </c:pt>
                <c:pt idx="850">
                  <c:v>0.820285132449737</c:v>
                </c:pt>
                <c:pt idx="851">
                  <c:v>0.82130710463959899</c:v>
                </c:pt>
                <c:pt idx="852">
                  <c:v>0.82232908143726502</c:v>
                </c:pt>
                <c:pt idx="853">
                  <c:v>0.82335106273277803</c:v>
                </c:pt>
                <c:pt idx="854">
                  <c:v>0.82437304843835801</c:v>
                </c:pt>
                <c:pt idx="855">
                  <c:v>0.82539503848660001</c:v>
                </c:pt>
                <c:pt idx="856">
                  <c:v>0.82641703282404599</c:v>
                </c:pt>
                <c:pt idx="857">
                  <c:v>0.82743903140750996</c:v>
                </c:pt>
                <c:pt idx="858">
                  <c:v>0.828461034206318</c:v>
                </c:pt>
                <c:pt idx="859">
                  <c:v>0.82948304119702199</c:v>
                </c:pt>
                <c:pt idx="860">
                  <c:v>0.83050505236141303</c:v>
                </c:pt>
                <c:pt idx="861">
                  <c:v>0.83152706768604601</c:v>
                </c:pt>
                <c:pt idx="862">
                  <c:v>0.83254908716117904</c:v>
                </c:pt>
                <c:pt idx="863">
                  <c:v>0.83357111077975499</c:v>
                </c:pt>
                <c:pt idx="864">
                  <c:v>0.83459313853665296</c:v>
                </c:pt>
                <c:pt idx="865">
                  <c:v>0.83561517042786804</c:v>
                </c:pt>
                <c:pt idx="866">
                  <c:v>0.83663720645026296</c:v>
                </c:pt>
                <c:pt idx="867">
                  <c:v>0.83765924659963698</c:v>
                </c:pt>
              </c:numCache>
            </c:numRef>
          </c:xVal>
          <c:yVal>
            <c:numRef>
              <c:f>'AVG Y space_charge'!$P$3:$P$870</c:f>
              <c:numCache>
                <c:formatCode>0.00E+00</c:formatCode>
                <c:ptCount val="868"/>
                <c:pt idx="0">
                  <c:v>-1.05015608301471E-6</c:v>
                </c:pt>
                <c:pt idx="1">
                  <c:v>-1.4548804418416701E-6</c:v>
                </c:pt>
                <c:pt idx="2">
                  <c:v>-2.0780317973505E-6</c:v>
                </c:pt>
                <c:pt idx="3">
                  <c:v>-2.6275499403895798E-6</c:v>
                </c:pt>
                <c:pt idx="4">
                  <c:v>-3.2373781867750999E-6</c:v>
                </c:pt>
                <c:pt idx="5">
                  <c:v>-3.6696742000777201E-6</c:v>
                </c:pt>
                <c:pt idx="6">
                  <c:v>-4.0097001655451398E-6</c:v>
                </c:pt>
                <c:pt idx="7">
                  <c:v>-4.2306447022297496E-6</c:v>
                </c:pt>
                <c:pt idx="8">
                  <c:v>-5.0303110751302597E-6</c:v>
                </c:pt>
                <c:pt idx="9">
                  <c:v>-5.9062414821194196E-6</c:v>
                </c:pt>
                <c:pt idx="10">
                  <c:v>-6.6762408393261798E-6</c:v>
                </c:pt>
                <c:pt idx="11">
                  <c:v>-6.76293958674842E-6</c:v>
                </c:pt>
                <c:pt idx="12">
                  <c:v>-7.3504020645570604E-6</c:v>
                </c:pt>
                <c:pt idx="13">
                  <c:v>-8.2728672797636405E-6</c:v>
                </c:pt>
                <c:pt idx="14">
                  <c:v>-9.1089805406088402E-6</c:v>
                </c:pt>
                <c:pt idx="15">
                  <c:v>-1.04939239237797E-5</c:v>
                </c:pt>
                <c:pt idx="16">
                  <c:v>-1.1694429801550301E-5</c:v>
                </c:pt>
                <c:pt idx="17">
                  <c:v>-1.24567826897261E-5</c:v>
                </c:pt>
                <c:pt idx="18">
                  <c:v>-1.3392047640135101E-5</c:v>
                </c:pt>
                <c:pt idx="19">
                  <c:v>-1.4657894085866501E-5</c:v>
                </c:pt>
                <c:pt idx="20">
                  <c:v>-1.4973456221889399E-5</c:v>
                </c:pt>
                <c:pt idx="21">
                  <c:v>-1.5788576470843299E-5</c:v>
                </c:pt>
                <c:pt idx="22">
                  <c:v>-1.68791562635988E-5</c:v>
                </c:pt>
                <c:pt idx="23">
                  <c:v>-1.8533543108341601E-5</c:v>
                </c:pt>
                <c:pt idx="24">
                  <c:v>-2.0115667917049501E-5</c:v>
                </c:pt>
                <c:pt idx="25">
                  <c:v>-2.19296469873043E-5</c:v>
                </c:pt>
                <c:pt idx="26">
                  <c:v>-2.3763053161475699E-5</c:v>
                </c:pt>
                <c:pt idx="27">
                  <c:v>-2.5887632770451001E-5</c:v>
                </c:pt>
                <c:pt idx="28">
                  <c:v>-2.7662116077317199E-5</c:v>
                </c:pt>
                <c:pt idx="29">
                  <c:v>-3.0007450624463999E-5</c:v>
                </c:pt>
                <c:pt idx="30">
                  <c:v>-3.2605550293385198E-5</c:v>
                </c:pt>
                <c:pt idx="31">
                  <c:v>-3.5854378148365403E-5</c:v>
                </c:pt>
                <c:pt idx="32">
                  <c:v>-3.8517737434904303E-5</c:v>
                </c:pt>
                <c:pt idx="33">
                  <c:v>-4.1357153738387598E-5</c:v>
                </c:pt>
                <c:pt idx="34">
                  <c:v>-4.5088778555199699E-5</c:v>
                </c:pt>
                <c:pt idx="35">
                  <c:v>-4.84763305894672E-5</c:v>
                </c:pt>
                <c:pt idx="36">
                  <c:v>-5.2010562897673302E-5</c:v>
                </c:pt>
                <c:pt idx="37">
                  <c:v>-5.59096554848408E-5</c:v>
                </c:pt>
                <c:pt idx="38">
                  <c:v>-6.0296049175526803E-5</c:v>
                </c:pt>
                <c:pt idx="39">
                  <c:v>-6.4563332605512493E-5</c:v>
                </c:pt>
                <c:pt idx="40">
                  <c:v>-6.9394549771157005E-5</c:v>
                </c:pt>
                <c:pt idx="41">
                  <c:v>-7.4247088608809495E-5</c:v>
                </c:pt>
                <c:pt idx="42">
                  <c:v>-7.9615385166196506E-5</c:v>
                </c:pt>
                <c:pt idx="43">
                  <c:v>-8.5224255126488494E-5</c:v>
                </c:pt>
                <c:pt idx="44">
                  <c:v>-9.0522725580469905E-5</c:v>
                </c:pt>
                <c:pt idx="45">
                  <c:v>-9.6323886396888702E-5</c:v>
                </c:pt>
                <c:pt idx="46">
                  <c:v>-1.02527033724047E-4</c:v>
                </c:pt>
                <c:pt idx="47">
                  <c:v>-1.09072223714312E-4</c:v>
                </c:pt>
                <c:pt idx="48">
                  <c:v>-1.1548699098990199E-4</c:v>
                </c:pt>
                <c:pt idx="49">
                  <c:v>-1.22664539091006E-4</c:v>
                </c:pt>
                <c:pt idx="50">
                  <c:v>-1.29816145537082E-4</c:v>
                </c:pt>
                <c:pt idx="51">
                  <c:v>-1.3737779312833999E-4</c:v>
                </c:pt>
                <c:pt idx="52">
                  <c:v>-1.4568734073933101E-4</c:v>
                </c:pt>
                <c:pt idx="53">
                  <c:v>-1.5403018194982799E-4</c:v>
                </c:pt>
                <c:pt idx="54">
                  <c:v>-1.6270912269482899E-4</c:v>
                </c:pt>
                <c:pt idx="55">
                  <c:v>-1.7196015165183199E-4</c:v>
                </c:pt>
                <c:pt idx="56">
                  <c:v>-1.8139261772158599E-4</c:v>
                </c:pt>
                <c:pt idx="57">
                  <c:v>-1.91410196284452E-4</c:v>
                </c:pt>
                <c:pt idx="58">
                  <c:v>-2.0168351053799599E-4</c:v>
                </c:pt>
                <c:pt idx="59">
                  <c:v>-2.1268050217185E-4</c:v>
                </c:pt>
                <c:pt idx="60">
                  <c:v>-2.23912068335599E-4</c:v>
                </c:pt>
                <c:pt idx="61">
                  <c:v>-2.3479872020414099E-4</c:v>
                </c:pt>
                <c:pt idx="62">
                  <c:v>-2.4592116535318499E-4</c:v>
                </c:pt>
                <c:pt idx="63">
                  <c:v>-2.5732992140264297E-4</c:v>
                </c:pt>
                <c:pt idx="64">
                  <c:v>-2.6928402051364298E-4</c:v>
                </c:pt>
                <c:pt idx="65">
                  <c:v>-2.8149657539679201E-4</c:v>
                </c:pt>
                <c:pt idx="66">
                  <c:v>-2.9393278963928501E-4</c:v>
                </c:pt>
                <c:pt idx="67">
                  <c:v>-3.0649311480760799E-4</c:v>
                </c:pt>
                <c:pt idx="68">
                  <c:v>-3.1974660294663E-4</c:v>
                </c:pt>
                <c:pt idx="69">
                  <c:v>-3.3321103520779998E-4</c:v>
                </c:pt>
                <c:pt idx="70">
                  <c:v>-3.4697698557887598E-4</c:v>
                </c:pt>
                <c:pt idx="71">
                  <c:v>-3.6064569982489198E-4</c:v>
                </c:pt>
                <c:pt idx="72">
                  <c:v>-3.7465321379920199E-4</c:v>
                </c:pt>
                <c:pt idx="73">
                  <c:v>-3.8828601499917503E-4</c:v>
                </c:pt>
                <c:pt idx="74">
                  <c:v>-4.0200169624134E-4</c:v>
                </c:pt>
                <c:pt idx="75">
                  <c:v>-4.1596110744250803E-4</c:v>
                </c:pt>
                <c:pt idx="76">
                  <c:v>-4.2980112944008002E-4</c:v>
                </c:pt>
                <c:pt idx="77">
                  <c:v>-4.43839939991964E-4</c:v>
                </c:pt>
                <c:pt idx="78">
                  <c:v>-4.5719520975130902E-4</c:v>
                </c:pt>
                <c:pt idx="79">
                  <c:v>-4.7036098027027301E-4</c:v>
                </c:pt>
                <c:pt idx="80">
                  <c:v>-4.8384565301647602E-4</c:v>
                </c:pt>
                <c:pt idx="81">
                  <c:v>-4.96211535789513E-4</c:v>
                </c:pt>
                <c:pt idx="82">
                  <c:v>-5.0848174141906403E-4</c:v>
                </c:pt>
                <c:pt idx="83">
                  <c:v>-5.2026495641911599E-4</c:v>
                </c:pt>
                <c:pt idx="84">
                  <c:v>-5.3089337692361997E-4</c:v>
                </c:pt>
                <c:pt idx="85">
                  <c:v>-5.4151441215628804E-4</c:v>
                </c:pt>
                <c:pt idx="86">
                  <c:v>-5.5129728120003295E-4</c:v>
                </c:pt>
                <c:pt idx="87">
                  <c:v>-5.6046449370022696E-4</c:v>
                </c:pt>
                <c:pt idx="88">
                  <c:v>-5.6933230486902605E-4</c:v>
                </c:pt>
                <c:pt idx="89">
                  <c:v>-5.7832409755209505E-4</c:v>
                </c:pt>
                <c:pt idx="90">
                  <c:v>-5.8528020194011305E-4</c:v>
                </c:pt>
                <c:pt idx="91">
                  <c:v>-5.9295125764960302E-4</c:v>
                </c:pt>
                <c:pt idx="92">
                  <c:v>-5.99167200986503E-4</c:v>
                </c:pt>
                <c:pt idx="93">
                  <c:v>-6.0535031052270504E-4</c:v>
                </c:pt>
                <c:pt idx="94">
                  <c:v>-6.1012901897830704E-4</c:v>
                </c:pt>
                <c:pt idx="95">
                  <c:v>-6.14346218938716E-4</c:v>
                </c:pt>
                <c:pt idx="96">
                  <c:v>-6.1853894865807697E-4</c:v>
                </c:pt>
                <c:pt idx="97">
                  <c:v>-6.2235141346941197E-4</c:v>
                </c:pt>
                <c:pt idx="98">
                  <c:v>-6.2501568867801504E-4</c:v>
                </c:pt>
                <c:pt idx="99">
                  <c:v>-6.2770447591447697E-4</c:v>
                </c:pt>
                <c:pt idx="100">
                  <c:v>-6.3002126770737301E-4</c:v>
                </c:pt>
                <c:pt idx="101">
                  <c:v>-6.3202764567470203E-4</c:v>
                </c:pt>
                <c:pt idx="102">
                  <c:v>-6.3325641007649805E-4</c:v>
                </c:pt>
                <c:pt idx="103">
                  <c:v>-6.3499719487068902E-4</c:v>
                </c:pt>
                <c:pt idx="104">
                  <c:v>-6.3564314410488099E-4</c:v>
                </c:pt>
                <c:pt idx="105">
                  <c:v>-6.3586952593302896E-4</c:v>
                </c:pt>
                <c:pt idx="106">
                  <c:v>-6.3600492001489697E-4</c:v>
                </c:pt>
                <c:pt idx="107">
                  <c:v>-6.3588981879933795E-4</c:v>
                </c:pt>
                <c:pt idx="108">
                  <c:v>-6.3617849751485195E-4</c:v>
                </c:pt>
                <c:pt idx="109">
                  <c:v>-6.3572176880981497E-4</c:v>
                </c:pt>
                <c:pt idx="110">
                  <c:v>-6.3513213039148597E-4</c:v>
                </c:pt>
                <c:pt idx="111">
                  <c:v>-6.3471172927352898E-4</c:v>
                </c:pt>
                <c:pt idx="112">
                  <c:v>-6.3371542824763698E-4</c:v>
                </c:pt>
                <c:pt idx="113">
                  <c:v>-6.3281594641752096E-4</c:v>
                </c:pt>
                <c:pt idx="114">
                  <c:v>-6.31863381540456E-4</c:v>
                </c:pt>
                <c:pt idx="115">
                  <c:v>-6.302009498515E-4</c:v>
                </c:pt>
                <c:pt idx="116">
                  <c:v>-6.2870279773196802E-4</c:v>
                </c:pt>
                <c:pt idx="117">
                  <c:v>-6.26949111493003E-4</c:v>
                </c:pt>
                <c:pt idx="118">
                  <c:v>-6.2508140897177603E-4</c:v>
                </c:pt>
                <c:pt idx="119">
                  <c:v>-6.2274661482484498E-4</c:v>
                </c:pt>
                <c:pt idx="120">
                  <c:v>-6.2034697758984797E-4</c:v>
                </c:pt>
                <c:pt idx="121">
                  <c:v>-6.1805184705568297E-4</c:v>
                </c:pt>
                <c:pt idx="122">
                  <c:v>-6.15515255081878E-4</c:v>
                </c:pt>
                <c:pt idx="123">
                  <c:v>-6.1302823215990095E-4</c:v>
                </c:pt>
                <c:pt idx="124">
                  <c:v>-6.1042853487260496E-4</c:v>
                </c:pt>
                <c:pt idx="125">
                  <c:v>-6.0782264337214597E-4</c:v>
                </c:pt>
                <c:pt idx="126">
                  <c:v>-6.05878256132298E-4</c:v>
                </c:pt>
                <c:pt idx="127">
                  <c:v>-6.0309197041778903E-4</c:v>
                </c:pt>
                <c:pt idx="128">
                  <c:v>-6.00944373198068E-4</c:v>
                </c:pt>
                <c:pt idx="129">
                  <c:v>-5.9829015981556998E-4</c:v>
                </c:pt>
                <c:pt idx="130">
                  <c:v>-5.9554686122130897E-4</c:v>
                </c:pt>
                <c:pt idx="131">
                  <c:v>-5.9268760328750898E-4</c:v>
                </c:pt>
                <c:pt idx="132">
                  <c:v>-5.8982879265472E-4</c:v>
                </c:pt>
                <c:pt idx="133">
                  <c:v>-5.8679032179250802E-4</c:v>
                </c:pt>
                <c:pt idx="134">
                  <c:v>-5.8370704387019604E-4</c:v>
                </c:pt>
                <c:pt idx="135">
                  <c:v>-5.80634982926745E-4</c:v>
                </c:pt>
                <c:pt idx="136">
                  <c:v>-5.7724005819571997E-4</c:v>
                </c:pt>
                <c:pt idx="137">
                  <c:v>-5.7416105048043505E-4</c:v>
                </c:pt>
                <c:pt idx="138">
                  <c:v>-5.7113952144287198E-4</c:v>
                </c:pt>
                <c:pt idx="139">
                  <c:v>-5.6812904282247203E-4</c:v>
                </c:pt>
                <c:pt idx="140">
                  <c:v>-5.6505682921175198E-4</c:v>
                </c:pt>
                <c:pt idx="141">
                  <c:v>-5.6183964841878802E-4</c:v>
                </c:pt>
                <c:pt idx="142">
                  <c:v>-5.5829087856922195E-4</c:v>
                </c:pt>
                <c:pt idx="143">
                  <c:v>-5.5518144792376305E-4</c:v>
                </c:pt>
                <c:pt idx="144">
                  <c:v>-5.5211907985761401E-4</c:v>
                </c:pt>
                <c:pt idx="145">
                  <c:v>-5.4868551948054195E-4</c:v>
                </c:pt>
                <c:pt idx="146">
                  <c:v>-5.4502936447114396E-4</c:v>
                </c:pt>
                <c:pt idx="147">
                  <c:v>-5.4134826889775203E-4</c:v>
                </c:pt>
                <c:pt idx="148">
                  <c:v>-5.3764291363350399E-4</c:v>
                </c:pt>
                <c:pt idx="149">
                  <c:v>-5.3389528539622103E-4</c:v>
                </c:pt>
                <c:pt idx="150">
                  <c:v>-5.3028933584830899E-4</c:v>
                </c:pt>
                <c:pt idx="151">
                  <c:v>-5.2704212368736105E-4</c:v>
                </c:pt>
                <c:pt idx="152">
                  <c:v>-5.2324507734602399E-4</c:v>
                </c:pt>
                <c:pt idx="153">
                  <c:v>-5.1957620146723298E-4</c:v>
                </c:pt>
                <c:pt idx="154">
                  <c:v>-5.1595193490018999E-4</c:v>
                </c:pt>
                <c:pt idx="155">
                  <c:v>-5.1209661520478303E-4</c:v>
                </c:pt>
                <c:pt idx="156">
                  <c:v>-5.0822413425963904E-4</c:v>
                </c:pt>
                <c:pt idx="157">
                  <c:v>-5.0443236514741499E-4</c:v>
                </c:pt>
                <c:pt idx="158">
                  <c:v>-5.0052354528599301E-4</c:v>
                </c:pt>
                <c:pt idx="159">
                  <c:v>-4.9689127970745095E-4</c:v>
                </c:pt>
                <c:pt idx="160">
                  <c:v>-4.9295290620390896E-4</c:v>
                </c:pt>
                <c:pt idx="161">
                  <c:v>-4.8900047718893503E-4</c:v>
                </c:pt>
                <c:pt idx="162">
                  <c:v>-4.85241256914254E-4</c:v>
                </c:pt>
                <c:pt idx="163">
                  <c:v>-4.8126121346996699E-4</c:v>
                </c:pt>
                <c:pt idx="164">
                  <c:v>-4.7775432468342098E-4</c:v>
                </c:pt>
                <c:pt idx="165">
                  <c:v>-4.7387903436150699E-4</c:v>
                </c:pt>
                <c:pt idx="166">
                  <c:v>-4.7035204127536398E-4</c:v>
                </c:pt>
                <c:pt idx="167">
                  <c:v>-4.6633407663389899E-4</c:v>
                </c:pt>
                <c:pt idx="168">
                  <c:v>-4.62471815464176E-4</c:v>
                </c:pt>
                <c:pt idx="169">
                  <c:v>-4.5841462465381102E-4</c:v>
                </c:pt>
                <c:pt idx="170">
                  <c:v>-4.5437214311429302E-4</c:v>
                </c:pt>
                <c:pt idx="171">
                  <c:v>-4.5035326074449502E-4</c:v>
                </c:pt>
                <c:pt idx="172">
                  <c:v>-4.4628343976934102E-4</c:v>
                </c:pt>
                <c:pt idx="173">
                  <c:v>-4.4218869282647099E-4</c:v>
                </c:pt>
                <c:pt idx="174">
                  <c:v>-4.3820054145941E-4</c:v>
                </c:pt>
                <c:pt idx="175">
                  <c:v>-4.34478770173347E-4</c:v>
                </c:pt>
                <c:pt idx="176">
                  <c:v>-4.3044351101070399E-4</c:v>
                </c:pt>
                <c:pt idx="177">
                  <c:v>-4.2702281798772898E-4</c:v>
                </c:pt>
                <c:pt idx="178">
                  <c:v>-4.2308903194182302E-4</c:v>
                </c:pt>
                <c:pt idx="179">
                  <c:v>-4.1891925712832099E-4</c:v>
                </c:pt>
                <c:pt idx="180">
                  <c:v>-4.1498810625862601E-4</c:v>
                </c:pt>
                <c:pt idx="181">
                  <c:v>-4.1082382844281998E-4</c:v>
                </c:pt>
                <c:pt idx="182">
                  <c:v>-4.0674031687897499E-4</c:v>
                </c:pt>
                <c:pt idx="183">
                  <c:v>-4.0255937042777898E-4</c:v>
                </c:pt>
                <c:pt idx="184">
                  <c:v>-3.9858064187046498E-4</c:v>
                </c:pt>
                <c:pt idx="185">
                  <c:v>-3.9461660304421198E-4</c:v>
                </c:pt>
                <c:pt idx="186">
                  <c:v>-3.9068817290363898E-4</c:v>
                </c:pt>
                <c:pt idx="187">
                  <c:v>-3.8654123743658597E-4</c:v>
                </c:pt>
                <c:pt idx="188">
                  <c:v>-3.8255244808660198E-4</c:v>
                </c:pt>
                <c:pt idx="189">
                  <c:v>-3.78315979527962E-4</c:v>
                </c:pt>
                <c:pt idx="190">
                  <c:v>-3.7433021994320598E-4</c:v>
                </c:pt>
                <c:pt idx="191">
                  <c:v>-3.7007500812708498E-4</c:v>
                </c:pt>
                <c:pt idx="192">
                  <c:v>-3.6581284962694001E-4</c:v>
                </c:pt>
                <c:pt idx="193">
                  <c:v>-3.6165799081976698E-4</c:v>
                </c:pt>
                <c:pt idx="194">
                  <c:v>-3.57380951957972E-4</c:v>
                </c:pt>
                <c:pt idx="195">
                  <c:v>-3.5314373889334602E-4</c:v>
                </c:pt>
                <c:pt idx="196">
                  <c:v>-3.4885270634818402E-4</c:v>
                </c:pt>
                <c:pt idx="197">
                  <c:v>-3.4455610511688702E-4</c:v>
                </c:pt>
                <c:pt idx="198">
                  <c:v>-3.4065955716541297E-4</c:v>
                </c:pt>
                <c:pt idx="199">
                  <c:v>-3.3635205299337102E-4</c:v>
                </c:pt>
                <c:pt idx="200">
                  <c:v>-3.31935934920823E-4</c:v>
                </c:pt>
                <c:pt idx="201">
                  <c:v>-3.2761824184333399E-4</c:v>
                </c:pt>
                <c:pt idx="202">
                  <c:v>-3.2358191007338398E-4</c:v>
                </c:pt>
                <c:pt idx="203">
                  <c:v>-3.1925331869301E-4</c:v>
                </c:pt>
                <c:pt idx="204">
                  <c:v>-3.14920196863368E-4</c:v>
                </c:pt>
                <c:pt idx="205">
                  <c:v>-3.1058254110220601E-4</c:v>
                </c:pt>
                <c:pt idx="206">
                  <c:v>-3.06277489973458E-4</c:v>
                </c:pt>
                <c:pt idx="207">
                  <c:v>-3.0193003509203399E-4</c:v>
                </c:pt>
                <c:pt idx="208">
                  <c:v>-2.9760572281447E-4</c:v>
                </c:pt>
                <c:pt idx="209">
                  <c:v>-2.93507386863833E-4</c:v>
                </c:pt>
                <c:pt idx="210">
                  <c:v>-2.8914609150277302E-4</c:v>
                </c:pt>
                <c:pt idx="211">
                  <c:v>-2.85003435185181E-4</c:v>
                </c:pt>
                <c:pt idx="212">
                  <c:v>-2.8070729616207001E-4</c:v>
                </c:pt>
                <c:pt idx="213">
                  <c:v>-2.7633272516915802E-4</c:v>
                </c:pt>
                <c:pt idx="214">
                  <c:v>-2.7195498434537803E-4</c:v>
                </c:pt>
                <c:pt idx="215">
                  <c:v>-2.6782830941105403E-4</c:v>
                </c:pt>
                <c:pt idx="216">
                  <c:v>-2.6344383915953101E-4</c:v>
                </c:pt>
                <c:pt idx="217">
                  <c:v>-2.5907614250198603E-4</c:v>
                </c:pt>
                <c:pt idx="218">
                  <c:v>-2.5468556325023702E-4</c:v>
                </c:pt>
                <c:pt idx="219">
                  <c:v>-2.5029264104207098E-4</c:v>
                </c:pt>
                <c:pt idx="220">
                  <c:v>-2.4589748892864997E-4</c:v>
                </c:pt>
                <c:pt idx="221">
                  <c:v>-2.41555048365853E-4</c:v>
                </c:pt>
                <c:pt idx="222">
                  <c:v>-2.37148888175307E-4</c:v>
                </c:pt>
                <c:pt idx="223">
                  <c:v>-2.32745660090482E-4</c:v>
                </c:pt>
                <c:pt idx="224">
                  <c:v>-2.2869598180841601E-4</c:v>
                </c:pt>
                <c:pt idx="225">
                  <c:v>-2.2428610748901801E-4</c:v>
                </c:pt>
                <c:pt idx="226">
                  <c:v>-2.20122845451034E-4</c:v>
                </c:pt>
                <c:pt idx="227">
                  <c:v>-2.15706932312403E-4</c:v>
                </c:pt>
                <c:pt idx="228">
                  <c:v>-2.11160849620401E-4</c:v>
                </c:pt>
                <c:pt idx="229">
                  <c:v>-2.0673894651530701E-4</c:v>
                </c:pt>
                <c:pt idx="230">
                  <c:v>-2.0231400171434399E-4</c:v>
                </c:pt>
                <c:pt idx="231">
                  <c:v>-1.98084922536012E-4</c:v>
                </c:pt>
                <c:pt idx="232">
                  <c:v>-1.9365147518628201E-4</c:v>
                </c:pt>
                <c:pt idx="233">
                  <c:v>-1.8913192535753901E-4</c:v>
                </c:pt>
                <c:pt idx="234">
                  <c:v>-1.84687742208543E-4</c:v>
                </c:pt>
                <c:pt idx="235">
                  <c:v>-1.8038412273074301E-4</c:v>
                </c:pt>
                <c:pt idx="236">
                  <c:v>-1.7592604026302099E-4</c:v>
                </c:pt>
                <c:pt idx="237">
                  <c:v>-1.7146252811395301E-4</c:v>
                </c:pt>
                <c:pt idx="238">
                  <c:v>-1.6713274975634299E-4</c:v>
                </c:pt>
                <c:pt idx="239">
                  <c:v>-1.6251012780937199E-4</c:v>
                </c:pt>
                <c:pt idx="240">
                  <c:v>-1.5806154598851799E-4</c:v>
                </c:pt>
                <c:pt idx="241">
                  <c:v>-1.53576557182735E-4</c:v>
                </c:pt>
                <c:pt idx="242">
                  <c:v>-1.4908810318129301E-4</c:v>
                </c:pt>
                <c:pt idx="243">
                  <c:v>-1.4475571589948099E-4</c:v>
                </c:pt>
                <c:pt idx="244">
                  <c:v>-1.4040706621797099E-4</c:v>
                </c:pt>
                <c:pt idx="245">
                  <c:v>-1.3590748260326399E-4</c:v>
                </c:pt>
                <c:pt idx="246">
                  <c:v>-1.3140582923296801E-4</c:v>
                </c:pt>
                <c:pt idx="247">
                  <c:v>-1.27139006044844E-4</c:v>
                </c:pt>
                <c:pt idx="248">
                  <c:v>-1.2250916459112299E-4</c:v>
                </c:pt>
                <c:pt idx="249">
                  <c:v>-1.18039244261343E-4</c:v>
                </c:pt>
                <c:pt idx="250">
                  <c:v>-1.13450669433763E-4</c:v>
                </c:pt>
                <c:pt idx="251">
                  <c:v>-1.08937570509058E-4</c:v>
                </c:pt>
                <c:pt idx="252">
                  <c:v>-1.04274778948348E-4</c:v>
                </c:pt>
                <c:pt idx="253">
                  <c:v>-9.9758391831530902E-5</c:v>
                </c:pt>
                <c:pt idx="254">
                  <c:v>-9.5240881522481099E-5</c:v>
                </c:pt>
                <c:pt idx="255">
                  <c:v>-9.0849550167235104E-5</c:v>
                </c:pt>
                <c:pt idx="256">
                  <c:v>-8.6318749893394799E-5</c:v>
                </c:pt>
                <c:pt idx="257">
                  <c:v>-8.1794849764600899E-5</c:v>
                </c:pt>
                <c:pt idx="258">
                  <c:v>-7.7269037189268803E-5</c:v>
                </c:pt>
                <c:pt idx="259">
                  <c:v>-7.2741113447283699E-5</c:v>
                </c:pt>
                <c:pt idx="260">
                  <c:v>-6.8210924023271498E-5</c:v>
                </c:pt>
                <c:pt idx="261">
                  <c:v>-6.3791995196588996E-5</c:v>
                </c:pt>
                <c:pt idx="262">
                  <c:v>-5.92560127772563E-5</c:v>
                </c:pt>
                <c:pt idx="263">
                  <c:v>-5.4544469098226597E-5</c:v>
                </c:pt>
                <c:pt idx="264">
                  <c:v>-5.00026492034357E-5</c:v>
                </c:pt>
                <c:pt idx="265">
                  <c:v>-4.5458569229511702E-5</c:v>
                </c:pt>
                <c:pt idx="266">
                  <c:v>-4.0912343068764902E-5</c:v>
                </c:pt>
                <c:pt idx="267">
                  <c:v>-3.6364092463070498E-5</c:v>
                </c:pt>
                <c:pt idx="268">
                  <c:v>-3.1636943871728701E-5</c:v>
                </c:pt>
                <c:pt idx="269">
                  <c:v>-2.7211530807142301E-5</c:v>
                </c:pt>
                <c:pt idx="270">
                  <c:v>-2.26557958123128E-5</c:v>
                </c:pt>
                <c:pt idx="271">
                  <c:v>-1.80984936561366E-5</c:v>
                </c:pt>
                <c:pt idx="272">
                  <c:v>-1.3633950525253799E-5</c:v>
                </c:pt>
                <c:pt idx="273">
                  <c:v>-8.9056556548845501E-6</c:v>
                </c:pt>
                <c:pt idx="274">
                  <c:v>-4.4223305495108699E-6</c:v>
                </c:pt>
                <c:pt idx="275">
                  <c:v>1.4403948965836701E-7</c:v>
                </c:pt>
                <c:pt idx="276">
                  <c:v>4.7223425470282002E-6</c:v>
                </c:pt>
                <c:pt idx="277">
                  <c:v>9.2938026354994396E-6</c:v>
                </c:pt>
                <c:pt idx="278">
                  <c:v>1.3866564477645899E-5</c:v>
                </c:pt>
                <c:pt idx="279">
                  <c:v>1.8304370600706901E-5</c:v>
                </c:pt>
                <c:pt idx="280">
                  <c:v>2.2880245256641701E-5</c:v>
                </c:pt>
                <c:pt idx="281">
                  <c:v>2.7456902870806401E-5</c:v>
                </c:pt>
                <c:pt idx="282">
                  <c:v>3.2034202682766497E-5</c:v>
                </c:pt>
                <c:pt idx="283">
                  <c:v>3.6612060714971897E-5</c:v>
                </c:pt>
                <c:pt idx="284">
                  <c:v>4.1190472797763699E-5</c:v>
                </c:pt>
                <c:pt idx="285">
                  <c:v>4.5769534791890299E-5</c:v>
                </c:pt>
                <c:pt idx="286">
                  <c:v>5.0300404518663598E-5</c:v>
                </c:pt>
                <c:pt idx="287">
                  <c:v>5.4882488222552E-5</c:v>
                </c:pt>
                <c:pt idx="288">
                  <c:v>5.9518827098086799E-5</c:v>
                </c:pt>
                <c:pt idx="289">
                  <c:v>6.4105269320609905E-5</c:v>
                </c:pt>
                <c:pt idx="290">
                  <c:v>6.8594339141368703E-5</c:v>
                </c:pt>
                <c:pt idx="291">
                  <c:v>7.3186201047127704E-5</c:v>
                </c:pt>
                <c:pt idx="292">
                  <c:v>7.7780670919304397E-5</c:v>
                </c:pt>
                <c:pt idx="293">
                  <c:v>8.2377843491310396E-5</c:v>
                </c:pt>
                <c:pt idx="294">
                  <c:v>8.6977745251721098E-5</c:v>
                </c:pt>
                <c:pt idx="295">
                  <c:v>9.1499439685691203E-5</c:v>
                </c:pt>
                <c:pt idx="296">
                  <c:v>9.6105827813261301E-5</c:v>
                </c:pt>
                <c:pt idx="297">
                  <c:v>1.00633177921447E-4</c:v>
                </c:pt>
                <c:pt idx="298">
                  <c:v>1.05247051683548E-4</c:v>
                </c:pt>
                <c:pt idx="299">
                  <c:v>1.09825933475056E-4</c:v>
                </c:pt>
                <c:pt idx="300">
                  <c:v>1.14209372083181E-4</c:v>
                </c:pt>
                <c:pt idx="301">
                  <c:v>1.18833801364884E-4</c:v>
                </c:pt>
                <c:pt idx="302">
                  <c:v>1.23460944541711E-4</c:v>
                </c:pt>
                <c:pt idx="303">
                  <c:v>1.2809067777315599E-4</c:v>
                </c:pt>
                <c:pt idx="304">
                  <c:v>1.32785119310635E-4</c:v>
                </c:pt>
                <c:pt idx="305">
                  <c:v>1.3742042661470301E-4</c:v>
                </c:pt>
                <c:pt idx="306">
                  <c:v>1.4205756544224501E-4</c:v>
                </c:pt>
                <c:pt idx="307">
                  <c:v>1.46749881734837E-4</c:v>
                </c:pt>
                <c:pt idx="308">
                  <c:v>1.5139051542285999E-4</c:v>
                </c:pt>
                <c:pt idx="309">
                  <c:v>1.5612323034611201E-4</c:v>
                </c:pt>
                <c:pt idx="310">
                  <c:v>1.6076692947138E-4</c:v>
                </c:pt>
                <c:pt idx="311">
                  <c:v>1.6542015780602701E-4</c:v>
                </c:pt>
                <c:pt idx="312">
                  <c:v>1.70291865102776E-4</c:v>
                </c:pt>
                <c:pt idx="313">
                  <c:v>1.7497461195049201E-4</c:v>
                </c:pt>
                <c:pt idx="314">
                  <c:v>1.7962094740484299E-4</c:v>
                </c:pt>
                <c:pt idx="315">
                  <c:v>1.8436544108997699E-4</c:v>
                </c:pt>
                <c:pt idx="316">
                  <c:v>1.89013374353472E-4</c:v>
                </c:pt>
                <c:pt idx="317">
                  <c:v>1.93661143366335E-4</c:v>
                </c:pt>
                <c:pt idx="318">
                  <c:v>1.98308845891873E-4</c:v>
                </c:pt>
                <c:pt idx="319">
                  <c:v>2.02956586825514E-4</c:v>
                </c:pt>
                <c:pt idx="320">
                  <c:v>2.07604476230844E-4</c:v>
                </c:pt>
                <c:pt idx="321">
                  <c:v>2.1225263315958199E-4</c:v>
                </c:pt>
                <c:pt idx="322">
                  <c:v>2.1690118984389901E-4</c:v>
                </c:pt>
                <c:pt idx="323">
                  <c:v>2.2155029360814999E-4</c:v>
                </c:pt>
                <c:pt idx="324">
                  <c:v>2.2624463913600699E-4</c:v>
                </c:pt>
                <c:pt idx="325">
                  <c:v>2.30896292968205E-4</c:v>
                </c:pt>
                <c:pt idx="326">
                  <c:v>2.3554894326103699E-4</c:v>
                </c:pt>
                <c:pt idx="327">
                  <c:v>2.4036280702711599E-4</c:v>
                </c:pt>
                <c:pt idx="328">
                  <c:v>2.4501887602589999E-4</c:v>
                </c:pt>
                <c:pt idx="329">
                  <c:v>2.4954440322881902E-4</c:v>
                </c:pt>
                <c:pt idx="330">
                  <c:v>2.5420414624207298E-4</c:v>
                </c:pt>
                <c:pt idx="331">
                  <c:v>2.5886531771975501E-4</c:v>
                </c:pt>
                <c:pt idx="332">
                  <c:v>2.6352797865194198E-4</c:v>
                </c:pt>
                <c:pt idx="333">
                  <c:v>2.68192191821555E-4</c:v>
                </c:pt>
                <c:pt idx="334">
                  <c:v>2.7285801776318899E-4</c:v>
                </c:pt>
                <c:pt idx="335">
                  <c:v>2.7760872248812699E-4</c:v>
                </c:pt>
                <c:pt idx="336">
                  <c:v>2.8227905152422101E-4</c:v>
                </c:pt>
                <c:pt idx="337">
                  <c:v>2.87025607285569E-4</c:v>
                </c:pt>
                <c:pt idx="338">
                  <c:v>2.9170079983914201E-4</c:v>
                </c:pt>
                <c:pt idx="339">
                  <c:v>2.9619533800385599E-4</c:v>
                </c:pt>
                <c:pt idx="340">
                  <c:v>3.0103596225202498E-4</c:v>
                </c:pt>
                <c:pt idx="341">
                  <c:v>3.0571905225566901E-4</c:v>
                </c:pt>
                <c:pt idx="342">
                  <c:v>3.10648357206422E-4</c:v>
                </c:pt>
                <c:pt idx="343">
                  <c:v>3.15336325283079E-4</c:v>
                </c:pt>
                <c:pt idx="344">
                  <c:v>3.2013299766032798E-4</c:v>
                </c:pt>
                <c:pt idx="345">
                  <c:v>3.2482601608670002E-4</c:v>
                </c:pt>
                <c:pt idx="346">
                  <c:v>3.2952105371275001E-4</c:v>
                </c:pt>
                <c:pt idx="347">
                  <c:v>3.3471918301387899E-4</c:v>
                </c:pt>
                <c:pt idx="348">
                  <c:v>3.3942058534310298E-4</c:v>
                </c:pt>
                <c:pt idx="349">
                  <c:v>3.4412406347051201E-4</c:v>
                </c:pt>
                <c:pt idx="350">
                  <c:v>3.4894917691568E-4</c:v>
                </c:pt>
                <c:pt idx="351">
                  <c:v>3.5363856248003198E-4</c:v>
                </c:pt>
                <c:pt idx="352">
                  <c:v>3.58350228710918E-4</c:v>
                </c:pt>
                <c:pt idx="353">
                  <c:v>3.6306391577279202E-4</c:v>
                </c:pt>
                <c:pt idx="354">
                  <c:v>3.6767780270287098E-4</c:v>
                </c:pt>
                <c:pt idx="355">
                  <c:v>3.7239657469089301E-4</c:v>
                </c:pt>
                <c:pt idx="356">
                  <c:v>3.7711727632994699E-4</c:v>
                </c:pt>
                <c:pt idx="357">
                  <c:v>3.8174205184585098E-4</c:v>
                </c:pt>
                <c:pt idx="358">
                  <c:v>3.86467212412648E-4</c:v>
                </c:pt>
                <c:pt idx="359">
                  <c:v>3.9118428617954901E-4</c:v>
                </c:pt>
                <c:pt idx="360">
                  <c:v>3.95913587133253E-4</c:v>
                </c:pt>
                <c:pt idx="361">
                  <c:v>4.0064418878603799E-4</c:v>
                </c:pt>
                <c:pt idx="362">
                  <c:v>4.05500211728263E-4</c:v>
                </c:pt>
                <c:pt idx="363">
                  <c:v>4.1023442334626499E-4</c:v>
                </c:pt>
                <c:pt idx="364">
                  <c:v>4.1496999552072001E-4</c:v>
                </c:pt>
                <c:pt idx="365">
                  <c:v>4.1970704493708201E-4</c:v>
                </c:pt>
                <c:pt idx="366">
                  <c:v>4.2444570829013701E-4</c:v>
                </c:pt>
                <c:pt idx="367">
                  <c:v>4.2918612402844303E-4</c:v>
                </c:pt>
                <c:pt idx="368">
                  <c:v>4.3392841039620902E-4</c:v>
                </c:pt>
                <c:pt idx="369">
                  <c:v>4.3877319986477902E-4</c:v>
                </c:pt>
                <c:pt idx="370">
                  <c:v>4.4373331712706802E-4</c:v>
                </c:pt>
                <c:pt idx="371">
                  <c:v>4.48733792898323E-4</c:v>
                </c:pt>
                <c:pt idx="372">
                  <c:v>4.5348758345976399E-4</c:v>
                </c:pt>
                <c:pt idx="373">
                  <c:v>4.5824364822867999E-4</c:v>
                </c:pt>
                <c:pt idx="374">
                  <c:v>4.6317451085154402E-4</c:v>
                </c:pt>
                <c:pt idx="375">
                  <c:v>4.6793661469951401E-4</c:v>
                </c:pt>
                <c:pt idx="376">
                  <c:v>4.72701359295679E-4</c:v>
                </c:pt>
                <c:pt idx="377">
                  <c:v>4.7746883086930699E-4</c:v>
                </c:pt>
                <c:pt idx="378">
                  <c:v>4.8216570441075602E-4</c:v>
                </c:pt>
                <c:pt idx="379">
                  <c:v>4.8693974280192601E-4</c:v>
                </c:pt>
                <c:pt idx="380">
                  <c:v>4.9171630552065501E-4</c:v>
                </c:pt>
                <c:pt idx="381">
                  <c:v>4.9649517977829404E-4</c:v>
                </c:pt>
                <c:pt idx="382">
                  <c:v>5.0127610796412401E-4</c:v>
                </c:pt>
                <c:pt idx="383">
                  <c:v>5.06058814047906E-4</c:v>
                </c:pt>
                <c:pt idx="384">
                  <c:v>5.11042596878466E-4</c:v>
                </c:pt>
                <c:pt idx="385">
                  <c:v>5.1595528876446602E-4</c:v>
                </c:pt>
                <c:pt idx="386">
                  <c:v>5.20919581109448E-4</c:v>
                </c:pt>
                <c:pt idx="387">
                  <c:v>5.2571004370265302E-4</c:v>
                </c:pt>
                <c:pt idx="388">
                  <c:v>5.3071382499159797E-4</c:v>
                </c:pt>
                <c:pt idx="389">
                  <c:v>5.3550611597018001E-4</c:v>
                </c:pt>
                <c:pt idx="390">
                  <c:v>5.40298471818643E-4</c:v>
                </c:pt>
                <c:pt idx="391">
                  <c:v>5.4509074589910098E-4</c:v>
                </c:pt>
                <c:pt idx="392">
                  <c:v>5.5003842607261901E-4</c:v>
                </c:pt>
                <c:pt idx="393">
                  <c:v>5.5524441818899405E-4</c:v>
                </c:pt>
                <c:pt idx="394">
                  <c:v>5.6015711880683398E-4</c:v>
                </c:pt>
                <c:pt idx="395">
                  <c:v>5.6530110318892002E-4</c:v>
                </c:pt>
                <c:pt idx="396">
                  <c:v>5.7009727441086804E-4</c:v>
                </c:pt>
                <c:pt idx="397">
                  <c:v>5.7489301568923001E-4</c:v>
                </c:pt>
                <c:pt idx="398">
                  <c:v>5.7962875551476501E-4</c:v>
                </c:pt>
                <c:pt idx="399">
                  <c:v>5.8445228471088199E-4</c:v>
                </c:pt>
                <c:pt idx="400">
                  <c:v>5.8939557333978596E-4</c:v>
                </c:pt>
                <c:pt idx="401">
                  <c:v>5.9433618903632305E-4</c:v>
                </c:pt>
                <c:pt idx="402">
                  <c:v>5.9913469614903097E-4</c:v>
                </c:pt>
                <c:pt idx="403">
                  <c:v>6.04081359635742E-4</c:v>
                </c:pt>
                <c:pt idx="404">
                  <c:v>6.0888085591187101E-4</c:v>
                </c:pt>
                <c:pt idx="405">
                  <c:v>6.13680570013606E-4</c:v>
                </c:pt>
                <c:pt idx="406">
                  <c:v>6.1848068048349597E-4</c:v>
                </c:pt>
                <c:pt idx="407">
                  <c:v>6.2328137581967198E-4</c:v>
                </c:pt>
                <c:pt idx="408">
                  <c:v>6.2808283543461197E-4</c:v>
                </c:pt>
                <c:pt idx="409">
                  <c:v>6.3288521986703801E-4</c:v>
                </c:pt>
                <c:pt idx="410">
                  <c:v>6.3768864774124299E-4</c:v>
                </c:pt>
                <c:pt idx="411">
                  <c:v>6.4249318369729799E-4</c:v>
                </c:pt>
                <c:pt idx="412">
                  <c:v>6.47298826240025E-4</c:v>
                </c:pt>
                <c:pt idx="413">
                  <c:v>6.5210550407830605E-4</c:v>
                </c:pt>
                <c:pt idx="414">
                  <c:v>6.5696401191758097E-4</c:v>
                </c:pt>
                <c:pt idx="415">
                  <c:v>6.6177335144808E-4</c:v>
                </c:pt>
                <c:pt idx="416">
                  <c:v>6.6658320100016399E-4</c:v>
                </c:pt>
                <c:pt idx="417">
                  <c:v>6.7139335882973096E-4</c:v>
                </c:pt>
                <c:pt idx="418">
                  <c:v>6.7620364905387402E-4</c:v>
                </c:pt>
                <c:pt idx="419">
                  <c:v>6.8098428026825504E-4</c:v>
                </c:pt>
                <c:pt idx="420">
                  <c:v>6.8579558367619505E-4</c:v>
                </c:pt>
                <c:pt idx="421">
                  <c:v>6.9060671840074695E-4</c:v>
                </c:pt>
                <c:pt idx="422">
                  <c:v>6.9541765570791303E-4</c:v>
                </c:pt>
                <c:pt idx="423">
                  <c:v>7.0042597384048499E-4</c:v>
                </c:pt>
                <c:pt idx="424">
                  <c:v>7.0552174942531095E-4</c:v>
                </c:pt>
                <c:pt idx="425">
                  <c:v>7.1033784369695205E-4</c:v>
                </c:pt>
                <c:pt idx="426">
                  <c:v>7.15252429605703E-4</c:v>
                </c:pt>
                <c:pt idx="427">
                  <c:v>7.2013019192018204E-4</c:v>
                </c:pt>
                <c:pt idx="428">
                  <c:v>7.2494798200386905E-4</c:v>
                </c:pt>
                <c:pt idx="429">
                  <c:v>7.29765616631345E-4</c:v>
                </c:pt>
                <c:pt idx="430">
                  <c:v>7.3458308893183002E-4</c:v>
                </c:pt>
                <c:pt idx="431">
                  <c:v>7.3940040635972904E-4</c:v>
                </c:pt>
                <c:pt idx="432">
                  <c:v>7.4421760082531E-4</c:v>
                </c:pt>
                <c:pt idx="433">
                  <c:v>7.4903473390170502E-4</c:v>
                </c:pt>
                <c:pt idx="434">
                  <c:v>7.5411951735550699E-4</c:v>
                </c:pt>
                <c:pt idx="435">
                  <c:v>7.5893796258523505E-4</c:v>
                </c:pt>
                <c:pt idx="436">
                  <c:v>7.6375670116824498E-4</c:v>
                </c:pt>
                <c:pt idx="437">
                  <c:v>7.6895741717990598E-4</c:v>
                </c:pt>
                <c:pt idx="438">
                  <c:v>7.7377951571657604E-4</c:v>
                </c:pt>
                <c:pt idx="439">
                  <c:v>7.7860233655654E-4</c:v>
                </c:pt>
                <c:pt idx="440">
                  <c:v>7.8342597150140398E-4</c:v>
                </c:pt>
                <c:pt idx="441">
                  <c:v>7.8825046765235499E-4</c:v>
                </c:pt>
                <c:pt idx="442">
                  <c:v>7.9307582638029901E-4</c:v>
                </c:pt>
                <c:pt idx="443">
                  <c:v>7.9790200594884403E-4</c:v>
                </c:pt>
                <c:pt idx="444">
                  <c:v>8.0272894214170195E-4</c:v>
                </c:pt>
                <c:pt idx="445">
                  <c:v>8.0755656313505103E-4</c:v>
                </c:pt>
                <c:pt idx="446">
                  <c:v>8.1238480272526601E-4</c:v>
                </c:pt>
                <c:pt idx="447">
                  <c:v>8.1721361357937601E-4</c:v>
                </c:pt>
                <c:pt idx="448">
                  <c:v>8.22042964138244E-4</c:v>
                </c:pt>
                <c:pt idx="449">
                  <c:v>8.2687283274559696E-4</c:v>
                </c:pt>
                <c:pt idx="450">
                  <c:v>8.3170319994186899E-4</c:v>
                </c:pt>
                <c:pt idx="451">
                  <c:v>8.3653404180194602E-4</c:v>
                </c:pt>
                <c:pt idx="452">
                  <c:v>8.4136532946708898E-4</c:v>
                </c:pt>
                <c:pt idx="453">
                  <c:v>8.4619701991867199E-4</c:v>
                </c:pt>
                <c:pt idx="454">
                  <c:v>8.5102905515869098E-4</c:v>
                </c:pt>
                <c:pt idx="455">
                  <c:v>8.5586136411538105E-4</c:v>
                </c:pt>
                <c:pt idx="456">
                  <c:v>8.6069386904791701E-4</c:v>
                </c:pt>
                <c:pt idx="457">
                  <c:v>8.6552649488345695E-4</c:v>
                </c:pt>
                <c:pt idx="458">
                  <c:v>8.7035918145442204E-4</c:v>
                </c:pt>
                <c:pt idx="459">
                  <c:v>8.7519189104874801E-4</c:v>
                </c:pt>
                <c:pt idx="460">
                  <c:v>8.8002461259859097E-4</c:v>
                </c:pt>
                <c:pt idx="461">
                  <c:v>8.8516817007136496E-4</c:v>
                </c:pt>
                <c:pt idx="462">
                  <c:v>8.9047872497119798E-4</c:v>
                </c:pt>
                <c:pt idx="463">
                  <c:v>8.9531500874710703E-4</c:v>
                </c:pt>
                <c:pt idx="464">
                  <c:v>9.0015152980238704E-4</c:v>
                </c:pt>
                <c:pt idx="465">
                  <c:v>9.0498839598935298E-4</c:v>
                </c:pt>
                <c:pt idx="466">
                  <c:v>9.09825719541268E-4</c:v>
                </c:pt>
                <c:pt idx="467">
                  <c:v>9.1466360222361702E-4</c:v>
                </c:pt>
                <c:pt idx="468">
                  <c:v>9.1950211910365098E-4</c:v>
                </c:pt>
                <c:pt idx="469">
                  <c:v>9.2434130639877004E-4</c:v>
                </c:pt>
                <c:pt idx="470">
                  <c:v>9.2955705894703596E-4</c:v>
                </c:pt>
                <c:pt idx="471">
                  <c:v>9.3439868678095797E-4</c:v>
                </c:pt>
                <c:pt idx="472">
                  <c:v>9.3924086843935801E-4</c:v>
                </c:pt>
                <c:pt idx="473">
                  <c:v>9.4408353241288295E-4</c:v>
                </c:pt>
                <c:pt idx="474">
                  <c:v>9.4894232063390499E-4</c:v>
                </c:pt>
                <c:pt idx="475">
                  <c:v>9.5378678460444801E-4</c:v>
                </c:pt>
                <c:pt idx="476">
                  <c:v>9.5889994426704805E-4</c:v>
                </c:pt>
                <c:pt idx="477">
                  <c:v>9.6374595808144795E-4</c:v>
                </c:pt>
                <c:pt idx="478">
                  <c:v>9.6859209381570997E-4</c:v>
                </c:pt>
                <c:pt idx="479">
                  <c:v>9.7343827197562505E-4</c:v>
                </c:pt>
                <c:pt idx="480">
                  <c:v>9.7828442110612897E-4</c:v>
                </c:pt>
                <c:pt idx="481">
                  <c:v>9.8313048421142901E-4</c:v>
                </c:pt>
                <c:pt idx="482">
                  <c:v>9.8797642559950009E-4</c:v>
                </c:pt>
                <c:pt idx="483">
                  <c:v>9.9303688771034695E-4</c:v>
                </c:pt>
                <c:pt idx="484">
                  <c:v>9.9788361973246692E-4</c:v>
                </c:pt>
                <c:pt idx="485">
                  <c:v>1.00273022774886E-3</c:v>
                </c:pt>
                <c:pt idx="486">
                  <c:v>1.0075767362016899E-3</c:v>
                </c:pt>
                <c:pt idx="487">
                  <c:v>1.01242317153358E-3</c:v>
                </c:pt>
                <c:pt idx="488">
                  <c:v>1.0172695535598101E-3</c:v>
                </c:pt>
                <c:pt idx="489">
                  <c:v>1.02211589045354E-3</c:v>
                </c:pt>
                <c:pt idx="490">
                  <c:v>1.02696217522426E-3</c:v>
                </c:pt>
                <c:pt idx="491">
                  <c:v>1.03180839088767E-3</c:v>
                </c:pt>
                <c:pt idx="492">
                  <c:v>1.03675846116582E-3</c:v>
                </c:pt>
                <c:pt idx="493">
                  <c:v>1.0416055787332899E-3</c:v>
                </c:pt>
                <c:pt idx="494">
                  <c:v>1.0468649037506301E-3</c:v>
                </c:pt>
                <c:pt idx="495">
                  <c:v>1.05171297528152E-3</c:v>
                </c:pt>
                <c:pt idx="496">
                  <c:v>1.05656101888826E-3</c:v>
                </c:pt>
                <c:pt idx="497">
                  <c:v>1.0614090920857901E-3</c:v>
                </c:pt>
                <c:pt idx="498">
                  <c:v>1.06691301096602E-3</c:v>
                </c:pt>
                <c:pt idx="499">
                  <c:v>1.07203869229138E-3</c:v>
                </c:pt>
                <c:pt idx="500">
                  <c:v>1.07689058615371E-3</c:v>
                </c:pt>
                <c:pt idx="501">
                  <c:v>1.08174265902663E-3</c:v>
                </c:pt>
                <c:pt idx="502">
                  <c:v>1.0865948679028401E-3</c:v>
                </c:pt>
                <c:pt idx="503">
                  <c:v>1.09144713028165E-3</c:v>
                </c:pt>
                <c:pt idx="504">
                  <c:v>1.09629933206547E-3</c:v>
                </c:pt>
                <c:pt idx="505">
                  <c:v>1.10115134238789E-3</c:v>
                </c:pt>
                <c:pt idx="506">
                  <c:v>1.1061817586763699E-3</c:v>
                </c:pt>
                <c:pt idx="507">
                  <c:v>1.1110341433956999E-3</c:v>
                </c:pt>
                <c:pt idx="508">
                  <c:v>1.1158859706830301E-3</c:v>
                </c:pt>
                <c:pt idx="509">
                  <c:v>1.12073715423E-3</c:v>
                </c:pt>
                <c:pt idx="510">
                  <c:v>1.1257576496149101E-3</c:v>
                </c:pt>
                <c:pt idx="511">
                  <c:v>1.13060959728046E-3</c:v>
                </c:pt>
                <c:pt idx="512">
                  <c:v>1.1354607515993E-3</c:v>
                </c:pt>
                <c:pt idx="513">
                  <c:v>1.1403110909119401E-3</c:v>
                </c:pt>
                <c:pt idx="514">
                  <c:v>1.1451606048273699E-3</c:v>
                </c:pt>
                <c:pt idx="515">
                  <c:v>1.1500092929663101E-3</c:v>
                </c:pt>
                <c:pt idx="516">
                  <c:v>1.1548571636072699E-3</c:v>
                </c:pt>
                <c:pt idx="517">
                  <c:v>1.1606677831075001E-3</c:v>
                </c:pt>
                <c:pt idx="518">
                  <c:v>1.16551642107204E-3</c:v>
                </c:pt>
                <c:pt idx="519">
                  <c:v>1.1703643233965E-3</c:v>
                </c:pt>
                <c:pt idx="520">
                  <c:v>1.17521153843643E-3</c:v>
                </c:pt>
                <c:pt idx="521">
                  <c:v>1.18005812652142E-3</c:v>
                </c:pt>
                <c:pt idx="522">
                  <c:v>1.1849041614356199E-3</c:v>
                </c:pt>
                <c:pt idx="523">
                  <c:v>1.1897497332803101E-3</c:v>
                </c:pt>
                <c:pt idx="524">
                  <c:v>1.19483329366826E-3</c:v>
                </c:pt>
                <c:pt idx="525">
                  <c:v>1.1996794628553601E-3</c:v>
                </c:pt>
                <c:pt idx="526">
                  <c:v>1.20452554155072E-3</c:v>
                </c:pt>
                <c:pt idx="527">
                  <c:v>1.20937168339242E-3</c:v>
                </c:pt>
                <c:pt idx="528">
                  <c:v>1.21421805080839E-3</c:v>
                </c:pt>
                <c:pt idx="529">
                  <c:v>1.2190648051972699E-3</c:v>
                </c:pt>
                <c:pt idx="530">
                  <c:v>1.22391210528982E-3</c:v>
                </c:pt>
                <c:pt idx="531">
                  <c:v>1.2287601090370599E-3</c:v>
                </c:pt>
                <c:pt idx="532">
                  <c:v>1.23360898232551E-3</c:v>
                </c:pt>
                <c:pt idx="533">
                  <c:v>1.2384589121657199E-3</c:v>
                </c:pt>
                <c:pt idx="534">
                  <c:v>1.24331011712374E-3</c:v>
                </c:pt>
                <c:pt idx="535">
                  <c:v>1.2481628471607701E-3</c:v>
                </c:pt>
                <c:pt idx="536">
                  <c:v>1.2530173625943E-3</c:v>
                </c:pt>
                <c:pt idx="537">
                  <c:v>1.2580832543690099E-3</c:v>
                </c:pt>
                <c:pt idx="538">
                  <c:v>1.26294312499994E-3</c:v>
                </c:pt>
                <c:pt idx="539">
                  <c:v>1.2678053141646601E-3</c:v>
                </c:pt>
                <c:pt idx="540">
                  <c:v>1.2731799801917599E-3</c:v>
                </c:pt>
                <c:pt idx="541">
                  <c:v>1.27804799897148E-3</c:v>
                </c:pt>
                <c:pt idx="542">
                  <c:v>1.2829180215971701E-3</c:v>
                </c:pt>
                <c:pt idx="543">
                  <c:v>1.28778979636659E-3</c:v>
                </c:pt>
                <c:pt idx="544">
                  <c:v>1.29266303929684E-3</c:v>
                </c:pt>
                <c:pt idx="545">
                  <c:v>1.2975374603600601E-3</c:v>
                </c:pt>
                <c:pt idx="546">
                  <c:v>1.3030735515753499E-3</c:v>
                </c:pt>
                <c:pt idx="547">
                  <c:v>1.3084821168110499E-3</c:v>
                </c:pt>
                <c:pt idx="548">
                  <c:v>1.3133628915545899E-3</c:v>
                </c:pt>
                <c:pt idx="549">
                  <c:v>1.31824391287446E-3</c:v>
                </c:pt>
                <c:pt idx="550">
                  <c:v>1.32312503418312E-3</c:v>
                </c:pt>
                <c:pt idx="551">
                  <c:v>1.32800613954216E-3</c:v>
                </c:pt>
                <c:pt idx="552">
                  <c:v>1.33288713845351E-3</c:v>
                </c:pt>
                <c:pt idx="553">
                  <c:v>1.3377679611687101E-3</c:v>
                </c:pt>
                <c:pt idx="554">
                  <c:v>1.3426485540539599E-3</c:v>
                </c:pt>
                <c:pt idx="555">
                  <c:v>1.3475288760537399E-3</c:v>
                </c:pt>
                <c:pt idx="556">
                  <c:v>1.3524088963034499E-3</c:v>
                </c:pt>
                <c:pt idx="557">
                  <c:v>1.35728859265768E-3</c:v>
                </c:pt>
                <c:pt idx="558">
                  <c:v>1.3621679499410599E-3</c:v>
                </c:pt>
                <c:pt idx="559">
                  <c:v>1.36704695906123E-3</c:v>
                </c:pt>
                <c:pt idx="560">
                  <c:v>1.37192561642689E-3</c:v>
                </c:pt>
                <c:pt idx="561">
                  <c:v>1.3768039236880399E-3</c:v>
                </c:pt>
                <c:pt idx="562">
                  <c:v>1.38168188773856E-3</c:v>
                </c:pt>
                <c:pt idx="563">
                  <c:v>1.38655952083636E-3</c:v>
                </c:pt>
                <c:pt idx="564">
                  <c:v>1.39143684152813E-3</c:v>
                </c:pt>
                <c:pt idx="565">
                  <c:v>1.3963138749650201E-3</c:v>
                </c:pt>
                <c:pt idx="566">
                  <c:v>1.40119065341866E-3</c:v>
                </c:pt>
                <c:pt idx="567">
                  <c:v>1.4065967515506401E-3</c:v>
                </c:pt>
                <c:pt idx="568">
                  <c:v>1.4114742587927301E-3</c:v>
                </c:pt>
                <c:pt idx="569">
                  <c:v>1.41635165692357E-3</c:v>
                </c:pt>
                <c:pt idx="570">
                  <c:v>1.4212290100295501E-3</c:v>
                </c:pt>
                <c:pt idx="571">
                  <c:v>1.42610638473527E-3</c:v>
                </c:pt>
                <c:pt idx="572">
                  <c:v>1.43098384546692E-3</c:v>
                </c:pt>
                <c:pt idx="573">
                  <c:v>1.43586144544952E-3</c:v>
                </c:pt>
                <c:pt idx="574">
                  <c:v>1.4407392207981E-3</c:v>
                </c:pt>
                <c:pt idx="575">
                  <c:v>1.4460906656381201E-3</c:v>
                </c:pt>
                <c:pt idx="576">
                  <c:v>1.4509699250052301E-3</c:v>
                </c:pt>
                <c:pt idx="577">
                  <c:v>1.4558493435593001E-3</c:v>
                </c:pt>
                <c:pt idx="578">
                  <c:v>1.4607288965943501E-3</c:v>
                </c:pt>
                <c:pt idx="579">
                  <c:v>1.46560856709613E-3</c:v>
                </c:pt>
                <c:pt idx="580">
                  <c:v>1.4704883527869199E-3</c:v>
                </c:pt>
                <c:pt idx="581">
                  <c:v>1.4753682694534701E-3</c:v>
                </c:pt>
                <c:pt idx="582">
                  <c:v>1.4806504996630399E-3</c:v>
                </c:pt>
                <c:pt idx="583">
                  <c:v>1.48553197368682E-3</c:v>
                </c:pt>
                <c:pt idx="584">
                  <c:v>1.49041373072763E-3</c:v>
                </c:pt>
                <c:pt idx="585">
                  <c:v>1.49529584270584E-3</c:v>
                </c:pt>
                <c:pt idx="586">
                  <c:v>1.50017838138456E-3</c:v>
                </c:pt>
                <c:pt idx="587">
                  <c:v>1.5050614034313201E-3</c:v>
                </c:pt>
                <c:pt idx="588">
                  <c:v>1.5099449459471401E-3</c:v>
                </c:pt>
                <c:pt idx="589">
                  <c:v>1.51482902723223E-3</c:v>
                </c:pt>
                <c:pt idx="590">
                  <c:v>1.5197136549288501E-3</c:v>
                </c:pt>
                <c:pt idx="591">
                  <c:v>1.52459883835931E-3</c:v>
                </c:pt>
                <c:pt idx="592">
                  <c:v>1.5294846031308001E-3</c:v>
                </c:pt>
                <c:pt idx="593">
                  <c:v>1.5343709981880101E-3</c:v>
                </c:pt>
                <c:pt idx="594">
                  <c:v>1.5397685813131701E-3</c:v>
                </c:pt>
                <c:pt idx="595">
                  <c:v>1.5446576617139699E-3</c:v>
                </c:pt>
                <c:pt idx="596">
                  <c:v>1.5495476233017499E-3</c:v>
                </c:pt>
                <c:pt idx="597">
                  <c:v>1.5544385379165501E-3</c:v>
                </c:pt>
                <c:pt idx="598">
                  <c:v>1.55964060532601E-3</c:v>
                </c:pt>
                <c:pt idx="599">
                  <c:v>1.56480575061367E-3</c:v>
                </c:pt>
                <c:pt idx="600">
                  <c:v>1.57013290236113E-3</c:v>
                </c:pt>
                <c:pt idx="601">
                  <c:v>1.5750307160392601E-3</c:v>
                </c:pt>
                <c:pt idx="602">
                  <c:v>1.5801550205484199E-3</c:v>
                </c:pt>
                <c:pt idx="603">
                  <c:v>1.5850550137866E-3</c:v>
                </c:pt>
                <c:pt idx="604">
                  <c:v>1.5899553254271901E-3</c:v>
                </c:pt>
                <c:pt idx="605">
                  <c:v>1.5948558477346299E-3</c:v>
                </c:pt>
                <c:pt idx="606">
                  <c:v>1.5997564943101799E-3</c:v>
                </c:pt>
                <c:pt idx="607">
                  <c:v>1.60465719945535E-3</c:v>
                </c:pt>
                <c:pt idx="608">
                  <c:v>1.6095579130360901E-3</c:v>
                </c:pt>
                <c:pt idx="609">
                  <c:v>1.61445859723552E-3</c:v>
                </c:pt>
                <c:pt idx="610">
                  <c:v>1.6193592238018799E-3</c:v>
                </c:pt>
                <c:pt idx="611">
                  <c:v>1.6242597723656301E-3</c:v>
                </c:pt>
                <c:pt idx="612">
                  <c:v>1.6291602290222601E-3</c:v>
                </c:pt>
                <c:pt idx="613">
                  <c:v>1.63458485174319E-3</c:v>
                </c:pt>
                <c:pt idx="614">
                  <c:v>1.63948628553672E-3</c:v>
                </c:pt>
                <c:pt idx="615">
                  <c:v>1.6448702986860101E-3</c:v>
                </c:pt>
                <c:pt idx="616">
                  <c:v>1.64977274203687E-3</c:v>
                </c:pt>
                <c:pt idx="617">
                  <c:v>1.6546750864700401E-3</c:v>
                </c:pt>
                <c:pt idx="618">
                  <c:v>1.65957734064287E-3</c:v>
                </c:pt>
                <c:pt idx="619">
                  <c:v>1.6644795159570199E-3</c:v>
                </c:pt>
                <c:pt idx="620">
                  <c:v>1.6693816265413799E-3</c:v>
                </c:pt>
                <c:pt idx="621">
                  <c:v>1.6742836899349999E-3</c:v>
                </c:pt>
                <c:pt idx="622">
                  <c:v>1.6791857283775099E-3</c:v>
                </c:pt>
                <c:pt idx="623">
                  <c:v>1.68408776920823E-3</c:v>
                </c:pt>
                <c:pt idx="624">
                  <c:v>1.6889898453450599E-3</c:v>
                </c:pt>
                <c:pt idx="625">
                  <c:v>1.69389199583408E-3</c:v>
                </c:pt>
                <c:pt idx="626">
                  <c:v>1.69879426666508E-3</c:v>
                </c:pt>
                <c:pt idx="627">
                  <c:v>1.7036967122712201E-3</c:v>
                </c:pt>
                <c:pt idx="628">
                  <c:v>1.7089383646672E-3</c:v>
                </c:pt>
                <c:pt idx="629">
                  <c:v>1.7138423642474199E-3</c:v>
                </c:pt>
                <c:pt idx="630">
                  <c:v>1.71874674152362E-3</c:v>
                </c:pt>
                <c:pt idx="631">
                  <c:v>1.72365156689406E-3</c:v>
                </c:pt>
                <c:pt idx="632">
                  <c:v>1.72855690140831E-3</c:v>
                </c:pt>
                <c:pt idx="633">
                  <c:v>1.7334627826508799E-3</c:v>
                </c:pt>
                <c:pt idx="634">
                  <c:v>1.7383692199473999E-3</c:v>
                </c:pt>
                <c:pt idx="635">
                  <c:v>1.74380838258108E-3</c:v>
                </c:pt>
                <c:pt idx="636">
                  <c:v>1.74871705651834E-3</c:v>
                </c:pt>
                <c:pt idx="637">
                  <c:v>1.75362617171061E-3</c:v>
                </c:pt>
                <c:pt idx="638">
                  <c:v>1.7585356759273101E-3</c:v>
                </c:pt>
                <c:pt idx="639">
                  <c:v>1.76344552589664E-3</c:v>
                </c:pt>
                <c:pt idx="640">
                  <c:v>1.76835569129E-3</c:v>
                </c:pt>
                <c:pt idx="641">
                  <c:v>1.77326615534331E-3</c:v>
                </c:pt>
                <c:pt idx="642">
                  <c:v>1.77817691487457E-3</c:v>
                </c:pt>
                <c:pt idx="643">
                  <c:v>1.78308797918578E-3</c:v>
                </c:pt>
                <c:pt idx="644">
                  <c:v>1.7879993704236099E-3</c:v>
                </c:pt>
                <c:pt idx="645">
                  <c:v>1.79318941710322E-3</c:v>
                </c:pt>
                <c:pt idx="646">
                  <c:v>1.79846521039818E-3</c:v>
                </c:pt>
                <c:pt idx="647">
                  <c:v>1.80337999039117E-3</c:v>
                </c:pt>
                <c:pt idx="648">
                  <c:v>1.8082952621553401E-3</c:v>
                </c:pt>
                <c:pt idx="649">
                  <c:v>1.8132110589131199E-3</c:v>
                </c:pt>
                <c:pt idx="650">
                  <c:v>1.8181273900709899E-3</c:v>
                </c:pt>
                <c:pt idx="651">
                  <c:v>1.82304423657272E-3</c:v>
                </c:pt>
                <c:pt idx="652">
                  <c:v>1.82796155059289E-3</c:v>
                </c:pt>
                <c:pt idx="653">
                  <c:v>1.8328792611962299E-3</c:v>
                </c:pt>
                <c:pt idx="654">
                  <c:v>1.8377972854997299E-3</c:v>
                </c:pt>
                <c:pt idx="655">
                  <c:v>1.8427155393440501E-3</c:v>
                </c:pt>
                <c:pt idx="656">
                  <c:v>1.84763394440917E-3</c:v>
                </c:pt>
                <c:pt idx="657">
                  <c:v>1.85255243143521E-3</c:v>
                </c:pt>
                <c:pt idx="658">
                  <c:v>1.8574709397359401E-3</c:v>
                </c:pt>
                <c:pt idx="659">
                  <c:v>1.86296780588564E-3</c:v>
                </c:pt>
                <c:pt idx="660">
                  <c:v>1.8678872615442599E-3</c:v>
                </c:pt>
                <c:pt idx="661">
                  <c:v>1.87372706519334E-3</c:v>
                </c:pt>
                <c:pt idx="662">
                  <c:v>1.87864843543723E-3</c:v>
                </c:pt>
                <c:pt idx="663">
                  <c:v>1.8835696221246099E-3</c:v>
                </c:pt>
                <c:pt idx="664">
                  <c:v>1.8884905955049501E-3</c:v>
                </c:pt>
                <c:pt idx="665">
                  <c:v>1.8934113274029401E-3</c:v>
                </c:pt>
                <c:pt idx="666">
                  <c:v>1.89833179087659E-3</c:v>
                </c:pt>
                <c:pt idx="667">
                  <c:v>1.90325196040544E-3</c:v>
                </c:pt>
                <c:pt idx="668">
                  <c:v>1.9081718113473801E-3</c:v>
                </c:pt>
                <c:pt idx="669">
                  <c:v>1.9130913196229199E-3</c:v>
                </c:pt>
                <c:pt idx="670">
                  <c:v>1.91801046196099E-3</c:v>
                </c:pt>
                <c:pt idx="671">
                  <c:v>1.9229292157615901E-3</c:v>
                </c:pt>
                <c:pt idx="672">
                  <c:v>1.9282795459701801E-3</c:v>
                </c:pt>
                <c:pt idx="673">
                  <c:v>1.9331985191659001E-3</c:v>
                </c:pt>
                <c:pt idx="674">
                  <c:v>1.9381170393606799E-3</c:v>
                </c:pt>
                <c:pt idx="675">
                  <c:v>1.9430350863335101E-3</c:v>
                </c:pt>
                <c:pt idx="676">
                  <c:v>1.9479526403960001E-3</c:v>
                </c:pt>
                <c:pt idx="677">
                  <c:v>1.9528696825262301E-3</c:v>
                </c:pt>
                <c:pt idx="678">
                  <c:v>1.9577861944617501E-3</c:v>
                </c:pt>
                <c:pt idx="679">
                  <c:v>1.9627021589578601E-3</c:v>
                </c:pt>
                <c:pt idx="680">
                  <c:v>1.96761755949822E-3</c:v>
                </c:pt>
                <c:pt idx="681">
                  <c:v>1.9725323804055598E-3</c:v>
                </c:pt>
                <c:pt idx="682">
                  <c:v>1.9774466070261198E-3</c:v>
                </c:pt>
                <c:pt idx="683">
                  <c:v>1.9823602257325098E-3</c:v>
                </c:pt>
                <c:pt idx="684">
                  <c:v>1.9872732238483699E-3</c:v>
                </c:pt>
                <c:pt idx="685">
                  <c:v>1.99218559007629E-3</c:v>
                </c:pt>
                <c:pt idx="686">
                  <c:v>1.9970973143722801E-3</c:v>
                </c:pt>
                <c:pt idx="687">
                  <c:v>2.0020083880990199E-3</c:v>
                </c:pt>
                <c:pt idx="688">
                  <c:v>2.00691880397475E-3</c:v>
                </c:pt>
                <c:pt idx="689">
                  <c:v>2.0118285563022198E-3</c:v>
                </c:pt>
                <c:pt idx="690">
                  <c:v>2.0167376411445699E-3</c:v>
                </c:pt>
                <c:pt idx="691">
                  <c:v>2.02164605641451E-3</c:v>
                </c:pt>
                <c:pt idx="692">
                  <c:v>2.0265538021151802E-3</c:v>
                </c:pt>
                <c:pt idx="693">
                  <c:v>2.0314608809581499E-3</c:v>
                </c:pt>
                <c:pt idx="694">
                  <c:v>2.0363672982525402E-3</c:v>
                </c:pt>
                <c:pt idx="695">
                  <c:v>2.0412730621653598E-3</c:v>
                </c:pt>
                <c:pt idx="696">
                  <c:v>2.0461781842230999E-3</c:v>
                </c:pt>
                <c:pt idx="697">
                  <c:v>2.0510826800262099E-3</c:v>
                </c:pt>
                <c:pt idx="698">
                  <c:v>2.0559865699320899E-3</c:v>
                </c:pt>
                <c:pt idx="699">
                  <c:v>2.0615591734010801E-3</c:v>
                </c:pt>
                <c:pt idx="700">
                  <c:v>2.0664630459899199E-3</c:v>
                </c:pt>
                <c:pt idx="701">
                  <c:v>2.0713664101768801E-3</c:v>
                </c:pt>
                <c:pt idx="702">
                  <c:v>2.07626931409019E-3</c:v>
                </c:pt>
                <c:pt idx="703">
                  <c:v>2.0811718158365001E-3</c:v>
                </c:pt>
                <c:pt idx="704">
                  <c:v>2.0860739844779101E-3</c:v>
                </c:pt>
                <c:pt idx="705">
                  <c:v>2.09097590044445E-3</c:v>
                </c:pt>
                <c:pt idx="706">
                  <c:v>2.0958776562662101E-3</c:v>
                </c:pt>
                <c:pt idx="707">
                  <c:v>2.10077935333648E-3</c:v>
                </c:pt>
                <c:pt idx="708">
                  <c:v>2.1056810997496802E-3</c:v>
                </c:pt>
                <c:pt idx="709">
                  <c:v>2.11058300354649E-3</c:v>
                </c:pt>
                <c:pt idx="710">
                  <c:v>2.1154851672038101E-3</c:v>
                </c:pt>
                <c:pt idx="711">
                  <c:v>2.1203876836932401E-3</c:v>
                </c:pt>
                <c:pt idx="712">
                  <c:v>2.12585146771372E-3</c:v>
                </c:pt>
                <c:pt idx="713">
                  <c:v>2.13109113173652E-3</c:v>
                </c:pt>
                <c:pt idx="714">
                  <c:v>2.1359974677649099E-3</c:v>
                </c:pt>
                <c:pt idx="715">
                  <c:v>2.1409044619161298E-3</c:v>
                </c:pt>
                <c:pt idx="716">
                  <c:v>2.14581219063172E-3</c:v>
                </c:pt>
                <c:pt idx="717">
                  <c:v>2.1507207263178302E-3</c:v>
                </c:pt>
                <c:pt idx="718">
                  <c:v>2.1556301365390799E-3</c:v>
                </c:pt>
                <c:pt idx="719">
                  <c:v>2.1611381194662298E-3</c:v>
                </c:pt>
                <c:pt idx="720">
                  <c:v>2.1667158334365499E-3</c:v>
                </c:pt>
                <c:pt idx="721">
                  <c:v>2.1722191072837699E-3</c:v>
                </c:pt>
                <c:pt idx="722">
                  <c:v>2.1771361386099201E-3</c:v>
                </c:pt>
                <c:pt idx="723">
                  <c:v>2.18205446995687E-3</c:v>
                </c:pt>
                <c:pt idx="724">
                  <c:v>2.1869741911387198E-3</c:v>
                </c:pt>
                <c:pt idx="725">
                  <c:v>2.1918953538893199E-3</c:v>
                </c:pt>
                <c:pt idx="726">
                  <c:v>2.1968179537549398E-3</c:v>
                </c:pt>
                <c:pt idx="727">
                  <c:v>2.20174192355617E-3</c:v>
                </c:pt>
                <c:pt idx="728">
                  <c:v>2.2066671445084601E-3</c:v>
                </c:pt>
                <c:pt idx="729">
                  <c:v>2.2115934693517701E-3</c:v>
                </c:pt>
                <c:pt idx="730">
                  <c:v>2.2165207456087601E-3</c:v>
                </c:pt>
                <c:pt idx="731">
                  <c:v>2.22144883936937E-3</c:v>
                </c:pt>
                <c:pt idx="732">
                  <c:v>2.2269637480572401E-3</c:v>
                </c:pt>
                <c:pt idx="733">
                  <c:v>2.2318943971887601E-3</c:v>
                </c:pt>
                <c:pt idx="734">
                  <c:v>2.23682564568153E-3</c:v>
                </c:pt>
                <c:pt idx="735">
                  <c:v>2.2417574788871201E-3</c:v>
                </c:pt>
                <c:pt idx="736">
                  <c:v>2.2466899013922101E-3</c:v>
                </c:pt>
                <c:pt idx="737">
                  <c:v>2.2521737378074602E-3</c:v>
                </c:pt>
                <c:pt idx="738">
                  <c:v>2.25710856282996E-3</c:v>
                </c:pt>
                <c:pt idx="739">
                  <c:v>2.2620440165947399E-3</c:v>
                </c:pt>
                <c:pt idx="740">
                  <c:v>2.26698009003445E-3</c:v>
                </c:pt>
                <c:pt idx="741">
                  <c:v>2.2719167581385599E-3</c:v>
                </c:pt>
                <c:pt idx="742">
                  <c:v>2.2768539861782499E-3</c:v>
                </c:pt>
                <c:pt idx="743">
                  <c:v>2.28179173744059E-3</c:v>
                </c:pt>
                <c:pt idx="744">
                  <c:v>2.2871576754689002E-3</c:v>
                </c:pt>
                <c:pt idx="745">
                  <c:v>2.292097443123E-3</c:v>
                </c:pt>
                <c:pt idx="746">
                  <c:v>2.2970376892757901E-3</c:v>
                </c:pt>
                <c:pt idx="747">
                  <c:v>2.30197842720079E-3</c:v>
                </c:pt>
                <c:pt idx="748">
                  <c:v>2.3069196770765499E-3</c:v>
                </c:pt>
                <c:pt idx="749">
                  <c:v>2.3118614601077801E-3</c:v>
                </c:pt>
                <c:pt idx="750">
                  <c:v>2.3168037844984498E-3</c:v>
                </c:pt>
                <c:pt idx="751">
                  <c:v>2.3221400740720301E-3</c:v>
                </c:pt>
                <c:pt idx="752">
                  <c:v>2.32708458820876E-3</c:v>
                </c:pt>
                <c:pt idx="753">
                  <c:v>2.33202952666999E-3</c:v>
                </c:pt>
                <c:pt idx="754">
                  <c:v>2.3369748111606598E-3</c:v>
                </c:pt>
                <c:pt idx="755">
                  <c:v>2.3419203594124399E-3</c:v>
                </c:pt>
                <c:pt idx="756">
                  <c:v>2.3468660932967201E-3</c:v>
                </c:pt>
                <c:pt idx="757">
                  <c:v>2.35181194435642E-3</c:v>
                </c:pt>
                <c:pt idx="758">
                  <c:v>2.3567578543159701E-3</c:v>
                </c:pt>
                <c:pt idx="759">
                  <c:v>2.3617037753450301E-3</c:v>
                </c:pt>
                <c:pt idx="760">
                  <c:v>2.3666496672689798E-3</c:v>
                </c:pt>
                <c:pt idx="761">
                  <c:v>2.3715954964956699E-3</c:v>
                </c:pt>
                <c:pt idx="762">
                  <c:v>2.3765412346617699E-3</c:v>
                </c:pt>
                <c:pt idx="763">
                  <c:v>2.3814868575348699E-3</c:v>
                </c:pt>
                <c:pt idx="764">
                  <c:v>2.3871796237148499E-3</c:v>
                </c:pt>
                <c:pt idx="765">
                  <c:v>2.3921261916125102E-3</c:v>
                </c:pt>
                <c:pt idx="766">
                  <c:v>2.3970725873956899E-3</c:v>
                </c:pt>
                <c:pt idx="767">
                  <c:v>2.4020187957036298E-3</c:v>
                </c:pt>
                <c:pt idx="768">
                  <c:v>2.4069648023394398E-3</c:v>
                </c:pt>
                <c:pt idx="769">
                  <c:v>2.4119105944602598E-3</c:v>
                </c:pt>
                <c:pt idx="770">
                  <c:v>2.4168561603832499E-3</c:v>
                </c:pt>
                <c:pt idx="771">
                  <c:v>2.4218014888883099E-3</c:v>
                </c:pt>
                <c:pt idx="772">
                  <c:v>2.4267465694140801E-3</c:v>
                </c:pt>
                <c:pt idx="773">
                  <c:v>2.4316913919981498E-3</c:v>
                </c:pt>
                <c:pt idx="774">
                  <c:v>2.4366359473786499E-3</c:v>
                </c:pt>
                <c:pt idx="775">
                  <c:v>2.4415802268976301E-3</c:v>
                </c:pt>
                <c:pt idx="776">
                  <c:v>2.4465242226382098E-3</c:v>
                </c:pt>
                <c:pt idx="777">
                  <c:v>2.4514679272621999E-3</c:v>
                </c:pt>
                <c:pt idx="778">
                  <c:v>2.4564113337494499E-3</c:v>
                </c:pt>
                <c:pt idx="779">
                  <c:v>2.4613544359466601E-3</c:v>
                </c:pt>
                <c:pt idx="780">
                  <c:v>2.4662972284669599E-3</c:v>
                </c:pt>
                <c:pt idx="781">
                  <c:v>2.47123970612078E-3</c:v>
                </c:pt>
                <c:pt idx="782">
                  <c:v>2.4761818642607199E-3</c:v>
                </c:pt>
                <c:pt idx="783">
                  <c:v>2.48112369907712E-3</c:v>
                </c:pt>
                <c:pt idx="784">
                  <c:v>2.4860652075707102E-3</c:v>
                </c:pt>
                <c:pt idx="785">
                  <c:v>2.49100638755271E-3</c:v>
                </c:pt>
                <c:pt idx="786">
                  <c:v>2.49594723729386E-3</c:v>
                </c:pt>
                <c:pt idx="787">
                  <c:v>2.50149690646912E-3</c:v>
                </c:pt>
                <c:pt idx="788">
                  <c:v>2.50643826013245E-3</c:v>
                </c:pt>
                <c:pt idx="789">
                  <c:v>2.51137928385435E-3</c:v>
                </c:pt>
                <c:pt idx="790">
                  <c:v>2.51631997960258E-3</c:v>
                </c:pt>
                <c:pt idx="791">
                  <c:v>2.5212603501355E-3</c:v>
                </c:pt>
                <c:pt idx="792">
                  <c:v>2.52662070311929E-3</c:v>
                </c:pt>
                <c:pt idx="793">
                  <c:v>2.5315614902114902E-3</c:v>
                </c:pt>
                <c:pt idx="794">
                  <c:v>2.5365019690873698E-3</c:v>
                </c:pt>
                <c:pt idx="795">
                  <c:v>2.5414421490056798E-3</c:v>
                </c:pt>
                <c:pt idx="796">
                  <c:v>2.54638204108527E-3</c:v>
                </c:pt>
                <c:pt idx="797">
                  <c:v>2.5513216590798398E-3</c:v>
                </c:pt>
                <c:pt idx="798">
                  <c:v>2.5570333343971599E-3</c:v>
                </c:pt>
                <c:pt idx="799">
                  <c:v>2.56197365838299E-3</c:v>
                </c:pt>
                <c:pt idx="800">
                  <c:v>2.5669137716827499E-3</c:v>
                </c:pt>
                <c:pt idx="801">
                  <c:v>2.5724234036769902E-3</c:v>
                </c:pt>
                <c:pt idx="802">
                  <c:v>2.5773644184458699E-3</c:v>
                </c:pt>
                <c:pt idx="803">
                  <c:v>2.58230533751871E-3</c:v>
                </c:pt>
                <c:pt idx="804">
                  <c:v>2.58724621528414E-3</c:v>
                </c:pt>
                <c:pt idx="805">
                  <c:v>2.59218711512517E-3</c:v>
                </c:pt>
                <c:pt idx="806">
                  <c:v>2.59712810926466E-3</c:v>
                </c:pt>
                <c:pt idx="807">
                  <c:v>2.6020692754819201E-3</c:v>
                </c:pt>
                <c:pt idx="808">
                  <c:v>2.60701069420578E-3</c:v>
                </c:pt>
                <c:pt idx="809">
                  <c:v>2.6119524423160101E-3</c:v>
                </c:pt>
                <c:pt idx="810">
                  <c:v>2.6168945852596799E-3</c:v>
                </c:pt>
                <c:pt idx="811">
                  <c:v>2.62183717102338E-3</c:v>
                </c:pt>
                <c:pt idx="812">
                  <c:v>2.6267802270717499E-3</c:v>
                </c:pt>
                <c:pt idx="813">
                  <c:v>2.6317237663570502E-3</c:v>
                </c:pt>
                <c:pt idx="814">
                  <c:v>2.6366677901788599E-3</c:v>
                </c:pt>
                <c:pt idx="815">
                  <c:v>2.64161229462908E-3</c:v>
                </c:pt>
                <c:pt idx="816">
                  <c:v>2.6465572709591899E-3</c:v>
                </c:pt>
                <c:pt idx="817">
                  <c:v>2.6520247657165598E-3</c:v>
                </c:pt>
                <c:pt idx="818">
                  <c:v>2.6569718477299801E-3</c:v>
                </c:pt>
                <c:pt idx="819">
                  <c:v>2.66191930494834E-3</c:v>
                </c:pt>
                <c:pt idx="820">
                  <c:v>2.6668670778845602E-3</c:v>
                </c:pt>
                <c:pt idx="821">
                  <c:v>2.67181510106886E-3</c:v>
                </c:pt>
                <c:pt idx="822">
                  <c:v>2.6774939625683301E-3</c:v>
                </c:pt>
                <c:pt idx="823">
                  <c:v>2.6824435638910498E-3</c:v>
                </c:pt>
                <c:pt idx="824">
                  <c:v>2.6873932574733601E-3</c:v>
                </c:pt>
                <c:pt idx="825">
                  <c:v>2.6923430160095299E-3</c:v>
                </c:pt>
                <c:pt idx="826">
                  <c:v>2.6972928262007801E-3</c:v>
                </c:pt>
                <c:pt idx="827">
                  <c:v>2.7022426887353601E-3</c:v>
                </c:pt>
                <c:pt idx="828">
                  <c:v>2.7071926171864302E-3</c:v>
                </c:pt>
                <c:pt idx="829">
                  <c:v>2.7121426374361502E-3</c:v>
                </c:pt>
                <c:pt idx="830">
                  <c:v>2.7170927866735101E-3</c:v>
                </c:pt>
                <c:pt idx="831">
                  <c:v>2.7220431124461699E-3</c:v>
                </c:pt>
                <c:pt idx="832">
                  <c:v>2.7269936711868999E-3</c:v>
                </c:pt>
                <c:pt idx="833">
                  <c:v>2.7319445219056802E-3</c:v>
                </c:pt>
                <c:pt idx="834">
                  <c:v>2.7368957209984901E-3</c:v>
                </c:pt>
                <c:pt idx="835">
                  <c:v>2.74184731142805E-3</c:v>
                </c:pt>
                <c:pt idx="836">
                  <c:v>2.7467993156142698E-3</c:v>
                </c:pt>
                <c:pt idx="837">
                  <c:v>2.7517517298263801E-3</c:v>
                </c:pt>
                <c:pt idx="838">
                  <c:v>2.75670452827781E-3</c:v>
                </c:pt>
                <c:pt idx="839">
                  <c:v>2.7616576714365698E-3</c:v>
                </c:pt>
                <c:pt idx="840">
                  <c:v>2.7666111165286201E-3</c:v>
                </c:pt>
                <c:pt idx="841">
                  <c:v>2.7715648288126702E-3</c:v>
                </c:pt>
                <c:pt idx="842">
                  <c:v>2.7765187871748101E-3</c:v>
                </c:pt>
                <c:pt idx="843">
                  <c:v>2.7814729866793399E-3</c:v>
                </c:pt>
                <c:pt idx="844">
                  <c:v>2.7864274386666301E-3</c:v>
                </c:pt>
                <c:pt idx="845">
                  <c:v>2.7913821696593098E-3</c:v>
                </c:pt>
                <c:pt idx="846">
                  <c:v>2.7963372167966898E-3</c:v>
                </c:pt>
                <c:pt idx="847">
                  <c:v>2.80129262009106E-3</c:v>
                </c:pt>
                <c:pt idx="848">
                  <c:v>2.8062484156487501E-3</c:v>
                </c:pt>
                <c:pt idx="849">
                  <c:v>2.8112046240330998E-3</c:v>
                </c:pt>
                <c:pt idx="850">
                  <c:v>2.81616124335839E-3</c:v>
                </c:pt>
                <c:pt idx="851">
                  <c:v>2.8211182449134598E-3</c:v>
                </c:pt>
                <c:pt idx="852">
                  <c:v>2.8260755774810399E-3</c:v>
                </c:pt>
                <c:pt idx="853">
                  <c:v>2.8310331765224301E-3</c:v>
                </c:pt>
                <c:pt idx="854">
                  <c:v>2.83599097313267E-3</c:v>
                </c:pt>
                <c:pt idx="855">
                  <c:v>2.84094890358982E-3</c:v>
                </c:pt>
                <c:pt idx="856">
                  <c:v>2.8459069127484199E-3</c:v>
                </c:pt>
                <c:pt idx="857">
                  <c:v>2.8508649550954899E-3</c:v>
                </c:pt>
                <c:pt idx="858">
                  <c:v>2.8558229946078302E-3</c:v>
                </c:pt>
                <c:pt idx="859">
                  <c:v>2.8607810032667599E-3</c:v>
                </c:pt>
                <c:pt idx="860">
                  <c:v>2.8657389596330198E-3</c:v>
                </c:pt>
                <c:pt idx="861">
                  <c:v>2.8706968474602498E-3</c:v>
                </c:pt>
                <c:pt idx="862">
                  <c:v>2.8756546545339102E-3</c:v>
                </c:pt>
                <c:pt idx="863">
                  <c:v>2.8806123718616398E-3</c:v>
                </c:pt>
                <c:pt idx="864">
                  <c:v>2.8855699931114001E-3</c:v>
                </c:pt>
                <c:pt idx="865">
                  <c:v>2.8905275141460698E-3</c:v>
                </c:pt>
                <c:pt idx="866">
                  <c:v>2.8954849325640501E-3</c:v>
                </c:pt>
                <c:pt idx="867">
                  <c:v>2.9004422474649301E-3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1D0-4CFE-8278-5A3F6314A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0334624"/>
        <c:axId val="640336592"/>
      </c:scatterChart>
      <c:valAx>
        <c:axId val="640334624"/>
        <c:scaling>
          <c:orientation val="minMax"/>
          <c:max val="0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 z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36592"/>
        <c:crosses val="autoZero"/>
        <c:crossBetween val="midCat"/>
      </c:valAx>
      <c:valAx>
        <c:axId val="640336592"/>
        <c:scaling>
          <c:orientation val="minMax"/>
          <c:max val="1.0000000000000002E-3"/>
          <c:min val="-3.0000000000000009E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 y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34624"/>
        <c:crosses val="autoZero"/>
        <c:crossBetween val="midCat"/>
        <c:dispUnits>
          <c:custUnit val="1.0000000000000002E-3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aseline="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NEMI!$A$1</c:f>
              <c:strCache>
                <c:ptCount val="1"/>
                <c:pt idx="0">
                  <c:v>-10 deg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NEMI!$A$3:$A$870</c:f>
              <c:numCache>
                <c:formatCode>0.00E+00</c:formatCode>
                <c:ptCount val="868"/>
              </c:numCache>
            </c:numRef>
          </c:xVal>
          <c:yVal>
            <c:numRef>
              <c:f>NEMI!$B$3:$B$870</c:f>
              <c:numCache>
                <c:formatCode>0.00E+00</c:formatCode>
                <c:ptCount val="868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9B1-47EA-A17F-0DF401D11A17}"/>
            </c:ext>
          </c:extLst>
        </c:ser>
        <c:ser>
          <c:idx val="1"/>
          <c:order val="1"/>
          <c:tx>
            <c:strRef>
              <c:f>NEMI!$C$1</c:f>
              <c:strCache>
                <c:ptCount val="1"/>
                <c:pt idx="0">
                  <c:v>-5 deg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NEMI!$G$3:$G$870</c:f>
              <c:numCache>
                <c:formatCode>0.00E+00</c:formatCode>
                <c:ptCount val="868"/>
                <c:pt idx="0">
                  <c:v>2.6519999999999998E-3</c:v>
                </c:pt>
                <c:pt idx="1">
                  <c:v>2.8300000000000001E-3</c:v>
                </c:pt>
                <c:pt idx="2">
                  <c:v>3.0200000000000001E-3</c:v>
                </c:pt>
                <c:pt idx="3">
                  <c:v>3.2139999999999998E-3</c:v>
                </c:pt>
                <c:pt idx="4">
                  <c:v>3.4150000000000001E-3</c:v>
                </c:pt>
                <c:pt idx="5">
                  <c:v>3.6250000000000002E-3</c:v>
                </c:pt>
                <c:pt idx="6">
                  <c:v>3.8379999999999998E-3</c:v>
                </c:pt>
                <c:pt idx="7">
                  <c:v>4.0639999999999999E-3</c:v>
                </c:pt>
                <c:pt idx="8">
                  <c:v>4.2929999999999999E-3</c:v>
                </c:pt>
                <c:pt idx="9">
                  <c:v>4.5310000000000003E-3</c:v>
                </c:pt>
                <c:pt idx="10">
                  <c:v>4.7749999999999997E-3</c:v>
                </c:pt>
                <c:pt idx="11">
                  <c:v>5.0309999999999999E-3</c:v>
                </c:pt>
                <c:pt idx="12">
                  <c:v>5.2890000000000003E-3</c:v>
                </c:pt>
                <c:pt idx="13">
                  <c:v>5.5599999999999998E-3</c:v>
                </c:pt>
                <c:pt idx="14">
                  <c:v>5.842E-3</c:v>
                </c:pt>
                <c:pt idx="15">
                  <c:v>6.1269999999999996E-3</c:v>
                </c:pt>
                <c:pt idx="16">
                  <c:v>6.4250000000000002E-3</c:v>
                </c:pt>
                <c:pt idx="17">
                  <c:v>6.7270000000000003E-3</c:v>
                </c:pt>
                <c:pt idx="18">
                  <c:v>7.0390000000000001E-3</c:v>
                </c:pt>
                <c:pt idx="19">
                  <c:v>7.3559999999999997E-3</c:v>
                </c:pt>
                <c:pt idx="20">
                  <c:v>7.685E-3</c:v>
                </c:pt>
                <c:pt idx="21">
                  <c:v>8.0239999999999999E-3</c:v>
                </c:pt>
                <c:pt idx="22">
                  <c:v>8.3680000000000004E-3</c:v>
                </c:pt>
                <c:pt idx="23">
                  <c:v>8.7200000000000003E-3</c:v>
                </c:pt>
                <c:pt idx="24">
                  <c:v>9.0900000000000009E-3</c:v>
                </c:pt>
                <c:pt idx="25">
                  <c:v>9.4629999999999992E-3</c:v>
                </c:pt>
                <c:pt idx="26">
                  <c:v>9.8460000000000006E-3</c:v>
                </c:pt>
                <c:pt idx="27">
                  <c:v>1.0240000000000001E-2</c:v>
                </c:pt>
                <c:pt idx="28">
                  <c:v>1.064E-2</c:v>
                </c:pt>
                <c:pt idx="29">
                  <c:v>1.1050000000000001E-2</c:v>
                </c:pt>
                <c:pt idx="30">
                  <c:v>1.1469999999999999E-2</c:v>
                </c:pt>
                <c:pt idx="31">
                  <c:v>1.1900000000000001E-2</c:v>
                </c:pt>
                <c:pt idx="32">
                  <c:v>1.234E-2</c:v>
                </c:pt>
                <c:pt idx="33">
                  <c:v>1.2789999999999999E-2</c:v>
                </c:pt>
                <c:pt idx="34">
                  <c:v>1.325E-2</c:v>
                </c:pt>
                <c:pt idx="35">
                  <c:v>1.372E-2</c:v>
                </c:pt>
                <c:pt idx="36">
                  <c:v>1.4200000000000001E-2</c:v>
                </c:pt>
                <c:pt idx="37">
                  <c:v>1.469E-2</c:v>
                </c:pt>
                <c:pt idx="38">
                  <c:v>1.5180000000000001E-2</c:v>
                </c:pt>
                <c:pt idx="39">
                  <c:v>1.5689999999999999E-2</c:v>
                </c:pt>
                <c:pt idx="40">
                  <c:v>1.6199999999999999E-2</c:v>
                </c:pt>
                <c:pt idx="41">
                  <c:v>1.6729999999999998E-2</c:v>
                </c:pt>
                <c:pt idx="42">
                  <c:v>1.7260000000000001E-2</c:v>
                </c:pt>
                <c:pt idx="43">
                  <c:v>1.7809999999999999E-2</c:v>
                </c:pt>
                <c:pt idx="44">
                  <c:v>1.8360000000000001E-2</c:v>
                </c:pt>
                <c:pt idx="45">
                  <c:v>1.8919999999999999E-2</c:v>
                </c:pt>
                <c:pt idx="46">
                  <c:v>1.949E-2</c:v>
                </c:pt>
                <c:pt idx="47">
                  <c:v>2.0080000000000001E-2</c:v>
                </c:pt>
                <c:pt idx="48">
                  <c:v>2.0670000000000001E-2</c:v>
                </c:pt>
                <c:pt idx="49">
                  <c:v>2.1270000000000001E-2</c:v>
                </c:pt>
                <c:pt idx="50">
                  <c:v>2.189E-2</c:v>
                </c:pt>
                <c:pt idx="51">
                  <c:v>2.2509999999999999E-2</c:v>
                </c:pt>
                <c:pt idx="52">
                  <c:v>2.315E-2</c:v>
                </c:pt>
                <c:pt idx="53">
                  <c:v>2.3779999999999999E-2</c:v>
                </c:pt>
                <c:pt idx="54">
                  <c:v>2.443E-2</c:v>
                </c:pt>
                <c:pt idx="55">
                  <c:v>2.5080000000000002E-2</c:v>
                </c:pt>
                <c:pt idx="56">
                  <c:v>2.5749999999999999E-2</c:v>
                </c:pt>
                <c:pt idx="57">
                  <c:v>2.6419999999999999E-2</c:v>
                </c:pt>
                <c:pt idx="58">
                  <c:v>2.7099999999999999E-2</c:v>
                </c:pt>
                <c:pt idx="59">
                  <c:v>2.7789999999999999E-2</c:v>
                </c:pt>
                <c:pt idx="60">
                  <c:v>2.8479999999999998E-2</c:v>
                </c:pt>
                <c:pt idx="61">
                  <c:v>2.9190000000000001E-2</c:v>
                </c:pt>
                <c:pt idx="62">
                  <c:v>2.9909999999999999E-2</c:v>
                </c:pt>
                <c:pt idx="63">
                  <c:v>3.0630000000000001E-2</c:v>
                </c:pt>
                <c:pt idx="64">
                  <c:v>3.1350000000000003E-2</c:v>
                </c:pt>
                <c:pt idx="65">
                  <c:v>3.209E-2</c:v>
                </c:pt>
                <c:pt idx="66">
                  <c:v>3.2829999999999998E-2</c:v>
                </c:pt>
                <c:pt idx="67">
                  <c:v>3.3579999999999999E-2</c:v>
                </c:pt>
                <c:pt idx="68">
                  <c:v>3.4340000000000002E-2</c:v>
                </c:pt>
                <c:pt idx="69">
                  <c:v>3.5119999999999998E-2</c:v>
                </c:pt>
                <c:pt idx="70">
                  <c:v>3.5889999999999998E-2</c:v>
                </c:pt>
                <c:pt idx="71">
                  <c:v>3.6670000000000001E-2</c:v>
                </c:pt>
                <c:pt idx="72">
                  <c:v>3.746E-2</c:v>
                </c:pt>
                <c:pt idx="73">
                  <c:v>3.8260000000000002E-2</c:v>
                </c:pt>
                <c:pt idx="74">
                  <c:v>3.9070000000000001E-2</c:v>
                </c:pt>
                <c:pt idx="75">
                  <c:v>3.9879999999999999E-2</c:v>
                </c:pt>
                <c:pt idx="76">
                  <c:v>4.0689999999999997E-2</c:v>
                </c:pt>
                <c:pt idx="77">
                  <c:v>4.1529999999999997E-2</c:v>
                </c:pt>
                <c:pt idx="78">
                  <c:v>4.2360000000000002E-2</c:v>
                </c:pt>
                <c:pt idx="79">
                  <c:v>4.3189999999999999E-2</c:v>
                </c:pt>
                <c:pt idx="80">
                  <c:v>4.403E-2</c:v>
                </c:pt>
                <c:pt idx="81">
                  <c:v>4.4880000000000003E-2</c:v>
                </c:pt>
                <c:pt idx="82">
                  <c:v>4.573E-2</c:v>
                </c:pt>
                <c:pt idx="83">
                  <c:v>4.6589999999999999E-2</c:v>
                </c:pt>
                <c:pt idx="84">
                  <c:v>4.7460000000000002E-2</c:v>
                </c:pt>
                <c:pt idx="85">
                  <c:v>4.8329999999999998E-2</c:v>
                </c:pt>
                <c:pt idx="86">
                  <c:v>4.9200000000000001E-2</c:v>
                </c:pt>
                <c:pt idx="87">
                  <c:v>5.008E-2</c:v>
                </c:pt>
                <c:pt idx="88">
                  <c:v>5.0959999999999998E-2</c:v>
                </c:pt>
                <c:pt idx="89">
                  <c:v>5.185E-2</c:v>
                </c:pt>
                <c:pt idx="90">
                  <c:v>5.2740000000000002E-2</c:v>
                </c:pt>
                <c:pt idx="91">
                  <c:v>5.3629999999999997E-2</c:v>
                </c:pt>
                <c:pt idx="92">
                  <c:v>5.4530000000000002E-2</c:v>
                </c:pt>
                <c:pt idx="93">
                  <c:v>5.543E-2</c:v>
                </c:pt>
                <c:pt idx="94">
                  <c:v>5.6340000000000001E-2</c:v>
                </c:pt>
                <c:pt idx="95">
                  <c:v>5.7250000000000002E-2</c:v>
                </c:pt>
                <c:pt idx="96">
                  <c:v>5.8160000000000003E-2</c:v>
                </c:pt>
                <c:pt idx="97">
                  <c:v>5.9069999999999998E-2</c:v>
                </c:pt>
                <c:pt idx="98">
                  <c:v>5.9990000000000002E-2</c:v>
                </c:pt>
                <c:pt idx="99">
                  <c:v>6.0909999999999999E-2</c:v>
                </c:pt>
                <c:pt idx="100">
                  <c:v>6.1830000000000003E-2</c:v>
                </c:pt>
                <c:pt idx="101">
                  <c:v>6.2759999999999996E-2</c:v>
                </c:pt>
                <c:pt idx="102">
                  <c:v>6.3689999999999997E-2</c:v>
                </c:pt>
                <c:pt idx="103">
                  <c:v>6.4619999999999997E-2</c:v>
                </c:pt>
                <c:pt idx="104">
                  <c:v>6.5549999999999997E-2</c:v>
                </c:pt>
                <c:pt idx="105">
                  <c:v>6.6479999999999997E-2</c:v>
                </c:pt>
                <c:pt idx="106">
                  <c:v>6.7419999999999994E-2</c:v>
                </c:pt>
                <c:pt idx="107">
                  <c:v>6.8349999999999994E-2</c:v>
                </c:pt>
                <c:pt idx="108">
                  <c:v>6.9290000000000004E-2</c:v>
                </c:pt>
                <c:pt idx="109">
                  <c:v>7.0230000000000001E-2</c:v>
                </c:pt>
                <c:pt idx="110">
                  <c:v>7.1169999999999997E-2</c:v>
                </c:pt>
                <c:pt idx="111">
                  <c:v>7.2120000000000004E-2</c:v>
                </c:pt>
                <c:pt idx="112">
                  <c:v>7.306E-2</c:v>
                </c:pt>
                <c:pt idx="113">
                  <c:v>7.4010000000000006E-2</c:v>
                </c:pt>
                <c:pt idx="114">
                  <c:v>7.4959999999999999E-2</c:v>
                </c:pt>
                <c:pt idx="115">
                  <c:v>7.5899999999999995E-2</c:v>
                </c:pt>
                <c:pt idx="116">
                  <c:v>7.6859999999999998E-2</c:v>
                </c:pt>
                <c:pt idx="117">
                  <c:v>7.7810000000000004E-2</c:v>
                </c:pt>
                <c:pt idx="118">
                  <c:v>7.8759999999999997E-2</c:v>
                </c:pt>
                <c:pt idx="119">
                  <c:v>7.9710000000000003E-2</c:v>
                </c:pt>
                <c:pt idx="120">
                  <c:v>8.0670000000000006E-2</c:v>
                </c:pt>
                <c:pt idx="121">
                  <c:v>8.1619999999999998E-2</c:v>
                </c:pt>
                <c:pt idx="122">
                  <c:v>8.2580000000000001E-2</c:v>
                </c:pt>
                <c:pt idx="123">
                  <c:v>8.3540000000000003E-2</c:v>
                </c:pt>
                <c:pt idx="124">
                  <c:v>8.4500000000000006E-2</c:v>
                </c:pt>
                <c:pt idx="125">
                  <c:v>8.5459999999999994E-2</c:v>
                </c:pt>
                <c:pt idx="126">
                  <c:v>8.6419999999999997E-2</c:v>
                </c:pt>
                <c:pt idx="127">
                  <c:v>8.7379999999999999E-2</c:v>
                </c:pt>
                <c:pt idx="128">
                  <c:v>8.8370000000000004E-2</c:v>
                </c:pt>
                <c:pt idx="129">
                  <c:v>8.9330000000000007E-2</c:v>
                </c:pt>
                <c:pt idx="130">
                  <c:v>9.0289999999999995E-2</c:v>
                </c:pt>
                <c:pt idx="131">
                  <c:v>9.1259999999999994E-2</c:v>
                </c:pt>
                <c:pt idx="132">
                  <c:v>9.2230000000000006E-2</c:v>
                </c:pt>
                <c:pt idx="133">
                  <c:v>9.3189999999999995E-2</c:v>
                </c:pt>
                <c:pt idx="134">
                  <c:v>9.4159999999999994E-2</c:v>
                </c:pt>
                <c:pt idx="135">
                  <c:v>9.5130000000000006E-2</c:v>
                </c:pt>
                <c:pt idx="136">
                  <c:v>9.6100000000000005E-2</c:v>
                </c:pt>
                <c:pt idx="137">
                  <c:v>9.7089999999999996E-2</c:v>
                </c:pt>
                <c:pt idx="138">
                  <c:v>9.8059999999999994E-2</c:v>
                </c:pt>
                <c:pt idx="139">
                  <c:v>9.9040000000000003E-2</c:v>
                </c:pt>
                <c:pt idx="140">
                  <c:v>0.1</c:v>
                </c:pt>
                <c:pt idx="141">
                  <c:v>0.10100000000000001</c:v>
                </c:pt>
                <c:pt idx="142">
                  <c:v>0.10199999999999999</c:v>
                </c:pt>
                <c:pt idx="143">
                  <c:v>0.10290000000000001</c:v>
                </c:pt>
                <c:pt idx="144">
                  <c:v>0.10390000000000001</c:v>
                </c:pt>
                <c:pt idx="145">
                  <c:v>0.10489999999999999</c:v>
                </c:pt>
                <c:pt idx="146">
                  <c:v>0.10589999999999999</c:v>
                </c:pt>
                <c:pt idx="147">
                  <c:v>0.10680000000000001</c:v>
                </c:pt>
                <c:pt idx="148">
                  <c:v>0.10780000000000001</c:v>
                </c:pt>
                <c:pt idx="149">
                  <c:v>0.10879999999999999</c:v>
                </c:pt>
                <c:pt idx="150">
                  <c:v>0.10979999999999999</c:v>
                </c:pt>
                <c:pt idx="151">
                  <c:v>0.1108</c:v>
                </c:pt>
                <c:pt idx="152">
                  <c:v>0.11169999999999999</c:v>
                </c:pt>
                <c:pt idx="153">
                  <c:v>0.11269999999999999</c:v>
                </c:pt>
                <c:pt idx="154">
                  <c:v>0.1137</c:v>
                </c:pt>
                <c:pt idx="155">
                  <c:v>0.1147</c:v>
                </c:pt>
                <c:pt idx="156">
                  <c:v>0.1157</c:v>
                </c:pt>
                <c:pt idx="157">
                  <c:v>0.1166</c:v>
                </c:pt>
                <c:pt idx="158">
                  <c:v>0.1176</c:v>
                </c:pt>
                <c:pt idx="159">
                  <c:v>0.1186</c:v>
                </c:pt>
                <c:pt idx="160">
                  <c:v>0.1196</c:v>
                </c:pt>
                <c:pt idx="161">
                  <c:v>0.1206</c:v>
                </c:pt>
                <c:pt idx="162">
                  <c:v>0.1216</c:v>
                </c:pt>
                <c:pt idx="163">
                  <c:v>0.1225</c:v>
                </c:pt>
                <c:pt idx="164">
                  <c:v>0.1235</c:v>
                </c:pt>
                <c:pt idx="165">
                  <c:v>0.1245</c:v>
                </c:pt>
                <c:pt idx="166">
                  <c:v>0.1255</c:v>
                </c:pt>
                <c:pt idx="167">
                  <c:v>0.1265</c:v>
                </c:pt>
                <c:pt idx="168">
                  <c:v>0.1275</c:v>
                </c:pt>
                <c:pt idx="169">
                  <c:v>0.1285</c:v>
                </c:pt>
                <c:pt idx="170">
                  <c:v>0.1295</c:v>
                </c:pt>
                <c:pt idx="171">
                  <c:v>0.13039999999999999</c:v>
                </c:pt>
                <c:pt idx="172">
                  <c:v>0.13139999999999999</c:v>
                </c:pt>
                <c:pt idx="173">
                  <c:v>0.13239999999999999</c:v>
                </c:pt>
                <c:pt idx="174">
                  <c:v>0.13339999999999999</c:v>
                </c:pt>
                <c:pt idx="175">
                  <c:v>0.13439999999999999</c:v>
                </c:pt>
                <c:pt idx="176">
                  <c:v>0.13539999999999999</c:v>
                </c:pt>
                <c:pt idx="177">
                  <c:v>0.13639999999999999</c:v>
                </c:pt>
                <c:pt idx="178">
                  <c:v>0.13739999999999999</c:v>
                </c:pt>
                <c:pt idx="179">
                  <c:v>0.1384</c:v>
                </c:pt>
                <c:pt idx="180">
                  <c:v>0.1394</c:v>
                </c:pt>
                <c:pt idx="181">
                  <c:v>0.1404</c:v>
                </c:pt>
                <c:pt idx="182">
                  <c:v>0.14130000000000001</c:v>
                </c:pt>
                <c:pt idx="183">
                  <c:v>0.1424</c:v>
                </c:pt>
                <c:pt idx="184">
                  <c:v>0.1434</c:v>
                </c:pt>
                <c:pt idx="185">
                  <c:v>0.1444</c:v>
                </c:pt>
                <c:pt idx="186">
                  <c:v>0.1454</c:v>
                </c:pt>
                <c:pt idx="187">
                  <c:v>0.14630000000000001</c:v>
                </c:pt>
                <c:pt idx="188">
                  <c:v>0.14729999999999999</c:v>
                </c:pt>
                <c:pt idx="189">
                  <c:v>0.14829999999999999</c:v>
                </c:pt>
                <c:pt idx="190">
                  <c:v>0.14929999999999999</c:v>
                </c:pt>
                <c:pt idx="191">
                  <c:v>0.15029999999999999</c:v>
                </c:pt>
                <c:pt idx="192">
                  <c:v>0.15129999999999999</c:v>
                </c:pt>
                <c:pt idx="193">
                  <c:v>0.15229999999999999</c:v>
                </c:pt>
                <c:pt idx="194">
                  <c:v>0.15329999999999999</c:v>
                </c:pt>
                <c:pt idx="195">
                  <c:v>0.15429999999999999</c:v>
                </c:pt>
                <c:pt idx="196">
                  <c:v>0.15529999999999999</c:v>
                </c:pt>
                <c:pt idx="197">
                  <c:v>0.15629999999999999</c:v>
                </c:pt>
                <c:pt idx="198">
                  <c:v>0.1573</c:v>
                </c:pt>
                <c:pt idx="199">
                  <c:v>0.1583</c:v>
                </c:pt>
                <c:pt idx="200">
                  <c:v>0.1593</c:v>
                </c:pt>
                <c:pt idx="201">
                  <c:v>0.1603</c:v>
                </c:pt>
                <c:pt idx="202">
                  <c:v>0.1613</c:v>
                </c:pt>
                <c:pt idx="203">
                  <c:v>0.1623</c:v>
                </c:pt>
                <c:pt idx="204">
                  <c:v>0.1633</c:v>
                </c:pt>
                <c:pt idx="205">
                  <c:v>0.1643</c:v>
                </c:pt>
                <c:pt idx="206">
                  <c:v>0.1653</c:v>
                </c:pt>
                <c:pt idx="207">
                  <c:v>0.1663</c:v>
                </c:pt>
                <c:pt idx="208">
                  <c:v>0.1673</c:v>
                </c:pt>
                <c:pt idx="209">
                  <c:v>0.16830000000000001</c:v>
                </c:pt>
                <c:pt idx="210">
                  <c:v>0.16930000000000001</c:v>
                </c:pt>
                <c:pt idx="211">
                  <c:v>0.17030000000000001</c:v>
                </c:pt>
                <c:pt idx="212">
                  <c:v>0.17130000000000001</c:v>
                </c:pt>
                <c:pt idx="213">
                  <c:v>0.17230000000000001</c:v>
                </c:pt>
                <c:pt idx="214">
                  <c:v>0.17330000000000001</c:v>
                </c:pt>
                <c:pt idx="215">
                  <c:v>0.17430000000000001</c:v>
                </c:pt>
                <c:pt idx="216">
                  <c:v>0.17530000000000001</c:v>
                </c:pt>
                <c:pt idx="217">
                  <c:v>0.17630000000000001</c:v>
                </c:pt>
                <c:pt idx="218">
                  <c:v>0.17730000000000001</c:v>
                </c:pt>
                <c:pt idx="219">
                  <c:v>0.17829999999999999</c:v>
                </c:pt>
                <c:pt idx="220">
                  <c:v>0.17929999999999999</c:v>
                </c:pt>
                <c:pt idx="221">
                  <c:v>0.18029999999999999</c:v>
                </c:pt>
                <c:pt idx="222">
                  <c:v>0.18129999999999999</c:v>
                </c:pt>
                <c:pt idx="223">
                  <c:v>0.18229999999999999</c:v>
                </c:pt>
                <c:pt idx="224">
                  <c:v>0.18329999999999999</c:v>
                </c:pt>
                <c:pt idx="225">
                  <c:v>0.18429999999999999</c:v>
                </c:pt>
                <c:pt idx="226">
                  <c:v>0.18529999999999999</c:v>
                </c:pt>
                <c:pt idx="227">
                  <c:v>0.18629999999999999</c:v>
                </c:pt>
                <c:pt idx="228">
                  <c:v>0.18729999999999999</c:v>
                </c:pt>
                <c:pt idx="229">
                  <c:v>0.1883</c:v>
                </c:pt>
                <c:pt idx="230">
                  <c:v>0.1893</c:v>
                </c:pt>
                <c:pt idx="231">
                  <c:v>0.1903</c:v>
                </c:pt>
                <c:pt idx="232">
                  <c:v>0.1913</c:v>
                </c:pt>
                <c:pt idx="233">
                  <c:v>0.19239999999999999</c:v>
                </c:pt>
                <c:pt idx="234">
                  <c:v>0.19339999999999999</c:v>
                </c:pt>
                <c:pt idx="235">
                  <c:v>0.19439999999999999</c:v>
                </c:pt>
                <c:pt idx="236">
                  <c:v>0.19539999999999999</c:v>
                </c:pt>
                <c:pt idx="237">
                  <c:v>0.19639999999999999</c:v>
                </c:pt>
                <c:pt idx="238">
                  <c:v>0.19739999999999999</c:v>
                </c:pt>
                <c:pt idx="239">
                  <c:v>0.19839999999999999</c:v>
                </c:pt>
                <c:pt idx="240">
                  <c:v>0.19939999999999999</c:v>
                </c:pt>
                <c:pt idx="241">
                  <c:v>0.20039999999999999</c:v>
                </c:pt>
                <c:pt idx="242">
                  <c:v>0.2014</c:v>
                </c:pt>
                <c:pt idx="243">
                  <c:v>0.2024</c:v>
                </c:pt>
                <c:pt idx="244">
                  <c:v>0.2034</c:v>
                </c:pt>
                <c:pt idx="245">
                  <c:v>0.2044</c:v>
                </c:pt>
                <c:pt idx="246">
                  <c:v>0.2054</c:v>
                </c:pt>
                <c:pt idx="247">
                  <c:v>0.2064</c:v>
                </c:pt>
                <c:pt idx="248">
                  <c:v>0.2074</c:v>
                </c:pt>
                <c:pt idx="249">
                  <c:v>0.20849999999999999</c:v>
                </c:pt>
                <c:pt idx="250">
                  <c:v>0.20949999999999999</c:v>
                </c:pt>
                <c:pt idx="251">
                  <c:v>0.21049999999999999</c:v>
                </c:pt>
                <c:pt idx="252">
                  <c:v>0.21149999999999999</c:v>
                </c:pt>
                <c:pt idx="253">
                  <c:v>0.21249999999999999</c:v>
                </c:pt>
                <c:pt idx="254">
                  <c:v>0.2135</c:v>
                </c:pt>
                <c:pt idx="255">
                  <c:v>0.2145</c:v>
                </c:pt>
                <c:pt idx="256">
                  <c:v>0.2155</c:v>
                </c:pt>
                <c:pt idx="257">
                  <c:v>0.2165</c:v>
                </c:pt>
                <c:pt idx="258">
                  <c:v>0.2175</c:v>
                </c:pt>
                <c:pt idx="259">
                  <c:v>0.2185</c:v>
                </c:pt>
                <c:pt idx="260">
                  <c:v>0.2195</c:v>
                </c:pt>
                <c:pt idx="261">
                  <c:v>0.22059999999999999</c:v>
                </c:pt>
                <c:pt idx="262">
                  <c:v>0.22159999999999999</c:v>
                </c:pt>
                <c:pt idx="263">
                  <c:v>0.22259999999999999</c:v>
                </c:pt>
                <c:pt idx="264">
                  <c:v>0.22359999999999999</c:v>
                </c:pt>
                <c:pt idx="265">
                  <c:v>0.22459999999999999</c:v>
                </c:pt>
                <c:pt idx="266">
                  <c:v>0.22559999999999999</c:v>
                </c:pt>
                <c:pt idx="267">
                  <c:v>0.2266</c:v>
                </c:pt>
                <c:pt idx="268">
                  <c:v>0.2276</c:v>
                </c:pt>
                <c:pt idx="269">
                  <c:v>0.2286</c:v>
                </c:pt>
                <c:pt idx="270">
                  <c:v>0.2296</c:v>
                </c:pt>
                <c:pt idx="271">
                  <c:v>0.23069999999999999</c:v>
                </c:pt>
                <c:pt idx="272">
                  <c:v>0.23169999999999999</c:v>
                </c:pt>
                <c:pt idx="273">
                  <c:v>0.23269999999999999</c:v>
                </c:pt>
                <c:pt idx="274">
                  <c:v>0.23369999999999999</c:v>
                </c:pt>
                <c:pt idx="275">
                  <c:v>0.23469999999999999</c:v>
                </c:pt>
                <c:pt idx="276">
                  <c:v>0.23569999999999999</c:v>
                </c:pt>
                <c:pt idx="277">
                  <c:v>0.23669999999999999</c:v>
                </c:pt>
                <c:pt idx="278">
                  <c:v>0.23769999999999999</c:v>
                </c:pt>
                <c:pt idx="279">
                  <c:v>0.2387</c:v>
                </c:pt>
                <c:pt idx="280">
                  <c:v>0.2397</c:v>
                </c:pt>
                <c:pt idx="281">
                  <c:v>0.24079999999999999</c:v>
                </c:pt>
                <c:pt idx="282">
                  <c:v>0.24179999999999999</c:v>
                </c:pt>
                <c:pt idx="283">
                  <c:v>0.24279999999999999</c:v>
                </c:pt>
                <c:pt idx="284">
                  <c:v>0.24379999999999999</c:v>
                </c:pt>
                <c:pt idx="285">
                  <c:v>0.24479999999999999</c:v>
                </c:pt>
                <c:pt idx="286">
                  <c:v>0.24579999999999999</c:v>
                </c:pt>
                <c:pt idx="287">
                  <c:v>0.24679999999999999</c:v>
                </c:pt>
                <c:pt idx="288">
                  <c:v>0.24779999999999999</c:v>
                </c:pt>
                <c:pt idx="289">
                  <c:v>0.24890000000000001</c:v>
                </c:pt>
                <c:pt idx="290">
                  <c:v>0.24990000000000001</c:v>
                </c:pt>
                <c:pt idx="291">
                  <c:v>0.25090000000000001</c:v>
                </c:pt>
                <c:pt idx="292">
                  <c:v>0.25190000000000001</c:v>
                </c:pt>
                <c:pt idx="293">
                  <c:v>0.25290000000000001</c:v>
                </c:pt>
                <c:pt idx="294">
                  <c:v>0.25390000000000001</c:v>
                </c:pt>
                <c:pt idx="295">
                  <c:v>0.25490000000000002</c:v>
                </c:pt>
                <c:pt idx="296">
                  <c:v>0.25590000000000002</c:v>
                </c:pt>
                <c:pt idx="297">
                  <c:v>0.25700000000000001</c:v>
                </c:pt>
                <c:pt idx="298">
                  <c:v>0.25800000000000001</c:v>
                </c:pt>
                <c:pt idx="299">
                  <c:v>0.25900000000000001</c:v>
                </c:pt>
                <c:pt idx="300">
                  <c:v>0.26</c:v>
                </c:pt>
                <c:pt idx="301">
                  <c:v>0.26100000000000001</c:v>
                </c:pt>
                <c:pt idx="302">
                  <c:v>0.26200000000000001</c:v>
                </c:pt>
                <c:pt idx="303">
                  <c:v>0.26300000000000001</c:v>
                </c:pt>
                <c:pt idx="304">
                  <c:v>0.2641</c:v>
                </c:pt>
                <c:pt idx="305">
                  <c:v>0.2651</c:v>
                </c:pt>
                <c:pt idx="306">
                  <c:v>0.2661</c:v>
                </c:pt>
                <c:pt idx="307">
                  <c:v>0.2671</c:v>
                </c:pt>
                <c:pt idx="308">
                  <c:v>0.2681</c:v>
                </c:pt>
                <c:pt idx="309">
                  <c:v>0.26910000000000001</c:v>
                </c:pt>
                <c:pt idx="310">
                  <c:v>0.27010000000000001</c:v>
                </c:pt>
                <c:pt idx="311">
                  <c:v>0.2712</c:v>
                </c:pt>
                <c:pt idx="312">
                  <c:v>0.2722</c:v>
                </c:pt>
                <c:pt idx="313">
                  <c:v>0.2732</c:v>
                </c:pt>
                <c:pt idx="314">
                  <c:v>0.2742</c:v>
                </c:pt>
                <c:pt idx="315">
                  <c:v>0.2752</c:v>
                </c:pt>
                <c:pt idx="316">
                  <c:v>0.2762</c:v>
                </c:pt>
                <c:pt idx="317">
                  <c:v>0.2772</c:v>
                </c:pt>
                <c:pt idx="318">
                  <c:v>0.27829999999999999</c:v>
                </c:pt>
                <c:pt idx="319">
                  <c:v>0.27929999999999999</c:v>
                </c:pt>
                <c:pt idx="320">
                  <c:v>0.28029999999999999</c:v>
                </c:pt>
                <c:pt idx="321">
                  <c:v>0.28129999999999999</c:v>
                </c:pt>
                <c:pt idx="322">
                  <c:v>0.2823</c:v>
                </c:pt>
                <c:pt idx="323">
                  <c:v>0.2833</c:v>
                </c:pt>
                <c:pt idx="324">
                  <c:v>0.2843</c:v>
                </c:pt>
                <c:pt idx="325">
                  <c:v>0.28539999999999999</c:v>
                </c:pt>
                <c:pt idx="326">
                  <c:v>0.28639999999999999</c:v>
                </c:pt>
                <c:pt idx="327">
                  <c:v>0.28739999999999999</c:v>
                </c:pt>
                <c:pt idx="328">
                  <c:v>0.28839999999999999</c:v>
                </c:pt>
                <c:pt idx="329">
                  <c:v>0.28939999999999999</c:v>
                </c:pt>
                <c:pt idx="330">
                  <c:v>0.29039999999999999</c:v>
                </c:pt>
                <c:pt idx="331">
                  <c:v>0.29149999999999998</c:v>
                </c:pt>
                <c:pt idx="332">
                  <c:v>0.29249999999999998</c:v>
                </c:pt>
                <c:pt idx="333">
                  <c:v>0.29349999999999998</c:v>
                </c:pt>
                <c:pt idx="334">
                  <c:v>0.29449999999999998</c:v>
                </c:pt>
                <c:pt idx="335">
                  <c:v>0.29549999999999998</c:v>
                </c:pt>
                <c:pt idx="336">
                  <c:v>0.29649999999999999</c:v>
                </c:pt>
                <c:pt idx="337">
                  <c:v>0.29759999999999998</c:v>
                </c:pt>
                <c:pt idx="338">
                  <c:v>0.29859999999999998</c:v>
                </c:pt>
                <c:pt idx="339">
                  <c:v>0.29959999999999998</c:v>
                </c:pt>
                <c:pt idx="340">
                  <c:v>0.30059999999999998</c:v>
                </c:pt>
                <c:pt idx="341">
                  <c:v>0.30159999999999998</c:v>
                </c:pt>
                <c:pt idx="342">
                  <c:v>0.30259999999999998</c:v>
                </c:pt>
                <c:pt idx="343">
                  <c:v>0.30370000000000003</c:v>
                </c:pt>
                <c:pt idx="344">
                  <c:v>0.30470000000000003</c:v>
                </c:pt>
                <c:pt idx="345">
                  <c:v>0.30570000000000003</c:v>
                </c:pt>
                <c:pt idx="346">
                  <c:v>0.30669999999999997</c:v>
                </c:pt>
                <c:pt idx="347">
                  <c:v>0.30769999999999997</c:v>
                </c:pt>
                <c:pt idx="348">
                  <c:v>0.30869999999999997</c:v>
                </c:pt>
                <c:pt idx="349">
                  <c:v>0.30980000000000002</c:v>
                </c:pt>
                <c:pt idx="350">
                  <c:v>0.31080000000000002</c:v>
                </c:pt>
                <c:pt idx="351">
                  <c:v>0.31180000000000002</c:v>
                </c:pt>
                <c:pt idx="352">
                  <c:v>0.31280000000000002</c:v>
                </c:pt>
                <c:pt idx="353">
                  <c:v>0.31380000000000002</c:v>
                </c:pt>
                <c:pt idx="354">
                  <c:v>0.31490000000000001</c:v>
                </c:pt>
                <c:pt idx="355">
                  <c:v>0.31590000000000001</c:v>
                </c:pt>
                <c:pt idx="356">
                  <c:v>0.31690000000000002</c:v>
                </c:pt>
                <c:pt idx="357">
                  <c:v>0.31790000000000002</c:v>
                </c:pt>
                <c:pt idx="358">
                  <c:v>0.31890000000000002</c:v>
                </c:pt>
                <c:pt idx="359">
                  <c:v>0.31990000000000002</c:v>
                </c:pt>
                <c:pt idx="360">
                  <c:v>0.32100000000000001</c:v>
                </c:pt>
                <c:pt idx="361">
                  <c:v>0.32200000000000001</c:v>
                </c:pt>
                <c:pt idx="362">
                  <c:v>0.32300000000000001</c:v>
                </c:pt>
                <c:pt idx="363">
                  <c:v>0.32400000000000001</c:v>
                </c:pt>
                <c:pt idx="364">
                  <c:v>0.32500000000000001</c:v>
                </c:pt>
                <c:pt idx="365">
                  <c:v>0.3261</c:v>
                </c:pt>
                <c:pt idx="366">
                  <c:v>0.3271</c:v>
                </c:pt>
                <c:pt idx="367">
                  <c:v>0.3281</c:v>
                </c:pt>
                <c:pt idx="368">
                  <c:v>0.3291</c:v>
                </c:pt>
                <c:pt idx="369">
                  <c:v>0.3301</c:v>
                </c:pt>
                <c:pt idx="370">
                  <c:v>0.33110000000000001</c:v>
                </c:pt>
                <c:pt idx="371">
                  <c:v>0.3322</c:v>
                </c:pt>
                <c:pt idx="372">
                  <c:v>0.3332</c:v>
                </c:pt>
                <c:pt idx="373">
                  <c:v>0.3342</c:v>
                </c:pt>
                <c:pt idx="374">
                  <c:v>0.3352</c:v>
                </c:pt>
                <c:pt idx="375">
                  <c:v>0.3362</c:v>
                </c:pt>
                <c:pt idx="376">
                  <c:v>0.33729999999999999</c:v>
                </c:pt>
                <c:pt idx="377">
                  <c:v>0.33829999999999999</c:v>
                </c:pt>
                <c:pt idx="378">
                  <c:v>0.33929999999999999</c:v>
                </c:pt>
                <c:pt idx="379">
                  <c:v>0.34029999999999999</c:v>
                </c:pt>
                <c:pt idx="380">
                  <c:v>0.34129999999999999</c:v>
                </c:pt>
                <c:pt idx="381">
                  <c:v>0.34239999999999998</c:v>
                </c:pt>
                <c:pt idx="382">
                  <c:v>0.34339999999999998</c:v>
                </c:pt>
                <c:pt idx="383">
                  <c:v>0.34439999999999998</c:v>
                </c:pt>
                <c:pt idx="384">
                  <c:v>0.34539999999999998</c:v>
                </c:pt>
                <c:pt idx="385">
                  <c:v>0.34639999999999999</c:v>
                </c:pt>
                <c:pt idx="386">
                  <c:v>0.34749999999999998</c:v>
                </c:pt>
                <c:pt idx="387">
                  <c:v>0.34849999999999998</c:v>
                </c:pt>
                <c:pt idx="388">
                  <c:v>0.34949999999999998</c:v>
                </c:pt>
                <c:pt idx="389">
                  <c:v>0.35049999999999998</c:v>
                </c:pt>
                <c:pt idx="390">
                  <c:v>0.35149999999999998</c:v>
                </c:pt>
                <c:pt idx="391">
                  <c:v>0.35260000000000002</c:v>
                </c:pt>
                <c:pt idx="392">
                  <c:v>0.35360000000000003</c:v>
                </c:pt>
                <c:pt idx="393">
                  <c:v>0.35460000000000003</c:v>
                </c:pt>
                <c:pt idx="394">
                  <c:v>0.35560000000000003</c:v>
                </c:pt>
                <c:pt idx="395">
                  <c:v>0.35659999999999997</c:v>
                </c:pt>
                <c:pt idx="396">
                  <c:v>0.35770000000000002</c:v>
                </c:pt>
                <c:pt idx="397">
                  <c:v>0.35870000000000002</c:v>
                </c:pt>
                <c:pt idx="398">
                  <c:v>0.35970000000000002</c:v>
                </c:pt>
                <c:pt idx="399">
                  <c:v>0.36070000000000002</c:v>
                </c:pt>
                <c:pt idx="400">
                  <c:v>0.36170000000000002</c:v>
                </c:pt>
                <c:pt idx="401">
                  <c:v>0.36280000000000001</c:v>
                </c:pt>
                <c:pt idx="402">
                  <c:v>0.36380000000000001</c:v>
                </c:pt>
                <c:pt idx="403">
                  <c:v>0.36480000000000001</c:v>
                </c:pt>
                <c:pt idx="404">
                  <c:v>0.36580000000000001</c:v>
                </c:pt>
                <c:pt idx="405">
                  <c:v>0.36680000000000001</c:v>
                </c:pt>
                <c:pt idx="406">
                  <c:v>0.3679</c:v>
                </c:pt>
                <c:pt idx="407">
                  <c:v>0.36890000000000001</c:v>
                </c:pt>
                <c:pt idx="408">
                  <c:v>0.36990000000000001</c:v>
                </c:pt>
                <c:pt idx="409">
                  <c:v>0.37090000000000001</c:v>
                </c:pt>
                <c:pt idx="410">
                  <c:v>0.372</c:v>
                </c:pt>
                <c:pt idx="411">
                  <c:v>0.373</c:v>
                </c:pt>
                <c:pt idx="412">
                  <c:v>0.374</c:v>
                </c:pt>
                <c:pt idx="413">
                  <c:v>0.375</c:v>
                </c:pt>
                <c:pt idx="414">
                  <c:v>0.376</c:v>
                </c:pt>
                <c:pt idx="415">
                  <c:v>0.37709999999999999</c:v>
                </c:pt>
                <c:pt idx="416">
                  <c:v>0.37809999999999999</c:v>
                </c:pt>
                <c:pt idx="417">
                  <c:v>0.37909999999999999</c:v>
                </c:pt>
                <c:pt idx="418">
                  <c:v>0.38009999999999999</c:v>
                </c:pt>
                <c:pt idx="419">
                  <c:v>0.38109999999999999</c:v>
                </c:pt>
                <c:pt idx="420">
                  <c:v>0.38219999999999998</c:v>
                </c:pt>
                <c:pt idx="421">
                  <c:v>0.38319999999999999</c:v>
                </c:pt>
                <c:pt idx="422">
                  <c:v>0.38419999999999999</c:v>
                </c:pt>
                <c:pt idx="423">
                  <c:v>0.38519999999999999</c:v>
                </c:pt>
                <c:pt idx="424">
                  <c:v>0.38629999999999998</c:v>
                </c:pt>
                <c:pt idx="425">
                  <c:v>0.38729999999999998</c:v>
                </c:pt>
                <c:pt idx="426">
                  <c:v>0.38829999999999998</c:v>
                </c:pt>
                <c:pt idx="427">
                  <c:v>0.38929999999999998</c:v>
                </c:pt>
                <c:pt idx="428">
                  <c:v>0.39029999999999998</c:v>
                </c:pt>
                <c:pt idx="429">
                  <c:v>0.39140000000000003</c:v>
                </c:pt>
                <c:pt idx="430">
                  <c:v>0.39240000000000003</c:v>
                </c:pt>
                <c:pt idx="431">
                  <c:v>0.39340000000000003</c:v>
                </c:pt>
                <c:pt idx="432">
                  <c:v>0.39439999999999997</c:v>
                </c:pt>
                <c:pt idx="433">
                  <c:v>0.39550000000000002</c:v>
                </c:pt>
                <c:pt idx="434">
                  <c:v>0.39650000000000002</c:v>
                </c:pt>
                <c:pt idx="435">
                  <c:v>0.39750000000000002</c:v>
                </c:pt>
                <c:pt idx="436">
                  <c:v>0.39850000000000002</c:v>
                </c:pt>
                <c:pt idx="437">
                  <c:v>0.39950000000000002</c:v>
                </c:pt>
                <c:pt idx="438">
                  <c:v>0.40060000000000001</c:v>
                </c:pt>
                <c:pt idx="439">
                  <c:v>0.40160000000000001</c:v>
                </c:pt>
                <c:pt idx="440">
                  <c:v>0.40260000000000001</c:v>
                </c:pt>
                <c:pt idx="441">
                  <c:v>0.40360000000000001</c:v>
                </c:pt>
                <c:pt idx="442">
                  <c:v>0.4047</c:v>
                </c:pt>
                <c:pt idx="443">
                  <c:v>0.40570000000000001</c:v>
                </c:pt>
                <c:pt idx="444">
                  <c:v>0.40670000000000001</c:v>
                </c:pt>
                <c:pt idx="445">
                  <c:v>0.40770000000000001</c:v>
                </c:pt>
                <c:pt idx="446">
                  <c:v>0.40870000000000001</c:v>
                </c:pt>
                <c:pt idx="447">
                  <c:v>0.4098</c:v>
                </c:pt>
                <c:pt idx="448">
                  <c:v>0.4108</c:v>
                </c:pt>
                <c:pt idx="449">
                  <c:v>0.4118</c:v>
                </c:pt>
                <c:pt idx="450">
                  <c:v>0.4128</c:v>
                </c:pt>
                <c:pt idx="451">
                  <c:v>0.41389999999999999</c:v>
                </c:pt>
                <c:pt idx="452">
                  <c:v>0.41489999999999999</c:v>
                </c:pt>
                <c:pt idx="453">
                  <c:v>0.41589999999999999</c:v>
                </c:pt>
                <c:pt idx="454">
                  <c:v>0.41689999999999999</c:v>
                </c:pt>
                <c:pt idx="455">
                  <c:v>0.41799999999999998</c:v>
                </c:pt>
                <c:pt idx="456">
                  <c:v>0.41899999999999998</c:v>
                </c:pt>
                <c:pt idx="457">
                  <c:v>0.42</c:v>
                </c:pt>
                <c:pt idx="458">
                  <c:v>0.42099999999999999</c:v>
                </c:pt>
                <c:pt idx="459">
                  <c:v>0.42199999999999999</c:v>
                </c:pt>
                <c:pt idx="460">
                  <c:v>0.42309999999999998</c:v>
                </c:pt>
                <c:pt idx="461">
                  <c:v>0.42409999999999998</c:v>
                </c:pt>
                <c:pt idx="462">
                  <c:v>0.42509999999999998</c:v>
                </c:pt>
                <c:pt idx="463">
                  <c:v>0.42609999999999998</c:v>
                </c:pt>
                <c:pt idx="464">
                  <c:v>0.42720000000000002</c:v>
                </c:pt>
                <c:pt idx="465">
                  <c:v>0.42820000000000003</c:v>
                </c:pt>
                <c:pt idx="466">
                  <c:v>0.42920000000000003</c:v>
                </c:pt>
                <c:pt idx="467">
                  <c:v>0.43020000000000003</c:v>
                </c:pt>
                <c:pt idx="468">
                  <c:v>0.43130000000000002</c:v>
                </c:pt>
                <c:pt idx="469">
                  <c:v>0.43230000000000002</c:v>
                </c:pt>
                <c:pt idx="470">
                  <c:v>0.43330000000000002</c:v>
                </c:pt>
                <c:pt idx="471">
                  <c:v>0.43430000000000002</c:v>
                </c:pt>
                <c:pt idx="472">
                  <c:v>0.43540000000000001</c:v>
                </c:pt>
                <c:pt idx="473">
                  <c:v>0.43640000000000001</c:v>
                </c:pt>
                <c:pt idx="474">
                  <c:v>0.43740000000000001</c:v>
                </c:pt>
                <c:pt idx="475">
                  <c:v>0.43840000000000001</c:v>
                </c:pt>
                <c:pt idx="476">
                  <c:v>0.43940000000000001</c:v>
                </c:pt>
                <c:pt idx="477">
                  <c:v>0.4405</c:v>
                </c:pt>
                <c:pt idx="478">
                  <c:v>0.4415</c:v>
                </c:pt>
                <c:pt idx="479">
                  <c:v>0.4425</c:v>
                </c:pt>
                <c:pt idx="480">
                  <c:v>0.44350000000000001</c:v>
                </c:pt>
                <c:pt idx="481">
                  <c:v>0.4446</c:v>
                </c:pt>
                <c:pt idx="482">
                  <c:v>0.4456</c:v>
                </c:pt>
                <c:pt idx="483">
                  <c:v>0.4466</c:v>
                </c:pt>
                <c:pt idx="484">
                  <c:v>0.4476</c:v>
                </c:pt>
                <c:pt idx="485">
                  <c:v>0.44869999999999999</c:v>
                </c:pt>
                <c:pt idx="486">
                  <c:v>0.44969999999999999</c:v>
                </c:pt>
                <c:pt idx="487">
                  <c:v>0.45069999999999999</c:v>
                </c:pt>
                <c:pt idx="488">
                  <c:v>0.45169999999999999</c:v>
                </c:pt>
                <c:pt idx="489">
                  <c:v>0.45279999999999998</c:v>
                </c:pt>
                <c:pt idx="490">
                  <c:v>0.45379999999999998</c:v>
                </c:pt>
                <c:pt idx="491">
                  <c:v>0.45479999999999998</c:v>
                </c:pt>
                <c:pt idx="492">
                  <c:v>0.45579999999999998</c:v>
                </c:pt>
                <c:pt idx="493">
                  <c:v>0.45689999999999997</c:v>
                </c:pt>
                <c:pt idx="494">
                  <c:v>0.45789999999999997</c:v>
                </c:pt>
                <c:pt idx="495">
                  <c:v>0.45889999999999997</c:v>
                </c:pt>
                <c:pt idx="496">
                  <c:v>0.45989999999999998</c:v>
                </c:pt>
                <c:pt idx="497">
                  <c:v>0.46100000000000002</c:v>
                </c:pt>
                <c:pt idx="498">
                  <c:v>0.46200000000000002</c:v>
                </c:pt>
                <c:pt idx="499">
                  <c:v>0.46300000000000002</c:v>
                </c:pt>
                <c:pt idx="500">
                  <c:v>0.46400000000000002</c:v>
                </c:pt>
                <c:pt idx="501">
                  <c:v>0.46500000000000002</c:v>
                </c:pt>
                <c:pt idx="502">
                  <c:v>0.46610000000000001</c:v>
                </c:pt>
                <c:pt idx="503">
                  <c:v>0.46710000000000002</c:v>
                </c:pt>
                <c:pt idx="504">
                  <c:v>0.46810000000000002</c:v>
                </c:pt>
                <c:pt idx="505">
                  <c:v>0.46910000000000002</c:v>
                </c:pt>
                <c:pt idx="506">
                  <c:v>0.47020000000000001</c:v>
                </c:pt>
                <c:pt idx="507">
                  <c:v>0.47120000000000001</c:v>
                </c:pt>
                <c:pt idx="508">
                  <c:v>0.47220000000000001</c:v>
                </c:pt>
                <c:pt idx="509">
                  <c:v>0.47320000000000001</c:v>
                </c:pt>
                <c:pt idx="510">
                  <c:v>0.4743</c:v>
                </c:pt>
                <c:pt idx="511">
                  <c:v>0.4753</c:v>
                </c:pt>
                <c:pt idx="512">
                  <c:v>0.4763</c:v>
                </c:pt>
                <c:pt idx="513">
                  <c:v>0.4773</c:v>
                </c:pt>
                <c:pt idx="514">
                  <c:v>0.47839999999999999</c:v>
                </c:pt>
                <c:pt idx="515">
                  <c:v>0.47939999999999999</c:v>
                </c:pt>
                <c:pt idx="516">
                  <c:v>0.48039999999999999</c:v>
                </c:pt>
                <c:pt idx="517">
                  <c:v>0.48139999999999999</c:v>
                </c:pt>
                <c:pt idx="518">
                  <c:v>0.48249999999999998</c:v>
                </c:pt>
                <c:pt idx="519">
                  <c:v>0.48349999999999999</c:v>
                </c:pt>
                <c:pt idx="520">
                  <c:v>0.48449999999999999</c:v>
                </c:pt>
                <c:pt idx="521">
                  <c:v>0.48549999999999999</c:v>
                </c:pt>
                <c:pt idx="522">
                  <c:v>0.48659999999999998</c:v>
                </c:pt>
                <c:pt idx="523">
                  <c:v>0.48759999999999998</c:v>
                </c:pt>
                <c:pt idx="524">
                  <c:v>0.48859999999999998</c:v>
                </c:pt>
                <c:pt idx="525">
                  <c:v>0.48959999999999998</c:v>
                </c:pt>
                <c:pt idx="526">
                  <c:v>0.49070000000000003</c:v>
                </c:pt>
                <c:pt idx="527">
                  <c:v>0.49170000000000003</c:v>
                </c:pt>
                <c:pt idx="528">
                  <c:v>0.49270000000000003</c:v>
                </c:pt>
                <c:pt idx="529">
                  <c:v>0.49370000000000003</c:v>
                </c:pt>
                <c:pt idx="530">
                  <c:v>0.49480000000000002</c:v>
                </c:pt>
                <c:pt idx="531">
                  <c:v>0.49580000000000002</c:v>
                </c:pt>
                <c:pt idx="532">
                  <c:v>0.49680000000000002</c:v>
                </c:pt>
                <c:pt idx="533">
                  <c:v>0.49780000000000002</c:v>
                </c:pt>
                <c:pt idx="534">
                  <c:v>0.49890000000000001</c:v>
                </c:pt>
                <c:pt idx="535">
                  <c:v>0.49990000000000001</c:v>
                </c:pt>
                <c:pt idx="536">
                  <c:v>0.50090000000000001</c:v>
                </c:pt>
                <c:pt idx="537">
                  <c:v>0.50190000000000001</c:v>
                </c:pt>
                <c:pt idx="538">
                  <c:v>0.503</c:v>
                </c:pt>
                <c:pt idx="539">
                  <c:v>0.504</c:v>
                </c:pt>
                <c:pt idx="540">
                  <c:v>0.505</c:v>
                </c:pt>
                <c:pt idx="541">
                  <c:v>0.50600000000000001</c:v>
                </c:pt>
                <c:pt idx="542">
                  <c:v>0.5071</c:v>
                </c:pt>
                <c:pt idx="543">
                  <c:v>0.5081</c:v>
                </c:pt>
                <c:pt idx="544">
                  <c:v>0.5091</c:v>
                </c:pt>
                <c:pt idx="545">
                  <c:v>0.5101</c:v>
                </c:pt>
                <c:pt idx="546">
                  <c:v>0.51119999999999999</c:v>
                </c:pt>
                <c:pt idx="547">
                  <c:v>0.51219999999999999</c:v>
                </c:pt>
                <c:pt idx="548">
                  <c:v>0.51319999999999999</c:v>
                </c:pt>
                <c:pt idx="549">
                  <c:v>0.51419999999999999</c:v>
                </c:pt>
                <c:pt idx="550">
                  <c:v>0.51529999999999998</c:v>
                </c:pt>
                <c:pt idx="551">
                  <c:v>0.51629999999999998</c:v>
                </c:pt>
                <c:pt idx="552">
                  <c:v>0.51729999999999998</c:v>
                </c:pt>
                <c:pt idx="553">
                  <c:v>0.51829999999999998</c:v>
                </c:pt>
                <c:pt idx="554">
                  <c:v>0.51939999999999997</c:v>
                </c:pt>
                <c:pt idx="555">
                  <c:v>0.52039999999999997</c:v>
                </c:pt>
                <c:pt idx="556">
                  <c:v>0.52139999999999997</c:v>
                </c:pt>
                <c:pt idx="557">
                  <c:v>0.52239999999999998</c:v>
                </c:pt>
                <c:pt idx="558">
                  <c:v>0.52349999999999997</c:v>
                </c:pt>
                <c:pt idx="559">
                  <c:v>0.52449999999999997</c:v>
                </c:pt>
                <c:pt idx="560">
                  <c:v>0.52549999999999997</c:v>
                </c:pt>
                <c:pt idx="561">
                  <c:v>0.52659999999999996</c:v>
                </c:pt>
                <c:pt idx="562">
                  <c:v>0.52759999999999996</c:v>
                </c:pt>
                <c:pt idx="563">
                  <c:v>0.52859999999999996</c:v>
                </c:pt>
                <c:pt idx="564">
                  <c:v>0.52959999999999996</c:v>
                </c:pt>
                <c:pt idx="565">
                  <c:v>0.53069999999999995</c:v>
                </c:pt>
                <c:pt idx="566">
                  <c:v>0.53169999999999995</c:v>
                </c:pt>
                <c:pt idx="567">
                  <c:v>0.53269999999999995</c:v>
                </c:pt>
                <c:pt idx="568">
                  <c:v>0.53369999999999995</c:v>
                </c:pt>
                <c:pt idx="569">
                  <c:v>0.53480000000000005</c:v>
                </c:pt>
                <c:pt idx="570">
                  <c:v>0.53580000000000005</c:v>
                </c:pt>
                <c:pt idx="571">
                  <c:v>0.53680000000000005</c:v>
                </c:pt>
                <c:pt idx="572">
                  <c:v>0.53779999999999994</c:v>
                </c:pt>
                <c:pt idx="573">
                  <c:v>0.53890000000000005</c:v>
                </c:pt>
                <c:pt idx="574">
                  <c:v>0.53990000000000005</c:v>
                </c:pt>
                <c:pt idx="575">
                  <c:v>0.54090000000000005</c:v>
                </c:pt>
                <c:pt idx="576">
                  <c:v>0.54190000000000005</c:v>
                </c:pt>
                <c:pt idx="577">
                  <c:v>0.54300000000000004</c:v>
                </c:pt>
                <c:pt idx="578">
                  <c:v>0.54400000000000004</c:v>
                </c:pt>
                <c:pt idx="579">
                  <c:v>0.54500000000000004</c:v>
                </c:pt>
                <c:pt idx="580">
                  <c:v>0.54600000000000004</c:v>
                </c:pt>
                <c:pt idx="581">
                  <c:v>0.54710000000000003</c:v>
                </c:pt>
                <c:pt idx="582">
                  <c:v>0.54810000000000003</c:v>
                </c:pt>
                <c:pt idx="583">
                  <c:v>0.54910000000000003</c:v>
                </c:pt>
                <c:pt idx="584">
                  <c:v>0.55020000000000002</c:v>
                </c:pt>
                <c:pt idx="585">
                  <c:v>0.55120000000000002</c:v>
                </c:pt>
                <c:pt idx="586">
                  <c:v>0.55220000000000002</c:v>
                </c:pt>
                <c:pt idx="587">
                  <c:v>0.55320000000000003</c:v>
                </c:pt>
                <c:pt idx="588">
                  <c:v>0.55430000000000001</c:v>
                </c:pt>
                <c:pt idx="589">
                  <c:v>0.55530000000000002</c:v>
                </c:pt>
                <c:pt idx="590">
                  <c:v>0.55630000000000002</c:v>
                </c:pt>
                <c:pt idx="591">
                  <c:v>0.55730000000000002</c:v>
                </c:pt>
                <c:pt idx="592">
                  <c:v>0.55840000000000001</c:v>
                </c:pt>
                <c:pt idx="593">
                  <c:v>0.55940000000000001</c:v>
                </c:pt>
                <c:pt idx="594">
                  <c:v>0.56040000000000001</c:v>
                </c:pt>
                <c:pt idx="595">
                  <c:v>0.56140000000000001</c:v>
                </c:pt>
                <c:pt idx="596">
                  <c:v>0.5625</c:v>
                </c:pt>
                <c:pt idx="597">
                  <c:v>0.5635</c:v>
                </c:pt>
                <c:pt idx="598">
                  <c:v>0.5645</c:v>
                </c:pt>
                <c:pt idx="599">
                  <c:v>0.5655</c:v>
                </c:pt>
                <c:pt idx="600">
                  <c:v>0.56659999999999999</c:v>
                </c:pt>
                <c:pt idx="601">
                  <c:v>0.56759999999999999</c:v>
                </c:pt>
                <c:pt idx="602">
                  <c:v>0.56859999999999999</c:v>
                </c:pt>
                <c:pt idx="603">
                  <c:v>0.56969999999999998</c:v>
                </c:pt>
                <c:pt idx="604">
                  <c:v>0.57069999999999999</c:v>
                </c:pt>
                <c:pt idx="605">
                  <c:v>0.57169999999999999</c:v>
                </c:pt>
                <c:pt idx="606">
                  <c:v>0.57269999999999999</c:v>
                </c:pt>
                <c:pt idx="607">
                  <c:v>0.57379999999999998</c:v>
                </c:pt>
                <c:pt idx="608">
                  <c:v>0.57479999999999998</c:v>
                </c:pt>
                <c:pt idx="609">
                  <c:v>0.57579999999999998</c:v>
                </c:pt>
                <c:pt idx="610">
                  <c:v>0.57679999999999998</c:v>
                </c:pt>
                <c:pt idx="611">
                  <c:v>0.57789999999999997</c:v>
                </c:pt>
                <c:pt idx="612">
                  <c:v>0.57889999999999997</c:v>
                </c:pt>
                <c:pt idx="613">
                  <c:v>0.57989999999999997</c:v>
                </c:pt>
                <c:pt idx="614">
                  <c:v>0.58099999999999996</c:v>
                </c:pt>
                <c:pt idx="615">
                  <c:v>0.58199999999999996</c:v>
                </c:pt>
                <c:pt idx="616">
                  <c:v>0.58299999999999996</c:v>
                </c:pt>
                <c:pt idx="617">
                  <c:v>0.58399999999999996</c:v>
                </c:pt>
                <c:pt idx="618">
                  <c:v>0.58509999999999995</c:v>
                </c:pt>
                <c:pt idx="619">
                  <c:v>0.58609999999999995</c:v>
                </c:pt>
                <c:pt idx="620">
                  <c:v>0.58709999999999996</c:v>
                </c:pt>
                <c:pt idx="621">
                  <c:v>0.58809999999999996</c:v>
                </c:pt>
                <c:pt idx="622">
                  <c:v>0.58919999999999995</c:v>
                </c:pt>
                <c:pt idx="623">
                  <c:v>0.59019999999999995</c:v>
                </c:pt>
                <c:pt idx="624">
                  <c:v>0.59119999999999995</c:v>
                </c:pt>
                <c:pt idx="625">
                  <c:v>0.59230000000000005</c:v>
                </c:pt>
                <c:pt idx="626">
                  <c:v>0.59330000000000005</c:v>
                </c:pt>
                <c:pt idx="627">
                  <c:v>0.59430000000000005</c:v>
                </c:pt>
                <c:pt idx="628">
                  <c:v>0.59530000000000005</c:v>
                </c:pt>
                <c:pt idx="629">
                  <c:v>0.59640000000000004</c:v>
                </c:pt>
                <c:pt idx="630">
                  <c:v>0.59740000000000004</c:v>
                </c:pt>
                <c:pt idx="631">
                  <c:v>0.59840000000000004</c:v>
                </c:pt>
                <c:pt idx="632">
                  <c:v>0.59940000000000004</c:v>
                </c:pt>
                <c:pt idx="633">
                  <c:v>0.60050000000000003</c:v>
                </c:pt>
                <c:pt idx="634">
                  <c:v>0.60150000000000003</c:v>
                </c:pt>
                <c:pt idx="635">
                  <c:v>0.60250000000000004</c:v>
                </c:pt>
                <c:pt idx="636">
                  <c:v>0.60360000000000003</c:v>
                </c:pt>
                <c:pt idx="637">
                  <c:v>0.60460000000000003</c:v>
                </c:pt>
                <c:pt idx="638">
                  <c:v>0.60560000000000003</c:v>
                </c:pt>
                <c:pt idx="639">
                  <c:v>0.60660000000000003</c:v>
                </c:pt>
                <c:pt idx="640">
                  <c:v>0.60770000000000002</c:v>
                </c:pt>
                <c:pt idx="641">
                  <c:v>0.60870000000000002</c:v>
                </c:pt>
                <c:pt idx="642">
                  <c:v>0.60970000000000002</c:v>
                </c:pt>
                <c:pt idx="643">
                  <c:v>0.61070000000000002</c:v>
                </c:pt>
                <c:pt idx="644">
                  <c:v>0.61180000000000001</c:v>
                </c:pt>
                <c:pt idx="645">
                  <c:v>0.61280000000000001</c:v>
                </c:pt>
                <c:pt idx="646">
                  <c:v>0.61380000000000001</c:v>
                </c:pt>
                <c:pt idx="647">
                  <c:v>0.6149</c:v>
                </c:pt>
                <c:pt idx="648">
                  <c:v>0.6159</c:v>
                </c:pt>
                <c:pt idx="649">
                  <c:v>0.6169</c:v>
                </c:pt>
                <c:pt idx="650">
                  <c:v>0.6179</c:v>
                </c:pt>
                <c:pt idx="651">
                  <c:v>0.61899999999999999</c:v>
                </c:pt>
                <c:pt idx="652">
                  <c:v>0.62</c:v>
                </c:pt>
                <c:pt idx="653">
                  <c:v>0.621</c:v>
                </c:pt>
                <c:pt idx="654">
                  <c:v>0.622</c:v>
                </c:pt>
                <c:pt idx="655">
                  <c:v>0.62309999999999999</c:v>
                </c:pt>
                <c:pt idx="656">
                  <c:v>0.62409999999999999</c:v>
                </c:pt>
                <c:pt idx="657">
                  <c:v>0.62509999999999999</c:v>
                </c:pt>
                <c:pt idx="658">
                  <c:v>0.62619999999999998</c:v>
                </c:pt>
                <c:pt idx="659">
                  <c:v>0.62719999999999998</c:v>
                </c:pt>
                <c:pt idx="660">
                  <c:v>0.62819999999999998</c:v>
                </c:pt>
                <c:pt idx="661">
                  <c:v>0.62919999999999998</c:v>
                </c:pt>
                <c:pt idx="662">
                  <c:v>0.63029999999999997</c:v>
                </c:pt>
                <c:pt idx="663">
                  <c:v>0.63129999999999997</c:v>
                </c:pt>
                <c:pt idx="664">
                  <c:v>0.63229999999999997</c:v>
                </c:pt>
                <c:pt idx="665">
                  <c:v>0.63339999999999996</c:v>
                </c:pt>
                <c:pt idx="666">
                  <c:v>0.63439999999999996</c:v>
                </c:pt>
                <c:pt idx="667">
                  <c:v>0.63539999999999996</c:v>
                </c:pt>
                <c:pt idx="668">
                  <c:v>0.63639999999999997</c:v>
                </c:pt>
                <c:pt idx="669">
                  <c:v>0.63749999999999996</c:v>
                </c:pt>
                <c:pt idx="670">
                  <c:v>0.63849999999999996</c:v>
                </c:pt>
                <c:pt idx="671">
                  <c:v>0.63949999999999996</c:v>
                </c:pt>
                <c:pt idx="672">
                  <c:v>0.64059999999999995</c:v>
                </c:pt>
                <c:pt idx="673">
                  <c:v>0.64159999999999995</c:v>
                </c:pt>
                <c:pt idx="674">
                  <c:v>0.64259999999999995</c:v>
                </c:pt>
                <c:pt idx="675">
                  <c:v>0.64359999999999995</c:v>
                </c:pt>
                <c:pt idx="676">
                  <c:v>0.64470000000000005</c:v>
                </c:pt>
                <c:pt idx="677">
                  <c:v>0.64570000000000005</c:v>
                </c:pt>
                <c:pt idx="678">
                  <c:v>0.64670000000000005</c:v>
                </c:pt>
                <c:pt idx="679">
                  <c:v>0.64780000000000004</c:v>
                </c:pt>
                <c:pt idx="680">
                  <c:v>0.64880000000000004</c:v>
                </c:pt>
                <c:pt idx="681">
                  <c:v>0.64980000000000004</c:v>
                </c:pt>
                <c:pt idx="682">
                  <c:v>0.65080000000000005</c:v>
                </c:pt>
                <c:pt idx="683">
                  <c:v>0.65190000000000003</c:v>
                </c:pt>
                <c:pt idx="684">
                  <c:v>0.65290000000000004</c:v>
                </c:pt>
                <c:pt idx="685">
                  <c:v>0.65390000000000004</c:v>
                </c:pt>
                <c:pt idx="686">
                  <c:v>0.65500000000000003</c:v>
                </c:pt>
                <c:pt idx="687">
                  <c:v>0.65600000000000003</c:v>
                </c:pt>
                <c:pt idx="688">
                  <c:v>0.65700000000000003</c:v>
                </c:pt>
                <c:pt idx="689">
                  <c:v>0.65800000000000003</c:v>
                </c:pt>
                <c:pt idx="690">
                  <c:v>0.65910000000000002</c:v>
                </c:pt>
                <c:pt idx="691">
                  <c:v>0.66010000000000002</c:v>
                </c:pt>
                <c:pt idx="692">
                  <c:v>0.66110000000000002</c:v>
                </c:pt>
                <c:pt idx="693">
                  <c:v>0.66220000000000001</c:v>
                </c:pt>
                <c:pt idx="694">
                  <c:v>0.66320000000000001</c:v>
                </c:pt>
                <c:pt idx="695">
                  <c:v>0.66420000000000001</c:v>
                </c:pt>
                <c:pt idx="696">
                  <c:v>0.66520000000000001</c:v>
                </c:pt>
                <c:pt idx="697">
                  <c:v>0.6663</c:v>
                </c:pt>
                <c:pt idx="698">
                  <c:v>0.6673</c:v>
                </c:pt>
                <c:pt idx="699">
                  <c:v>0.66830000000000001</c:v>
                </c:pt>
                <c:pt idx="700">
                  <c:v>0.6694</c:v>
                </c:pt>
                <c:pt idx="701">
                  <c:v>0.6704</c:v>
                </c:pt>
                <c:pt idx="702">
                  <c:v>0.6714</c:v>
                </c:pt>
                <c:pt idx="703">
                  <c:v>0.6724</c:v>
                </c:pt>
                <c:pt idx="704">
                  <c:v>0.67349999999999999</c:v>
                </c:pt>
                <c:pt idx="705">
                  <c:v>0.67449999999999999</c:v>
                </c:pt>
                <c:pt idx="706">
                  <c:v>0.67549999999999999</c:v>
                </c:pt>
                <c:pt idx="707">
                  <c:v>0.67659999999999998</c:v>
                </c:pt>
                <c:pt idx="708">
                  <c:v>0.67759999999999998</c:v>
                </c:pt>
                <c:pt idx="709">
                  <c:v>0.67859999999999998</c:v>
                </c:pt>
                <c:pt idx="710">
                  <c:v>0.67959999999999998</c:v>
                </c:pt>
                <c:pt idx="711">
                  <c:v>0.68069999999999997</c:v>
                </c:pt>
                <c:pt idx="712">
                  <c:v>0.68169999999999997</c:v>
                </c:pt>
                <c:pt idx="713">
                  <c:v>0.68269999999999997</c:v>
                </c:pt>
                <c:pt idx="714">
                  <c:v>0.68379999999999996</c:v>
                </c:pt>
                <c:pt idx="715">
                  <c:v>0.68479999999999996</c:v>
                </c:pt>
                <c:pt idx="716">
                  <c:v>0.68579999999999997</c:v>
                </c:pt>
                <c:pt idx="717">
                  <c:v>0.68679999999999997</c:v>
                </c:pt>
                <c:pt idx="718">
                  <c:v>0.68789999999999996</c:v>
                </c:pt>
                <c:pt idx="719">
                  <c:v>0.68889999999999996</c:v>
                </c:pt>
                <c:pt idx="720">
                  <c:v>0.68989999999999996</c:v>
                </c:pt>
                <c:pt idx="721">
                  <c:v>0.69099999999999995</c:v>
                </c:pt>
                <c:pt idx="722">
                  <c:v>0.69199999999999995</c:v>
                </c:pt>
                <c:pt idx="723">
                  <c:v>0.69299999999999995</c:v>
                </c:pt>
                <c:pt idx="724">
                  <c:v>0.69410000000000005</c:v>
                </c:pt>
                <c:pt idx="725">
                  <c:v>0.69510000000000005</c:v>
                </c:pt>
                <c:pt idx="726">
                  <c:v>0.69610000000000005</c:v>
                </c:pt>
                <c:pt idx="727">
                  <c:v>0.69710000000000005</c:v>
                </c:pt>
                <c:pt idx="728">
                  <c:v>0.69820000000000004</c:v>
                </c:pt>
                <c:pt idx="729">
                  <c:v>0.69920000000000004</c:v>
                </c:pt>
                <c:pt idx="730">
                  <c:v>0.70020000000000004</c:v>
                </c:pt>
                <c:pt idx="731">
                  <c:v>0.70130000000000003</c:v>
                </c:pt>
                <c:pt idx="732">
                  <c:v>0.70230000000000004</c:v>
                </c:pt>
                <c:pt idx="733">
                  <c:v>0.70330000000000004</c:v>
                </c:pt>
                <c:pt idx="734">
                  <c:v>0.70430000000000004</c:v>
                </c:pt>
                <c:pt idx="735">
                  <c:v>0.70540000000000003</c:v>
                </c:pt>
                <c:pt idx="736">
                  <c:v>0.70640000000000003</c:v>
                </c:pt>
                <c:pt idx="737">
                  <c:v>0.70740000000000003</c:v>
                </c:pt>
                <c:pt idx="738">
                  <c:v>0.70850000000000002</c:v>
                </c:pt>
                <c:pt idx="739">
                  <c:v>0.70950000000000002</c:v>
                </c:pt>
                <c:pt idx="740">
                  <c:v>0.71050000000000002</c:v>
                </c:pt>
                <c:pt idx="741">
                  <c:v>0.71160000000000001</c:v>
                </c:pt>
                <c:pt idx="742">
                  <c:v>0.71260000000000001</c:v>
                </c:pt>
                <c:pt idx="743">
                  <c:v>0.71360000000000001</c:v>
                </c:pt>
                <c:pt idx="744">
                  <c:v>0.71460000000000001</c:v>
                </c:pt>
                <c:pt idx="745">
                  <c:v>0.7157</c:v>
                </c:pt>
                <c:pt idx="746">
                  <c:v>0.7167</c:v>
                </c:pt>
                <c:pt idx="747">
                  <c:v>0.7177</c:v>
                </c:pt>
                <c:pt idx="748">
                  <c:v>0.71879999999999999</c:v>
                </c:pt>
                <c:pt idx="749">
                  <c:v>0.7198</c:v>
                </c:pt>
                <c:pt idx="750">
                  <c:v>0.7208</c:v>
                </c:pt>
                <c:pt idx="751">
                  <c:v>0.72189999999999999</c:v>
                </c:pt>
                <c:pt idx="752">
                  <c:v>0.72289999999999999</c:v>
                </c:pt>
                <c:pt idx="753">
                  <c:v>0.72389999999999999</c:v>
                </c:pt>
                <c:pt idx="754">
                  <c:v>0.72489999999999999</c:v>
                </c:pt>
                <c:pt idx="755">
                  <c:v>0.72599999999999998</c:v>
                </c:pt>
                <c:pt idx="756">
                  <c:v>0.72699999999999998</c:v>
                </c:pt>
                <c:pt idx="757">
                  <c:v>0.72799999999999998</c:v>
                </c:pt>
                <c:pt idx="758">
                  <c:v>0.72909999999999997</c:v>
                </c:pt>
                <c:pt idx="759">
                  <c:v>0.73009999999999997</c:v>
                </c:pt>
                <c:pt idx="760">
                  <c:v>0.73109999999999997</c:v>
                </c:pt>
                <c:pt idx="761">
                  <c:v>0.73219999999999996</c:v>
                </c:pt>
                <c:pt idx="762">
                  <c:v>0.73319999999999996</c:v>
                </c:pt>
                <c:pt idx="763">
                  <c:v>0.73419999999999996</c:v>
                </c:pt>
                <c:pt idx="764">
                  <c:v>0.73519999999999996</c:v>
                </c:pt>
                <c:pt idx="765">
                  <c:v>0.73629999999999995</c:v>
                </c:pt>
                <c:pt idx="766">
                  <c:v>0.73729999999999996</c:v>
                </c:pt>
                <c:pt idx="767">
                  <c:v>0.73829999999999996</c:v>
                </c:pt>
                <c:pt idx="768">
                  <c:v>0.73939999999999995</c:v>
                </c:pt>
                <c:pt idx="769">
                  <c:v>0.74039999999999995</c:v>
                </c:pt>
                <c:pt idx="770">
                  <c:v>0.74139999999999995</c:v>
                </c:pt>
                <c:pt idx="771">
                  <c:v>0.74250000000000005</c:v>
                </c:pt>
                <c:pt idx="772">
                  <c:v>0.74350000000000005</c:v>
                </c:pt>
                <c:pt idx="773">
                  <c:v>0.74450000000000005</c:v>
                </c:pt>
                <c:pt idx="774">
                  <c:v>0.74550000000000005</c:v>
                </c:pt>
                <c:pt idx="775">
                  <c:v>0.74660000000000004</c:v>
                </c:pt>
                <c:pt idx="776">
                  <c:v>0.74760000000000004</c:v>
                </c:pt>
                <c:pt idx="777">
                  <c:v>0.74860000000000004</c:v>
                </c:pt>
                <c:pt idx="778">
                  <c:v>0.74970000000000003</c:v>
                </c:pt>
                <c:pt idx="779">
                  <c:v>0.75070000000000003</c:v>
                </c:pt>
                <c:pt idx="780">
                  <c:v>0.75170000000000003</c:v>
                </c:pt>
                <c:pt idx="781">
                  <c:v>0.75280000000000002</c:v>
                </c:pt>
                <c:pt idx="782">
                  <c:v>0.75380000000000003</c:v>
                </c:pt>
                <c:pt idx="783">
                  <c:v>0.75480000000000003</c:v>
                </c:pt>
                <c:pt idx="784">
                  <c:v>0.75580000000000003</c:v>
                </c:pt>
                <c:pt idx="785">
                  <c:v>0.75690000000000002</c:v>
                </c:pt>
                <c:pt idx="786">
                  <c:v>0.75790000000000002</c:v>
                </c:pt>
                <c:pt idx="787">
                  <c:v>0.75890000000000002</c:v>
                </c:pt>
                <c:pt idx="788">
                  <c:v>0.76</c:v>
                </c:pt>
                <c:pt idx="789">
                  <c:v>0.76100000000000001</c:v>
                </c:pt>
                <c:pt idx="790">
                  <c:v>0.76200000000000001</c:v>
                </c:pt>
                <c:pt idx="791">
                  <c:v>0.7631</c:v>
                </c:pt>
                <c:pt idx="792">
                  <c:v>0.7641</c:v>
                </c:pt>
                <c:pt idx="793">
                  <c:v>0.7651</c:v>
                </c:pt>
                <c:pt idx="794">
                  <c:v>0.7661</c:v>
                </c:pt>
                <c:pt idx="795">
                  <c:v>0.76719999999999999</c:v>
                </c:pt>
                <c:pt idx="796">
                  <c:v>0.76819999999999999</c:v>
                </c:pt>
                <c:pt idx="797">
                  <c:v>0.76919999999999999</c:v>
                </c:pt>
                <c:pt idx="798">
                  <c:v>0.77029999999999998</c:v>
                </c:pt>
                <c:pt idx="799">
                  <c:v>0.77129999999999999</c:v>
                </c:pt>
                <c:pt idx="800">
                  <c:v>0.77229999999999999</c:v>
                </c:pt>
                <c:pt idx="801">
                  <c:v>0.77339999999999998</c:v>
                </c:pt>
                <c:pt idx="802">
                  <c:v>0.77439999999999998</c:v>
                </c:pt>
                <c:pt idx="803">
                  <c:v>0.77539999999999998</c:v>
                </c:pt>
                <c:pt idx="804">
                  <c:v>0.77649999999999997</c:v>
                </c:pt>
                <c:pt idx="805">
                  <c:v>0.77749999999999997</c:v>
                </c:pt>
                <c:pt idx="806">
                  <c:v>0.77849999999999997</c:v>
                </c:pt>
                <c:pt idx="807">
                  <c:v>0.77949999999999997</c:v>
                </c:pt>
                <c:pt idx="808">
                  <c:v>0.78059999999999996</c:v>
                </c:pt>
                <c:pt idx="809">
                  <c:v>0.78159999999999996</c:v>
                </c:pt>
                <c:pt idx="810">
                  <c:v>0.78259999999999996</c:v>
                </c:pt>
                <c:pt idx="811">
                  <c:v>0.78369999999999995</c:v>
                </c:pt>
                <c:pt idx="812">
                  <c:v>0.78469999999999995</c:v>
                </c:pt>
                <c:pt idx="813">
                  <c:v>0.78569999999999995</c:v>
                </c:pt>
                <c:pt idx="814">
                  <c:v>0.78680000000000005</c:v>
                </c:pt>
                <c:pt idx="815">
                  <c:v>0.78779999999999994</c:v>
                </c:pt>
                <c:pt idx="816">
                  <c:v>0.78879999999999995</c:v>
                </c:pt>
                <c:pt idx="817">
                  <c:v>0.78979999999999995</c:v>
                </c:pt>
                <c:pt idx="818">
                  <c:v>0.79090000000000005</c:v>
                </c:pt>
                <c:pt idx="819">
                  <c:v>0.79190000000000005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0.79500000000000004</c:v>
                </c:pt>
                <c:pt idx="823">
                  <c:v>0.79600000000000004</c:v>
                </c:pt>
                <c:pt idx="824">
                  <c:v>0.79710000000000003</c:v>
                </c:pt>
                <c:pt idx="825">
                  <c:v>0.79810000000000003</c:v>
                </c:pt>
                <c:pt idx="826">
                  <c:v>0.79910000000000003</c:v>
                </c:pt>
                <c:pt idx="827">
                  <c:v>0.80020000000000002</c:v>
                </c:pt>
                <c:pt idx="828">
                  <c:v>0.80120000000000002</c:v>
                </c:pt>
                <c:pt idx="829">
                  <c:v>0.80220000000000002</c:v>
                </c:pt>
                <c:pt idx="830">
                  <c:v>0.80320000000000003</c:v>
                </c:pt>
                <c:pt idx="831">
                  <c:v>0.80430000000000001</c:v>
                </c:pt>
                <c:pt idx="832">
                  <c:v>0.80530000000000002</c:v>
                </c:pt>
                <c:pt idx="833">
                  <c:v>0.80630000000000002</c:v>
                </c:pt>
                <c:pt idx="834">
                  <c:v>0.80740000000000001</c:v>
                </c:pt>
                <c:pt idx="835">
                  <c:v>0.80840000000000001</c:v>
                </c:pt>
                <c:pt idx="836">
                  <c:v>0.80940000000000001</c:v>
                </c:pt>
                <c:pt idx="837">
                  <c:v>0.8105</c:v>
                </c:pt>
                <c:pt idx="838">
                  <c:v>0.8115</c:v>
                </c:pt>
                <c:pt idx="839">
                  <c:v>0.8125</c:v>
                </c:pt>
                <c:pt idx="840">
                  <c:v>0.8135</c:v>
                </c:pt>
                <c:pt idx="841">
                  <c:v>0.81459999999999999</c:v>
                </c:pt>
                <c:pt idx="842">
                  <c:v>0.81559999999999999</c:v>
                </c:pt>
                <c:pt idx="843">
                  <c:v>0.81659999999999999</c:v>
                </c:pt>
                <c:pt idx="844">
                  <c:v>0.81769999999999998</c:v>
                </c:pt>
                <c:pt idx="845">
                  <c:v>0.81869999999999998</c:v>
                </c:pt>
                <c:pt idx="846">
                  <c:v>0.81969999999999998</c:v>
                </c:pt>
                <c:pt idx="847">
                  <c:v>0.82079999999999997</c:v>
                </c:pt>
                <c:pt idx="848">
                  <c:v>0.82179999999999997</c:v>
                </c:pt>
                <c:pt idx="849">
                  <c:v>0.82279999999999998</c:v>
                </c:pt>
                <c:pt idx="850">
                  <c:v>0.82389999999999997</c:v>
                </c:pt>
                <c:pt idx="851">
                  <c:v>0.82489999999999997</c:v>
                </c:pt>
                <c:pt idx="852">
                  <c:v>0.82589999999999997</c:v>
                </c:pt>
                <c:pt idx="853">
                  <c:v>0.82699999999999996</c:v>
                </c:pt>
                <c:pt idx="854">
                  <c:v>0.82799999999999996</c:v>
                </c:pt>
                <c:pt idx="855">
                  <c:v>0.82899999999999996</c:v>
                </c:pt>
                <c:pt idx="856">
                  <c:v>0.83</c:v>
                </c:pt>
                <c:pt idx="857">
                  <c:v>0.83109999999999995</c:v>
                </c:pt>
                <c:pt idx="858">
                  <c:v>0.83209999999999995</c:v>
                </c:pt>
                <c:pt idx="859">
                  <c:v>0.83309999999999995</c:v>
                </c:pt>
                <c:pt idx="860">
                  <c:v>0.83420000000000005</c:v>
                </c:pt>
                <c:pt idx="861">
                  <c:v>0.83520000000000005</c:v>
                </c:pt>
                <c:pt idx="862">
                  <c:v>0.83620000000000005</c:v>
                </c:pt>
                <c:pt idx="863">
                  <c:v>0.83730000000000004</c:v>
                </c:pt>
                <c:pt idx="864">
                  <c:v>0.83830000000000005</c:v>
                </c:pt>
                <c:pt idx="865">
                  <c:v>0.83930000000000005</c:v>
                </c:pt>
                <c:pt idx="866">
                  <c:v>0.84040000000000004</c:v>
                </c:pt>
                <c:pt idx="867">
                  <c:v>0.84140000000000004</c:v>
                </c:pt>
              </c:numCache>
            </c:numRef>
          </c:xVal>
          <c:yVal>
            <c:numRef>
              <c:f>NEMI!$C$3:$C$870</c:f>
              <c:numCache>
                <c:formatCode>0.00E+00</c:formatCode>
                <c:ptCount val="868"/>
                <c:pt idx="0">
                  <c:v>4.4169999999999999E-7</c:v>
                </c:pt>
                <c:pt idx="1">
                  <c:v>4.6110000000000002E-7</c:v>
                </c:pt>
                <c:pt idx="2">
                  <c:v>4.8009999999999996E-7</c:v>
                </c:pt>
                <c:pt idx="3">
                  <c:v>4.9940000000000004E-7</c:v>
                </c:pt>
                <c:pt idx="4">
                  <c:v>5.1910000000000004E-7</c:v>
                </c:pt>
                <c:pt idx="5">
                  <c:v>5.3799999999999997E-7</c:v>
                </c:pt>
                <c:pt idx="6">
                  <c:v>5.5659999999999999E-7</c:v>
                </c:pt>
                <c:pt idx="7">
                  <c:v>5.7510000000000001E-7</c:v>
                </c:pt>
                <c:pt idx="8">
                  <c:v>5.9289999999999997E-7</c:v>
                </c:pt>
                <c:pt idx="9">
                  <c:v>6.1060000000000003E-7</c:v>
                </c:pt>
                <c:pt idx="10">
                  <c:v>6.2750000000000003E-7</c:v>
                </c:pt>
                <c:pt idx="11">
                  <c:v>6.4349999999999996E-7</c:v>
                </c:pt>
                <c:pt idx="12">
                  <c:v>6.5919999999999997E-7</c:v>
                </c:pt>
                <c:pt idx="13">
                  <c:v>6.7469999999999997E-7</c:v>
                </c:pt>
                <c:pt idx="14">
                  <c:v>6.8879999999999997E-7</c:v>
                </c:pt>
                <c:pt idx="15">
                  <c:v>7.0240000000000004E-7</c:v>
                </c:pt>
                <c:pt idx="16">
                  <c:v>7.1500000000000004E-7</c:v>
                </c:pt>
                <c:pt idx="17">
                  <c:v>7.2770000000000004E-7</c:v>
                </c:pt>
                <c:pt idx="18">
                  <c:v>7.3979999999999999E-7</c:v>
                </c:pt>
                <c:pt idx="19">
                  <c:v>7.511E-7</c:v>
                </c:pt>
                <c:pt idx="20">
                  <c:v>7.6189999999999996E-7</c:v>
                </c:pt>
                <c:pt idx="21">
                  <c:v>7.7189999999999997E-7</c:v>
                </c:pt>
                <c:pt idx="22">
                  <c:v>7.8120000000000003E-7</c:v>
                </c:pt>
                <c:pt idx="23">
                  <c:v>7.8990000000000005E-7</c:v>
                </c:pt>
                <c:pt idx="24">
                  <c:v>7.9859999999999996E-7</c:v>
                </c:pt>
                <c:pt idx="25">
                  <c:v>8.0620000000000001E-7</c:v>
                </c:pt>
                <c:pt idx="26">
                  <c:v>8.1299999999999999E-7</c:v>
                </c:pt>
                <c:pt idx="27">
                  <c:v>8.1930000000000004E-7</c:v>
                </c:pt>
                <c:pt idx="28">
                  <c:v>8.2490000000000003E-7</c:v>
                </c:pt>
                <c:pt idx="29">
                  <c:v>8.2949999999999996E-7</c:v>
                </c:pt>
                <c:pt idx="30">
                  <c:v>8.329E-7</c:v>
                </c:pt>
                <c:pt idx="31">
                  <c:v>8.3689999999999998E-7</c:v>
                </c:pt>
                <c:pt idx="32">
                  <c:v>8.4030000000000003E-7</c:v>
                </c:pt>
                <c:pt idx="33">
                  <c:v>8.4330000000000004E-7</c:v>
                </c:pt>
                <c:pt idx="34">
                  <c:v>8.4499999999999996E-7</c:v>
                </c:pt>
                <c:pt idx="35">
                  <c:v>8.4720000000000002E-7</c:v>
                </c:pt>
                <c:pt idx="36">
                  <c:v>8.4929999999999996E-7</c:v>
                </c:pt>
                <c:pt idx="37">
                  <c:v>8.5069999999999996E-7</c:v>
                </c:pt>
                <c:pt idx="38">
                  <c:v>8.5160000000000003E-7</c:v>
                </c:pt>
                <c:pt idx="39">
                  <c:v>8.5050000000000005E-7</c:v>
                </c:pt>
                <c:pt idx="40">
                  <c:v>8.5059999999999995E-7</c:v>
                </c:pt>
                <c:pt idx="41">
                  <c:v>8.5000000000000001E-7</c:v>
                </c:pt>
                <c:pt idx="42">
                  <c:v>8.4949999999999998E-7</c:v>
                </c:pt>
                <c:pt idx="43">
                  <c:v>8.4900000000000005E-7</c:v>
                </c:pt>
                <c:pt idx="44">
                  <c:v>8.4799999999999997E-7</c:v>
                </c:pt>
                <c:pt idx="45">
                  <c:v>8.4519999999999997E-7</c:v>
                </c:pt>
                <c:pt idx="46">
                  <c:v>8.4379999999999997E-7</c:v>
                </c:pt>
                <c:pt idx="47">
                  <c:v>8.4079999999999996E-7</c:v>
                </c:pt>
                <c:pt idx="48">
                  <c:v>8.3920000000000005E-7</c:v>
                </c:pt>
                <c:pt idx="49">
                  <c:v>8.3720000000000001E-7</c:v>
                </c:pt>
                <c:pt idx="50">
                  <c:v>8.3300000000000001E-7</c:v>
                </c:pt>
                <c:pt idx="51">
                  <c:v>8.3060000000000004E-7</c:v>
                </c:pt>
                <c:pt idx="52">
                  <c:v>8.2659999999999995E-7</c:v>
                </c:pt>
                <c:pt idx="53">
                  <c:v>8.2409999999999997E-7</c:v>
                </c:pt>
                <c:pt idx="54">
                  <c:v>8.2129999999999998E-7</c:v>
                </c:pt>
                <c:pt idx="55">
                  <c:v>8.1869999999999999E-7</c:v>
                </c:pt>
                <c:pt idx="56">
                  <c:v>8.1620000000000002E-7</c:v>
                </c:pt>
                <c:pt idx="57">
                  <c:v>8.1370000000000004E-7</c:v>
                </c:pt>
                <c:pt idx="58">
                  <c:v>8.1090000000000004E-7</c:v>
                </c:pt>
                <c:pt idx="59">
                  <c:v>8.0810000000000004E-7</c:v>
                </c:pt>
                <c:pt idx="60">
                  <c:v>8.0530000000000004E-7</c:v>
                </c:pt>
                <c:pt idx="61">
                  <c:v>8.0259999999999995E-7</c:v>
                </c:pt>
                <c:pt idx="62">
                  <c:v>7.9970000000000005E-7</c:v>
                </c:pt>
                <c:pt idx="63">
                  <c:v>7.9670000000000003E-7</c:v>
                </c:pt>
                <c:pt idx="64">
                  <c:v>7.9370000000000002E-7</c:v>
                </c:pt>
                <c:pt idx="65">
                  <c:v>7.9070000000000001E-7</c:v>
                </c:pt>
                <c:pt idx="66">
                  <c:v>7.8749999999999998E-7</c:v>
                </c:pt>
                <c:pt idx="67">
                  <c:v>7.8429999999999995E-7</c:v>
                </c:pt>
                <c:pt idx="68">
                  <c:v>7.8100000000000002E-7</c:v>
                </c:pt>
                <c:pt idx="69">
                  <c:v>7.7749999999999997E-7</c:v>
                </c:pt>
                <c:pt idx="70">
                  <c:v>7.7390000000000001E-7</c:v>
                </c:pt>
                <c:pt idx="71">
                  <c:v>7.7019999999999995E-7</c:v>
                </c:pt>
                <c:pt idx="72">
                  <c:v>7.6629999999999997E-7</c:v>
                </c:pt>
                <c:pt idx="73">
                  <c:v>7.6209999999999998E-7</c:v>
                </c:pt>
                <c:pt idx="74">
                  <c:v>7.5769999999999996E-7</c:v>
                </c:pt>
                <c:pt idx="75">
                  <c:v>7.5310000000000004E-7</c:v>
                </c:pt>
                <c:pt idx="76">
                  <c:v>7.484E-7</c:v>
                </c:pt>
                <c:pt idx="77">
                  <c:v>7.4330000000000005E-7</c:v>
                </c:pt>
                <c:pt idx="78">
                  <c:v>7.3809999999999997E-7</c:v>
                </c:pt>
                <c:pt idx="79">
                  <c:v>7.3269999999999999E-7</c:v>
                </c:pt>
                <c:pt idx="80">
                  <c:v>7.2709999999999999E-7</c:v>
                </c:pt>
                <c:pt idx="81">
                  <c:v>7.2119999999999997E-7</c:v>
                </c:pt>
                <c:pt idx="82">
                  <c:v>7.1520000000000005E-7</c:v>
                </c:pt>
                <c:pt idx="83">
                  <c:v>7.0910000000000002E-7</c:v>
                </c:pt>
                <c:pt idx="84">
                  <c:v>7.0279999999999997E-7</c:v>
                </c:pt>
                <c:pt idx="85">
                  <c:v>6.9640000000000002E-7</c:v>
                </c:pt>
                <c:pt idx="86">
                  <c:v>6.8999999999999996E-7</c:v>
                </c:pt>
                <c:pt idx="87">
                  <c:v>6.835E-7</c:v>
                </c:pt>
                <c:pt idx="88">
                  <c:v>6.7700000000000004E-7</c:v>
                </c:pt>
                <c:pt idx="89">
                  <c:v>6.7049999999999998E-7</c:v>
                </c:pt>
                <c:pt idx="90">
                  <c:v>6.6410000000000002E-7</c:v>
                </c:pt>
                <c:pt idx="91">
                  <c:v>6.5779999999999997E-7</c:v>
                </c:pt>
                <c:pt idx="92">
                  <c:v>6.5150000000000003E-7</c:v>
                </c:pt>
                <c:pt idx="93">
                  <c:v>6.454E-7</c:v>
                </c:pt>
                <c:pt idx="94">
                  <c:v>6.3939999999999997E-7</c:v>
                </c:pt>
                <c:pt idx="95">
                  <c:v>6.3349999999999995E-7</c:v>
                </c:pt>
                <c:pt idx="96">
                  <c:v>6.2780000000000005E-7</c:v>
                </c:pt>
                <c:pt idx="97">
                  <c:v>6.2229999999999995E-7</c:v>
                </c:pt>
                <c:pt idx="98">
                  <c:v>6.1689999999999997E-7</c:v>
                </c:pt>
                <c:pt idx="99">
                  <c:v>6.1180000000000001E-7</c:v>
                </c:pt>
                <c:pt idx="100">
                  <c:v>6.0679999999999995E-7</c:v>
                </c:pt>
                <c:pt idx="101">
                  <c:v>6.0210000000000002E-7</c:v>
                </c:pt>
                <c:pt idx="102">
                  <c:v>5.975E-7</c:v>
                </c:pt>
                <c:pt idx="103">
                  <c:v>5.9309999999999998E-7</c:v>
                </c:pt>
                <c:pt idx="104">
                  <c:v>5.8879999999999998E-7</c:v>
                </c:pt>
                <c:pt idx="105">
                  <c:v>5.848E-7</c:v>
                </c:pt>
                <c:pt idx="106">
                  <c:v>5.8090000000000002E-7</c:v>
                </c:pt>
                <c:pt idx="107">
                  <c:v>5.7710000000000005E-7</c:v>
                </c:pt>
                <c:pt idx="108">
                  <c:v>5.736E-7</c:v>
                </c:pt>
                <c:pt idx="109">
                  <c:v>5.7019999999999996E-7</c:v>
                </c:pt>
                <c:pt idx="110">
                  <c:v>5.6690000000000003E-7</c:v>
                </c:pt>
                <c:pt idx="111">
                  <c:v>5.6380000000000001E-7</c:v>
                </c:pt>
                <c:pt idx="112">
                  <c:v>5.609E-7</c:v>
                </c:pt>
                <c:pt idx="113">
                  <c:v>5.581E-7</c:v>
                </c:pt>
                <c:pt idx="114">
                  <c:v>5.5540000000000001E-7</c:v>
                </c:pt>
                <c:pt idx="115">
                  <c:v>5.5290000000000003E-7</c:v>
                </c:pt>
                <c:pt idx="116">
                  <c:v>5.5049999999999996E-7</c:v>
                </c:pt>
                <c:pt idx="117">
                  <c:v>5.482E-7</c:v>
                </c:pt>
                <c:pt idx="118">
                  <c:v>5.4600000000000005E-7</c:v>
                </c:pt>
                <c:pt idx="119">
                  <c:v>5.44E-7</c:v>
                </c:pt>
                <c:pt idx="120">
                  <c:v>5.4209999999999996E-7</c:v>
                </c:pt>
                <c:pt idx="121">
                  <c:v>5.4020000000000003E-7</c:v>
                </c:pt>
                <c:pt idx="122">
                  <c:v>5.3850000000000001E-7</c:v>
                </c:pt>
                <c:pt idx="123">
                  <c:v>5.369E-7</c:v>
                </c:pt>
                <c:pt idx="124">
                  <c:v>5.3529999999999998E-7</c:v>
                </c:pt>
                <c:pt idx="125">
                  <c:v>5.3379999999999998E-7</c:v>
                </c:pt>
                <c:pt idx="126">
                  <c:v>5.3239999999999998E-7</c:v>
                </c:pt>
                <c:pt idx="127">
                  <c:v>5.3099999999999998E-7</c:v>
                </c:pt>
                <c:pt idx="128">
                  <c:v>5.2979999999999999E-7</c:v>
                </c:pt>
                <c:pt idx="129">
                  <c:v>5.2860000000000001E-7</c:v>
                </c:pt>
                <c:pt idx="130">
                  <c:v>5.2750000000000003E-7</c:v>
                </c:pt>
                <c:pt idx="131">
                  <c:v>5.2630000000000005E-7</c:v>
                </c:pt>
                <c:pt idx="132">
                  <c:v>5.2529999999999997E-7</c:v>
                </c:pt>
                <c:pt idx="133">
                  <c:v>5.243E-7</c:v>
                </c:pt>
                <c:pt idx="134">
                  <c:v>5.2330000000000003E-7</c:v>
                </c:pt>
                <c:pt idx="135">
                  <c:v>5.2239999999999997E-7</c:v>
                </c:pt>
                <c:pt idx="136">
                  <c:v>5.2160000000000001E-7</c:v>
                </c:pt>
                <c:pt idx="137">
                  <c:v>5.2070000000000005E-7</c:v>
                </c:pt>
                <c:pt idx="138">
                  <c:v>5.1989999999999999E-7</c:v>
                </c:pt>
                <c:pt idx="139">
                  <c:v>5.1910000000000004E-7</c:v>
                </c:pt>
                <c:pt idx="140">
                  <c:v>5.1839999999999998E-7</c:v>
                </c:pt>
                <c:pt idx="141">
                  <c:v>5.1770000000000004E-7</c:v>
                </c:pt>
                <c:pt idx="142">
                  <c:v>5.1699999999999998E-7</c:v>
                </c:pt>
                <c:pt idx="143">
                  <c:v>5.1630000000000004E-7</c:v>
                </c:pt>
                <c:pt idx="144">
                  <c:v>5.1569999999999999E-7</c:v>
                </c:pt>
                <c:pt idx="145">
                  <c:v>5.1509999999999995E-7</c:v>
                </c:pt>
                <c:pt idx="146">
                  <c:v>5.1460000000000002E-7</c:v>
                </c:pt>
                <c:pt idx="147">
                  <c:v>5.1399999999999997E-7</c:v>
                </c:pt>
                <c:pt idx="148">
                  <c:v>5.1350000000000004E-7</c:v>
                </c:pt>
                <c:pt idx="149">
                  <c:v>5.13E-7</c:v>
                </c:pt>
                <c:pt idx="150">
                  <c:v>5.1259999999999997E-7</c:v>
                </c:pt>
                <c:pt idx="151">
                  <c:v>5.1220000000000005E-7</c:v>
                </c:pt>
                <c:pt idx="152">
                  <c:v>5.1170000000000001E-7</c:v>
                </c:pt>
                <c:pt idx="153">
                  <c:v>5.1139999999999999E-7</c:v>
                </c:pt>
                <c:pt idx="154">
                  <c:v>5.1099999999999996E-7</c:v>
                </c:pt>
                <c:pt idx="155">
                  <c:v>5.1070000000000004E-7</c:v>
                </c:pt>
                <c:pt idx="156">
                  <c:v>5.1040000000000002E-7</c:v>
                </c:pt>
                <c:pt idx="157">
                  <c:v>5.101E-7</c:v>
                </c:pt>
                <c:pt idx="158">
                  <c:v>5.0979999999999997E-7</c:v>
                </c:pt>
                <c:pt idx="159">
                  <c:v>5.0959999999999996E-7</c:v>
                </c:pt>
                <c:pt idx="160">
                  <c:v>5.0930000000000004E-7</c:v>
                </c:pt>
                <c:pt idx="161">
                  <c:v>5.0910000000000003E-7</c:v>
                </c:pt>
                <c:pt idx="162">
                  <c:v>5.0890000000000001E-7</c:v>
                </c:pt>
                <c:pt idx="163">
                  <c:v>5.088E-7</c:v>
                </c:pt>
                <c:pt idx="164">
                  <c:v>5.0859999999999999E-7</c:v>
                </c:pt>
                <c:pt idx="165">
                  <c:v>5.0849999999999998E-7</c:v>
                </c:pt>
                <c:pt idx="166">
                  <c:v>5.0839999999999997E-7</c:v>
                </c:pt>
                <c:pt idx="167">
                  <c:v>5.0829999999999997E-7</c:v>
                </c:pt>
                <c:pt idx="168">
                  <c:v>5.0819999999999996E-7</c:v>
                </c:pt>
                <c:pt idx="169">
                  <c:v>5.0809999999999995E-7</c:v>
                </c:pt>
                <c:pt idx="170">
                  <c:v>5.0800000000000005E-7</c:v>
                </c:pt>
                <c:pt idx="171">
                  <c:v>5.0800000000000005E-7</c:v>
                </c:pt>
                <c:pt idx="172">
                  <c:v>5.0800000000000005E-7</c:v>
                </c:pt>
                <c:pt idx="173">
                  <c:v>5.0800000000000005E-7</c:v>
                </c:pt>
                <c:pt idx="174">
                  <c:v>5.0800000000000005E-7</c:v>
                </c:pt>
                <c:pt idx="175">
                  <c:v>5.0800000000000005E-7</c:v>
                </c:pt>
                <c:pt idx="176">
                  <c:v>5.0800000000000005E-7</c:v>
                </c:pt>
                <c:pt idx="177">
                  <c:v>5.0809999999999995E-7</c:v>
                </c:pt>
                <c:pt idx="178">
                  <c:v>5.0809999999999995E-7</c:v>
                </c:pt>
                <c:pt idx="179">
                  <c:v>5.0819999999999996E-7</c:v>
                </c:pt>
                <c:pt idx="180">
                  <c:v>5.0819999999999996E-7</c:v>
                </c:pt>
                <c:pt idx="181">
                  <c:v>5.0829999999999997E-7</c:v>
                </c:pt>
                <c:pt idx="182">
                  <c:v>5.0839999999999997E-7</c:v>
                </c:pt>
                <c:pt idx="183">
                  <c:v>5.0829999999999997E-7</c:v>
                </c:pt>
                <c:pt idx="184">
                  <c:v>5.0839999999999997E-7</c:v>
                </c:pt>
                <c:pt idx="185">
                  <c:v>5.0839999999999997E-7</c:v>
                </c:pt>
                <c:pt idx="186">
                  <c:v>5.0849999999999998E-7</c:v>
                </c:pt>
                <c:pt idx="187">
                  <c:v>5.0849999999999998E-7</c:v>
                </c:pt>
                <c:pt idx="188">
                  <c:v>5.0859999999999999E-7</c:v>
                </c:pt>
                <c:pt idx="189">
                  <c:v>5.0859999999999999E-7</c:v>
                </c:pt>
                <c:pt idx="190">
                  <c:v>5.0859999999999999E-7</c:v>
                </c:pt>
                <c:pt idx="191">
                  <c:v>5.0859999999999999E-7</c:v>
                </c:pt>
                <c:pt idx="192">
                  <c:v>5.0859999999999999E-7</c:v>
                </c:pt>
                <c:pt idx="193">
                  <c:v>5.0859999999999999E-7</c:v>
                </c:pt>
                <c:pt idx="194">
                  <c:v>5.0849999999999998E-7</c:v>
                </c:pt>
                <c:pt idx="195">
                  <c:v>5.0849999999999998E-7</c:v>
                </c:pt>
                <c:pt idx="196">
                  <c:v>5.0839999999999997E-7</c:v>
                </c:pt>
                <c:pt idx="197">
                  <c:v>5.0829999999999997E-7</c:v>
                </c:pt>
                <c:pt idx="198">
                  <c:v>5.0829999999999997E-7</c:v>
                </c:pt>
                <c:pt idx="199">
                  <c:v>5.0819999999999996E-7</c:v>
                </c:pt>
                <c:pt idx="200">
                  <c:v>5.0809999999999995E-7</c:v>
                </c:pt>
                <c:pt idx="201">
                  <c:v>5.0809999999999995E-7</c:v>
                </c:pt>
                <c:pt idx="202">
                  <c:v>5.0809999999999995E-7</c:v>
                </c:pt>
                <c:pt idx="203">
                  <c:v>5.0809999999999995E-7</c:v>
                </c:pt>
                <c:pt idx="204">
                  <c:v>5.0800000000000005E-7</c:v>
                </c:pt>
                <c:pt idx="205">
                  <c:v>5.0809999999999995E-7</c:v>
                </c:pt>
                <c:pt idx="206">
                  <c:v>5.0809999999999995E-7</c:v>
                </c:pt>
                <c:pt idx="207">
                  <c:v>5.0809999999999995E-7</c:v>
                </c:pt>
                <c:pt idx="208">
                  <c:v>5.0819999999999996E-7</c:v>
                </c:pt>
                <c:pt idx="209">
                  <c:v>5.0819999999999996E-7</c:v>
                </c:pt>
                <c:pt idx="210">
                  <c:v>5.0829999999999997E-7</c:v>
                </c:pt>
                <c:pt idx="211">
                  <c:v>5.0839999999999997E-7</c:v>
                </c:pt>
                <c:pt idx="212">
                  <c:v>5.0849999999999998E-7</c:v>
                </c:pt>
                <c:pt idx="213">
                  <c:v>5.0859999999999999E-7</c:v>
                </c:pt>
                <c:pt idx="214">
                  <c:v>5.087E-7</c:v>
                </c:pt>
                <c:pt idx="215">
                  <c:v>5.0890000000000001E-7</c:v>
                </c:pt>
                <c:pt idx="216">
                  <c:v>5.0910000000000003E-7</c:v>
                </c:pt>
                <c:pt idx="217">
                  <c:v>5.0930000000000004E-7</c:v>
                </c:pt>
                <c:pt idx="218">
                  <c:v>5.0949999999999995E-7</c:v>
                </c:pt>
                <c:pt idx="219">
                  <c:v>5.0969999999999996E-7</c:v>
                </c:pt>
                <c:pt idx="220">
                  <c:v>5.0989999999999998E-7</c:v>
                </c:pt>
                <c:pt idx="221">
                  <c:v>5.102E-7</c:v>
                </c:pt>
                <c:pt idx="222">
                  <c:v>5.1050000000000003E-7</c:v>
                </c:pt>
                <c:pt idx="223">
                  <c:v>5.1080000000000005E-7</c:v>
                </c:pt>
                <c:pt idx="224">
                  <c:v>5.1109999999999996E-7</c:v>
                </c:pt>
                <c:pt idx="225">
                  <c:v>5.1139999999999999E-7</c:v>
                </c:pt>
                <c:pt idx="226">
                  <c:v>5.1180000000000002E-7</c:v>
                </c:pt>
                <c:pt idx="227">
                  <c:v>5.1220000000000005E-7</c:v>
                </c:pt>
                <c:pt idx="228">
                  <c:v>5.1259999999999997E-7</c:v>
                </c:pt>
                <c:pt idx="229">
                  <c:v>5.13E-7</c:v>
                </c:pt>
                <c:pt idx="230">
                  <c:v>5.1350000000000004E-7</c:v>
                </c:pt>
                <c:pt idx="231">
                  <c:v>5.1389999999999996E-7</c:v>
                </c:pt>
                <c:pt idx="232">
                  <c:v>5.144E-7</c:v>
                </c:pt>
                <c:pt idx="233">
                  <c:v>5.1490000000000004E-7</c:v>
                </c:pt>
                <c:pt idx="234">
                  <c:v>5.1549999999999998E-7</c:v>
                </c:pt>
                <c:pt idx="235">
                  <c:v>5.1600000000000001E-7</c:v>
                </c:pt>
                <c:pt idx="236">
                  <c:v>5.1659999999999995E-7</c:v>
                </c:pt>
                <c:pt idx="237">
                  <c:v>5.172E-7</c:v>
                </c:pt>
                <c:pt idx="238">
                  <c:v>5.1780000000000004E-7</c:v>
                </c:pt>
                <c:pt idx="239">
                  <c:v>5.1839999999999998E-7</c:v>
                </c:pt>
                <c:pt idx="240">
                  <c:v>5.1910000000000004E-7</c:v>
                </c:pt>
                <c:pt idx="241">
                  <c:v>5.1969999999999998E-7</c:v>
                </c:pt>
                <c:pt idx="242">
                  <c:v>5.2030000000000002E-7</c:v>
                </c:pt>
                <c:pt idx="243">
                  <c:v>5.2099999999999997E-7</c:v>
                </c:pt>
                <c:pt idx="244">
                  <c:v>5.2160000000000001E-7</c:v>
                </c:pt>
                <c:pt idx="245">
                  <c:v>5.2219999999999995E-7</c:v>
                </c:pt>
                <c:pt idx="246">
                  <c:v>5.229E-7</c:v>
                </c:pt>
                <c:pt idx="247">
                  <c:v>5.2350000000000005E-7</c:v>
                </c:pt>
                <c:pt idx="248">
                  <c:v>5.2409999999999999E-7</c:v>
                </c:pt>
                <c:pt idx="249">
                  <c:v>5.2470000000000003E-7</c:v>
                </c:pt>
                <c:pt idx="250">
                  <c:v>5.2529999999999997E-7</c:v>
                </c:pt>
                <c:pt idx="251">
                  <c:v>5.2600000000000002E-7</c:v>
                </c:pt>
                <c:pt idx="252">
                  <c:v>5.2659999999999996E-7</c:v>
                </c:pt>
                <c:pt idx="253">
                  <c:v>5.2720000000000001E-7</c:v>
                </c:pt>
                <c:pt idx="254">
                  <c:v>5.2779999999999995E-7</c:v>
                </c:pt>
                <c:pt idx="255">
                  <c:v>5.285E-7</c:v>
                </c:pt>
                <c:pt idx="256">
                  <c:v>5.2910000000000005E-7</c:v>
                </c:pt>
                <c:pt idx="257">
                  <c:v>5.2969999999999999E-7</c:v>
                </c:pt>
                <c:pt idx="258">
                  <c:v>5.3030000000000003E-7</c:v>
                </c:pt>
                <c:pt idx="259">
                  <c:v>5.3099999999999998E-7</c:v>
                </c:pt>
                <c:pt idx="260">
                  <c:v>5.3160000000000002E-7</c:v>
                </c:pt>
                <c:pt idx="261">
                  <c:v>5.3219999999999996E-7</c:v>
                </c:pt>
                <c:pt idx="262">
                  <c:v>5.3280000000000001E-7</c:v>
                </c:pt>
                <c:pt idx="263">
                  <c:v>5.3330000000000004E-7</c:v>
                </c:pt>
                <c:pt idx="264">
                  <c:v>5.3389999999999998E-7</c:v>
                </c:pt>
                <c:pt idx="265">
                  <c:v>5.3440000000000002E-7</c:v>
                </c:pt>
                <c:pt idx="266">
                  <c:v>5.3489999999999995E-7</c:v>
                </c:pt>
                <c:pt idx="267">
                  <c:v>5.3539999999999999E-7</c:v>
                </c:pt>
                <c:pt idx="268">
                  <c:v>5.3590000000000003E-7</c:v>
                </c:pt>
                <c:pt idx="269">
                  <c:v>5.3629999999999995E-7</c:v>
                </c:pt>
                <c:pt idx="270">
                  <c:v>5.3679999999999999E-7</c:v>
                </c:pt>
                <c:pt idx="271">
                  <c:v>5.3720000000000002E-7</c:v>
                </c:pt>
                <c:pt idx="272">
                  <c:v>5.3760000000000005E-7</c:v>
                </c:pt>
                <c:pt idx="273">
                  <c:v>5.3789999999999997E-7</c:v>
                </c:pt>
                <c:pt idx="274">
                  <c:v>5.383E-7</c:v>
                </c:pt>
                <c:pt idx="275">
                  <c:v>5.3860000000000002E-7</c:v>
                </c:pt>
                <c:pt idx="276">
                  <c:v>5.3890000000000004E-7</c:v>
                </c:pt>
                <c:pt idx="277">
                  <c:v>5.3909999999999995E-7</c:v>
                </c:pt>
                <c:pt idx="278">
                  <c:v>5.3939999999999997E-7</c:v>
                </c:pt>
                <c:pt idx="279">
                  <c:v>5.3959999999999999E-7</c:v>
                </c:pt>
                <c:pt idx="280">
                  <c:v>5.398E-7</c:v>
                </c:pt>
                <c:pt idx="281">
                  <c:v>5.3990000000000001E-7</c:v>
                </c:pt>
                <c:pt idx="282">
                  <c:v>5.4000000000000002E-7</c:v>
                </c:pt>
                <c:pt idx="283">
                  <c:v>5.4010000000000003E-7</c:v>
                </c:pt>
                <c:pt idx="284">
                  <c:v>5.4020000000000003E-7</c:v>
                </c:pt>
                <c:pt idx="285">
                  <c:v>5.4030000000000004E-7</c:v>
                </c:pt>
                <c:pt idx="286">
                  <c:v>5.4040000000000005E-7</c:v>
                </c:pt>
                <c:pt idx="287">
                  <c:v>5.4040000000000005E-7</c:v>
                </c:pt>
                <c:pt idx="288">
                  <c:v>5.4040000000000005E-7</c:v>
                </c:pt>
                <c:pt idx="289">
                  <c:v>5.4049999999999995E-7</c:v>
                </c:pt>
                <c:pt idx="290">
                  <c:v>5.4049999999999995E-7</c:v>
                </c:pt>
                <c:pt idx="291">
                  <c:v>5.4049999999999995E-7</c:v>
                </c:pt>
                <c:pt idx="292">
                  <c:v>5.4049999999999995E-7</c:v>
                </c:pt>
                <c:pt idx="293">
                  <c:v>5.4059999999999996E-7</c:v>
                </c:pt>
                <c:pt idx="294">
                  <c:v>5.4059999999999996E-7</c:v>
                </c:pt>
                <c:pt idx="295">
                  <c:v>5.4069999999999996E-7</c:v>
                </c:pt>
                <c:pt idx="296">
                  <c:v>5.4079999999999997E-7</c:v>
                </c:pt>
                <c:pt idx="297">
                  <c:v>5.4089999999999998E-7</c:v>
                </c:pt>
                <c:pt idx="298">
                  <c:v>5.4099999999999999E-7</c:v>
                </c:pt>
                <c:pt idx="299">
                  <c:v>5.4109999999999999E-7</c:v>
                </c:pt>
                <c:pt idx="300">
                  <c:v>5.4130000000000001E-7</c:v>
                </c:pt>
                <c:pt idx="301">
                  <c:v>5.4140000000000002E-7</c:v>
                </c:pt>
                <c:pt idx="302">
                  <c:v>5.4160000000000003E-7</c:v>
                </c:pt>
                <c:pt idx="303">
                  <c:v>5.4180000000000005E-7</c:v>
                </c:pt>
                <c:pt idx="304">
                  <c:v>5.4209999999999996E-7</c:v>
                </c:pt>
                <c:pt idx="305">
                  <c:v>5.4229999999999998E-7</c:v>
                </c:pt>
                <c:pt idx="306">
                  <c:v>5.426E-7</c:v>
                </c:pt>
                <c:pt idx="307">
                  <c:v>5.4290000000000002E-7</c:v>
                </c:pt>
                <c:pt idx="308">
                  <c:v>5.4320000000000005E-7</c:v>
                </c:pt>
                <c:pt idx="309">
                  <c:v>5.4349999999999996E-7</c:v>
                </c:pt>
                <c:pt idx="310">
                  <c:v>5.4389999999999999E-7</c:v>
                </c:pt>
                <c:pt idx="311">
                  <c:v>5.4420000000000002E-7</c:v>
                </c:pt>
                <c:pt idx="312">
                  <c:v>5.4460000000000005E-7</c:v>
                </c:pt>
                <c:pt idx="313">
                  <c:v>5.4499999999999997E-7</c:v>
                </c:pt>
                <c:pt idx="314">
                  <c:v>5.454E-7</c:v>
                </c:pt>
                <c:pt idx="315">
                  <c:v>5.4580000000000003E-7</c:v>
                </c:pt>
                <c:pt idx="316">
                  <c:v>5.4610000000000005E-7</c:v>
                </c:pt>
                <c:pt idx="317">
                  <c:v>5.4649999999999998E-7</c:v>
                </c:pt>
                <c:pt idx="318">
                  <c:v>5.468E-7</c:v>
                </c:pt>
                <c:pt idx="319">
                  <c:v>5.4720000000000003E-7</c:v>
                </c:pt>
                <c:pt idx="320">
                  <c:v>5.4750000000000005E-7</c:v>
                </c:pt>
                <c:pt idx="321">
                  <c:v>5.4769999999999996E-7</c:v>
                </c:pt>
                <c:pt idx="322">
                  <c:v>5.4799999999999998E-7</c:v>
                </c:pt>
                <c:pt idx="323">
                  <c:v>5.4830000000000001E-7</c:v>
                </c:pt>
                <c:pt idx="324">
                  <c:v>5.4860000000000003E-7</c:v>
                </c:pt>
                <c:pt idx="325">
                  <c:v>5.4880000000000004E-7</c:v>
                </c:pt>
                <c:pt idx="326">
                  <c:v>5.4909999999999996E-7</c:v>
                </c:pt>
                <c:pt idx="327">
                  <c:v>5.4939999999999998E-7</c:v>
                </c:pt>
                <c:pt idx="328">
                  <c:v>5.4970000000000001E-7</c:v>
                </c:pt>
                <c:pt idx="329">
                  <c:v>5.5000000000000003E-7</c:v>
                </c:pt>
                <c:pt idx="330">
                  <c:v>5.5039999999999995E-7</c:v>
                </c:pt>
                <c:pt idx="331">
                  <c:v>5.5079999999999998E-7</c:v>
                </c:pt>
                <c:pt idx="332">
                  <c:v>5.5120000000000001E-7</c:v>
                </c:pt>
                <c:pt idx="333">
                  <c:v>5.5170000000000005E-7</c:v>
                </c:pt>
                <c:pt idx="334">
                  <c:v>5.5219999999999998E-7</c:v>
                </c:pt>
                <c:pt idx="335">
                  <c:v>5.5280000000000003E-7</c:v>
                </c:pt>
                <c:pt idx="336">
                  <c:v>5.5339999999999997E-7</c:v>
                </c:pt>
                <c:pt idx="337">
                  <c:v>5.5410000000000002E-7</c:v>
                </c:pt>
                <c:pt idx="338">
                  <c:v>5.5469999999999996E-7</c:v>
                </c:pt>
                <c:pt idx="339">
                  <c:v>5.5540000000000001E-7</c:v>
                </c:pt>
                <c:pt idx="340">
                  <c:v>5.5619999999999996E-7</c:v>
                </c:pt>
                <c:pt idx="341">
                  <c:v>5.5690000000000002E-7</c:v>
                </c:pt>
                <c:pt idx="342">
                  <c:v>5.5769999999999997E-7</c:v>
                </c:pt>
                <c:pt idx="343">
                  <c:v>5.5840000000000002E-7</c:v>
                </c:pt>
                <c:pt idx="344">
                  <c:v>5.5919999999999998E-7</c:v>
                </c:pt>
                <c:pt idx="345">
                  <c:v>5.6010000000000005E-7</c:v>
                </c:pt>
                <c:pt idx="346">
                  <c:v>5.609E-7</c:v>
                </c:pt>
                <c:pt idx="347">
                  <c:v>5.6179999999999996E-7</c:v>
                </c:pt>
                <c:pt idx="348">
                  <c:v>5.6270000000000003E-7</c:v>
                </c:pt>
                <c:pt idx="349">
                  <c:v>5.6359999999999999E-7</c:v>
                </c:pt>
                <c:pt idx="350">
                  <c:v>5.6449999999999995E-7</c:v>
                </c:pt>
                <c:pt idx="351">
                  <c:v>5.6540000000000002E-7</c:v>
                </c:pt>
                <c:pt idx="352">
                  <c:v>5.6639999999999999E-7</c:v>
                </c:pt>
                <c:pt idx="353">
                  <c:v>5.6729999999999995E-7</c:v>
                </c:pt>
                <c:pt idx="354">
                  <c:v>5.6830000000000003E-7</c:v>
                </c:pt>
                <c:pt idx="355">
                  <c:v>5.6919999999999999E-7</c:v>
                </c:pt>
                <c:pt idx="356">
                  <c:v>5.7009999999999995E-7</c:v>
                </c:pt>
                <c:pt idx="357">
                  <c:v>5.7100000000000002E-7</c:v>
                </c:pt>
                <c:pt idx="358">
                  <c:v>5.7189999999999998E-7</c:v>
                </c:pt>
                <c:pt idx="359">
                  <c:v>5.7280000000000005E-7</c:v>
                </c:pt>
                <c:pt idx="360">
                  <c:v>5.7370000000000001E-7</c:v>
                </c:pt>
                <c:pt idx="361">
                  <c:v>5.7459999999999997E-7</c:v>
                </c:pt>
                <c:pt idx="362">
                  <c:v>5.7540000000000003E-7</c:v>
                </c:pt>
                <c:pt idx="363">
                  <c:v>5.7619999999999998E-7</c:v>
                </c:pt>
                <c:pt idx="364">
                  <c:v>5.7700000000000004E-7</c:v>
                </c:pt>
                <c:pt idx="365">
                  <c:v>5.778E-7</c:v>
                </c:pt>
                <c:pt idx="366">
                  <c:v>5.7850000000000005E-7</c:v>
                </c:pt>
                <c:pt idx="367">
                  <c:v>5.792E-7</c:v>
                </c:pt>
                <c:pt idx="368">
                  <c:v>5.7980000000000004E-7</c:v>
                </c:pt>
                <c:pt idx="369">
                  <c:v>5.8039999999999998E-7</c:v>
                </c:pt>
                <c:pt idx="370">
                  <c:v>5.8100000000000003E-7</c:v>
                </c:pt>
                <c:pt idx="371">
                  <c:v>5.8159999999999997E-7</c:v>
                </c:pt>
                <c:pt idx="372">
                  <c:v>5.821E-7</c:v>
                </c:pt>
                <c:pt idx="373">
                  <c:v>5.8260000000000004E-7</c:v>
                </c:pt>
                <c:pt idx="374">
                  <c:v>5.8309999999999997E-7</c:v>
                </c:pt>
                <c:pt idx="375">
                  <c:v>5.8360000000000001E-7</c:v>
                </c:pt>
                <c:pt idx="376">
                  <c:v>5.8410000000000005E-7</c:v>
                </c:pt>
                <c:pt idx="377">
                  <c:v>5.8449999999999997E-7</c:v>
                </c:pt>
                <c:pt idx="378">
                  <c:v>5.8500000000000001E-7</c:v>
                </c:pt>
                <c:pt idx="379">
                  <c:v>5.8540000000000004E-7</c:v>
                </c:pt>
                <c:pt idx="380">
                  <c:v>5.8579999999999996E-7</c:v>
                </c:pt>
                <c:pt idx="381">
                  <c:v>5.8619999999999999E-7</c:v>
                </c:pt>
                <c:pt idx="382">
                  <c:v>5.8660000000000002E-7</c:v>
                </c:pt>
                <c:pt idx="383">
                  <c:v>5.8690000000000005E-7</c:v>
                </c:pt>
                <c:pt idx="384">
                  <c:v>5.8719999999999996E-7</c:v>
                </c:pt>
                <c:pt idx="385">
                  <c:v>5.8749999999999999E-7</c:v>
                </c:pt>
                <c:pt idx="386">
                  <c:v>5.877E-7</c:v>
                </c:pt>
                <c:pt idx="387">
                  <c:v>5.8790000000000002E-7</c:v>
                </c:pt>
                <c:pt idx="388">
                  <c:v>5.8810000000000003E-7</c:v>
                </c:pt>
                <c:pt idx="389">
                  <c:v>5.8820000000000004E-7</c:v>
                </c:pt>
                <c:pt idx="390">
                  <c:v>5.8830000000000005E-7</c:v>
                </c:pt>
                <c:pt idx="391">
                  <c:v>5.8839999999999995E-7</c:v>
                </c:pt>
                <c:pt idx="392">
                  <c:v>5.8839999999999995E-7</c:v>
                </c:pt>
                <c:pt idx="393">
                  <c:v>5.8839999999999995E-7</c:v>
                </c:pt>
                <c:pt idx="394">
                  <c:v>5.8839999999999995E-7</c:v>
                </c:pt>
                <c:pt idx="395">
                  <c:v>5.8830000000000005E-7</c:v>
                </c:pt>
                <c:pt idx="396">
                  <c:v>5.8820000000000004E-7</c:v>
                </c:pt>
                <c:pt idx="397">
                  <c:v>5.8810000000000003E-7</c:v>
                </c:pt>
                <c:pt idx="398">
                  <c:v>5.8800000000000002E-7</c:v>
                </c:pt>
                <c:pt idx="399">
                  <c:v>5.8800000000000002E-7</c:v>
                </c:pt>
                <c:pt idx="400">
                  <c:v>5.8790000000000002E-7</c:v>
                </c:pt>
                <c:pt idx="401">
                  <c:v>5.8780000000000001E-7</c:v>
                </c:pt>
                <c:pt idx="402">
                  <c:v>5.8780000000000001E-7</c:v>
                </c:pt>
                <c:pt idx="403">
                  <c:v>5.8780000000000001E-7</c:v>
                </c:pt>
                <c:pt idx="404">
                  <c:v>5.8780000000000001E-7</c:v>
                </c:pt>
                <c:pt idx="405">
                  <c:v>5.8790000000000002E-7</c:v>
                </c:pt>
                <c:pt idx="406">
                  <c:v>5.8800000000000002E-7</c:v>
                </c:pt>
                <c:pt idx="407">
                  <c:v>5.8810000000000003E-7</c:v>
                </c:pt>
                <c:pt idx="408">
                  <c:v>5.8820000000000004E-7</c:v>
                </c:pt>
                <c:pt idx="409">
                  <c:v>5.8839999999999995E-7</c:v>
                </c:pt>
                <c:pt idx="410">
                  <c:v>5.8869999999999997E-7</c:v>
                </c:pt>
                <c:pt idx="411">
                  <c:v>5.8889999999999999E-7</c:v>
                </c:pt>
                <c:pt idx="412">
                  <c:v>5.8930000000000002E-7</c:v>
                </c:pt>
                <c:pt idx="413">
                  <c:v>5.8960000000000004E-7</c:v>
                </c:pt>
                <c:pt idx="414">
                  <c:v>5.8999999999999996E-7</c:v>
                </c:pt>
                <c:pt idx="415">
                  <c:v>5.905E-7</c:v>
                </c:pt>
                <c:pt idx="416">
                  <c:v>5.9100000000000004E-7</c:v>
                </c:pt>
                <c:pt idx="417">
                  <c:v>5.9159999999999998E-7</c:v>
                </c:pt>
                <c:pt idx="418">
                  <c:v>5.9220000000000002E-7</c:v>
                </c:pt>
                <c:pt idx="419">
                  <c:v>5.9279999999999996E-7</c:v>
                </c:pt>
                <c:pt idx="420">
                  <c:v>5.9350000000000001E-7</c:v>
                </c:pt>
                <c:pt idx="421">
                  <c:v>5.9419999999999996E-7</c:v>
                </c:pt>
                <c:pt idx="422">
                  <c:v>5.9500000000000002E-7</c:v>
                </c:pt>
                <c:pt idx="423">
                  <c:v>5.9579999999999997E-7</c:v>
                </c:pt>
                <c:pt idx="424">
                  <c:v>5.9660000000000004E-7</c:v>
                </c:pt>
                <c:pt idx="425">
                  <c:v>5.975E-7</c:v>
                </c:pt>
                <c:pt idx="426">
                  <c:v>5.9839999999999996E-7</c:v>
                </c:pt>
                <c:pt idx="427">
                  <c:v>5.9940000000000003E-7</c:v>
                </c:pt>
                <c:pt idx="428">
                  <c:v>6.004E-7</c:v>
                </c:pt>
                <c:pt idx="429">
                  <c:v>6.0139999999999997E-7</c:v>
                </c:pt>
                <c:pt idx="430">
                  <c:v>6.0249999999999995E-7</c:v>
                </c:pt>
                <c:pt idx="431">
                  <c:v>6.0360000000000003E-7</c:v>
                </c:pt>
                <c:pt idx="432">
                  <c:v>6.0480000000000002E-7</c:v>
                </c:pt>
                <c:pt idx="433">
                  <c:v>6.0610000000000001E-7</c:v>
                </c:pt>
                <c:pt idx="434">
                  <c:v>6.0729999999999999E-7</c:v>
                </c:pt>
                <c:pt idx="435">
                  <c:v>6.0869999999999999E-7</c:v>
                </c:pt>
                <c:pt idx="436">
                  <c:v>6.0999999999999998E-7</c:v>
                </c:pt>
                <c:pt idx="437">
                  <c:v>6.1129999999999997E-7</c:v>
                </c:pt>
                <c:pt idx="438">
                  <c:v>6.1269999999999997E-7</c:v>
                </c:pt>
                <c:pt idx="439">
                  <c:v>6.1399999999999997E-7</c:v>
                </c:pt>
                <c:pt idx="440">
                  <c:v>6.1539999999999997E-7</c:v>
                </c:pt>
                <c:pt idx="441">
                  <c:v>6.1669999999999996E-7</c:v>
                </c:pt>
                <c:pt idx="442">
                  <c:v>6.1790000000000005E-7</c:v>
                </c:pt>
                <c:pt idx="443">
                  <c:v>6.1920000000000004E-7</c:v>
                </c:pt>
                <c:pt idx="444">
                  <c:v>6.2040000000000002E-7</c:v>
                </c:pt>
                <c:pt idx="445">
                  <c:v>6.215E-7</c:v>
                </c:pt>
                <c:pt idx="446">
                  <c:v>6.2259999999999998E-7</c:v>
                </c:pt>
                <c:pt idx="447">
                  <c:v>6.2360000000000005E-7</c:v>
                </c:pt>
                <c:pt idx="448">
                  <c:v>6.2450000000000001E-7</c:v>
                </c:pt>
                <c:pt idx="449">
                  <c:v>6.2539999999999998E-7</c:v>
                </c:pt>
                <c:pt idx="450">
                  <c:v>6.2620000000000004E-7</c:v>
                </c:pt>
                <c:pt idx="451">
                  <c:v>6.2699999999999999E-7</c:v>
                </c:pt>
                <c:pt idx="452">
                  <c:v>6.2770000000000004E-7</c:v>
                </c:pt>
                <c:pt idx="453">
                  <c:v>6.2839999999999999E-7</c:v>
                </c:pt>
                <c:pt idx="454">
                  <c:v>6.2910000000000004E-7</c:v>
                </c:pt>
                <c:pt idx="455">
                  <c:v>6.2979999999999999E-7</c:v>
                </c:pt>
                <c:pt idx="456">
                  <c:v>6.3050000000000004E-7</c:v>
                </c:pt>
                <c:pt idx="457">
                  <c:v>6.3119999999999999E-7</c:v>
                </c:pt>
                <c:pt idx="458">
                  <c:v>6.3190000000000004E-7</c:v>
                </c:pt>
                <c:pt idx="459">
                  <c:v>6.3259999999999999E-7</c:v>
                </c:pt>
                <c:pt idx="460">
                  <c:v>6.3330000000000004E-7</c:v>
                </c:pt>
                <c:pt idx="461">
                  <c:v>6.3409999999999999E-7</c:v>
                </c:pt>
                <c:pt idx="462">
                  <c:v>6.3480000000000005E-7</c:v>
                </c:pt>
                <c:pt idx="463">
                  <c:v>6.3549999999999999E-7</c:v>
                </c:pt>
                <c:pt idx="464">
                  <c:v>6.3610000000000004E-7</c:v>
                </c:pt>
                <c:pt idx="465">
                  <c:v>6.3679999999999998E-7</c:v>
                </c:pt>
                <c:pt idx="466">
                  <c:v>6.3740000000000003E-7</c:v>
                </c:pt>
                <c:pt idx="467">
                  <c:v>6.3799999999999997E-7</c:v>
                </c:pt>
                <c:pt idx="468">
                  <c:v>6.3850000000000001E-7</c:v>
                </c:pt>
                <c:pt idx="469">
                  <c:v>6.3910000000000005E-7</c:v>
                </c:pt>
                <c:pt idx="470">
                  <c:v>6.3949999999999998E-7</c:v>
                </c:pt>
                <c:pt idx="471">
                  <c:v>6.4000000000000001E-7</c:v>
                </c:pt>
                <c:pt idx="472">
                  <c:v>6.4040000000000004E-7</c:v>
                </c:pt>
                <c:pt idx="473">
                  <c:v>6.4079999999999997E-7</c:v>
                </c:pt>
                <c:pt idx="474">
                  <c:v>6.412E-7</c:v>
                </c:pt>
                <c:pt idx="475">
                  <c:v>6.4150000000000002E-7</c:v>
                </c:pt>
                <c:pt idx="476">
                  <c:v>6.4190000000000005E-7</c:v>
                </c:pt>
                <c:pt idx="477">
                  <c:v>6.4209999999999996E-7</c:v>
                </c:pt>
                <c:pt idx="478">
                  <c:v>6.4239999999999998E-7</c:v>
                </c:pt>
                <c:pt idx="479">
                  <c:v>6.426E-7</c:v>
                </c:pt>
                <c:pt idx="480">
                  <c:v>6.4280000000000001E-7</c:v>
                </c:pt>
                <c:pt idx="481">
                  <c:v>6.4290000000000002E-7</c:v>
                </c:pt>
                <c:pt idx="482">
                  <c:v>6.4300000000000003E-7</c:v>
                </c:pt>
                <c:pt idx="483">
                  <c:v>6.4310000000000003E-7</c:v>
                </c:pt>
                <c:pt idx="484">
                  <c:v>6.4310000000000003E-7</c:v>
                </c:pt>
                <c:pt idx="485">
                  <c:v>6.4300000000000003E-7</c:v>
                </c:pt>
                <c:pt idx="486">
                  <c:v>6.4290000000000002E-7</c:v>
                </c:pt>
                <c:pt idx="487">
                  <c:v>6.4280000000000001E-7</c:v>
                </c:pt>
                <c:pt idx="488">
                  <c:v>6.4249999999999999E-7</c:v>
                </c:pt>
                <c:pt idx="489">
                  <c:v>6.4229999999999997E-7</c:v>
                </c:pt>
                <c:pt idx="490">
                  <c:v>6.4190000000000005E-7</c:v>
                </c:pt>
                <c:pt idx="491">
                  <c:v>6.4160000000000003E-7</c:v>
                </c:pt>
                <c:pt idx="492">
                  <c:v>6.4109999999999999E-7</c:v>
                </c:pt>
                <c:pt idx="493">
                  <c:v>6.4059999999999995E-7</c:v>
                </c:pt>
                <c:pt idx="494">
                  <c:v>6.4000000000000001E-7</c:v>
                </c:pt>
                <c:pt idx="495">
                  <c:v>6.3939999999999997E-7</c:v>
                </c:pt>
                <c:pt idx="496">
                  <c:v>6.3870000000000002E-7</c:v>
                </c:pt>
                <c:pt idx="497">
                  <c:v>6.3789999999999996E-7</c:v>
                </c:pt>
                <c:pt idx="498">
                  <c:v>6.3710000000000001E-7</c:v>
                </c:pt>
                <c:pt idx="499">
                  <c:v>6.3620000000000005E-7</c:v>
                </c:pt>
                <c:pt idx="500">
                  <c:v>6.3519999999999997E-7</c:v>
                </c:pt>
                <c:pt idx="501">
                  <c:v>6.342E-7</c:v>
                </c:pt>
                <c:pt idx="502">
                  <c:v>6.3320000000000003E-7</c:v>
                </c:pt>
                <c:pt idx="503">
                  <c:v>6.3200000000000005E-7</c:v>
                </c:pt>
                <c:pt idx="504">
                  <c:v>6.3089999999999996E-7</c:v>
                </c:pt>
                <c:pt idx="505">
                  <c:v>6.2979999999999999E-7</c:v>
                </c:pt>
                <c:pt idx="506">
                  <c:v>6.2870000000000001E-7</c:v>
                </c:pt>
                <c:pt idx="507">
                  <c:v>6.2760000000000003E-7</c:v>
                </c:pt>
                <c:pt idx="508">
                  <c:v>6.2659999999999996E-7</c:v>
                </c:pt>
                <c:pt idx="509">
                  <c:v>6.257E-7</c:v>
                </c:pt>
                <c:pt idx="510">
                  <c:v>6.2490000000000004E-7</c:v>
                </c:pt>
                <c:pt idx="511">
                  <c:v>6.243E-7</c:v>
                </c:pt>
                <c:pt idx="512">
                  <c:v>6.2379999999999996E-7</c:v>
                </c:pt>
                <c:pt idx="513">
                  <c:v>6.2360000000000005E-7</c:v>
                </c:pt>
                <c:pt idx="514">
                  <c:v>6.2340000000000004E-7</c:v>
                </c:pt>
                <c:pt idx="515">
                  <c:v>6.2350000000000004E-7</c:v>
                </c:pt>
                <c:pt idx="516">
                  <c:v>6.2369999999999995E-7</c:v>
                </c:pt>
                <c:pt idx="517">
                  <c:v>6.2399999999999998E-7</c:v>
                </c:pt>
                <c:pt idx="518">
                  <c:v>6.2440000000000001E-7</c:v>
                </c:pt>
                <c:pt idx="519">
                  <c:v>6.2490000000000004E-7</c:v>
                </c:pt>
                <c:pt idx="520">
                  <c:v>6.2549999999999998E-7</c:v>
                </c:pt>
                <c:pt idx="521">
                  <c:v>6.2620000000000004E-7</c:v>
                </c:pt>
                <c:pt idx="522">
                  <c:v>6.2689999999999998E-7</c:v>
                </c:pt>
                <c:pt idx="523">
                  <c:v>6.2770000000000004E-7</c:v>
                </c:pt>
                <c:pt idx="524">
                  <c:v>6.285E-7</c:v>
                </c:pt>
                <c:pt idx="525">
                  <c:v>6.2939999999999996E-7</c:v>
                </c:pt>
                <c:pt idx="526">
                  <c:v>6.3030000000000003E-7</c:v>
                </c:pt>
                <c:pt idx="527">
                  <c:v>6.3119999999999999E-7</c:v>
                </c:pt>
                <c:pt idx="528">
                  <c:v>6.3219999999999996E-7</c:v>
                </c:pt>
                <c:pt idx="529">
                  <c:v>6.3310000000000002E-7</c:v>
                </c:pt>
                <c:pt idx="530">
                  <c:v>6.3409999999999999E-7</c:v>
                </c:pt>
                <c:pt idx="531">
                  <c:v>6.3499999999999996E-7</c:v>
                </c:pt>
                <c:pt idx="532">
                  <c:v>6.3590000000000002E-7</c:v>
                </c:pt>
                <c:pt idx="533">
                  <c:v>6.3679999999999998E-7</c:v>
                </c:pt>
                <c:pt idx="534">
                  <c:v>6.3770000000000005E-7</c:v>
                </c:pt>
                <c:pt idx="535">
                  <c:v>6.3860000000000001E-7</c:v>
                </c:pt>
                <c:pt idx="536">
                  <c:v>6.3949999999999998E-7</c:v>
                </c:pt>
                <c:pt idx="537">
                  <c:v>6.4030000000000004E-7</c:v>
                </c:pt>
                <c:pt idx="538">
                  <c:v>6.412E-7</c:v>
                </c:pt>
                <c:pt idx="539">
                  <c:v>6.4209999999999996E-7</c:v>
                </c:pt>
                <c:pt idx="540">
                  <c:v>6.4300000000000003E-7</c:v>
                </c:pt>
                <c:pt idx="541">
                  <c:v>6.44E-7</c:v>
                </c:pt>
                <c:pt idx="542">
                  <c:v>6.4489999999999996E-7</c:v>
                </c:pt>
                <c:pt idx="543">
                  <c:v>6.4590000000000003E-7</c:v>
                </c:pt>
                <c:pt idx="544">
                  <c:v>6.4700000000000001E-7</c:v>
                </c:pt>
                <c:pt idx="545">
                  <c:v>6.4799999999999998E-7</c:v>
                </c:pt>
                <c:pt idx="546">
                  <c:v>6.4909999999999996E-7</c:v>
                </c:pt>
                <c:pt idx="547">
                  <c:v>6.5020000000000004E-7</c:v>
                </c:pt>
                <c:pt idx="548">
                  <c:v>6.5130000000000002E-7</c:v>
                </c:pt>
                <c:pt idx="549">
                  <c:v>6.5229999999999998E-7</c:v>
                </c:pt>
                <c:pt idx="550">
                  <c:v>6.5339999999999996E-7</c:v>
                </c:pt>
                <c:pt idx="551">
                  <c:v>6.5440000000000004E-7</c:v>
                </c:pt>
                <c:pt idx="552">
                  <c:v>6.5540000000000001E-7</c:v>
                </c:pt>
                <c:pt idx="553">
                  <c:v>6.5629999999999997E-7</c:v>
                </c:pt>
                <c:pt idx="554">
                  <c:v>6.5730000000000004E-7</c:v>
                </c:pt>
                <c:pt idx="555">
                  <c:v>6.582E-7</c:v>
                </c:pt>
                <c:pt idx="556">
                  <c:v>6.5899999999999996E-7</c:v>
                </c:pt>
                <c:pt idx="557">
                  <c:v>6.5980000000000002E-7</c:v>
                </c:pt>
                <c:pt idx="558">
                  <c:v>6.6059999999999997E-7</c:v>
                </c:pt>
                <c:pt idx="559">
                  <c:v>6.6130000000000003E-7</c:v>
                </c:pt>
                <c:pt idx="560">
                  <c:v>6.6189999999999996E-7</c:v>
                </c:pt>
                <c:pt idx="561">
                  <c:v>6.6250000000000001E-7</c:v>
                </c:pt>
                <c:pt idx="562">
                  <c:v>6.6309999999999995E-7</c:v>
                </c:pt>
                <c:pt idx="563">
                  <c:v>6.6359999999999999E-7</c:v>
                </c:pt>
                <c:pt idx="564">
                  <c:v>6.6400000000000002E-7</c:v>
                </c:pt>
                <c:pt idx="565">
                  <c:v>6.6449999999999995E-7</c:v>
                </c:pt>
                <c:pt idx="566">
                  <c:v>6.6479999999999997E-7</c:v>
                </c:pt>
                <c:pt idx="567">
                  <c:v>6.6509999999999999E-7</c:v>
                </c:pt>
                <c:pt idx="568">
                  <c:v>6.6540000000000002E-7</c:v>
                </c:pt>
                <c:pt idx="569">
                  <c:v>6.6570000000000004E-7</c:v>
                </c:pt>
                <c:pt idx="570">
                  <c:v>6.6589999999999995E-7</c:v>
                </c:pt>
                <c:pt idx="571">
                  <c:v>6.6609999999999996E-7</c:v>
                </c:pt>
                <c:pt idx="572">
                  <c:v>6.6629999999999998E-7</c:v>
                </c:pt>
                <c:pt idx="573">
                  <c:v>6.6639999999999999E-7</c:v>
                </c:pt>
                <c:pt idx="574">
                  <c:v>6.6649999999999999E-7</c:v>
                </c:pt>
                <c:pt idx="575">
                  <c:v>6.6670000000000001E-7</c:v>
                </c:pt>
                <c:pt idx="576">
                  <c:v>6.6680000000000002E-7</c:v>
                </c:pt>
                <c:pt idx="577">
                  <c:v>6.6690000000000002E-7</c:v>
                </c:pt>
                <c:pt idx="578">
                  <c:v>6.6700000000000003E-7</c:v>
                </c:pt>
                <c:pt idx="579">
                  <c:v>6.6720000000000005E-7</c:v>
                </c:pt>
                <c:pt idx="580">
                  <c:v>6.6730000000000005E-7</c:v>
                </c:pt>
                <c:pt idx="581">
                  <c:v>6.6739999999999995E-7</c:v>
                </c:pt>
                <c:pt idx="582">
                  <c:v>6.6759999999999997E-7</c:v>
                </c:pt>
                <c:pt idx="583">
                  <c:v>6.6779999999999998E-7</c:v>
                </c:pt>
                <c:pt idx="584">
                  <c:v>6.68E-7</c:v>
                </c:pt>
                <c:pt idx="585">
                  <c:v>6.6820000000000001E-7</c:v>
                </c:pt>
                <c:pt idx="586">
                  <c:v>6.6840000000000003E-7</c:v>
                </c:pt>
                <c:pt idx="587">
                  <c:v>6.6870000000000005E-7</c:v>
                </c:pt>
                <c:pt idx="588">
                  <c:v>6.6889999999999996E-7</c:v>
                </c:pt>
                <c:pt idx="589">
                  <c:v>6.6909999999999998E-7</c:v>
                </c:pt>
                <c:pt idx="590">
                  <c:v>6.694E-7</c:v>
                </c:pt>
                <c:pt idx="591">
                  <c:v>6.6960000000000001E-7</c:v>
                </c:pt>
                <c:pt idx="592">
                  <c:v>6.6980000000000003E-7</c:v>
                </c:pt>
                <c:pt idx="593">
                  <c:v>6.7000000000000004E-7</c:v>
                </c:pt>
                <c:pt idx="594">
                  <c:v>6.7010000000000005E-7</c:v>
                </c:pt>
                <c:pt idx="595">
                  <c:v>6.7019999999999995E-7</c:v>
                </c:pt>
                <c:pt idx="596">
                  <c:v>6.7029999999999996E-7</c:v>
                </c:pt>
                <c:pt idx="597">
                  <c:v>6.7029999999999996E-7</c:v>
                </c:pt>
                <c:pt idx="598">
                  <c:v>6.7039999999999997E-7</c:v>
                </c:pt>
                <c:pt idx="599">
                  <c:v>6.7039999999999997E-7</c:v>
                </c:pt>
                <c:pt idx="600">
                  <c:v>6.7039999999999997E-7</c:v>
                </c:pt>
                <c:pt idx="601">
                  <c:v>6.7039999999999997E-7</c:v>
                </c:pt>
                <c:pt idx="602">
                  <c:v>6.7049999999999998E-7</c:v>
                </c:pt>
                <c:pt idx="603">
                  <c:v>6.7069999999999999E-7</c:v>
                </c:pt>
                <c:pt idx="604">
                  <c:v>6.7090000000000001E-7</c:v>
                </c:pt>
                <c:pt idx="605">
                  <c:v>6.7120000000000003E-7</c:v>
                </c:pt>
                <c:pt idx="606">
                  <c:v>6.7150000000000005E-7</c:v>
                </c:pt>
                <c:pt idx="607">
                  <c:v>6.7189999999999997E-7</c:v>
                </c:pt>
                <c:pt idx="608">
                  <c:v>6.7240000000000001E-7</c:v>
                </c:pt>
                <c:pt idx="609">
                  <c:v>6.7290000000000005E-7</c:v>
                </c:pt>
                <c:pt idx="610">
                  <c:v>6.7339999999999998E-7</c:v>
                </c:pt>
                <c:pt idx="611">
                  <c:v>6.7390000000000002E-7</c:v>
                </c:pt>
                <c:pt idx="612">
                  <c:v>6.7439999999999995E-7</c:v>
                </c:pt>
                <c:pt idx="613">
                  <c:v>6.75E-7</c:v>
                </c:pt>
                <c:pt idx="614">
                  <c:v>6.7550000000000003E-7</c:v>
                </c:pt>
                <c:pt idx="615">
                  <c:v>6.7599999999999997E-7</c:v>
                </c:pt>
                <c:pt idx="616">
                  <c:v>6.765E-7</c:v>
                </c:pt>
                <c:pt idx="617">
                  <c:v>6.7700000000000004E-7</c:v>
                </c:pt>
                <c:pt idx="618">
                  <c:v>6.7749999999999997E-7</c:v>
                </c:pt>
                <c:pt idx="619">
                  <c:v>6.7800000000000001E-7</c:v>
                </c:pt>
                <c:pt idx="620">
                  <c:v>6.7840000000000004E-7</c:v>
                </c:pt>
                <c:pt idx="621">
                  <c:v>6.7889999999999997E-7</c:v>
                </c:pt>
                <c:pt idx="622">
                  <c:v>6.793E-7</c:v>
                </c:pt>
                <c:pt idx="623">
                  <c:v>6.7980000000000004E-7</c:v>
                </c:pt>
                <c:pt idx="624">
                  <c:v>6.8029999999999997E-7</c:v>
                </c:pt>
                <c:pt idx="625">
                  <c:v>6.8090000000000002E-7</c:v>
                </c:pt>
                <c:pt idx="626">
                  <c:v>6.8149999999999995E-7</c:v>
                </c:pt>
                <c:pt idx="627">
                  <c:v>6.8220000000000001E-7</c:v>
                </c:pt>
                <c:pt idx="628">
                  <c:v>6.8289999999999995E-7</c:v>
                </c:pt>
                <c:pt idx="629">
                  <c:v>6.8360000000000001E-7</c:v>
                </c:pt>
                <c:pt idx="630">
                  <c:v>6.8439999999999996E-7</c:v>
                </c:pt>
                <c:pt idx="631">
                  <c:v>6.8520000000000002E-7</c:v>
                </c:pt>
                <c:pt idx="632">
                  <c:v>6.8609999999999998E-7</c:v>
                </c:pt>
                <c:pt idx="633">
                  <c:v>6.8690000000000004E-7</c:v>
                </c:pt>
                <c:pt idx="634">
                  <c:v>6.878E-7</c:v>
                </c:pt>
                <c:pt idx="635">
                  <c:v>6.8869999999999997E-7</c:v>
                </c:pt>
                <c:pt idx="636">
                  <c:v>6.8960000000000003E-7</c:v>
                </c:pt>
                <c:pt idx="637">
                  <c:v>6.905E-7</c:v>
                </c:pt>
                <c:pt idx="638">
                  <c:v>6.9139999999999996E-7</c:v>
                </c:pt>
                <c:pt idx="639">
                  <c:v>6.9240000000000003E-7</c:v>
                </c:pt>
                <c:pt idx="640">
                  <c:v>6.9350000000000001E-7</c:v>
                </c:pt>
                <c:pt idx="641">
                  <c:v>6.9459999999999999E-7</c:v>
                </c:pt>
                <c:pt idx="642">
                  <c:v>6.9579999999999997E-7</c:v>
                </c:pt>
                <c:pt idx="643">
                  <c:v>6.9699999999999995E-7</c:v>
                </c:pt>
                <c:pt idx="644">
                  <c:v>6.9820000000000004E-7</c:v>
                </c:pt>
                <c:pt idx="645">
                  <c:v>6.9950000000000004E-7</c:v>
                </c:pt>
                <c:pt idx="646">
                  <c:v>7.0090000000000004E-7</c:v>
                </c:pt>
                <c:pt idx="647">
                  <c:v>7.0230000000000004E-7</c:v>
                </c:pt>
                <c:pt idx="648">
                  <c:v>7.0380000000000004E-7</c:v>
                </c:pt>
                <c:pt idx="649">
                  <c:v>7.0530000000000005E-7</c:v>
                </c:pt>
                <c:pt idx="650">
                  <c:v>7.0679999999999995E-7</c:v>
                </c:pt>
                <c:pt idx="651">
                  <c:v>7.0839999999999996E-7</c:v>
                </c:pt>
                <c:pt idx="652">
                  <c:v>7.0999999999999998E-7</c:v>
                </c:pt>
                <c:pt idx="653">
                  <c:v>7.1159999999999999E-7</c:v>
                </c:pt>
                <c:pt idx="654">
                  <c:v>7.1320000000000001E-7</c:v>
                </c:pt>
                <c:pt idx="655">
                  <c:v>7.1490000000000003E-7</c:v>
                </c:pt>
                <c:pt idx="656">
                  <c:v>7.1650000000000004E-7</c:v>
                </c:pt>
                <c:pt idx="657">
                  <c:v>7.1809999999999995E-7</c:v>
                </c:pt>
                <c:pt idx="658">
                  <c:v>7.1969999999999997E-7</c:v>
                </c:pt>
                <c:pt idx="659">
                  <c:v>7.2129999999999998E-7</c:v>
                </c:pt>
                <c:pt idx="660">
                  <c:v>7.2279999999999999E-7</c:v>
                </c:pt>
                <c:pt idx="661">
                  <c:v>7.2429999999999999E-7</c:v>
                </c:pt>
                <c:pt idx="662">
                  <c:v>7.2569999999999999E-7</c:v>
                </c:pt>
                <c:pt idx="663">
                  <c:v>7.2699999999999999E-7</c:v>
                </c:pt>
                <c:pt idx="664">
                  <c:v>7.2829999999999998E-7</c:v>
                </c:pt>
                <c:pt idx="665">
                  <c:v>7.2949999999999996E-7</c:v>
                </c:pt>
                <c:pt idx="666">
                  <c:v>7.3060000000000004E-7</c:v>
                </c:pt>
                <c:pt idx="667">
                  <c:v>7.3170000000000002E-7</c:v>
                </c:pt>
                <c:pt idx="668">
                  <c:v>7.328E-7</c:v>
                </c:pt>
                <c:pt idx="669">
                  <c:v>7.3379999999999997E-7</c:v>
                </c:pt>
                <c:pt idx="670">
                  <c:v>7.3480000000000004E-7</c:v>
                </c:pt>
                <c:pt idx="671">
                  <c:v>7.3590000000000002E-7</c:v>
                </c:pt>
                <c:pt idx="672">
                  <c:v>7.37E-7</c:v>
                </c:pt>
                <c:pt idx="673">
                  <c:v>7.3809999999999997E-7</c:v>
                </c:pt>
                <c:pt idx="674">
                  <c:v>7.3919999999999995E-7</c:v>
                </c:pt>
                <c:pt idx="675">
                  <c:v>7.4040000000000004E-7</c:v>
                </c:pt>
                <c:pt idx="676">
                  <c:v>7.4150000000000002E-7</c:v>
                </c:pt>
                <c:pt idx="677">
                  <c:v>7.4259999999999999E-7</c:v>
                </c:pt>
                <c:pt idx="678">
                  <c:v>7.4369999999999997E-7</c:v>
                </c:pt>
                <c:pt idx="679">
                  <c:v>7.4480000000000005E-7</c:v>
                </c:pt>
                <c:pt idx="680">
                  <c:v>7.4580000000000002E-7</c:v>
                </c:pt>
                <c:pt idx="681">
                  <c:v>7.469E-7</c:v>
                </c:pt>
                <c:pt idx="682">
                  <c:v>7.4789999999999997E-7</c:v>
                </c:pt>
                <c:pt idx="683">
                  <c:v>7.4890000000000004E-7</c:v>
                </c:pt>
                <c:pt idx="684">
                  <c:v>7.4990000000000001E-7</c:v>
                </c:pt>
                <c:pt idx="685">
                  <c:v>7.5089999999999998E-7</c:v>
                </c:pt>
                <c:pt idx="686">
                  <c:v>7.5189999999999995E-7</c:v>
                </c:pt>
                <c:pt idx="687">
                  <c:v>7.5290000000000003E-7</c:v>
                </c:pt>
                <c:pt idx="688">
                  <c:v>7.5389999999999999E-7</c:v>
                </c:pt>
                <c:pt idx="689">
                  <c:v>7.5489999999999996E-7</c:v>
                </c:pt>
                <c:pt idx="690">
                  <c:v>7.5600000000000005E-7</c:v>
                </c:pt>
                <c:pt idx="691">
                  <c:v>7.5700000000000002E-7</c:v>
                </c:pt>
                <c:pt idx="692">
                  <c:v>7.5809999999999999E-7</c:v>
                </c:pt>
                <c:pt idx="693">
                  <c:v>7.5909999999999996E-7</c:v>
                </c:pt>
                <c:pt idx="694">
                  <c:v>7.6020000000000004E-7</c:v>
                </c:pt>
                <c:pt idx="695">
                  <c:v>7.6130000000000002E-7</c:v>
                </c:pt>
                <c:pt idx="696">
                  <c:v>7.6229999999999999E-7</c:v>
                </c:pt>
                <c:pt idx="697">
                  <c:v>7.6339999999999997E-7</c:v>
                </c:pt>
                <c:pt idx="698">
                  <c:v>7.6450000000000005E-7</c:v>
                </c:pt>
                <c:pt idx="699">
                  <c:v>7.6560000000000003E-7</c:v>
                </c:pt>
                <c:pt idx="700">
                  <c:v>7.6680000000000001E-7</c:v>
                </c:pt>
                <c:pt idx="701">
                  <c:v>7.6799999999999999E-7</c:v>
                </c:pt>
                <c:pt idx="702">
                  <c:v>7.6939999999999999E-7</c:v>
                </c:pt>
                <c:pt idx="703">
                  <c:v>7.7079999999999999E-7</c:v>
                </c:pt>
                <c:pt idx="704">
                  <c:v>7.7240000000000001E-7</c:v>
                </c:pt>
                <c:pt idx="705">
                  <c:v>7.7400000000000002E-7</c:v>
                </c:pt>
                <c:pt idx="706">
                  <c:v>7.7570000000000004E-7</c:v>
                </c:pt>
                <c:pt idx="707">
                  <c:v>7.7749999999999997E-7</c:v>
                </c:pt>
                <c:pt idx="708">
                  <c:v>7.794E-7</c:v>
                </c:pt>
                <c:pt idx="709">
                  <c:v>7.8130000000000004E-7</c:v>
                </c:pt>
                <c:pt idx="710">
                  <c:v>7.8319999999999997E-7</c:v>
                </c:pt>
                <c:pt idx="711">
                  <c:v>7.8510000000000001E-7</c:v>
                </c:pt>
                <c:pt idx="712">
                  <c:v>7.8690000000000004E-7</c:v>
                </c:pt>
                <c:pt idx="713">
                  <c:v>7.8879999999999997E-7</c:v>
                </c:pt>
                <c:pt idx="714">
                  <c:v>7.9049999999999999E-7</c:v>
                </c:pt>
                <c:pt idx="715">
                  <c:v>7.9220000000000001E-7</c:v>
                </c:pt>
                <c:pt idx="716">
                  <c:v>7.9380000000000003E-7</c:v>
                </c:pt>
                <c:pt idx="717">
                  <c:v>7.9530000000000003E-7</c:v>
                </c:pt>
                <c:pt idx="718">
                  <c:v>7.9670000000000003E-7</c:v>
                </c:pt>
                <c:pt idx="719">
                  <c:v>7.9800000000000003E-7</c:v>
                </c:pt>
                <c:pt idx="720">
                  <c:v>7.9920000000000001E-7</c:v>
                </c:pt>
                <c:pt idx="721">
                  <c:v>8.0019999999999998E-7</c:v>
                </c:pt>
                <c:pt idx="722">
                  <c:v>8.0110000000000005E-7</c:v>
                </c:pt>
                <c:pt idx="723">
                  <c:v>8.0179999999999999E-7</c:v>
                </c:pt>
                <c:pt idx="724">
                  <c:v>8.0240000000000004E-7</c:v>
                </c:pt>
                <c:pt idx="725">
                  <c:v>8.0279999999999996E-7</c:v>
                </c:pt>
                <c:pt idx="726">
                  <c:v>8.0309999999999998E-7</c:v>
                </c:pt>
                <c:pt idx="727">
                  <c:v>8.0309999999999998E-7</c:v>
                </c:pt>
                <c:pt idx="728">
                  <c:v>8.0299999999999998E-7</c:v>
                </c:pt>
                <c:pt idx="729">
                  <c:v>8.0269999999999995E-7</c:v>
                </c:pt>
                <c:pt idx="730">
                  <c:v>8.0220000000000002E-7</c:v>
                </c:pt>
                <c:pt idx="731">
                  <c:v>8.0159999999999998E-7</c:v>
                </c:pt>
                <c:pt idx="732">
                  <c:v>8.0090000000000003E-7</c:v>
                </c:pt>
                <c:pt idx="733">
                  <c:v>7.9999999999999996E-7</c:v>
                </c:pt>
                <c:pt idx="734">
                  <c:v>7.9920000000000001E-7</c:v>
                </c:pt>
                <c:pt idx="735">
                  <c:v>7.9830000000000005E-7</c:v>
                </c:pt>
                <c:pt idx="736">
                  <c:v>7.9749999999999999E-7</c:v>
                </c:pt>
                <c:pt idx="737">
                  <c:v>7.9680000000000004E-7</c:v>
                </c:pt>
                <c:pt idx="738">
                  <c:v>7.962E-7</c:v>
                </c:pt>
                <c:pt idx="739">
                  <c:v>7.9559999999999995E-7</c:v>
                </c:pt>
                <c:pt idx="740">
                  <c:v>7.9510000000000002E-7</c:v>
                </c:pt>
                <c:pt idx="741">
                  <c:v>7.9459999999999998E-7</c:v>
                </c:pt>
                <c:pt idx="742">
                  <c:v>7.9429999999999996E-7</c:v>
                </c:pt>
                <c:pt idx="743">
                  <c:v>7.9400000000000004E-7</c:v>
                </c:pt>
                <c:pt idx="744">
                  <c:v>7.9370000000000002E-7</c:v>
                </c:pt>
                <c:pt idx="745">
                  <c:v>7.935E-7</c:v>
                </c:pt>
                <c:pt idx="746">
                  <c:v>7.934E-7</c:v>
                </c:pt>
                <c:pt idx="747">
                  <c:v>7.9329999999999999E-7</c:v>
                </c:pt>
                <c:pt idx="748">
                  <c:v>7.9319999999999998E-7</c:v>
                </c:pt>
                <c:pt idx="749">
                  <c:v>7.9329999999999999E-7</c:v>
                </c:pt>
                <c:pt idx="750">
                  <c:v>7.934E-7</c:v>
                </c:pt>
                <c:pt idx="751">
                  <c:v>7.9360000000000001E-7</c:v>
                </c:pt>
                <c:pt idx="752">
                  <c:v>7.9380000000000003E-7</c:v>
                </c:pt>
                <c:pt idx="753">
                  <c:v>7.9419999999999995E-7</c:v>
                </c:pt>
                <c:pt idx="754">
                  <c:v>7.9459999999999998E-7</c:v>
                </c:pt>
                <c:pt idx="755">
                  <c:v>7.9510000000000002E-7</c:v>
                </c:pt>
                <c:pt idx="756">
                  <c:v>7.9559999999999995E-7</c:v>
                </c:pt>
                <c:pt idx="757">
                  <c:v>7.962E-7</c:v>
                </c:pt>
                <c:pt idx="758">
                  <c:v>7.9690000000000005E-7</c:v>
                </c:pt>
                <c:pt idx="759">
                  <c:v>7.976E-7</c:v>
                </c:pt>
                <c:pt idx="760">
                  <c:v>7.9830000000000005E-7</c:v>
                </c:pt>
                <c:pt idx="761">
                  <c:v>7.991E-7</c:v>
                </c:pt>
                <c:pt idx="762">
                  <c:v>7.9989999999999996E-7</c:v>
                </c:pt>
                <c:pt idx="763">
                  <c:v>8.0080000000000002E-7</c:v>
                </c:pt>
                <c:pt idx="764">
                  <c:v>8.0159999999999998E-7</c:v>
                </c:pt>
                <c:pt idx="765">
                  <c:v>8.0250000000000005E-7</c:v>
                </c:pt>
                <c:pt idx="766">
                  <c:v>8.033E-7</c:v>
                </c:pt>
                <c:pt idx="767">
                  <c:v>8.0409999999999995E-7</c:v>
                </c:pt>
                <c:pt idx="768">
                  <c:v>8.0480000000000001E-7</c:v>
                </c:pt>
                <c:pt idx="769">
                  <c:v>8.0549999999999995E-7</c:v>
                </c:pt>
                <c:pt idx="770">
                  <c:v>8.061E-7</c:v>
                </c:pt>
                <c:pt idx="771">
                  <c:v>8.0670000000000004E-7</c:v>
                </c:pt>
                <c:pt idx="772">
                  <c:v>8.0719999999999998E-7</c:v>
                </c:pt>
                <c:pt idx="773">
                  <c:v>8.0770000000000001E-7</c:v>
                </c:pt>
                <c:pt idx="774">
                  <c:v>8.0800000000000004E-7</c:v>
                </c:pt>
                <c:pt idx="775">
                  <c:v>8.0829999999999995E-7</c:v>
                </c:pt>
                <c:pt idx="776">
                  <c:v>8.0839999999999996E-7</c:v>
                </c:pt>
                <c:pt idx="777">
                  <c:v>8.0849999999999997E-7</c:v>
                </c:pt>
                <c:pt idx="778">
                  <c:v>8.0849999999999997E-7</c:v>
                </c:pt>
                <c:pt idx="779">
                  <c:v>8.0839999999999996E-7</c:v>
                </c:pt>
                <c:pt idx="780">
                  <c:v>8.0829999999999995E-7</c:v>
                </c:pt>
                <c:pt idx="781">
                  <c:v>8.0820000000000005E-7</c:v>
                </c:pt>
                <c:pt idx="782">
                  <c:v>8.0810000000000004E-7</c:v>
                </c:pt>
                <c:pt idx="783">
                  <c:v>8.0810000000000004E-7</c:v>
                </c:pt>
                <c:pt idx="784">
                  <c:v>8.0820000000000005E-7</c:v>
                </c:pt>
                <c:pt idx="785">
                  <c:v>8.0829999999999995E-7</c:v>
                </c:pt>
                <c:pt idx="786">
                  <c:v>8.0859999999999997E-7</c:v>
                </c:pt>
                <c:pt idx="787">
                  <c:v>8.09E-7</c:v>
                </c:pt>
                <c:pt idx="788">
                  <c:v>8.0940000000000003E-7</c:v>
                </c:pt>
                <c:pt idx="789">
                  <c:v>8.0999999999999997E-7</c:v>
                </c:pt>
                <c:pt idx="790">
                  <c:v>8.1050000000000001E-7</c:v>
                </c:pt>
                <c:pt idx="791">
                  <c:v>8.1109999999999995E-7</c:v>
                </c:pt>
                <c:pt idx="792">
                  <c:v>8.117E-7</c:v>
                </c:pt>
                <c:pt idx="793">
                  <c:v>8.1230000000000004E-7</c:v>
                </c:pt>
                <c:pt idx="794">
                  <c:v>8.1289999999999998E-7</c:v>
                </c:pt>
                <c:pt idx="795">
                  <c:v>8.1340000000000002E-7</c:v>
                </c:pt>
                <c:pt idx="796">
                  <c:v>8.1399999999999996E-7</c:v>
                </c:pt>
                <c:pt idx="797">
                  <c:v>8.1449999999999999E-7</c:v>
                </c:pt>
                <c:pt idx="798">
                  <c:v>8.1500000000000003E-7</c:v>
                </c:pt>
                <c:pt idx="799">
                  <c:v>8.1549999999999996E-7</c:v>
                </c:pt>
                <c:pt idx="800">
                  <c:v>8.1589999999999999E-7</c:v>
                </c:pt>
                <c:pt idx="801">
                  <c:v>8.1630000000000002E-7</c:v>
                </c:pt>
                <c:pt idx="802">
                  <c:v>8.1669999999999995E-7</c:v>
                </c:pt>
                <c:pt idx="803">
                  <c:v>8.1709999999999998E-7</c:v>
                </c:pt>
                <c:pt idx="804">
                  <c:v>8.1750000000000001E-7</c:v>
                </c:pt>
                <c:pt idx="805">
                  <c:v>8.1780000000000003E-7</c:v>
                </c:pt>
                <c:pt idx="806">
                  <c:v>8.1809999999999995E-7</c:v>
                </c:pt>
                <c:pt idx="807">
                  <c:v>8.1839999999999997E-7</c:v>
                </c:pt>
                <c:pt idx="808">
                  <c:v>8.1869999999999999E-7</c:v>
                </c:pt>
                <c:pt idx="809">
                  <c:v>8.1890000000000001E-7</c:v>
                </c:pt>
                <c:pt idx="810">
                  <c:v>8.1920000000000003E-7</c:v>
                </c:pt>
                <c:pt idx="811">
                  <c:v>8.1940000000000004E-7</c:v>
                </c:pt>
                <c:pt idx="812">
                  <c:v>8.1959999999999995E-7</c:v>
                </c:pt>
                <c:pt idx="813">
                  <c:v>8.1969999999999996E-7</c:v>
                </c:pt>
                <c:pt idx="814">
                  <c:v>8.1989999999999998E-7</c:v>
                </c:pt>
                <c:pt idx="815">
                  <c:v>8.1999999999999998E-7</c:v>
                </c:pt>
                <c:pt idx="816">
                  <c:v>8.2009999999999999E-7</c:v>
                </c:pt>
                <c:pt idx="817">
                  <c:v>8.202E-7</c:v>
                </c:pt>
                <c:pt idx="818">
                  <c:v>8.202E-7</c:v>
                </c:pt>
                <c:pt idx="819">
                  <c:v>8.202E-7</c:v>
                </c:pt>
                <c:pt idx="820">
                  <c:v>8.202E-7</c:v>
                </c:pt>
                <c:pt idx="821">
                  <c:v>8.202E-7</c:v>
                </c:pt>
                <c:pt idx="822">
                  <c:v>8.202E-7</c:v>
                </c:pt>
                <c:pt idx="823">
                  <c:v>8.2009999999999999E-7</c:v>
                </c:pt>
                <c:pt idx="824">
                  <c:v>8.1999999999999998E-7</c:v>
                </c:pt>
                <c:pt idx="825">
                  <c:v>8.1989999999999998E-7</c:v>
                </c:pt>
                <c:pt idx="826">
                  <c:v>8.1979999999999997E-7</c:v>
                </c:pt>
                <c:pt idx="827">
                  <c:v>8.1969999999999996E-7</c:v>
                </c:pt>
                <c:pt idx="828">
                  <c:v>8.1959999999999995E-7</c:v>
                </c:pt>
                <c:pt idx="829">
                  <c:v>8.1940000000000004E-7</c:v>
                </c:pt>
                <c:pt idx="830">
                  <c:v>8.1930000000000004E-7</c:v>
                </c:pt>
                <c:pt idx="831">
                  <c:v>8.1920000000000003E-7</c:v>
                </c:pt>
                <c:pt idx="832">
                  <c:v>8.1910000000000002E-7</c:v>
                </c:pt>
                <c:pt idx="833">
                  <c:v>8.1900000000000001E-7</c:v>
                </c:pt>
                <c:pt idx="834">
                  <c:v>8.1890000000000001E-7</c:v>
                </c:pt>
                <c:pt idx="835">
                  <c:v>8.188E-7</c:v>
                </c:pt>
                <c:pt idx="836">
                  <c:v>8.188E-7</c:v>
                </c:pt>
                <c:pt idx="837">
                  <c:v>8.188E-7</c:v>
                </c:pt>
                <c:pt idx="838">
                  <c:v>8.188E-7</c:v>
                </c:pt>
                <c:pt idx="839">
                  <c:v>8.188E-7</c:v>
                </c:pt>
                <c:pt idx="840">
                  <c:v>8.1890000000000001E-7</c:v>
                </c:pt>
                <c:pt idx="841">
                  <c:v>8.1900000000000001E-7</c:v>
                </c:pt>
                <c:pt idx="842">
                  <c:v>8.1920000000000003E-7</c:v>
                </c:pt>
                <c:pt idx="843">
                  <c:v>8.1959999999999995E-7</c:v>
                </c:pt>
                <c:pt idx="844">
                  <c:v>8.1999999999999998E-7</c:v>
                </c:pt>
                <c:pt idx="845">
                  <c:v>8.2060000000000003E-7</c:v>
                </c:pt>
                <c:pt idx="846">
                  <c:v>8.2149999999999999E-7</c:v>
                </c:pt>
                <c:pt idx="847">
                  <c:v>8.2259999999999997E-7</c:v>
                </c:pt>
                <c:pt idx="848">
                  <c:v>8.2399999999999997E-7</c:v>
                </c:pt>
                <c:pt idx="849">
                  <c:v>8.2569999999999999E-7</c:v>
                </c:pt>
                <c:pt idx="850">
                  <c:v>8.2770000000000003E-7</c:v>
                </c:pt>
                <c:pt idx="851">
                  <c:v>8.2989999999999999E-7</c:v>
                </c:pt>
                <c:pt idx="852">
                  <c:v>8.3249999999999997E-7</c:v>
                </c:pt>
                <c:pt idx="853">
                  <c:v>8.3529999999999997E-7</c:v>
                </c:pt>
                <c:pt idx="854">
                  <c:v>8.3829999999999998E-7</c:v>
                </c:pt>
                <c:pt idx="855">
                  <c:v>8.4160000000000002E-7</c:v>
                </c:pt>
                <c:pt idx="856">
                  <c:v>8.4499999999999996E-7</c:v>
                </c:pt>
                <c:pt idx="857">
                  <c:v>8.4870000000000002E-7</c:v>
                </c:pt>
                <c:pt idx="858">
                  <c:v>8.5239999999999998E-7</c:v>
                </c:pt>
                <c:pt idx="859">
                  <c:v>8.5639999999999997E-7</c:v>
                </c:pt>
                <c:pt idx="860">
                  <c:v>8.6039999999999995E-7</c:v>
                </c:pt>
                <c:pt idx="861">
                  <c:v>8.6450000000000005E-7</c:v>
                </c:pt>
                <c:pt idx="862">
                  <c:v>8.6880000000000005E-7</c:v>
                </c:pt>
                <c:pt idx="863">
                  <c:v>8.7309999999999995E-7</c:v>
                </c:pt>
                <c:pt idx="864">
                  <c:v>8.7739999999999996E-7</c:v>
                </c:pt>
                <c:pt idx="865">
                  <c:v>8.8179999999999997E-7</c:v>
                </c:pt>
                <c:pt idx="866">
                  <c:v>8.8609999999999997E-7</c:v>
                </c:pt>
                <c:pt idx="867">
                  <c:v>8.9049999999999999E-7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9B1-47EA-A17F-0DF401D11A17}"/>
            </c:ext>
          </c:extLst>
        </c:ser>
        <c:ser>
          <c:idx val="2"/>
          <c:order val="2"/>
          <c:tx>
            <c:strRef>
              <c:f>NEMI!$H$1</c:f>
              <c:strCache>
                <c:ptCount val="1"/>
                <c:pt idx="0">
                  <c:v>-3 deg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NEMI!$L$3:$L$870</c:f>
              <c:numCache>
                <c:formatCode>0.00E+00</c:formatCode>
                <c:ptCount val="868"/>
                <c:pt idx="0">
                  <c:v>2.65E-3</c:v>
                </c:pt>
                <c:pt idx="1">
                  <c:v>2.8270000000000001E-3</c:v>
                </c:pt>
                <c:pt idx="2">
                  <c:v>3.016E-3</c:v>
                </c:pt>
                <c:pt idx="3">
                  <c:v>3.209E-3</c:v>
                </c:pt>
                <c:pt idx="4">
                  <c:v>3.411E-3</c:v>
                </c:pt>
                <c:pt idx="5">
                  <c:v>3.62E-3</c:v>
                </c:pt>
                <c:pt idx="6">
                  <c:v>3.8370000000000001E-3</c:v>
                </c:pt>
                <c:pt idx="7">
                  <c:v>4.0600000000000002E-3</c:v>
                </c:pt>
                <c:pt idx="8">
                  <c:v>4.2880000000000001E-3</c:v>
                </c:pt>
                <c:pt idx="9">
                  <c:v>4.5259999999999996E-3</c:v>
                </c:pt>
                <c:pt idx="10">
                  <c:v>4.7699999999999999E-3</c:v>
                </c:pt>
                <c:pt idx="11">
                  <c:v>5.0239999999999998E-3</c:v>
                </c:pt>
                <c:pt idx="12">
                  <c:v>5.2849999999999998E-3</c:v>
                </c:pt>
                <c:pt idx="13">
                  <c:v>5.555E-3</c:v>
                </c:pt>
                <c:pt idx="14">
                  <c:v>5.8339999999999998E-3</c:v>
                </c:pt>
                <c:pt idx="15">
                  <c:v>6.1190000000000003E-3</c:v>
                </c:pt>
                <c:pt idx="16">
                  <c:v>6.4159999999999998E-3</c:v>
                </c:pt>
                <c:pt idx="17">
                  <c:v>6.7190000000000001E-3</c:v>
                </c:pt>
                <c:pt idx="18">
                  <c:v>7.0280000000000004E-3</c:v>
                </c:pt>
                <c:pt idx="19">
                  <c:v>7.3470000000000002E-3</c:v>
                </c:pt>
                <c:pt idx="20">
                  <c:v>7.6759999999999997E-3</c:v>
                </c:pt>
                <c:pt idx="21">
                  <c:v>8.0099999999999998E-3</c:v>
                </c:pt>
                <c:pt idx="22">
                  <c:v>8.3590000000000001E-3</c:v>
                </c:pt>
                <c:pt idx="23">
                  <c:v>8.711E-3</c:v>
                </c:pt>
                <c:pt idx="24">
                  <c:v>9.0779999999999993E-3</c:v>
                </c:pt>
                <c:pt idx="25">
                  <c:v>9.4509999999999993E-3</c:v>
                </c:pt>
                <c:pt idx="26">
                  <c:v>9.8309999999999995E-3</c:v>
                </c:pt>
                <c:pt idx="27">
                  <c:v>1.022E-2</c:v>
                </c:pt>
                <c:pt idx="28">
                  <c:v>1.0619999999999999E-2</c:v>
                </c:pt>
                <c:pt idx="29">
                  <c:v>1.1039999999999999E-2</c:v>
                </c:pt>
                <c:pt idx="30">
                  <c:v>1.146E-2</c:v>
                </c:pt>
                <c:pt idx="31">
                  <c:v>1.189E-2</c:v>
                </c:pt>
                <c:pt idx="32">
                  <c:v>1.2330000000000001E-2</c:v>
                </c:pt>
                <c:pt idx="33">
                  <c:v>1.278E-2</c:v>
                </c:pt>
                <c:pt idx="34">
                  <c:v>1.324E-2</c:v>
                </c:pt>
                <c:pt idx="35">
                  <c:v>1.372E-2</c:v>
                </c:pt>
                <c:pt idx="36">
                  <c:v>1.4189999999999999E-2</c:v>
                </c:pt>
                <c:pt idx="37">
                  <c:v>1.4670000000000001E-2</c:v>
                </c:pt>
                <c:pt idx="38">
                  <c:v>1.5169999999999999E-2</c:v>
                </c:pt>
                <c:pt idx="39">
                  <c:v>1.5679999999999999E-2</c:v>
                </c:pt>
                <c:pt idx="40">
                  <c:v>1.619E-2</c:v>
                </c:pt>
                <c:pt idx="41">
                  <c:v>1.6719999999999999E-2</c:v>
                </c:pt>
                <c:pt idx="42">
                  <c:v>1.7250000000000001E-2</c:v>
                </c:pt>
                <c:pt idx="43">
                  <c:v>1.779E-2</c:v>
                </c:pt>
                <c:pt idx="44">
                  <c:v>1.8350000000000002E-2</c:v>
                </c:pt>
                <c:pt idx="45">
                  <c:v>1.891E-2</c:v>
                </c:pt>
                <c:pt idx="46">
                  <c:v>1.9480000000000001E-2</c:v>
                </c:pt>
                <c:pt idx="47">
                  <c:v>2.0060000000000001E-2</c:v>
                </c:pt>
                <c:pt idx="48">
                  <c:v>2.0650000000000002E-2</c:v>
                </c:pt>
                <c:pt idx="49">
                  <c:v>2.1270000000000001E-2</c:v>
                </c:pt>
                <c:pt idx="50">
                  <c:v>2.1870000000000001E-2</c:v>
                </c:pt>
                <c:pt idx="51">
                  <c:v>2.249E-2</c:v>
                </c:pt>
                <c:pt idx="52">
                  <c:v>2.3120000000000002E-2</c:v>
                </c:pt>
                <c:pt idx="53">
                  <c:v>2.375E-2</c:v>
                </c:pt>
                <c:pt idx="54">
                  <c:v>2.4400000000000002E-2</c:v>
                </c:pt>
                <c:pt idx="55">
                  <c:v>2.5059999999999999E-2</c:v>
                </c:pt>
                <c:pt idx="56">
                  <c:v>2.572E-2</c:v>
                </c:pt>
                <c:pt idx="57">
                  <c:v>2.639E-2</c:v>
                </c:pt>
                <c:pt idx="58">
                  <c:v>2.707E-2</c:v>
                </c:pt>
                <c:pt idx="59">
                  <c:v>2.776E-2</c:v>
                </c:pt>
                <c:pt idx="60">
                  <c:v>2.845E-2</c:v>
                </c:pt>
                <c:pt idx="61">
                  <c:v>2.9159999999999998E-2</c:v>
                </c:pt>
                <c:pt idx="62">
                  <c:v>2.9870000000000001E-2</c:v>
                </c:pt>
                <c:pt idx="63">
                  <c:v>3.0599999999999999E-2</c:v>
                </c:pt>
                <c:pt idx="64">
                  <c:v>3.1329999999999997E-2</c:v>
                </c:pt>
                <c:pt idx="65">
                  <c:v>3.2059999999999998E-2</c:v>
                </c:pt>
                <c:pt idx="66">
                  <c:v>3.2809999999999999E-2</c:v>
                </c:pt>
                <c:pt idx="67">
                  <c:v>3.356E-2</c:v>
                </c:pt>
                <c:pt idx="68">
                  <c:v>3.4320000000000003E-2</c:v>
                </c:pt>
                <c:pt idx="69">
                  <c:v>3.5090000000000003E-2</c:v>
                </c:pt>
                <c:pt idx="70">
                  <c:v>3.5860000000000003E-2</c:v>
                </c:pt>
                <c:pt idx="71">
                  <c:v>3.6639999999999999E-2</c:v>
                </c:pt>
                <c:pt idx="72">
                  <c:v>3.7429999999999998E-2</c:v>
                </c:pt>
                <c:pt idx="73">
                  <c:v>3.823E-2</c:v>
                </c:pt>
                <c:pt idx="74">
                  <c:v>3.9030000000000002E-2</c:v>
                </c:pt>
                <c:pt idx="75">
                  <c:v>3.984E-2</c:v>
                </c:pt>
                <c:pt idx="76">
                  <c:v>4.0660000000000002E-2</c:v>
                </c:pt>
                <c:pt idx="77">
                  <c:v>4.1480000000000003E-2</c:v>
                </c:pt>
                <c:pt idx="78">
                  <c:v>4.231E-2</c:v>
                </c:pt>
                <c:pt idx="79">
                  <c:v>4.3139999999999998E-2</c:v>
                </c:pt>
                <c:pt idx="80">
                  <c:v>4.3979999999999998E-2</c:v>
                </c:pt>
                <c:pt idx="81">
                  <c:v>4.4830000000000002E-2</c:v>
                </c:pt>
                <c:pt idx="82">
                  <c:v>4.5679999999999998E-2</c:v>
                </c:pt>
                <c:pt idx="83">
                  <c:v>4.6539999999999998E-2</c:v>
                </c:pt>
                <c:pt idx="84">
                  <c:v>4.7399999999999998E-2</c:v>
                </c:pt>
                <c:pt idx="85">
                  <c:v>4.827E-2</c:v>
                </c:pt>
                <c:pt idx="86">
                  <c:v>4.9149999999999999E-2</c:v>
                </c:pt>
                <c:pt idx="87">
                  <c:v>5.0020000000000002E-2</c:v>
                </c:pt>
                <c:pt idx="88">
                  <c:v>5.0909999999999997E-2</c:v>
                </c:pt>
                <c:pt idx="89">
                  <c:v>5.1790000000000003E-2</c:v>
                </c:pt>
                <c:pt idx="90">
                  <c:v>5.2679999999999998E-2</c:v>
                </c:pt>
                <c:pt idx="91">
                  <c:v>5.3580000000000003E-2</c:v>
                </c:pt>
                <c:pt idx="92">
                  <c:v>5.4480000000000001E-2</c:v>
                </c:pt>
                <c:pt idx="93">
                  <c:v>5.5379999999999999E-2</c:v>
                </c:pt>
                <c:pt idx="94">
                  <c:v>5.6279999999999997E-2</c:v>
                </c:pt>
                <c:pt idx="95">
                  <c:v>5.7200000000000001E-2</c:v>
                </c:pt>
                <c:pt idx="96">
                  <c:v>5.8119999999999998E-2</c:v>
                </c:pt>
                <c:pt idx="97">
                  <c:v>5.9029999999999999E-2</c:v>
                </c:pt>
                <c:pt idx="98">
                  <c:v>5.9950000000000003E-2</c:v>
                </c:pt>
                <c:pt idx="99">
                  <c:v>6.087E-2</c:v>
                </c:pt>
                <c:pt idx="100">
                  <c:v>6.1789999999999998E-2</c:v>
                </c:pt>
                <c:pt idx="101">
                  <c:v>6.2710000000000002E-2</c:v>
                </c:pt>
                <c:pt idx="102">
                  <c:v>6.3659999999999994E-2</c:v>
                </c:pt>
                <c:pt idx="103">
                  <c:v>6.4589999999999995E-2</c:v>
                </c:pt>
                <c:pt idx="104">
                  <c:v>6.5519999999999995E-2</c:v>
                </c:pt>
                <c:pt idx="105">
                  <c:v>6.6449999999999995E-2</c:v>
                </c:pt>
                <c:pt idx="106">
                  <c:v>6.7390000000000005E-2</c:v>
                </c:pt>
                <c:pt idx="107">
                  <c:v>6.8320000000000006E-2</c:v>
                </c:pt>
                <c:pt idx="108">
                  <c:v>6.9260000000000002E-2</c:v>
                </c:pt>
                <c:pt idx="109">
                  <c:v>7.0199999999999999E-2</c:v>
                </c:pt>
                <c:pt idx="110">
                  <c:v>7.1160000000000001E-2</c:v>
                </c:pt>
                <c:pt idx="111">
                  <c:v>7.2099999999999997E-2</c:v>
                </c:pt>
                <c:pt idx="112">
                  <c:v>7.3050000000000004E-2</c:v>
                </c:pt>
                <c:pt idx="113">
                  <c:v>7.3999999999999996E-2</c:v>
                </c:pt>
                <c:pt idx="114">
                  <c:v>7.4940000000000007E-2</c:v>
                </c:pt>
                <c:pt idx="115">
                  <c:v>7.5889999999999999E-2</c:v>
                </c:pt>
                <c:pt idx="116">
                  <c:v>7.6850000000000002E-2</c:v>
                </c:pt>
                <c:pt idx="117">
                  <c:v>7.7799999999999994E-2</c:v>
                </c:pt>
                <c:pt idx="118">
                  <c:v>7.8750000000000001E-2</c:v>
                </c:pt>
                <c:pt idx="119">
                  <c:v>7.9710000000000003E-2</c:v>
                </c:pt>
                <c:pt idx="120">
                  <c:v>8.0659999999999996E-2</c:v>
                </c:pt>
                <c:pt idx="121">
                  <c:v>8.1619999999999998E-2</c:v>
                </c:pt>
                <c:pt idx="122">
                  <c:v>8.2580000000000001E-2</c:v>
                </c:pt>
                <c:pt idx="123">
                  <c:v>8.3549999999999999E-2</c:v>
                </c:pt>
                <c:pt idx="124">
                  <c:v>8.4510000000000002E-2</c:v>
                </c:pt>
                <c:pt idx="125">
                  <c:v>8.5470000000000004E-2</c:v>
                </c:pt>
                <c:pt idx="126">
                  <c:v>8.6440000000000003E-2</c:v>
                </c:pt>
                <c:pt idx="127">
                  <c:v>8.7400000000000005E-2</c:v>
                </c:pt>
                <c:pt idx="128">
                  <c:v>8.8359999999999994E-2</c:v>
                </c:pt>
                <c:pt idx="129">
                  <c:v>8.9330000000000007E-2</c:v>
                </c:pt>
                <c:pt idx="130">
                  <c:v>9.0289999999999995E-2</c:v>
                </c:pt>
                <c:pt idx="131">
                  <c:v>9.1259999999999994E-2</c:v>
                </c:pt>
                <c:pt idx="132">
                  <c:v>9.2230000000000006E-2</c:v>
                </c:pt>
                <c:pt idx="133">
                  <c:v>9.3189999999999995E-2</c:v>
                </c:pt>
                <c:pt idx="134">
                  <c:v>9.4159999999999994E-2</c:v>
                </c:pt>
                <c:pt idx="135">
                  <c:v>9.5130000000000006E-2</c:v>
                </c:pt>
                <c:pt idx="136">
                  <c:v>9.6100000000000005E-2</c:v>
                </c:pt>
                <c:pt idx="137">
                  <c:v>9.7070000000000004E-2</c:v>
                </c:pt>
                <c:pt idx="138">
                  <c:v>9.8040000000000002E-2</c:v>
                </c:pt>
                <c:pt idx="139">
                  <c:v>9.9019999999999997E-2</c:v>
                </c:pt>
                <c:pt idx="140">
                  <c:v>9.9989999999999996E-2</c:v>
                </c:pt>
                <c:pt idx="141">
                  <c:v>0.10100000000000001</c:v>
                </c:pt>
                <c:pt idx="142">
                  <c:v>0.1019</c:v>
                </c:pt>
                <c:pt idx="143">
                  <c:v>0.10290000000000001</c:v>
                </c:pt>
                <c:pt idx="144">
                  <c:v>0.10390000000000001</c:v>
                </c:pt>
                <c:pt idx="145">
                  <c:v>0.10489999999999999</c:v>
                </c:pt>
                <c:pt idx="146">
                  <c:v>0.10580000000000001</c:v>
                </c:pt>
                <c:pt idx="147">
                  <c:v>0.10680000000000001</c:v>
                </c:pt>
                <c:pt idx="148">
                  <c:v>0.10780000000000001</c:v>
                </c:pt>
                <c:pt idx="149">
                  <c:v>0.10879999999999999</c:v>
                </c:pt>
                <c:pt idx="150">
                  <c:v>0.10979999999999999</c:v>
                </c:pt>
                <c:pt idx="151">
                  <c:v>0.11070000000000001</c:v>
                </c:pt>
                <c:pt idx="152">
                  <c:v>0.11169999999999999</c:v>
                </c:pt>
                <c:pt idx="153">
                  <c:v>0.11269999999999999</c:v>
                </c:pt>
                <c:pt idx="154">
                  <c:v>0.1137</c:v>
                </c:pt>
                <c:pt idx="155">
                  <c:v>0.1147</c:v>
                </c:pt>
                <c:pt idx="156">
                  <c:v>0.11559999999999999</c:v>
                </c:pt>
                <c:pt idx="157">
                  <c:v>0.1166</c:v>
                </c:pt>
                <c:pt idx="158">
                  <c:v>0.1176</c:v>
                </c:pt>
                <c:pt idx="159">
                  <c:v>0.1186</c:v>
                </c:pt>
                <c:pt idx="160">
                  <c:v>0.1196</c:v>
                </c:pt>
                <c:pt idx="161">
                  <c:v>0.1206</c:v>
                </c:pt>
                <c:pt idx="162">
                  <c:v>0.1215</c:v>
                </c:pt>
                <c:pt idx="163">
                  <c:v>0.1225</c:v>
                </c:pt>
                <c:pt idx="164">
                  <c:v>0.1235</c:v>
                </c:pt>
                <c:pt idx="165">
                  <c:v>0.1245</c:v>
                </c:pt>
                <c:pt idx="166">
                  <c:v>0.1255</c:v>
                </c:pt>
                <c:pt idx="167">
                  <c:v>0.1265</c:v>
                </c:pt>
                <c:pt idx="168">
                  <c:v>0.1275</c:v>
                </c:pt>
                <c:pt idx="169">
                  <c:v>0.1285</c:v>
                </c:pt>
                <c:pt idx="170">
                  <c:v>0.12939999999999999</c:v>
                </c:pt>
                <c:pt idx="171">
                  <c:v>0.13039999999999999</c:v>
                </c:pt>
                <c:pt idx="172">
                  <c:v>0.13139999999999999</c:v>
                </c:pt>
                <c:pt idx="173">
                  <c:v>0.13239999999999999</c:v>
                </c:pt>
                <c:pt idx="174">
                  <c:v>0.13339999999999999</c:v>
                </c:pt>
                <c:pt idx="175">
                  <c:v>0.13439999999999999</c:v>
                </c:pt>
                <c:pt idx="176">
                  <c:v>0.13539999999999999</c:v>
                </c:pt>
                <c:pt idx="177">
                  <c:v>0.13639999999999999</c:v>
                </c:pt>
                <c:pt idx="178">
                  <c:v>0.13739999999999999</c:v>
                </c:pt>
                <c:pt idx="179">
                  <c:v>0.1384</c:v>
                </c:pt>
                <c:pt idx="180">
                  <c:v>0.1394</c:v>
                </c:pt>
                <c:pt idx="181">
                  <c:v>0.14030000000000001</c:v>
                </c:pt>
                <c:pt idx="182">
                  <c:v>0.14130000000000001</c:v>
                </c:pt>
                <c:pt idx="183">
                  <c:v>0.14230000000000001</c:v>
                </c:pt>
                <c:pt idx="184">
                  <c:v>0.14330000000000001</c:v>
                </c:pt>
                <c:pt idx="185">
                  <c:v>0.14430000000000001</c:v>
                </c:pt>
                <c:pt idx="186">
                  <c:v>0.14530000000000001</c:v>
                </c:pt>
                <c:pt idx="187">
                  <c:v>0.14630000000000001</c:v>
                </c:pt>
                <c:pt idx="188">
                  <c:v>0.14729999999999999</c:v>
                </c:pt>
                <c:pt idx="189">
                  <c:v>0.14829999999999999</c:v>
                </c:pt>
                <c:pt idx="190">
                  <c:v>0.14929999999999999</c:v>
                </c:pt>
                <c:pt idx="191">
                  <c:v>0.15029999999999999</c:v>
                </c:pt>
                <c:pt idx="192">
                  <c:v>0.15129999999999999</c:v>
                </c:pt>
                <c:pt idx="193">
                  <c:v>0.15229999999999999</c:v>
                </c:pt>
                <c:pt idx="194">
                  <c:v>0.15329999999999999</c:v>
                </c:pt>
                <c:pt idx="195">
                  <c:v>0.15429999999999999</c:v>
                </c:pt>
                <c:pt idx="196">
                  <c:v>0.15529999999999999</c:v>
                </c:pt>
                <c:pt idx="197">
                  <c:v>0.15629999999999999</c:v>
                </c:pt>
                <c:pt idx="198">
                  <c:v>0.1573</c:v>
                </c:pt>
                <c:pt idx="199">
                  <c:v>0.1583</c:v>
                </c:pt>
                <c:pt idx="200">
                  <c:v>0.1593</c:v>
                </c:pt>
                <c:pt idx="201">
                  <c:v>0.1603</c:v>
                </c:pt>
                <c:pt idx="202">
                  <c:v>0.1613</c:v>
                </c:pt>
                <c:pt idx="203">
                  <c:v>0.1623</c:v>
                </c:pt>
                <c:pt idx="204">
                  <c:v>0.1633</c:v>
                </c:pt>
                <c:pt idx="205">
                  <c:v>0.1643</c:v>
                </c:pt>
                <c:pt idx="206">
                  <c:v>0.1653</c:v>
                </c:pt>
                <c:pt idx="207">
                  <c:v>0.1663</c:v>
                </c:pt>
                <c:pt idx="208">
                  <c:v>0.1673</c:v>
                </c:pt>
                <c:pt idx="209">
                  <c:v>0.16830000000000001</c:v>
                </c:pt>
                <c:pt idx="210">
                  <c:v>0.16930000000000001</c:v>
                </c:pt>
                <c:pt idx="211">
                  <c:v>0.17030000000000001</c:v>
                </c:pt>
                <c:pt idx="212">
                  <c:v>0.17130000000000001</c:v>
                </c:pt>
                <c:pt idx="213">
                  <c:v>0.17230000000000001</c:v>
                </c:pt>
                <c:pt idx="214">
                  <c:v>0.17330000000000001</c:v>
                </c:pt>
                <c:pt idx="215">
                  <c:v>0.17430000000000001</c:v>
                </c:pt>
                <c:pt idx="216">
                  <c:v>0.17530000000000001</c:v>
                </c:pt>
                <c:pt idx="217">
                  <c:v>0.17630000000000001</c:v>
                </c:pt>
                <c:pt idx="218">
                  <c:v>0.17730000000000001</c:v>
                </c:pt>
                <c:pt idx="219">
                  <c:v>0.17829999999999999</c:v>
                </c:pt>
                <c:pt idx="220">
                  <c:v>0.17929999999999999</c:v>
                </c:pt>
                <c:pt idx="221">
                  <c:v>0.18029999999999999</c:v>
                </c:pt>
                <c:pt idx="222">
                  <c:v>0.18129999999999999</c:v>
                </c:pt>
                <c:pt idx="223">
                  <c:v>0.18229999999999999</c:v>
                </c:pt>
                <c:pt idx="224">
                  <c:v>0.18329999999999999</c:v>
                </c:pt>
                <c:pt idx="225">
                  <c:v>0.18429999999999999</c:v>
                </c:pt>
                <c:pt idx="226">
                  <c:v>0.18529999999999999</c:v>
                </c:pt>
                <c:pt idx="227">
                  <c:v>0.18629999999999999</c:v>
                </c:pt>
                <c:pt idx="228">
                  <c:v>0.18729999999999999</c:v>
                </c:pt>
                <c:pt idx="229">
                  <c:v>0.1883</c:v>
                </c:pt>
                <c:pt idx="230">
                  <c:v>0.1893</c:v>
                </c:pt>
                <c:pt idx="231">
                  <c:v>0.1903</c:v>
                </c:pt>
                <c:pt idx="232">
                  <c:v>0.1913</c:v>
                </c:pt>
                <c:pt idx="233">
                  <c:v>0.1923</c:v>
                </c:pt>
                <c:pt idx="234">
                  <c:v>0.1933</c:v>
                </c:pt>
                <c:pt idx="235">
                  <c:v>0.1943</c:v>
                </c:pt>
                <c:pt idx="236">
                  <c:v>0.19539999999999999</c:v>
                </c:pt>
                <c:pt idx="237">
                  <c:v>0.19639999999999999</c:v>
                </c:pt>
                <c:pt idx="238">
                  <c:v>0.19739999999999999</c:v>
                </c:pt>
                <c:pt idx="239">
                  <c:v>0.19839999999999999</c:v>
                </c:pt>
                <c:pt idx="240">
                  <c:v>0.19939999999999999</c:v>
                </c:pt>
                <c:pt idx="241">
                  <c:v>0.20039999999999999</c:v>
                </c:pt>
                <c:pt idx="242">
                  <c:v>0.2014</c:v>
                </c:pt>
                <c:pt idx="243">
                  <c:v>0.2024</c:v>
                </c:pt>
                <c:pt idx="244">
                  <c:v>0.2034</c:v>
                </c:pt>
                <c:pt idx="245">
                  <c:v>0.2044</c:v>
                </c:pt>
                <c:pt idx="246">
                  <c:v>0.2054</c:v>
                </c:pt>
                <c:pt idx="247">
                  <c:v>0.2064</c:v>
                </c:pt>
                <c:pt idx="248">
                  <c:v>0.2074</c:v>
                </c:pt>
                <c:pt idx="249">
                  <c:v>0.2084</c:v>
                </c:pt>
                <c:pt idx="250">
                  <c:v>0.20949999999999999</c:v>
                </c:pt>
                <c:pt idx="251">
                  <c:v>0.21049999999999999</c:v>
                </c:pt>
                <c:pt idx="252">
                  <c:v>0.21149999999999999</c:v>
                </c:pt>
                <c:pt idx="253">
                  <c:v>0.21249999999999999</c:v>
                </c:pt>
                <c:pt idx="254">
                  <c:v>0.2135</c:v>
                </c:pt>
                <c:pt idx="255">
                  <c:v>0.2145</c:v>
                </c:pt>
                <c:pt idx="256">
                  <c:v>0.2155</c:v>
                </c:pt>
                <c:pt idx="257">
                  <c:v>0.2165</c:v>
                </c:pt>
                <c:pt idx="258">
                  <c:v>0.2175</c:v>
                </c:pt>
                <c:pt idx="259">
                  <c:v>0.2185</c:v>
                </c:pt>
                <c:pt idx="260">
                  <c:v>0.2195</c:v>
                </c:pt>
                <c:pt idx="261">
                  <c:v>0.2205</c:v>
                </c:pt>
                <c:pt idx="262">
                  <c:v>0.22159999999999999</c:v>
                </c:pt>
                <c:pt idx="263">
                  <c:v>0.22259999999999999</c:v>
                </c:pt>
                <c:pt idx="264">
                  <c:v>0.22359999999999999</c:v>
                </c:pt>
                <c:pt idx="265">
                  <c:v>0.22459999999999999</c:v>
                </c:pt>
                <c:pt idx="266">
                  <c:v>0.22559999999999999</c:v>
                </c:pt>
                <c:pt idx="267">
                  <c:v>0.2266</c:v>
                </c:pt>
                <c:pt idx="268">
                  <c:v>0.2276</c:v>
                </c:pt>
                <c:pt idx="269">
                  <c:v>0.2286</c:v>
                </c:pt>
                <c:pt idx="270">
                  <c:v>0.2296</c:v>
                </c:pt>
                <c:pt idx="271">
                  <c:v>0.2306</c:v>
                </c:pt>
                <c:pt idx="272">
                  <c:v>0.23169999999999999</c:v>
                </c:pt>
                <c:pt idx="273">
                  <c:v>0.23269999999999999</c:v>
                </c:pt>
                <c:pt idx="274">
                  <c:v>0.23369999999999999</c:v>
                </c:pt>
                <c:pt idx="275">
                  <c:v>0.23469999999999999</c:v>
                </c:pt>
                <c:pt idx="276">
                  <c:v>0.23569999999999999</c:v>
                </c:pt>
                <c:pt idx="277">
                  <c:v>0.23669999999999999</c:v>
                </c:pt>
                <c:pt idx="278">
                  <c:v>0.23769999999999999</c:v>
                </c:pt>
                <c:pt idx="279">
                  <c:v>0.2387</c:v>
                </c:pt>
                <c:pt idx="280">
                  <c:v>0.23980000000000001</c:v>
                </c:pt>
                <c:pt idx="281">
                  <c:v>0.24079999999999999</c:v>
                </c:pt>
                <c:pt idx="282">
                  <c:v>0.24179999999999999</c:v>
                </c:pt>
                <c:pt idx="283">
                  <c:v>0.24279999999999999</c:v>
                </c:pt>
                <c:pt idx="284">
                  <c:v>0.24379999999999999</c:v>
                </c:pt>
                <c:pt idx="285">
                  <c:v>0.24479999999999999</c:v>
                </c:pt>
                <c:pt idx="286">
                  <c:v>0.24579999999999999</c:v>
                </c:pt>
                <c:pt idx="287">
                  <c:v>0.24679999999999999</c:v>
                </c:pt>
                <c:pt idx="288">
                  <c:v>0.24790000000000001</c:v>
                </c:pt>
                <c:pt idx="289">
                  <c:v>0.24890000000000001</c:v>
                </c:pt>
                <c:pt idx="290">
                  <c:v>0.24990000000000001</c:v>
                </c:pt>
                <c:pt idx="291">
                  <c:v>0.25090000000000001</c:v>
                </c:pt>
                <c:pt idx="292">
                  <c:v>0.25190000000000001</c:v>
                </c:pt>
                <c:pt idx="293">
                  <c:v>0.25290000000000001</c:v>
                </c:pt>
                <c:pt idx="294">
                  <c:v>0.25390000000000001</c:v>
                </c:pt>
                <c:pt idx="295">
                  <c:v>0.25490000000000002</c:v>
                </c:pt>
                <c:pt idx="296">
                  <c:v>0.25600000000000001</c:v>
                </c:pt>
                <c:pt idx="297">
                  <c:v>0.25700000000000001</c:v>
                </c:pt>
                <c:pt idx="298">
                  <c:v>0.25800000000000001</c:v>
                </c:pt>
                <c:pt idx="299">
                  <c:v>0.25900000000000001</c:v>
                </c:pt>
                <c:pt idx="300">
                  <c:v>0.26</c:v>
                </c:pt>
                <c:pt idx="301">
                  <c:v>0.26100000000000001</c:v>
                </c:pt>
                <c:pt idx="302">
                  <c:v>0.26200000000000001</c:v>
                </c:pt>
                <c:pt idx="303">
                  <c:v>0.2631</c:v>
                </c:pt>
                <c:pt idx="304">
                  <c:v>0.2641</c:v>
                </c:pt>
                <c:pt idx="305">
                  <c:v>0.2651</c:v>
                </c:pt>
                <c:pt idx="306">
                  <c:v>0.2661</c:v>
                </c:pt>
                <c:pt idx="307">
                  <c:v>0.2671</c:v>
                </c:pt>
                <c:pt idx="308">
                  <c:v>0.2681</c:v>
                </c:pt>
                <c:pt idx="309">
                  <c:v>0.26910000000000001</c:v>
                </c:pt>
                <c:pt idx="310">
                  <c:v>0.2702</c:v>
                </c:pt>
                <c:pt idx="311">
                  <c:v>0.2712</c:v>
                </c:pt>
                <c:pt idx="312">
                  <c:v>0.2722</c:v>
                </c:pt>
                <c:pt idx="313">
                  <c:v>0.2732</c:v>
                </c:pt>
                <c:pt idx="314">
                  <c:v>0.2742</c:v>
                </c:pt>
                <c:pt idx="315">
                  <c:v>0.2752</c:v>
                </c:pt>
                <c:pt idx="316">
                  <c:v>0.2762</c:v>
                </c:pt>
                <c:pt idx="317">
                  <c:v>0.27729999999999999</c:v>
                </c:pt>
                <c:pt idx="318">
                  <c:v>0.27829999999999999</c:v>
                </c:pt>
                <c:pt idx="319">
                  <c:v>0.27929999999999999</c:v>
                </c:pt>
                <c:pt idx="320">
                  <c:v>0.28029999999999999</c:v>
                </c:pt>
                <c:pt idx="321">
                  <c:v>0.28129999999999999</c:v>
                </c:pt>
                <c:pt idx="322">
                  <c:v>0.2823</c:v>
                </c:pt>
                <c:pt idx="323">
                  <c:v>0.28339999999999999</c:v>
                </c:pt>
                <c:pt idx="324">
                  <c:v>0.28439999999999999</c:v>
                </c:pt>
                <c:pt idx="325">
                  <c:v>0.28539999999999999</c:v>
                </c:pt>
                <c:pt idx="326">
                  <c:v>0.28639999999999999</c:v>
                </c:pt>
                <c:pt idx="327">
                  <c:v>0.28739999999999999</c:v>
                </c:pt>
                <c:pt idx="328">
                  <c:v>0.28839999999999999</c:v>
                </c:pt>
                <c:pt idx="329">
                  <c:v>0.28949999999999998</c:v>
                </c:pt>
                <c:pt idx="330">
                  <c:v>0.29049999999999998</c:v>
                </c:pt>
                <c:pt idx="331">
                  <c:v>0.29149999999999998</c:v>
                </c:pt>
                <c:pt idx="332">
                  <c:v>0.29249999999999998</c:v>
                </c:pt>
                <c:pt idx="333">
                  <c:v>0.29349999999999998</c:v>
                </c:pt>
                <c:pt idx="334">
                  <c:v>0.29449999999999998</c:v>
                </c:pt>
                <c:pt idx="335">
                  <c:v>0.29559999999999997</c:v>
                </c:pt>
                <c:pt idx="336">
                  <c:v>0.29659999999999997</c:v>
                </c:pt>
                <c:pt idx="337">
                  <c:v>0.29759999999999998</c:v>
                </c:pt>
                <c:pt idx="338">
                  <c:v>0.29859999999999998</c:v>
                </c:pt>
                <c:pt idx="339">
                  <c:v>0.29959999999999998</c:v>
                </c:pt>
                <c:pt idx="340">
                  <c:v>0.30059999999999998</c:v>
                </c:pt>
                <c:pt idx="341">
                  <c:v>0.30170000000000002</c:v>
                </c:pt>
                <c:pt idx="342">
                  <c:v>0.30270000000000002</c:v>
                </c:pt>
                <c:pt idx="343">
                  <c:v>0.30370000000000003</c:v>
                </c:pt>
                <c:pt idx="344">
                  <c:v>0.30470000000000003</c:v>
                </c:pt>
                <c:pt idx="345">
                  <c:v>0.30570000000000003</c:v>
                </c:pt>
                <c:pt idx="346">
                  <c:v>0.30669999999999997</c:v>
                </c:pt>
                <c:pt idx="347">
                  <c:v>0.30780000000000002</c:v>
                </c:pt>
                <c:pt idx="348">
                  <c:v>0.30880000000000002</c:v>
                </c:pt>
                <c:pt idx="349">
                  <c:v>0.30980000000000002</c:v>
                </c:pt>
                <c:pt idx="350">
                  <c:v>0.31080000000000002</c:v>
                </c:pt>
                <c:pt idx="351">
                  <c:v>0.31180000000000002</c:v>
                </c:pt>
                <c:pt idx="352">
                  <c:v>0.31290000000000001</c:v>
                </c:pt>
                <c:pt idx="353">
                  <c:v>0.31390000000000001</c:v>
                </c:pt>
                <c:pt idx="354">
                  <c:v>0.31490000000000001</c:v>
                </c:pt>
                <c:pt idx="355">
                  <c:v>0.31590000000000001</c:v>
                </c:pt>
                <c:pt idx="356">
                  <c:v>0.31690000000000002</c:v>
                </c:pt>
                <c:pt idx="357">
                  <c:v>0.31790000000000002</c:v>
                </c:pt>
                <c:pt idx="358">
                  <c:v>0.31900000000000001</c:v>
                </c:pt>
                <c:pt idx="359">
                  <c:v>0.32</c:v>
                </c:pt>
                <c:pt idx="360">
                  <c:v>0.32100000000000001</c:v>
                </c:pt>
                <c:pt idx="361">
                  <c:v>0.32200000000000001</c:v>
                </c:pt>
                <c:pt idx="362">
                  <c:v>0.32300000000000001</c:v>
                </c:pt>
                <c:pt idx="363">
                  <c:v>0.3241</c:v>
                </c:pt>
                <c:pt idx="364">
                  <c:v>0.3251</c:v>
                </c:pt>
                <c:pt idx="365">
                  <c:v>0.3261</c:v>
                </c:pt>
                <c:pt idx="366">
                  <c:v>0.3271</c:v>
                </c:pt>
                <c:pt idx="367">
                  <c:v>0.3281</c:v>
                </c:pt>
                <c:pt idx="368">
                  <c:v>0.32919999999999999</c:v>
                </c:pt>
                <c:pt idx="369">
                  <c:v>0.33019999999999999</c:v>
                </c:pt>
                <c:pt idx="370">
                  <c:v>0.33119999999999999</c:v>
                </c:pt>
                <c:pt idx="371">
                  <c:v>0.3322</c:v>
                </c:pt>
                <c:pt idx="372">
                  <c:v>0.3332</c:v>
                </c:pt>
                <c:pt idx="373">
                  <c:v>0.33429999999999999</c:v>
                </c:pt>
                <c:pt idx="374">
                  <c:v>0.33529999999999999</c:v>
                </c:pt>
                <c:pt idx="375">
                  <c:v>0.33629999999999999</c:v>
                </c:pt>
                <c:pt idx="376">
                  <c:v>0.33729999999999999</c:v>
                </c:pt>
                <c:pt idx="377">
                  <c:v>0.33829999999999999</c:v>
                </c:pt>
                <c:pt idx="378">
                  <c:v>0.33939999999999998</c:v>
                </c:pt>
                <c:pt idx="379">
                  <c:v>0.34039999999999998</c:v>
                </c:pt>
                <c:pt idx="380">
                  <c:v>0.34139999999999998</c:v>
                </c:pt>
                <c:pt idx="381">
                  <c:v>0.34239999999999998</c:v>
                </c:pt>
                <c:pt idx="382">
                  <c:v>0.34339999999999998</c:v>
                </c:pt>
                <c:pt idx="383">
                  <c:v>0.34449999999999997</c:v>
                </c:pt>
                <c:pt idx="384">
                  <c:v>0.34549999999999997</c:v>
                </c:pt>
                <c:pt idx="385">
                  <c:v>0.34649999999999997</c:v>
                </c:pt>
                <c:pt idx="386">
                  <c:v>0.34749999999999998</c:v>
                </c:pt>
                <c:pt idx="387">
                  <c:v>0.34849999999999998</c:v>
                </c:pt>
                <c:pt idx="388">
                  <c:v>0.34960000000000002</c:v>
                </c:pt>
                <c:pt idx="389">
                  <c:v>0.35060000000000002</c:v>
                </c:pt>
                <c:pt idx="390">
                  <c:v>0.35160000000000002</c:v>
                </c:pt>
                <c:pt idx="391">
                  <c:v>0.35260000000000002</c:v>
                </c:pt>
                <c:pt idx="392">
                  <c:v>0.35360000000000003</c:v>
                </c:pt>
                <c:pt idx="393">
                  <c:v>0.35470000000000002</c:v>
                </c:pt>
                <c:pt idx="394">
                  <c:v>0.35570000000000002</c:v>
                </c:pt>
                <c:pt idx="395">
                  <c:v>0.35670000000000002</c:v>
                </c:pt>
                <c:pt idx="396">
                  <c:v>0.35770000000000002</c:v>
                </c:pt>
                <c:pt idx="397">
                  <c:v>0.35870000000000002</c:v>
                </c:pt>
                <c:pt idx="398">
                  <c:v>0.35980000000000001</c:v>
                </c:pt>
                <c:pt idx="399">
                  <c:v>0.36080000000000001</c:v>
                </c:pt>
                <c:pt idx="400">
                  <c:v>0.36180000000000001</c:v>
                </c:pt>
                <c:pt idx="401">
                  <c:v>0.36280000000000001</c:v>
                </c:pt>
                <c:pt idx="402">
                  <c:v>0.36380000000000001</c:v>
                </c:pt>
                <c:pt idx="403">
                  <c:v>0.3649</c:v>
                </c:pt>
                <c:pt idx="404">
                  <c:v>0.3659</c:v>
                </c:pt>
                <c:pt idx="405">
                  <c:v>0.3669</c:v>
                </c:pt>
                <c:pt idx="406">
                  <c:v>0.3679</c:v>
                </c:pt>
                <c:pt idx="407">
                  <c:v>0.36899999999999999</c:v>
                </c:pt>
                <c:pt idx="408">
                  <c:v>0.37</c:v>
                </c:pt>
                <c:pt idx="409">
                  <c:v>0.371</c:v>
                </c:pt>
                <c:pt idx="410">
                  <c:v>0.372</c:v>
                </c:pt>
                <c:pt idx="411">
                  <c:v>0.373</c:v>
                </c:pt>
                <c:pt idx="412">
                  <c:v>0.37409999999999999</c:v>
                </c:pt>
                <c:pt idx="413">
                  <c:v>0.37509999999999999</c:v>
                </c:pt>
                <c:pt idx="414">
                  <c:v>0.37609999999999999</c:v>
                </c:pt>
                <c:pt idx="415">
                  <c:v>0.37709999999999999</c:v>
                </c:pt>
                <c:pt idx="416">
                  <c:v>0.37809999999999999</c:v>
                </c:pt>
                <c:pt idx="417">
                  <c:v>0.37919999999999998</c:v>
                </c:pt>
                <c:pt idx="418">
                  <c:v>0.38019999999999998</c:v>
                </c:pt>
                <c:pt idx="419">
                  <c:v>0.38119999999999998</c:v>
                </c:pt>
                <c:pt idx="420">
                  <c:v>0.38219999999999998</c:v>
                </c:pt>
                <c:pt idx="421">
                  <c:v>0.38329999999999997</c:v>
                </c:pt>
                <c:pt idx="422">
                  <c:v>0.38429999999999997</c:v>
                </c:pt>
                <c:pt idx="423">
                  <c:v>0.38529999999999998</c:v>
                </c:pt>
                <c:pt idx="424">
                  <c:v>0.38629999999999998</c:v>
                </c:pt>
                <c:pt idx="425">
                  <c:v>0.38729999999999998</c:v>
                </c:pt>
                <c:pt idx="426">
                  <c:v>0.38840000000000002</c:v>
                </c:pt>
                <c:pt idx="427">
                  <c:v>0.38940000000000002</c:v>
                </c:pt>
                <c:pt idx="428">
                  <c:v>0.39040000000000002</c:v>
                </c:pt>
                <c:pt idx="429">
                  <c:v>0.39140000000000003</c:v>
                </c:pt>
                <c:pt idx="430">
                  <c:v>0.39250000000000002</c:v>
                </c:pt>
                <c:pt idx="431">
                  <c:v>0.39350000000000002</c:v>
                </c:pt>
                <c:pt idx="432">
                  <c:v>0.39450000000000002</c:v>
                </c:pt>
                <c:pt idx="433">
                  <c:v>0.39550000000000002</c:v>
                </c:pt>
                <c:pt idx="434">
                  <c:v>0.39650000000000002</c:v>
                </c:pt>
                <c:pt idx="435">
                  <c:v>0.39760000000000001</c:v>
                </c:pt>
                <c:pt idx="436">
                  <c:v>0.39860000000000001</c:v>
                </c:pt>
                <c:pt idx="437">
                  <c:v>0.39960000000000001</c:v>
                </c:pt>
                <c:pt idx="438">
                  <c:v>0.40060000000000001</c:v>
                </c:pt>
                <c:pt idx="439">
                  <c:v>0.4017</c:v>
                </c:pt>
                <c:pt idx="440">
                  <c:v>0.4027</c:v>
                </c:pt>
                <c:pt idx="441">
                  <c:v>0.4037</c:v>
                </c:pt>
                <c:pt idx="442">
                  <c:v>0.4047</c:v>
                </c:pt>
                <c:pt idx="443">
                  <c:v>0.40579999999999999</c:v>
                </c:pt>
                <c:pt idx="444">
                  <c:v>0.40679999999999999</c:v>
                </c:pt>
                <c:pt idx="445">
                  <c:v>0.4078</c:v>
                </c:pt>
                <c:pt idx="446">
                  <c:v>0.4088</c:v>
                </c:pt>
                <c:pt idx="447">
                  <c:v>0.4098</c:v>
                </c:pt>
                <c:pt idx="448">
                  <c:v>0.41089999999999999</c:v>
                </c:pt>
                <c:pt idx="449">
                  <c:v>0.41189999999999999</c:v>
                </c:pt>
                <c:pt idx="450">
                  <c:v>0.41289999999999999</c:v>
                </c:pt>
                <c:pt idx="451">
                  <c:v>0.41389999999999999</c:v>
                </c:pt>
                <c:pt idx="452">
                  <c:v>0.41499999999999998</c:v>
                </c:pt>
                <c:pt idx="453">
                  <c:v>0.41599999999999998</c:v>
                </c:pt>
                <c:pt idx="454">
                  <c:v>0.41699999999999998</c:v>
                </c:pt>
                <c:pt idx="455">
                  <c:v>0.41799999999999998</c:v>
                </c:pt>
                <c:pt idx="456">
                  <c:v>0.41909999999999997</c:v>
                </c:pt>
                <c:pt idx="457">
                  <c:v>0.42009999999999997</c:v>
                </c:pt>
                <c:pt idx="458">
                  <c:v>0.42109999999999997</c:v>
                </c:pt>
                <c:pt idx="459">
                  <c:v>0.42209999999999998</c:v>
                </c:pt>
                <c:pt idx="460">
                  <c:v>0.42309999999999998</c:v>
                </c:pt>
                <c:pt idx="461">
                  <c:v>0.42420000000000002</c:v>
                </c:pt>
                <c:pt idx="462">
                  <c:v>0.42520000000000002</c:v>
                </c:pt>
                <c:pt idx="463">
                  <c:v>0.42620000000000002</c:v>
                </c:pt>
                <c:pt idx="464">
                  <c:v>0.42720000000000002</c:v>
                </c:pt>
                <c:pt idx="465">
                  <c:v>0.42830000000000001</c:v>
                </c:pt>
                <c:pt idx="466">
                  <c:v>0.42930000000000001</c:v>
                </c:pt>
                <c:pt idx="467">
                  <c:v>0.43030000000000002</c:v>
                </c:pt>
                <c:pt idx="468">
                  <c:v>0.43130000000000002</c:v>
                </c:pt>
                <c:pt idx="469">
                  <c:v>0.43240000000000001</c:v>
                </c:pt>
                <c:pt idx="470">
                  <c:v>0.43340000000000001</c:v>
                </c:pt>
                <c:pt idx="471">
                  <c:v>0.43440000000000001</c:v>
                </c:pt>
                <c:pt idx="472">
                  <c:v>0.43540000000000001</c:v>
                </c:pt>
                <c:pt idx="473">
                  <c:v>0.4365</c:v>
                </c:pt>
                <c:pt idx="474">
                  <c:v>0.4375</c:v>
                </c:pt>
                <c:pt idx="475">
                  <c:v>0.4385</c:v>
                </c:pt>
                <c:pt idx="476">
                  <c:v>0.4395</c:v>
                </c:pt>
                <c:pt idx="477">
                  <c:v>0.44059999999999999</c:v>
                </c:pt>
                <c:pt idx="478">
                  <c:v>0.44159999999999999</c:v>
                </c:pt>
                <c:pt idx="479">
                  <c:v>0.44259999999999999</c:v>
                </c:pt>
                <c:pt idx="480">
                  <c:v>0.44359999999999999</c:v>
                </c:pt>
                <c:pt idx="481">
                  <c:v>0.4446</c:v>
                </c:pt>
                <c:pt idx="482">
                  <c:v>0.44569999999999999</c:v>
                </c:pt>
                <c:pt idx="483">
                  <c:v>0.44669999999999999</c:v>
                </c:pt>
                <c:pt idx="484">
                  <c:v>0.44769999999999999</c:v>
                </c:pt>
                <c:pt idx="485">
                  <c:v>0.44869999999999999</c:v>
                </c:pt>
                <c:pt idx="486">
                  <c:v>0.44979999999999998</c:v>
                </c:pt>
                <c:pt idx="487">
                  <c:v>0.45079999999999998</c:v>
                </c:pt>
                <c:pt idx="488">
                  <c:v>0.45179999999999998</c:v>
                </c:pt>
                <c:pt idx="489">
                  <c:v>0.45279999999999998</c:v>
                </c:pt>
                <c:pt idx="490">
                  <c:v>0.45390000000000003</c:v>
                </c:pt>
                <c:pt idx="491">
                  <c:v>0.45490000000000003</c:v>
                </c:pt>
                <c:pt idx="492">
                  <c:v>0.45590000000000003</c:v>
                </c:pt>
                <c:pt idx="493">
                  <c:v>0.45689999999999997</c:v>
                </c:pt>
                <c:pt idx="494">
                  <c:v>0.45800000000000002</c:v>
                </c:pt>
                <c:pt idx="495">
                  <c:v>0.45900000000000002</c:v>
                </c:pt>
                <c:pt idx="496">
                  <c:v>0.46</c:v>
                </c:pt>
                <c:pt idx="497">
                  <c:v>0.46100000000000002</c:v>
                </c:pt>
                <c:pt idx="498">
                  <c:v>0.46210000000000001</c:v>
                </c:pt>
                <c:pt idx="499">
                  <c:v>0.46310000000000001</c:v>
                </c:pt>
                <c:pt idx="500">
                  <c:v>0.46410000000000001</c:v>
                </c:pt>
                <c:pt idx="501">
                  <c:v>0.46510000000000001</c:v>
                </c:pt>
                <c:pt idx="502">
                  <c:v>0.4662</c:v>
                </c:pt>
                <c:pt idx="503">
                  <c:v>0.4672</c:v>
                </c:pt>
                <c:pt idx="504">
                  <c:v>0.46820000000000001</c:v>
                </c:pt>
                <c:pt idx="505">
                  <c:v>0.46920000000000001</c:v>
                </c:pt>
                <c:pt idx="506">
                  <c:v>0.4703</c:v>
                </c:pt>
                <c:pt idx="507">
                  <c:v>0.4713</c:v>
                </c:pt>
                <c:pt idx="508">
                  <c:v>0.4723</c:v>
                </c:pt>
                <c:pt idx="509">
                  <c:v>0.4733</c:v>
                </c:pt>
                <c:pt idx="510">
                  <c:v>0.47439999999999999</c:v>
                </c:pt>
                <c:pt idx="511">
                  <c:v>0.47539999999999999</c:v>
                </c:pt>
                <c:pt idx="512">
                  <c:v>0.47639999999999999</c:v>
                </c:pt>
                <c:pt idx="513">
                  <c:v>0.47739999999999999</c:v>
                </c:pt>
                <c:pt idx="514">
                  <c:v>0.47849999999999998</c:v>
                </c:pt>
                <c:pt idx="515">
                  <c:v>0.47949999999999998</c:v>
                </c:pt>
                <c:pt idx="516">
                  <c:v>0.48049999999999998</c:v>
                </c:pt>
                <c:pt idx="517">
                  <c:v>0.48149999999999998</c:v>
                </c:pt>
                <c:pt idx="518">
                  <c:v>0.48259999999999997</c:v>
                </c:pt>
                <c:pt idx="519">
                  <c:v>0.48359999999999997</c:v>
                </c:pt>
                <c:pt idx="520">
                  <c:v>0.48459999999999998</c:v>
                </c:pt>
                <c:pt idx="521">
                  <c:v>0.48559999999999998</c:v>
                </c:pt>
                <c:pt idx="522">
                  <c:v>0.48670000000000002</c:v>
                </c:pt>
                <c:pt idx="523">
                  <c:v>0.48770000000000002</c:v>
                </c:pt>
                <c:pt idx="524">
                  <c:v>0.48870000000000002</c:v>
                </c:pt>
                <c:pt idx="525">
                  <c:v>0.48970000000000002</c:v>
                </c:pt>
                <c:pt idx="526">
                  <c:v>0.49080000000000001</c:v>
                </c:pt>
                <c:pt idx="527">
                  <c:v>0.49180000000000001</c:v>
                </c:pt>
                <c:pt idx="528">
                  <c:v>0.49280000000000002</c:v>
                </c:pt>
                <c:pt idx="529">
                  <c:v>0.49380000000000002</c:v>
                </c:pt>
                <c:pt idx="530">
                  <c:v>0.49490000000000001</c:v>
                </c:pt>
                <c:pt idx="531">
                  <c:v>0.49590000000000001</c:v>
                </c:pt>
                <c:pt idx="532">
                  <c:v>0.49690000000000001</c:v>
                </c:pt>
                <c:pt idx="533">
                  <c:v>0.49790000000000001</c:v>
                </c:pt>
                <c:pt idx="534">
                  <c:v>0.499</c:v>
                </c:pt>
                <c:pt idx="535">
                  <c:v>0.5</c:v>
                </c:pt>
                <c:pt idx="536">
                  <c:v>0.501</c:v>
                </c:pt>
                <c:pt idx="537">
                  <c:v>0.502</c:v>
                </c:pt>
                <c:pt idx="538">
                  <c:v>0.50309999999999999</c:v>
                </c:pt>
                <c:pt idx="539">
                  <c:v>0.50409999999999999</c:v>
                </c:pt>
                <c:pt idx="540">
                  <c:v>0.50509999999999999</c:v>
                </c:pt>
                <c:pt idx="541">
                  <c:v>0.50609999999999999</c:v>
                </c:pt>
                <c:pt idx="542">
                  <c:v>0.50719999999999998</c:v>
                </c:pt>
                <c:pt idx="543">
                  <c:v>0.50819999999999999</c:v>
                </c:pt>
                <c:pt idx="544">
                  <c:v>0.50919999999999999</c:v>
                </c:pt>
                <c:pt idx="545">
                  <c:v>0.51029999999999998</c:v>
                </c:pt>
                <c:pt idx="546">
                  <c:v>0.51129999999999998</c:v>
                </c:pt>
                <c:pt idx="547">
                  <c:v>0.51229999999999998</c:v>
                </c:pt>
                <c:pt idx="548">
                  <c:v>0.51329999999999998</c:v>
                </c:pt>
                <c:pt idx="549">
                  <c:v>0.51439999999999997</c:v>
                </c:pt>
                <c:pt idx="550">
                  <c:v>0.51539999999999997</c:v>
                </c:pt>
                <c:pt idx="551">
                  <c:v>0.51639999999999997</c:v>
                </c:pt>
                <c:pt idx="552">
                  <c:v>0.51739999999999997</c:v>
                </c:pt>
                <c:pt idx="553">
                  <c:v>0.51849999999999996</c:v>
                </c:pt>
                <c:pt idx="554">
                  <c:v>0.51949999999999996</c:v>
                </c:pt>
                <c:pt idx="555">
                  <c:v>0.52049999999999996</c:v>
                </c:pt>
                <c:pt idx="556">
                  <c:v>0.52149999999999996</c:v>
                </c:pt>
                <c:pt idx="557">
                  <c:v>0.52259999999999995</c:v>
                </c:pt>
                <c:pt idx="558">
                  <c:v>0.52359999999999995</c:v>
                </c:pt>
                <c:pt idx="559">
                  <c:v>0.52459999999999996</c:v>
                </c:pt>
                <c:pt idx="560">
                  <c:v>0.52559999999999996</c:v>
                </c:pt>
                <c:pt idx="561">
                  <c:v>0.52669999999999995</c:v>
                </c:pt>
                <c:pt idx="562">
                  <c:v>0.52769999999999995</c:v>
                </c:pt>
                <c:pt idx="563">
                  <c:v>0.52869999999999995</c:v>
                </c:pt>
                <c:pt idx="564">
                  <c:v>0.52969999999999995</c:v>
                </c:pt>
                <c:pt idx="565">
                  <c:v>0.53080000000000005</c:v>
                </c:pt>
                <c:pt idx="566">
                  <c:v>0.53180000000000005</c:v>
                </c:pt>
                <c:pt idx="567">
                  <c:v>0.53280000000000005</c:v>
                </c:pt>
                <c:pt idx="568">
                  <c:v>0.53390000000000004</c:v>
                </c:pt>
                <c:pt idx="569">
                  <c:v>0.53490000000000004</c:v>
                </c:pt>
                <c:pt idx="570">
                  <c:v>0.53590000000000004</c:v>
                </c:pt>
                <c:pt idx="571">
                  <c:v>0.53690000000000004</c:v>
                </c:pt>
                <c:pt idx="572">
                  <c:v>0.53800000000000003</c:v>
                </c:pt>
                <c:pt idx="573">
                  <c:v>0.53900000000000003</c:v>
                </c:pt>
                <c:pt idx="574">
                  <c:v>0.54</c:v>
                </c:pt>
                <c:pt idx="575">
                  <c:v>0.54100000000000004</c:v>
                </c:pt>
                <c:pt idx="576">
                  <c:v>0.54210000000000003</c:v>
                </c:pt>
                <c:pt idx="577">
                  <c:v>0.54310000000000003</c:v>
                </c:pt>
                <c:pt idx="578">
                  <c:v>0.54410000000000003</c:v>
                </c:pt>
                <c:pt idx="579">
                  <c:v>0.54510000000000003</c:v>
                </c:pt>
                <c:pt idx="580">
                  <c:v>0.54620000000000002</c:v>
                </c:pt>
                <c:pt idx="581">
                  <c:v>0.54720000000000002</c:v>
                </c:pt>
                <c:pt idx="582">
                  <c:v>0.54820000000000002</c:v>
                </c:pt>
                <c:pt idx="583">
                  <c:v>0.54930000000000001</c:v>
                </c:pt>
                <c:pt idx="584">
                  <c:v>0.55030000000000001</c:v>
                </c:pt>
                <c:pt idx="585">
                  <c:v>0.55130000000000001</c:v>
                </c:pt>
                <c:pt idx="586">
                  <c:v>0.55230000000000001</c:v>
                </c:pt>
                <c:pt idx="587">
                  <c:v>0.5534</c:v>
                </c:pt>
                <c:pt idx="588">
                  <c:v>0.5544</c:v>
                </c:pt>
                <c:pt idx="589">
                  <c:v>0.5554</c:v>
                </c:pt>
                <c:pt idx="590">
                  <c:v>0.55640000000000001</c:v>
                </c:pt>
                <c:pt idx="591">
                  <c:v>0.5575</c:v>
                </c:pt>
                <c:pt idx="592">
                  <c:v>0.5585</c:v>
                </c:pt>
                <c:pt idx="593">
                  <c:v>0.5595</c:v>
                </c:pt>
                <c:pt idx="594">
                  <c:v>0.56059999999999999</c:v>
                </c:pt>
                <c:pt idx="595">
                  <c:v>0.56159999999999999</c:v>
                </c:pt>
                <c:pt idx="596">
                  <c:v>0.56259999999999999</c:v>
                </c:pt>
                <c:pt idx="597">
                  <c:v>0.56359999999999999</c:v>
                </c:pt>
                <c:pt idx="598">
                  <c:v>0.56469999999999998</c:v>
                </c:pt>
                <c:pt idx="599">
                  <c:v>0.56569999999999998</c:v>
                </c:pt>
                <c:pt idx="600">
                  <c:v>0.56669999999999998</c:v>
                </c:pt>
                <c:pt idx="601">
                  <c:v>0.56769999999999998</c:v>
                </c:pt>
                <c:pt idx="602">
                  <c:v>0.56879999999999997</c:v>
                </c:pt>
                <c:pt idx="603">
                  <c:v>0.56979999999999997</c:v>
                </c:pt>
                <c:pt idx="604">
                  <c:v>0.57079999999999997</c:v>
                </c:pt>
                <c:pt idx="605">
                  <c:v>0.57189999999999996</c:v>
                </c:pt>
                <c:pt idx="606">
                  <c:v>0.57289999999999996</c:v>
                </c:pt>
                <c:pt idx="607">
                  <c:v>0.57389999999999997</c:v>
                </c:pt>
                <c:pt idx="608">
                  <c:v>0.57489999999999997</c:v>
                </c:pt>
                <c:pt idx="609">
                  <c:v>0.57599999999999996</c:v>
                </c:pt>
                <c:pt idx="610">
                  <c:v>0.57699999999999996</c:v>
                </c:pt>
                <c:pt idx="611">
                  <c:v>0.57799999999999996</c:v>
                </c:pt>
                <c:pt idx="612">
                  <c:v>0.57909999999999995</c:v>
                </c:pt>
                <c:pt idx="613">
                  <c:v>0.58009999999999995</c:v>
                </c:pt>
                <c:pt idx="614">
                  <c:v>0.58109999999999995</c:v>
                </c:pt>
                <c:pt idx="615">
                  <c:v>0.58209999999999995</c:v>
                </c:pt>
                <c:pt idx="616">
                  <c:v>0.58320000000000005</c:v>
                </c:pt>
                <c:pt idx="617">
                  <c:v>0.58420000000000005</c:v>
                </c:pt>
                <c:pt idx="618">
                  <c:v>0.58520000000000005</c:v>
                </c:pt>
                <c:pt idx="619">
                  <c:v>0.58630000000000004</c:v>
                </c:pt>
                <c:pt idx="620">
                  <c:v>0.58730000000000004</c:v>
                </c:pt>
                <c:pt idx="621">
                  <c:v>0.58830000000000005</c:v>
                </c:pt>
                <c:pt idx="622">
                  <c:v>0.58930000000000005</c:v>
                </c:pt>
                <c:pt idx="623">
                  <c:v>0.59040000000000004</c:v>
                </c:pt>
                <c:pt idx="624">
                  <c:v>0.59140000000000004</c:v>
                </c:pt>
                <c:pt idx="625">
                  <c:v>0.59240000000000004</c:v>
                </c:pt>
                <c:pt idx="626">
                  <c:v>0.59340000000000004</c:v>
                </c:pt>
                <c:pt idx="627">
                  <c:v>0.59450000000000003</c:v>
                </c:pt>
                <c:pt idx="628">
                  <c:v>0.59550000000000003</c:v>
                </c:pt>
                <c:pt idx="629">
                  <c:v>0.59650000000000003</c:v>
                </c:pt>
                <c:pt idx="630">
                  <c:v>0.59760000000000002</c:v>
                </c:pt>
                <c:pt idx="631">
                  <c:v>0.59860000000000002</c:v>
                </c:pt>
                <c:pt idx="632">
                  <c:v>0.59960000000000002</c:v>
                </c:pt>
                <c:pt idx="633">
                  <c:v>0.60060000000000002</c:v>
                </c:pt>
                <c:pt idx="634">
                  <c:v>0.60170000000000001</c:v>
                </c:pt>
                <c:pt idx="635">
                  <c:v>0.60270000000000001</c:v>
                </c:pt>
                <c:pt idx="636">
                  <c:v>0.60370000000000001</c:v>
                </c:pt>
                <c:pt idx="637">
                  <c:v>0.6048</c:v>
                </c:pt>
                <c:pt idx="638">
                  <c:v>0.60580000000000001</c:v>
                </c:pt>
                <c:pt idx="639">
                  <c:v>0.60680000000000001</c:v>
                </c:pt>
                <c:pt idx="640">
                  <c:v>0.60780000000000001</c:v>
                </c:pt>
                <c:pt idx="641">
                  <c:v>0.6089</c:v>
                </c:pt>
                <c:pt idx="642">
                  <c:v>0.6099</c:v>
                </c:pt>
                <c:pt idx="643">
                  <c:v>0.6109</c:v>
                </c:pt>
                <c:pt idx="644">
                  <c:v>0.61199999999999999</c:v>
                </c:pt>
                <c:pt idx="645">
                  <c:v>0.61299999999999999</c:v>
                </c:pt>
                <c:pt idx="646">
                  <c:v>0.61399999999999999</c:v>
                </c:pt>
                <c:pt idx="647">
                  <c:v>0.61499999999999999</c:v>
                </c:pt>
                <c:pt idx="648">
                  <c:v>0.61609999999999998</c:v>
                </c:pt>
                <c:pt idx="649">
                  <c:v>0.61709999999999998</c:v>
                </c:pt>
                <c:pt idx="650">
                  <c:v>0.61809999999999998</c:v>
                </c:pt>
                <c:pt idx="651">
                  <c:v>0.61919999999999997</c:v>
                </c:pt>
                <c:pt idx="652">
                  <c:v>0.62019999999999997</c:v>
                </c:pt>
                <c:pt idx="653">
                  <c:v>0.62119999999999997</c:v>
                </c:pt>
                <c:pt idx="654">
                  <c:v>0.62229999999999996</c:v>
                </c:pt>
                <c:pt idx="655">
                  <c:v>0.62329999999999997</c:v>
                </c:pt>
                <c:pt idx="656">
                  <c:v>0.62429999999999997</c:v>
                </c:pt>
                <c:pt idx="657">
                  <c:v>0.62529999999999997</c:v>
                </c:pt>
                <c:pt idx="658">
                  <c:v>0.62639999999999996</c:v>
                </c:pt>
                <c:pt idx="659">
                  <c:v>0.62739999999999996</c:v>
                </c:pt>
                <c:pt idx="660">
                  <c:v>0.62839999999999996</c:v>
                </c:pt>
                <c:pt idx="661">
                  <c:v>0.62949999999999995</c:v>
                </c:pt>
                <c:pt idx="662">
                  <c:v>0.63049999999999995</c:v>
                </c:pt>
                <c:pt idx="663">
                  <c:v>0.63149999999999995</c:v>
                </c:pt>
                <c:pt idx="664">
                  <c:v>0.63249999999999995</c:v>
                </c:pt>
                <c:pt idx="665">
                  <c:v>0.63360000000000005</c:v>
                </c:pt>
                <c:pt idx="666">
                  <c:v>0.63460000000000005</c:v>
                </c:pt>
                <c:pt idx="667">
                  <c:v>0.63560000000000005</c:v>
                </c:pt>
                <c:pt idx="668">
                  <c:v>0.63670000000000004</c:v>
                </c:pt>
                <c:pt idx="669">
                  <c:v>0.63770000000000004</c:v>
                </c:pt>
                <c:pt idx="670">
                  <c:v>0.63870000000000005</c:v>
                </c:pt>
                <c:pt idx="671">
                  <c:v>0.63970000000000005</c:v>
                </c:pt>
                <c:pt idx="672">
                  <c:v>0.64080000000000004</c:v>
                </c:pt>
                <c:pt idx="673">
                  <c:v>0.64180000000000004</c:v>
                </c:pt>
                <c:pt idx="674">
                  <c:v>0.64280000000000004</c:v>
                </c:pt>
                <c:pt idx="675">
                  <c:v>0.64390000000000003</c:v>
                </c:pt>
                <c:pt idx="676">
                  <c:v>0.64490000000000003</c:v>
                </c:pt>
                <c:pt idx="677">
                  <c:v>0.64590000000000003</c:v>
                </c:pt>
                <c:pt idx="678">
                  <c:v>0.64700000000000002</c:v>
                </c:pt>
                <c:pt idx="679">
                  <c:v>0.64800000000000002</c:v>
                </c:pt>
                <c:pt idx="680">
                  <c:v>0.64900000000000002</c:v>
                </c:pt>
                <c:pt idx="681">
                  <c:v>0.65</c:v>
                </c:pt>
                <c:pt idx="682">
                  <c:v>0.65110000000000001</c:v>
                </c:pt>
                <c:pt idx="683">
                  <c:v>0.65210000000000001</c:v>
                </c:pt>
                <c:pt idx="684">
                  <c:v>0.65310000000000001</c:v>
                </c:pt>
                <c:pt idx="685">
                  <c:v>0.6542</c:v>
                </c:pt>
                <c:pt idx="686">
                  <c:v>0.6552</c:v>
                </c:pt>
                <c:pt idx="687">
                  <c:v>0.65620000000000001</c:v>
                </c:pt>
                <c:pt idx="688">
                  <c:v>0.65720000000000001</c:v>
                </c:pt>
                <c:pt idx="689">
                  <c:v>0.6583</c:v>
                </c:pt>
                <c:pt idx="690">
                  <c:v>0.6593</c:v>
                </c:pt>
                <c:pt idx="691">
                  <c:v>0.6603</c:v>
                </c:pt>
                <c:pt idx="692">
                  <c:v>0.66139999999999999</c:v>
                </c:pt>
                <c:pt idx="693">
                  <c:v>0.66239999999999999</c:v>
                </c:pt>
                <c:pt idx="694">
                  <c:v>0.66339999999999999</c:v>
                </c:pt>
                <c:pt idx="695">
                  <c:v>0.66449999999999998</c:v>
                </c:pt>
                <c:pt idx="696">
                  <c:v>0.66549999999999998</c:v>
                </c:pt>
                <c:pt idx="697">
                  <c:v>0.66649999999999998</c:v>
                </c:pt>
                <c:pt idx="698">
                  <c:v>0.66749999999999998</c:v>
                </c:pt>
                <c:pt idx="699">
                  <c:v>0.66859999999999997</c:v>
                </c:pt>
                <c:pt idx="700">
                  <c:v>0.66959999999999997</c:v>
                </c:pt>
                <c:pt idx="701">
                  <c:v>0.67059999999999997</c:v>
                </c:pt>
                <c:pt idx="702">
                  <c:v>0.67169999999999996</c:v>
                </c:pt>
                <c:pt idx="703">
                  <c:v>0.67269999999999996</c:v>
                </c:pt>
                <c:pt idx="704">
                  <c:v>0.67369999999999997</c:v>
                </c:pt>
                <c:pt idx="705">
                  <c:v>0.67479999999999996</c:v>
                </c:pt>
                <c:pt idx="706">
                  <c:v>0.67579999999999996</c:v>
                </c:pt>
                <c:pt idx="707">
                  <c:v>0.67679999999999996</c:v>
                </c:pt>
                <c:pt idx="708">
                  <c:v>0.67779999999999996</c:v>
                </c:pt>
                <c:pt idx="709">
                  <c:v>0.67889999999999995</c:v>
                </c:pt>
                <c:pt idx="710">
                  <c:v>0.67989999999999995</c:v>
                </c:pt>
                <c:pt idx="711">
                  <c:v>0.68089999999999995</c:v>
                </c:pt>
                <c:pt idx="712">
                  <c:v>0.68200000000000005</c:v>
                </c:pt>
                <c:pt idx="713">
                  <c:v>0.68300000000000005</c:v>
                </c:pt>
                <c:pt idx="714">
                  <c:v>0.68400000000000005</c:v>
                </c:pt>
                <c:pt idx="715">
                  <c:v>0.68510000000000004</c:v>
                </c:pt>
                <c:pt idx="716">
                  <c:v>0.68610000000000004</c:v>
                </c:pt>
                <c:pt idx="717">
                  <c:v>0.68710000000000004</c:v>
                </c:pt>
                <c:pt idx="718">
                  <c:v>0.68820000000000003</c:v>
                </c:pt>
                <c:pt idx="719">
                  <c:v>0.68920000000000003</c:v>
                </c:pt>
                <c:pt idx="720">
                  <c:v>0.69020000000000004</c:v>
                </c:pt>
                <c:pt idx="721">
                  <c:v>0.69120000000000004</c:v>
                </c:pt>
                <c:pt idx="722">
                  <c:v>0.69230000000000003</c:v>
                </c:pt>
                <c:pt idx="723">
                  <c:v>0.69330000000000003</c:v>
                </c:pt>
                <c:pt idx="724">
                  <c:v>0.69430000000000003</c:v>
                </c:pt>
                <c:pt idx="725">
                  <c:v>0.69540000000000002</c:v>
                </c:pt>
                <c:pt idx="726">
                  <c:v>0.69640000000000002</c:v>
                </c:pt>
                <c:pt idx="727">
                  <c:v>0.69740000000000002</c:v>
                </c:pt>
                <c:pt idx="728">
                  <c:v>0.69850000000000001</c:v>
                </c:pt>
                <c:pt idx="729">
                  <c:v>0.69950000000000001</c:v>
                </c:pt>
                <c:pt idx="730">
                  <c:v>0.70050000000000001</c:v>
                </c:pt>
                <c:pt idx="731">
                  <c:v>0.70150000000000001</c:v>
                </c:pt>
                <c:pt idx="732">
                  <c:v>0.7026</c:v>
                </c:pt>
                <c:pt idx="733">
                  <c:v>0.7036</c:v>
                </c:pt>
                <c:pt idx="734">
                  <c:v>0.7046</c:v>
                </c:pt>
                <c:pt idx="735">
                  <c:v>0.70569999999999999</c:v>
                </c:pt>
                <c:pt idx="736">
                  <c:v>0.70669999999999999</c:v>
                </c:pt>
                <c:pt idx="737">
                  <c:v>0.7077</c:v>
                </c:pt>
                <c:pt idx="738">
                  <c:v>0.70879999999999999</c:v>
                </c:pt>
                <c:pt idx="739">
                  <c:v>0.70979999999999999</c:v>
                </c:pt>
                <c:pt idx="740">
                  <c:v>0.71079999999999999</c:v>
                </c:pt>
                <c:pt idx="741">
                  <c:v>0.71189999999999998</c:v>
                </c:pt>
                <c:pt idx="742">
                  <c:v>0.71289999999999998</c:v>
                </c:pt>
                <c:pt idx="743">
                  <c:v>0.71389999999999998</c:v>
                </c:pt>
                <c:pt idx="744">
                  <c:v>0.71489999999999998</c:v>
                </c:pt>
                <c:pt idx="745">
                  <c:v>0.71599999999999997</c:v>
                </c:pt>
                <c:pt idx="746">
                  <c:v>0.71699999999999997</c:v>
                </c:pt>
                <c:pt idx="747">
                  <c:v>0.71799999999999997</c:v>
                </c:pt>
                <c:pt idx="748">
                  <c:v>0.71909999999999996</c:v>
                </c:pt>
                <c:pt idx="749">
                  <c:v>0.72009999999999996</c:v>
                </c:pt>
                <c:pt idx="750">
                  <c:v>0.72109999999999996</c:v>
                </c:pt>
                <c:pt idx="751">
                  <c:v>0.72219999999999995</c:v>
                </c:pt>
                <c:pt idx="752">
                  <c:v>0.72319999999999995</c:v>
                </c:pt>
                <c:pt idx="753">
                  <c:v>0.72419999999999995</c:v>
                </c:pt>
                <c:pt idx="754">
                  <c:v>0.72529999999999994</c:v>
                </c:pt>
                <c:pt idx="755">
                  <c:v>0.72629999999999995</c:v>
                </c:pt>
                <c:pt idx="756">
                  <c:v>0.72729999999999995</c:v>
                </c:pt>
                <c:pt idx="757">
                  <c:v>0.72829999999999995</c:v>
                </c:pt>
                <c:pt idx="758">
                  <c:v>0.72940000000000005</c:v>
                </c:pt>
                <c:pt idx="759">
                  <c:v>0.73040000000000005</c:v>
                </c:pt>
                <c:pt idx="760">
                  <c:v>0.73140000000000005</c:v>
                </c:pt>
                <c:pt idx="761">
                  <c:v>0.73250000000000004</c:v>
                </c:pt>
                <c:pt idx="762">
                  <c:v>0.73350000000000004</c:v>
                </c:pt>
                <c:pt idx="763">
                  <c:v>0.73450000000000004</c:v>
                </c:pt>
                <c:pt idx="764">
                  <c:v>0.73560000000000003</c:v>
                </c:pt>
                <c:pt idx="765">
                  <c:v>0.73660000000000003</c:v>
                </c:pt>
                <c:pt idx="766">
                  <c:v>0.73760000000000003</c:v>
                </c:pt>
                <c:pt idx="767">
                  <c:v>0.73870000000000002</c:v>
                </c:pt>
                <c:pt idx="768">
                  <c:v>0.73970000000000002</c:v>
                </c:pt>
                <c:pt idx="769">
                  <c:v>0.74070000000000003</c:v>
                </c:pt>
                <c:pt idx="770">
                  <c:v>0.74170000000000003</c:v>
                </c:pt>
                <c:pt idx="771">
                  <c:v>0.74280000000000002</c:v>
                </c:pt>
                <c:pt idx="772">
                  <c:v>0.74380000000000002</c:v>
                </c:pt>
                <c:pt idx="773">
                  <c:v>0.74480000000000002</c:v>
                </c:pt>
                <c:pt idx="774">
                  <c:v>0.74590000000000001</c:v>
                </c:pt>
                <c:pt idx="775">
                  <c:v>0.74690000000000001</c:v>
                </c:pt>
                <c:pt idx="776">
                  <c:v>0.74790000000000001</c:v>
                </c:pt>
                <c:pt idx="777">
                  <c:v>0.749</c:v>
                </c:pt>
                <c:pt idx="778">
                  <c:v>0.75</c:v>
                </c:pt>
                <c:pt idx="779">
                  <c:v>0.751</c:v>
                </c:pt>
                <c:pt idx="780">
                  <c:v>0.75209999999999999</c:v>
                </c:pt>
                <c:pt idx="781">
                  <c:v>0.75309999999999999</c:v>
                </c:pt>
                <c:pt idx="782">
                  <c:v>0.75409999999999999</c:v>
                </c:pt>
                <c:pt idx="783">
                  <c:v>0.75519999999999998</c:v>
                </c:pt>
                <c:pt idx="784">
                  <c:v>0.75619999999999998</c:v>
                </c:pt>
                <c:pt idx="785">
                  <c:v>0.75719999999999998</c:v>
                </c:pt>
                <c:pt idx="786">
                  <c:v>0.75819999999999999</c:v>
                </c:pt>
                <c:pt idx="787">
                  <c:v>0.75929999999999997</c:v>
                </c:pt>
                <c:pt idx="788">
                  <c:v>0.76029999999999998</c:v>
                </c:pt>
                <c:pt idx="789">
                  <c:v>0.76129999999999998</c:v>
                </c:pt>
                <c:pt idx="790">
                  <c:v>0.76239999999999997</c:v>
                </c:pt>
                <c:pt idx="791">
                  <c:v>0.76339999999999997</c:v>
                </c:pt>
                <c:pt idx="792">
                  <c:v>0.76439999999999997</c:v>
                </c:pt>
                <c:pt idx="793">
                  <c:v>0.76549999999999996</c:v>
                </c:pt>
                <c:pt idx="794">
                  <c:v>0.76649999999999996</c:v>
                </c:pt>
                <c:pt idx="795">
                  <c:v>0.76749999999999996</c:v>
                </c:pt>
                <c:pt idx="796">
                  <c:v>0.76859999999999995</c:v>
                </c:pt>
                <c:pt idx="797">
                  <c:v>0.76959999999999995</c:v>
                </c:pt>
                <c:pt idx="798">
                  <c:v>0.77059999999999995</c:v>
                </c:pt>
                <c:pt idx="799">
                  <c:v>0.77170000000000005</c:v>
                </c:pt>
                <c:pt idx="800">
                  <c:v>0.77270000000000005</c:v>
                </c:pt>
                <c:pt idx="801">
                  <c:v>0.77370000000000005</c:v>
                </c:pt>
                <c:pt idx="802">
                  <c:v>0.77470000000000006</c:v>
                </c:pt>
                <c:pt idx="803">
                  <c:v>0.77580000000000005</c:v>
                </c:pt>
                <c:pt idx="804">
                  <c:v>0.77680000000000005</c:v>
                </c:pt>
                <c:pt idx="805">
                  <c:v>0.77780000000000005</c:v>
                </c:pt>
                <c:pt idx="806">
                  <c:v>0.77890000000000004</c:v>
                </c:pt>
                <c:pt idx="807">
                  <c:v>0.77990000000000004</c:v>
                </c:pt>
                <c:pt idx="808">
                  <c:v>0.78090000000000004</c:v>
                </c:pt>
                <c:pt idx="809">
                  <c:v>0.78200000000000003</c:v>
                </c:pt>
                <c:pt idx="810">
                  <c:v>0.78300000000000003</c:v>
                </c:pt>
                <c:pt idx="811">
                  <c:v>0.78400000000000003</c:v>
                </c:pt>
                <c:pt idx="812">
                  <c:v>0.78510000000000002</c:v>
                </c:pt>
                <c:pt idx="813">
                  <c:v>0.78610000000000002</c:v>
                </c:pt>
                <c:pt idx="814">
                  <c:v>0.78710000000000002</c:v>
                </c:pt>
                <c:pt idx="815">
                  <c:v>0.78820000000000001</c:v>
                </c:pt>
                <c:pt idx="816">
                  <c:v>0.78920000000000001</c:v>
                </c:pt>
                <c:pt idx="817">
                  <c:v>0.79020000000000001</c:v>
                </c:pt>
                <c:pt idx="818">
                  <c:v>0.79120000000000001</c:v>
                </c:pt>
                <c:pt idx="819">
                  <c:v>0.7923</c:v>
                </c:pt>
                <c:pt idx="820">
                  <c:v>0.79330000000000001</c:v>
                </c:pt>
                <c:pt idx="821">
                  <c:v>0.79430000000000001</c:v>
                </c:pt>
                <c:pt idx="822">
                  <c:v>0.7954</c:v>
                </c:pt>
                <c:pt idx="823">
                  <c:v>0.7964</c:v>
                </c:pt>
                <c:pt idx="824">
                  <c:v>0.7974</c:v>
                </c:pt>
                <c:pt idx="825">
                  <c:v>0.79849999999999999</c:v>
                </c:pt>
                <c:pt idx="826">
                  <c:v>0.79949999999999999</c:v>
                </c:pt>
                <c:pt idx="827">
                  <c:v>0.80049999999999999</c:v>
                </c:pt>
                <c:pt idx="828">
                  <c:v>0.80159999999999998</c:v>
                </c:pt>
                <c:pt idx="829">
                  <c:v>0.80259999999999998</c:v>
                </c:pt>
                <c:pt idx="830">
                  <c:v>0.80359999999999998</c:v>
                </c:pt>
                <c:pt idx="831">
                  <c:v>0.80469999999999997</c:v>
                </c:pt>
                <c:pt idx="832">
                  <c:v>0.80569999999999997</c:v>
                </c:pt>
                <c:pt idx="833">
                  <c:v>0.80669999999999997</c:v>
                </c:pt>
                <c:pt idx="834">
                  <c:v>0.80779999999999996</c:v>
                </c:pt>
                <c:pt idx="835">
                  <c:v>0.80879999999999996</c:v>
                </c:pt>
                <c:pt idx="836">
                  <c:v>0.80979999999999996</c:v>
                </c:pt>
                <c:pt idx="837">
                  <c:v>0.81079999999999997</c:v>
                </c:pt>
                <c:pt idx="838">
                  <c:v>0.81189999999999996</c:v>
                </c:pt>
                <c:pt idx="839">
                  <c:v>0.81289999999999996</c:v>
                </c:pt>
                <c:pt idx="840">
                  <c:v>0.81389999999999996</c:v>
                </c:pt>
                <c:pt idx="841">
                  <c:v>0.81499999999999995</c:v>
                </c:pt>
                <c:pt idx="842">
                  <c:v>0.81599999999999995</c:v>
                </c:pt>
                <c:pt idx="843">
                  <c:v>0.81699999999999995</c:v>
                </c:pt>
                <c:pt idx="844">
                  <c:v>0.81810000000000005</c:v>
                </c:pt>
                <c:pt idx="845">
                  <c:v>0.81910000000000005</c:v>
                </c:pt>
                <c:pt idx="846">
                  <c:v>0.82010000000000005</c:v>
                </c:pt>
                <c:pt idx="847">
                  <c:v>0.82120000000000004</c:v>
                </c:pt>
                <c:pt idx="848">
                  <c:v>0.82220000000000004</c:v>
                </c:pt>
                <c:pt idx="849">
                  <c:v>0.82320000000000004</c:v>
                </c:pt>
                <c:pt idx="850">
                  <c:v>0.82430000000000003</c:v>
                </c:pt>
                <c:pt idx="851">
                  <c:v>0.82530000000000003</c:v>
                </c:pt>
                <c:pt idx="852">
                  <c:v>0.82630000000000003</c:v>
                </c:pt>
                <c:pt idx="853">
                  <c:v>0.82740000000000002</c:v>
                </c:pt>
                <c:pt idx="854">
                  <c:v>0.82840000000000003</c:v>
                </c:pt>
                <c:pt idx="855">
                  <c:v>0.82940000000000003</c:v>
                </c:pt>
                <c:pt idx="856">
                  <c:v>0.83040000000000003</c:v>
                </c:pt>
                <c:pt idx="857">
                  <c:v>0.83150000000000002</c:v>
                </c:pt>
                <c:pt idx="858">
                  <c:v>0.83250000000000002</c:v>
                </c:pt>
                <c:pt idx="859">
                  <c:v>0.83350000000000002</c:v>
                </c:pt>
                <c:pt idx="860">
                  <c:v>0.83460000000000001</c:v>
                </c:pt>
                <c:pt idx="861">
                  <c:v>0.83560000000000001</c:v>
                </c:pt>
                <c:pt idx="862">
                  <c:v>0.83660000000000001</c:v>
                </c:pt>
                <c:pt idx="863">
                  <c:v>0.8377</c:v>
                </c:pt>
                <c:pt idx="864">
                  <c:v>0.8387</c:v>
                </c:pt>
                <c:pt idx="865">
                  <c:v>0.8397</c:v>
                </c:pt>
                <c:pt idx="866">
                  <c:v>0.84079999999999999</c:v>
                </c:pt>
                <c:pt idx="867">
                  <c:v>0.84179999999999999</c:v>
                </c:pt>
              </c:numCache>
            </c:numRef>
          </c:xVal>
          <c:yVal>
            <c:numRef>
              <c:f>NEMI!$H$3:$H$870</c:f>
              <c:numCache>
                <c:formatCode>0.00E+00</c:formatCode>
                <c:ptCount val="868"/>
                <c:pt idx="0">
                  <c:v>4.4149999999999998E-7</c:v>
                </c:pt>
                <c:pt idx="1">
                  <c:v>4.608E-7</c:v>
                </c:pt>
                <c:pt idx="2">
                  <c:v>4.7970000000000004E-7</c:v>
                </c:pt>
                <c:pt idx="3">
                  <c:v>4.9900000000000001E-7</c:v>
                </c:pt>
                <c:pt idx="4">
                  <c:v>5.1839999999999998E-7</c:v>
                </c:pt>
                <c:pt idx="5">
                  <c:v>5.3779999999999996E-7</c:v>
                </c:pt>
                <c:pt idx="6">
                  <c:v>5.5629999999999997E-7</c:v>
                </c:pt>
                <c:pt idx="7">
                  <c:v>5.7479999999999999E-7</c:v>
                </c:pt>
                <c:pt idx="8">
                  <c:v>5.9250000000000004E-7</c:v>
                </c:pt>
                <c:pt idx="9">
                  <c:v>6.102E-7</c:v>
                </c:pt>
                <c:pt idx="10">
                  <c:v>6.271E-7</c:v>
                </c:pt>
                <c:pt idx="11">
                  <c:v>6.4320000000000004E-7</c:v>
                </c:pt>
                <c:pt idx="12">
                  <c:v>6.5889999999999995E-7</c:v>
                </c:pt>
                <c:pt idx="13">
                  <c:v>6.737E-7</c:v>
                </c:pt>
                <c:pt idx="14">
                  <c:v>6.8790000000000001E-7</c:v>
                </c:pt>
                <c:pt idx="15">
                  <c:v>7.0210000000000002E-7</c:v>
                </c:pt>
                <c:pt idx="16">
                  <c:v>7.1470000000000001E-7</c:v>
                </c:pt>
                <c:pt idx="17">
                  <c:v>7.2760000000000003E-7</c:v>
                </c:pt>
                <c:pt idx="18">
                  <c:v>7.3959999999999998E-7</c:v>
                </c:pt>
                <c:pt idx="19">
                  <c:v>7.5079999999999997E-7</c:v>
                </c:pt>
                <c:pt idx="20">
                  <c:v>7.6120000000000001E-7</c:v>
                </c:pt>
                <c:pt idx="21">
                  <c:v>7.7120000000000002E-7</c:v>
                </c:pt>
                <c:pt idx="22">
                  <c:v>7.8090000000000001E-7</c:v>
                </c:pt>
                <c:pt idx="23">
                  <c:v>7.8960000000000003E-7</c:v>
                </c:pt>
                <c:pt idx="24">
                  <c:v>7.9820000000000004E-7</c:v>
                </c:pt>
                <c:pt idx="25">
                  <c:v>8.0579999999999998E-7</c:v>
                </c:pt>
                <c:pt idx="26">
                  <c:v>8.1269999999999997E-7</c:v>
                </c:pt>
                <c:pt idx="27">
                  <c:v>8.1890000000000001E-7</c:v>
                </c:pt>
                <c:pt idx="28">
                  <c:v>8.2460000000000001E-7</c:v>
                </c:pt>
                <c:pt idx="29">
                  <c:v>8.2930000000000005E-7</c:v>
                </c:pt>
                <c:pt idx="30">
                  <c:v>8.3259999999999998E-7</c:v>
                </c:pt>
                <c:pt idx="31">
                  <c:v>8.3659999999999996E-7</c:v>
                </c:pt>
                <c:pt idx="32">
                  <c:v>8.4E-7</c:v>
                </c:pt>
                <c:pt idx="33">
                  <c:v>8.4219999999999996E-7</c:v>
                </c:pt>
                <c:pt idx="34">
                  <c:v>8.4450000000000002E-7</c:v>
                </c:pt>
                <c:pt idx="35">
                  <c:v>8.47E-7</c:v>
                </c:pt>
                <c:pt idx="36">
                  <c:v>8.4860000000000002E-7</c:v>
                </c:pt>
                <c:pt idx="37">
                  <c:v>8.498E-7</c:v>
                </c:pt>
                <c:pt idx="38">
                  <c:v>8.5079999999999997E-7</c:v>
                </c:pt>
                <c:pt idx="39">
                  <c:v>8.4959999999999998E-7</c:v>
                </c:pt>
                <c:pt idx="40">
                  <c:v>8.4969999999999999E-7</c:v>
                </c:pt>
                <c:pt idx="41">
                  <c:v>8.4949999999999998E-7</c:v>
                </c:pt>
                <c:pt idx="42">
                  <c:v>8.4919999999999995E-7</c:v>
                </c:pt>
                <c:pt idx="43">
                  <c:v>8.4850000000000001E-7</c:v>
                </c:pt>
                <c:pt idx="44">
                  <c:v>8.4590000000000002E-7</c:v>
                </c:pt>
                <c:pt idx="45">
                  <c:v>8.4320000000000003E-7</c:v>
                </c:pt>
                <c:pt idx="46">
                  <c:v>8.4170000000000003E-7</c:v>
                </c:pt>
                <c:pt idx="47">
                  <c:v>8.4020000000000002E-7</c:v>
                </c:pt>
                <c:pt idx="48">
                  <c:v>8.3839999999999999E-7</c:v>
                </c:pt>
                <c:pt idx="49">
                  <c:v>8.343E-7</c:v>
                </c:pt>
                <c:pt idx="50">
                  <c:v>8.3210000000000005E-7</c:v>
                </c:pt>
                <c:pt idx="51">
                  <c:v>8.2799999999999995E-7</c:v>
                </c:pt>
                <c:pt idx="52">
                  <c:v>8.2559999999999998E-7</c:v>
                </c:pt>
                <c:pt idx="53">
                  <c:v>8.2310000000000001E-7</c:v>
                </c:pt>
                <c:pt idx="54">
                  <c:v>8.2070000000000004E-7</c:v>
                </c:pt>
                <c:pt idx="55">
                  <c:v>8.1780000000000003E-7</c:v>
                </c:pt>
                <c:pt idx="56">
                  <c:v>8.1510000000000004E-7</c:v>
                </c:pt>
                <c:pt idx="57">
                  <c:v>8.1259999999999996E-7</c:v>
                </c:pt>
                <c:pt idx="58">
                  <c:v>8.0979999999999996E-7</c:v>
                </c:pt>
                <c:pt idx="59">
                  <c:v>8.0699999999999996E-7</c:v>
                </c:pt>
                <c:pt idx="60">
                  <c:v>8.0419999999999996E-7</c:v>
                </c:pt>
                <c:pt idx="61">
                  <c:v>8.0129999999999996E-7</c:v>
                </c:pt>
                <c:pt idx="62">
                  <c:v>7.9839999999999995E-7</c:v>
                </c:pt>
                <c:pt idx="63">
                  <c:v>7.9579999999999997E-7</c:v>
                </c:pt>
                <c:pt idx="64">
                  <c:v>7.9279999999999995E-7</c:v>
                </c:pt>
                <c:pt idx="65">
                  <c:v>7.8980000000000004E-7</c:v>
                </c:pt>
                <c:pt idx="66">
                  <c:v>7.8660000000000002E-7</c:v>
                </c:pt>
                <c:pt idx="67">
                  <c:v>7.8329999999999998E-7</c:v>
                </c:pt>
                <c:pt idx="68">
                  <c:v>7.8000000000000005E-7</c:v>
                </c:pt>
                <c:pt idx="69">
                  <c:v>7.7660000000000001E-7</c:v>
                </c:pt>
                <c:pt idx="70">
                  <c:v>7.7300000000000005E-7</c:v>
                </c:pt>
                <c:pt idx="71">
                  <c:v>7.6929999999999999E-7</c:v>
                </c:pt>
                <c:pt idx="72">
                  <c:v>7.6540000000000001E-7</c:v>
                </c:pt>
                <c:pt idx="73">
                  <c:v>7.6130000000000002E-7</c:v>
                </c:pt>
                <c:pt idx="74">
                  <c:v>7.5700000000000002E-7</c:v>
                </c:pt>
                <c:pt idx="75">
                  <c:v>7.525E-7</c:v>
                </c:pt>
                <c:pt idx="76">
                  <c:v>7.4769999999999995E-7</c:v>
                </c:pt>
                <c:pt idx="77">
                  <c:v>7.4280000000000001E-7</c:v>
                </c:pt>
                <c:pt idx="78">
                  <c:v>7.3760000000000004E-7</c:v>
                </c:pt>
                <c:pt idx="79">
                  <c:v>7.3219999999999995E-7</c:v>
                </c:pt>
                <c:pt idx="80">
                  <c:v>7.2659999999999996E-7</c:v>
                </c:pt>
                <c:pt idx="81">
                  <c:v>7.2080000000000005E-7</c:v>
                </c:pt>
                <c:pt idx="82">
                  <c:v>7.1480000000000002E-7</c:v>
                </c:pt>
                <c:pt idx="83">
                  <c:v>7.0859999999999998E-7</c:v>
                </c:pt>
                <c:pt idx="84">
                  <c:v>7.0230000000000004E-7</c:v>
                </c:pt>
                <c:pt idx="85">
                  <c:v>6.9599999999999999E-7</c:v>
                </c:pt>
                <c:pt idx="86">
                  <c:v>6.8950000000000003E-7</c:v>
                </c:pt>
                <c:pt idx="87">
                  <c:v>6.8299999999999996E-7</c:v>
                </c:pt>
                <c:pt idx="88">
                  <c:v>6.765E-7</c:v>
                </c:pt>
                <c:pt idx="89">
                  <c:v>6.7000000000000004E-7</c:v>
                </c:pt>
                <c:pt idx="90">
                  <c:v>6.6359999999999999E-7</c:v>
                </c:pt>
                <c:pt idx="91">
                  <c:v>6.5720000000000004E-7</c:v>
                </c:pt>
                <c:pt idx="92">
                  <c:v>6.5099999999999999E-7</c:v>
                </c:pt>
                <c:pt idx="93">
                  <c:v>6.4479999999999995E-7</c:v>
                </c:pt>
                <c:pt idx="94">
                  <c:v>6.3880000000000003E-7</c:v>
                </c:pt>
                <c:pt idx="95">
                  <c:v>6.328E-7</c:v>
                </c:pt>
                <c:pt idx="96">
                  <c:v>6.2699999999999999E-7</c:v>
                </c:pt>
                <c:pt idx="97">
                  <c:v>6.215E-7</c:v>
                </c:pt>
                <c:pt idx="98">
                  <c:v>6.1610000000000002E-7</c:v>
                </c:pt>
                <c:pt idx="99">
                  <c:v>6.1099999999999995E-7</c:v>
                </c:pt>
                <c:pt idx="100">
                  <c:v>6.06E-7</c:v>
                </c:pt>
                <c:pt idx="101">
                  <c:v>6.0119999999999996E-7</c:v>
                </c:pt>
                <c:pt idx="102">
                  <c:v>5.9630000000000001E-7</c:v>
                </c:pt>
                <c:pt idx="103">
                  <c:v>5.919E-7</c:v>
                </c:pt>
                <c:pt idx="104">
                  <c:v>5.877E-7</c:v>
                </c:pt>
                <c:pt idx="105">
                  <c:v>5.8360000000000001E-7</c:v>
                </c:pt>
                <c:pt idx="106">
                  <c:v>5.7970000000000004E-7</c:v>
                </c:pt>
                <c:pt idx="107">
                  <c:v>5.7599999999999997E-7</c:v>
                </c:pt>
                <c:pt idx="108">
                  <c:v>5.7240000000000002E-7</c:v>
                </c:pt>
                <c:pt idx="109">
                  <c:v>5.6899999999999997E-7</c:v>
                </c:pt>
                <c:pt idx="110">
                  <c:v>5.6550000000000003E-7</c:v>
                </c:pt>
                <c:pt idx="111">
                  <c:v>5.6240000000000001E-7</c:v>
                </c:pt>
                <c:pt idx="112">
                  <c:v>5.595E-7</c:v>
                </c:pt>
                <c:pt idx="113">
                  <c:v>5.5659999999999999E-7</c:v>
                </c:pt>
                <c:pt idx="114">
                  <c:v>5.5400000000000001E-7</c:v>
                </c:pt>
                <c:pt idx="115">
                  <c:v>5.5140000000000003E-7</c:v>
                </c:pt>
                <c:pt idx="116">
                  <c:v>5.4899999999999995E-7</c:v>
                </c:pt>
                <c:pt idx="117">
                  <c:v>5.4669999999999999E-7</c:v>
                </c:pt>
                <c:pt idx="118">
                  <c:v>5.4460000000000005E-7</c:v>
                </c:pt>
                <c:pt idx="119">
                  <c:v>5.4249999999999999E-7</c:v>
                </c:pt>
                <c:pt idx="120">
                  <c:v>5.4049999999999995E-7</c:v>
                </c:pt>
                <c:pt idx="121">
                  <c:v>5.3870000000000003E-7</c:v>
                </c:pt>
                <c:pt idx="122">
                  <c:v>5.369E-7</c:v>
                </c:pt>
                <c:pt idx="123">
                  <c:v>5.3519999999999997E-7</c:v>
                </c:pt>
                <c:pt idx="124">
                  <c:v>5.3369999999999997E-7</c:v>
                </c:pt>
                <c:pt idx="125">
                  <c:v>5.3209999999999995E-7</c:v>
                </c:pt>
                <c:pt idx="126">
                  <c:v>5.3069999999999995E-7</c:v>
                </c:pt>
                <c:pt idx="127">
                  <c:v>5.2929999999999996E-7</c:v>
                </c:pt>
                <c:pt idx="128">
                  <c:v>5.2799999999999996E-7</c:v>
                </c:pt>
                <c:pt idx="129">
                  <c:v>5.2679999999999998E-7</c:v>
                </c:pt>
                <c:pt idx="130">
                  <c:v>5.2559999999999999E-7</c:v>
                </c:pt>
                <c:pt idx="131">
                  <c:v>5.2450000000000002E-7</c:v>
                </c:pt>
                <c:pt idx="132">
                  <c:v>5.2340000000000004E-7</c:v>
                </c:pt>
                <c:pt idx="133">
                  <c:v>5.2239999999999997E-7</c:v>
                </c:pt>
                <c:pt idx="134">
                  <c:v>5.214E-7</c:v>
                </c:pt>
                <c:pt idx="135">
                  <c:v>5.2050000000000004E-7</c:v>
                </c:pt>
                <c:pt idx="136">
                  <c:v>5.1959999999999997E-7</c:v>
                </c:pt>
                <c:pt idx="137">
                  <c:v>5.1870000000000001E-7</c:v>
                </c:pt>
                <c:pt idx="138">
                  <c:v>5.1790000000000005E-7</c:v>
                </c:pt>
                <c:pt idx="139">
                  <c:v>5.1709999999999999E-7</c:v>
                </c:pt>
                <c:pt idx="140">
                  <c:v>5.1640000000000004E-7</c:v>
                </c:pt>
                <c:pt idx="141">
                  <c:v>5.1569999999999999E-7</c:v>
                </c:pt>
                <c:pt idx="142">
                  <c:v>5.1500000000000005E-7</c:v>
                </c:pt>
                <c:pt idx="143">
                  <c:v>5.1429999999999999E-7</c:v>
                </c:pt>
                <c:pt idx="144">
                  <c:v>5.1369999999999995E-7</c:v>
                </c:pt>
                <c:pt idx="145">
                  <c:v>5.1310000000000001E-7</c:v>
                </c:pt>
                <c:pt idx="146">
                  <c:v>5.1249999999999996E-7</c:v>
                </c:pt>
                <c:pt idx="147">
                  <c:v>5.1200000000000003E-7</c:v>
                </c:pt>
                <c:pt idx="148">
                  <c:v>5.1149999999999999E-7</c:v>
                </c:pt>
                <c:pt idx="149">
                  <c:v>5.1099999999999996E-7</c:v>
                </c:pt>
                <c:pt idx="150">
                  <c:v>5.1060000000000003E-7</c:v>
                </c:pt>
                <c:pt idx="151">
                  <c:v>5.101E-7</c:v>
                </c:pt>
                <c:pt idx="152">
                  <c:v>5.0969999999999996E-7</c:v>
                </c:pt>
                <c:pt idx="153">
                  <c:v>5.0930000000000004E-7</c:v>
                </c:pt>
                <c:pt idx="154">
                  <c:v>5.0900000000000002E-7</c:v>
                </c:pt>
                <c:pt idx="155">
                  <c:v>5.087E-7</c:v>
                </c:pt>
                <c:pt idx="156">
                  <c:v>5.0829999999999997E-7</c:v>
                </c:pt>
                <c:pt idx="157">
                  <c:v>5.0809999999999995E-7</c:v>
                </c:pt>
                <c:pt idx="158">
                  <c:v>5.0780000000000003E-7</c:v>
                </c:pt>
                <c:pt idx="159">
                  <c:v>5.0750000000000001E-7</c:v>
                </c:pt>
                <c:pt idx="160">
                  <c:v>5.073E-7</c:v>
                </c:pt>
                <c:pt idx="161">
                  <c:v>5.0709999999999998E-7</c:v>
                </c:pt>
                <c:pt idx="162">
                  <c:v>5.0689999999999997E-7</c:v>
                </c:pt>
                <c:pt idx="163">
                  <c:v>5.0679999999999996E-7</c:v>
                </c:pt>
                <c:pt idx="164">
                  <c:v>5.0660000000000005E-7</c:v>
                </c:pt>
                <c:pt idx="165">
                  <c:v>5.0650000000000004E-7</c:v>
                </c:pt>
                <c:pt idx="166">
                  <c:v>5.0640000000000003E-7</c:v>
                </c:pt>
                <c:pt idx="167">
                  <c:v>5.0630000000000003E-7</c:v>
                </c:pt>
                <c:pt idx="168">
                  <c:v>5.0620000000000002E-7</c:v>
                </c:pt>
                <c:pt idx="169">
                  <c:v>5.0610000000000001E-7</c:v>
                </c:pt>
                <c:pt idx="170">
                  <c:v>5.06E-7</c:v>
                </c:pt>
                <c:pt idx="171">
                  <c:v>5.06E-7</c:v>
                </c:pt>
                <c:pt idx="172">
                  <c:v>5.059E-7</c:v>
                </c:pt>
                <c:pt idx="173">
                  <c:v>5.059E-7</c:v>
                </c:pt>
                <c:pt idx="174">
                  <c:v>5.059E-7</c:v>
                </c:pt>
                <c:pt idx="175">
                  <c:v>5.059E-7</c:v>
                </c:pt>
                <c:pt idx="176">
                  <c:v>5.059E-7</c:v>
                </c:pt>
                <c:pt idx="177">
                  <c:v>5.06E-7</c:v>
                </c:pt>
                <c:pt idx="178">
                  <c:v>5.06E-7</c:v>
                </c:pt>
                <c:pt idx="179">
                  <c:v>5.0610000000000001E-7</c:v>
                </c:pt>
                <c:pt idx="180">
                  <c:v>5.0610000000000001E-7</c:v>
                </c:pt>
                <c:pt idx="181">
                  <c:v>5.0620000000000002E-7</c:v>
                </c:pt>
                <c:pt idx="182">
                  <c:v>5.0620000000000002E-7</c:v>
                </c:pt>
                <c:pt idx="183">
                  <c:v>5.0630000000000003E-7</c:v>
                </c:pt>
                <c:pt idx="184">
                  <c:v>5.0630000000000003E-7</c:v>
                </c:pt>
                <c:pt idx="185">
                  <c:v>5.0640000000000003E-7</c:v>
                </c:pt>
                <c:pt idx="186">
                  <c:v>5.0640000000000003E-7</c:v>
                </c:pt>
                <c:pt idx="187">
                  <c:v>5.0640000000000003E-7</c:v>
                </c:pt>
                <c:pt idx="188">
                  <c:v>5.0650000000000004E-7</c:v>
                </c:pt>
                <c:pt idx="189">
                  <c:v>5.0650000000000004E-7</c:v>
                </c:pt>
                <c:pt idx="190">
                  <c:v>5.0650000000000004E-7</c:v>
                </c:pt>
                <c:pt idx="191">
                  <c:v>5.0650000000000004E-7</c:v>
                </c:pt>
                <c:pt idx="192">
                  <c:v>5.0650000000000004E-7</c:v>
                </c:pt>
                <c:pt idx="193">
                  <c:v>5.0650000000000004E-7</c:v>
                </c:pt>
                <c:pt idx="194">
                  <c:v>5.0640000000000003E-7</c:v>
                </c:pt>
                <c:pt idx="195">
                  <c:v>5.0640000000000003E-7</c:v>
                </c:pt>
                <c:pt idx="196">
                  <c:v>5.0630000000000003E-7</c:v>
                </c:pt>
                <c:pt idx="197">
                  <c:v>5.0630000000000003E-7</c:v>
                </c:pt>
                <c:pt idx="198">
                  <c:v>5.0620000000000002E-7</c:v>
                </c:pt>
                <c:pt idx="199">
                  <c:v>5.0610000000000001E-7</c:v>
                </c:pt>
                <c:pt idx="200">
                  <c:v>5.0610000000000001E-7</c:v>
                </c:pt>
                <c:pt idx="201">
                  <c:v>5.06E-7</c:v>
                </c:pt>
                <c:pt idx="202">
                  <c:v>5.06E-7</c:v>
                </c:pt>
                <c:pt idx="203">
                  <c:v>5.059E-7</c:v>
                </c:pt>
                <c:pt idx="204">
                  <c:v>5.059E-7</c:v>
                </c:pt>
                <c:pt idx="205">
                  <c:v>5.059E-7</c:v>
                </c:pt>
                <c:pt idx="206">
                  <c:v>5.059E-7</c:v>
                </c:pt>
                <c:pt idx="207">
                  <c:v>5.06E-7</c:v>
                </c:pt>
                <c:pt idx="208">
                  <c:v>5.06E-7</c:v>
                </c:pt>
                <c:pt idx="209">
                  <c:v>5.0610000000000001E-7</c:v>
                </c:pt>
                <c:pt idx="210">
                  <c:v>5.0610000000000001E-7</c:v>
                </c:pt>
                <c:pt idx="211">
                  <c:v>5.0620000000000002E-7</c:v>
                </c:pt>
                <c:pt idx="212">
                  <c:v>5.0630000000000003E-7</c:v>
                </c:pt>
                <c:pt idx="213">
                  <c:v>5.0640000000000003E-7</c:v>
                </c:pt>
                <c:pt idx="214">
                  <c:v>5.0650000000000004E-7</c:v>
                </c:pt>
                <c:pt idx="215">
                  <c:v>5.0660000000000005E-7</c:v>
                </c:pt>
                <c:pt idx="216">
                  <c:v>5.0679999999999996E-7</c:v>
                </c:pt>
                <c:pt idx="217">
                  <c:v>5.0699999999999997E-7</c:v>
                </c:pt>
                <c:pt idx="218">
                  <c:v>5.0719999999999999E-7</c:v>
                </c:pt>
                <c:pt idx="219">
                  <c:v>5.074E-7</c:v>
                </c:pt>
                <c:pt idx="220">
                  <c:v>5.0760000000000002E-7</c:v>
                </c:pt>
                <c:pt idx="221">
                  <c:v>5.0780000000000003E-7</c:v>
                </c:pt>
                <c:pt idx="222">
                  <c:v>5.0809999999999995E-7</c:v>
                </c:pt>
                <c:pt idx="223">
                  <c:v>5.0839999999999997E-7</c:v>
                </c:pt>
                <c:pt idx="224">
                  <c:v>5.087E-7</c:v>
                </c:pt>
                <c:pt idx="225">
                  <c:v>5.0900000000000002E-7</c:v>
                </c:pt>
                <c:pt idx="226">
                  <c:v>5.0940000000000005E-7</c:v>
                </c:pt>
                <c:pt idx="227">
                  <c:v>5.0979999999999997E-7</c:v>
                </c:pt>
                <c:pt idx="228">
                  <c:v>5.102E-7</c:v>
                </c:pt>
                <c:pt idx="229">
                  <c:v>5.1060000000000003E-7</c:v>
                </c:pt>
                <c:pt idx="230">
                  <c:v>5.1109999999999996E-7</c:v>
                </c:pt>
                <c:pt idx="231">
                  <c:v>5.116E-7</c:v>
                </c:pt>
                <c:pt idx="232">
                  <c:v>5.1210000000000004E-7</c:v>
                </c:pt>
                <c:pt idx="233">
                  <c:v>5.1259999999999997E-7</c:v>
                </c:pt>
                <c:pt idx="234">
                  <c:v>5.1320000000000002E-7</c:v>
                </c:pt>
                <c:pt idx="235">
                  <c:v>5.1369999999999995E-7</c:v>
                </c:pt>
                <c:pt idx="236">
                  <c:v>5.144E-7</c:v>
                </c:pt>
                <c:pt idx="237">
                  <c:v>5.1500000000000005E-7</c:v>
                </c:pt>
                <c:pt idx="238">
                  <c:v>5.1559999999999998E-7</c:v>
                </c:pt>
                <c:pt idx="239">
                  <c:v>5.1630000000000004E-7</c:v>
                </c:pt>
                <c:pt idx="240">
                  <c:v>5.1699999999999998E-7</c:v>
                </c:pt>
                <c:pt idx="241">
                  <c:v>5.1760000000000003E-7</c:v>
                </c:pt>
                <c:pt idx="242">
                  <c:v>5.1829999999999998E-7</c:v>
                </c:pt>
                <c:pt idx="243">
                  <c:v>5.1900000000000003E-7</c:v>
                </c:pt>
                <c:pt idx="244">
                  <c:v>5.1969999999999998E-7</c:v>
                </c:pt>
                <c:pt idx="245">
                  <c:v>5.2040000000000003E-7</c:v>
                </c:pt>
                <c:pt idx="246">
                  <c:v>5.2109999999999997E-7</c:v>
                </c:pt>
                <c:pt idx="247">
                  <c:v>5.2170000000000002E-7</c:v>
                </c:pt>
                <c:pt idx="248">
                  <c:v>5.2239999999999997E-7</c:v>
                </c:pt>
                <c:pt idx="249">
                  <c:v>5.2310000000000002E-7</c:v>
                </c:pt>
                <c:pt idx="250">
                  <c:v>5.2379999999999997E-7</c:v>
                </c:pt>
                <c:pt idx="251">
                  <c:v>5.2440000000000001E-7</c:v>
                </c:pt>
                <c:pt idx="252">
                  <c:v>5.2509999999999996E-7</c:v>
                </c:pt>
                <c:pt idx="253">
                  <c:v>5.2580000000000001E-7</c:v>
                </c:pt>
                <c:pt idx="254">
                  <c:v>5.2649999999999996E-7</c:v>
                </c:pt>
                <c:pt idx="255">
                  <c:v>5.271E-7</c:v>
                </c:pt>
                <c:pt idx="256">
                  <c:v>5.2779999999999995E-7</c:v>
                </c:pt>
                <c:pt idx="257">
                  <c:v>5.285E-7</c:v>
                </c:pt>
                <c:pt idx="258">
                  <c:v>5.2910000000000005E-7</c:v>
                </c:pt>
                <c:pt idx="259">
                  <c:v>5.2979999999999999E-7</c:v>
                </c:pt>
                <c:pt idx="260">
                  <c:v>5.3040000000000004E-7</c:v>
                </c:pt>
                <c:pt idx="261">
                  <c:v>5.3099999999999998E-7</c:v>
                </c:pt>
                <c:pt idx="262">
                  <c:v>5.3160000000000002E-7</c:v>
                </c:pt>
                <c:pt idx="263">
                  <c:v>5.3219999999999996E-7</c:v>
                </c:pt>
                <c:pt idx="264">
                  <c:v>5.327E-7</c:v>
                </c:pt>
                <c:pt idx="265">
                  <c:v>5.3330000000000004E-7</c:v>
                </c:pt>
                <c:pt idx="266">
                  <c:v>5.3379999999999998E-7</c:v>
                </c:pt>
                <c:pt idx="267">
                  <c:v>5.3430000000000001E-7</c:v>
                </c:pt>
                <c:pt idx="268">
                  <c:v>5.3470000000000004E-7</c:v>
                </c:pt>
                <c:pt idx="269">
                  <c:v>5.3519999999999997E-7</c:v>
                </c:pt>
                <c:pt idx="270">
                  <c:v>5.356E-7</c:v>
                </c:pt>
                <c:pt idx="271">
                  <c:v>5.3600000000000004E-7</c:v>
                </c:pt>
                <c:pt idx="272">
                  <c:v>5.3639999999999996E-7</c:v>
                </c:pt>
                <c:pt idx="273">
                  <c:v>5.3679999999999999E-7</c:v>
                </c:pt>
                <c:pt idx="274">
                  <c:v>5.3710000000000001E-7</c:v>
                </c:pt>
                <c:pt idx="275">
                  <c:v>5.3740000000000003E-7</c:v>
                </c:pt>
                <c:pt idx="276">
                  <c:v>5.3769999999999995E-7</c:v>
                </c:pt>
                <c:pt idx="277">
                  <c:v>5.3789999999999997E-7</c:v>
                </c:pt>
                <c:pt idx="278">
                  <c:v>5.3809999999999998E-7</c:v>
                </c:pt>
                <c:pt idx="279">
                  <c:v>5.383E-7</c:v>
                </c:pt>
                <c:pt idx="280">
                  <c:v>5.3850000000000001E-7</c:v>
                </c:pt>
                <c:pt idx="281">
                  <c:v>5.3860000000000002E-7</c:v>
                </c:pt>
                <c:pt idx="282">
                  <c:v>5.3870000000000003E-7</c:v>
                </c:pt>
                <c:pt idx="283">
                  <c:v>5.3880000000000003E-7</c:v>
                </c:pt>
                <c:pt idx="284">
                  <c:v>5.3880000000000003E-7</c:v>
                </c:pt>
                <c:pt idx="285">
                  <c:v>5.3890000000000004E-7</c:v>
                </c:pt>
                <c:pt idx="286">
                  <c:v>5.3890000000000004E-7</c:v>
                </c:pt>
                <c:pt idx="287">
                  <c:v>5.3890000000000004E-7</c:v>
                </c:pt>
                <c:pt idx="288">
                  <c:v>5.3890000000000004E-7</c:v>
                </c:pt>
                <c:pt idx="289">
                  <c:v>5.3890000000000004E-7</c:v>
                </c:pt>
                <c:pt idx="290">
                  <c:v>5.3890000000000004E-7</c:v>
                </c:pt>
                <c:pt idx="291">
                  <c:v>5.3890000000000004E-7</c:v>
                </c:pt>
                <c:pt idx="292">
                  <c:v>5.3880000000000003E-7</c:v>
                </c:pt>
                <c:pt idx="293">
                  <c:v>5.3880000000000003E-7</c:v>
                </c:pt>
                <c:pt idx="294">
                  <c:v>5.3890000000000004E-7</c:v>
                </c:pt>
                <c:pt idx="295">
                  <c:v>5.3890000000000004E-7</c:v>
                </c:pt>
                <c:pt idx="296">
                  <c:v>5.3890000000000004E-7</c:v>
                </c:pt>
                <c:pt idx="297">
                  <c:v>5.3900000000000005E-7</c:v>
                </c:pt>
                <c:pt idx="298">
                  <c:v>5.3900000000000005E-7</c:v>
                </c:pt>
                <c:pt idx="299">
                  <c:v>5.3909999999999995E-7</c:v>
                </c:pt>
                <c:pt idx="300">
                  <c:v>5.3919999999999996E-7</c:v>
                </c:pt>
                <c:pt idx="301">
                  <c:v>5.3939999999999997E-7</c:v>
                </c:pt>
                <c:pt idx="302">
                  <c:v>5.3949999999999998E-7</c:v>
                </c:pt>
                <c:pt idx="303">
                  <c:v>5.397E-7</c:v>
                </c:pt>
                <c:pt idx="304">
                  <c:v>5.398E-7</c:v>
                </c:pt>
                <c:pt idx="305">
                  <c:v>5.4000000000000002E-7</c:v>
                </c:pt>
                <c:pt idx="306">
                  <c:v>5.4020000000000003E-7</c:v>
                </c:pt>
                <c:pt idx="307">
                  <c:v>5.4049999999999995E-7</c:v>
                </c:pt>
                <c:pt idx="308">
                  <c:v>5.4069999999999996E-7</c:v>
                </c:pt>
                <c:pt idx="309">
                  <c:v>5.4099999999999999E-7</c:v>
                </c:pt>
                <c:pt idx="310">
                  <c:v>5.4130000000000001E-7</c:v>
                </c:pt>
                <c:pt idx="311">
                  <c:v>5.4160000000000003E-7</c:v>
                </c:pt>
                <c:pt idx="312">
                  <c:v>5.4189999999999995E-7</c:v>
                </c:pt>
                <c:pt idx="313">
                  <c:v>5.4219999999999997E-7</c:v>
                </c:pt>
                <c:pt idx="314">
                  <c:v>5.4249999999999999E-7</c:v>
                </c:pt>
                <c:pt idx="315">
                  <c:v>5.4280000000000002E-7</c:v>
                </c:pt>
                <c:pt idx="316">
                  <c:v>5.4320000000000005E-7</c:v>
                </c:pt>
                <c:pt idx="317">
                  <c:v>5.4349999999999996E-7</c:v>
                </c:pt>
                <c:pt idx="318">
                  <c:v>5.4379999999999999E-7</c:v>
                </c:pt>
                <c:pt idx="319">
                  <c:v>5.44E-7</c:v>
                </c:pt>
                <c:pt idx="320">
                  <c:v>5.4430000000000002E-7</c:v>
                </c:pt>
                <c:pt idx="321">
                  <c:v>5.4450000000000004E-7</c:v>
                </c:pt>
                <c:pt idx="322">
                  <c:v>5.4469999999999995E-7</c:v>
                </c:pt>
                <c:pt idx="323">
                  <c:v>5.4489999999999996E-7</c:v>
                </c:pt>
                <c:pt idx="324">
                  <c:v>5.4509999999999998E-7</c:v>
                </c:pt>
                <c:pt idx="325">
                  <c:v>5.4529999999999999E-7</c:v>
                </c:pt>
                <c:pt idx="326">
                  <c:v>5.4550000000000001E-7</c:v>
                </c:pt>
                <c:pt idx="327">
                  <c:v>5.4570000000000002E-7</c:v>
                </c:pt>
                <c:pt idx="328">
                  <c:v>5.4600000000000005E-7</c:v>
                </c:pt>
                <c:pt idx="329">
                  <c:v>5.4629999999999996E-7</c:v>
                </c:pt>
                <c:pt idx="330">
                  <c:v>5.4659999999999998E-7</c:v>
                </c:pt>
                <c:pt idx="331">
                  <c:v>5.4700000000000001E-7</c:v>
                </c:pt>
                <c:pt idx="332">
                  <c:v>5.4740000000000004E-7</c:v>
                </c:pt>
                <c:pt idx="333">
                  <c:v>5.4779999999999997E-7</c:v>
                </c:pt>
                <c:pt idx="334">
                  <c:v>5.4830000000000001E-7</c:v>
                </c:pt>
                <c:pt idx="335">
                  <c:v>5.4890000000000005E-7</c:v>
                </c:pt>
                <c:pt idx="336">
                  <c:v>5.4949999999999999E-7</c:v>
                </c:pt>
                <c:pt idx="337">
                  <c:v>5.5010000000000004E-7</c:v>
                </c:pt>
                <c:pt idx="338">
                  <c:v>5.5079999999999998E-7</c:v>
                </c:pt>
                <c:pt idx="339">
                  <c:v>5.5150000000000003E-7</c:v>
                </c:pt>
                <c:pt idx="340">
                  <c:v>5.5229999999999999E-7</c:v>
                </c:pt>
                <c:pt idx="341">
                  <c:v>5.5300000000000004E-7</c:v>
                </c:pt>
                <c:pt idx="342">
                  <c:v>5.538E-7</c:v>
                </c:pt>
                <c:pt idx="343">
                  <c:v>5.5459999999999995E-7</c:v>
                </c:pt>
                <c:pt idx="344">
                  <c:v>5.5540000000000001E-7</c:v>
                </c:pt>
                <c:pt idx="345">
                  <c:v>5.5629999999999997E-7</c:v>
                </c:pt>
                <c:pt idx="346">
                  <c:v>5.5710000000000003E-7</c:v>
                </c:pt>
                <c:pt idx="347">
                  <c:v>5.5799999999999999E-7</c:v>
                </c:pt>
                <c:pt idx="348">
                  <c:v>5.5889999999999996E-7</c:v>
                </c:pt>
                <c:pt idx="349">
                  <c:v>5.5980000000000002E-7</c:v>
                </c:pt>
                <c:pt idx="350">
                  <c:v>5.6079999999999999E-7</c:v>
                </c:pt>
                <c:pt idx="351">
                  <c:v>5.6169999999999995E-7</c:v>
                </c:pt>
                <c:pt idx="352">
                  <c:v>5.6270000000000003E-7</c:v>
                </c:pt>
                <c:pt idx="353">
                  <c:v>5.6359999999999999E-7</c:v>
                </c:pt>
                <c:pt idx="354">
                  <c:v>5.6459999999999996E-7</c:v>
                </c:pt>
                <c:pt idx="355">
                  <c:v>5.6550000000000003E-7</c:v>
                </c:pt>
                <c:pt idx="356">
                  <c:v>5.6639999999999999E-7</c:v>
                </c:pt>
                <c:pt idx="357">
                  <c:v>5.6739999999999996E-7</c:v>
                </c:pt>
                <c:pt idx="358">
                  <c:v>5.6830000000000003E-7</c:v>
                </c:pt>
                <c:pt idx="359">
                  <c:v>5.6919999999999999E-7</c:v>
                </c:pt>
                <c:pt idx="360">
                  <c:v>5.7009999999999995E-7</c:v>
                </c:pt>
                <c:pt idx="361">
                  <c:v>5.7100000000000002E-7</c:v>
                </c:pt>
                <c:pt idx="362">
                  <c:v>5.7179999999999997E-7</c:v>
                </c:pt>
                <c:pt idx="363">
                  <c:v>5.7270000000000004E-7</c:v>
                </c:pt>
                <c:pt idx="364">
                  <c:v>5.7349999999999999E-7</c:v>
                </c:pt>
                <c:pt idx="365">
                  <c:v>5.7429999999999995E-7</c:v>
                </c:pt>
                <c:pt idx="366">
                  <c:v>5.75E-7</c:v>
                </c:pt>
                <c:pt idx="367">
                  <c:v>5.7569999999999995E-7</c:v>
                </c:pt>
                <c:pt idx="368">
                  <c:v>5.764E-7</c:v>
                </c:pt>
                <c:pt idx="369">
                  <c:v>5.7710000000000005E-7</c:v>
                </c:pt>
                <c:pt idx="370">
                  <c:v>5.7769999999999999E-7</c:v>
                </c:pt>
                <c:pt idx="371">
                  <c:v>5.7830000000000004E-7</c:v>
                </c:pt>
                <c:pt idx="372">
                  <c:v>5.7879999999999997E-7</c:v>
                </c:pt>
                <c:pt idx="373">
                  <c:v>5.7940000000000001E-7</c:v>
                </c:pt>
                <c:pt idx="374">
                  <c:v>5.7990000000000005E-7</c:v>
                </c:pt>
                <c:pt idx="375">
                  <c:v>5.8039999999999998E-7</c:v>
                </c:pt>
                <c:pt idx="376">
                  <c:v>5.8100000000000003E-7</c:v>
                </c:pt>
                <c:pt idx="377">
                  <c:v>5.8149999999999996E-7</c:v>
                </c:pt>
                <c:pt idx="378">
                  <c:v>5.8189999999999999E-7</c:v>
                </c:pt>
                <c:pt idx="379">
                  <c:v>5.8240000000000003E-7</c:v>
                </c:pt>
                <c:pt idx="380">
                  <c:v>5.8289999999999996E-7</c:v>
                </c:pt>
                <c:pt idx="381">
                  <c:v>5.8329999999999999E-7</c:v>
                </c:pt>
                <c:pt idx="382">
                  <c:v>5.8370000000000002E-7</c:v>
                </c:pt>
                <c:pt idx="383">
                  <c:v>5.8400000000000004E-7</c:v>
                </c:pt>
                <c:pt idx="384">
                  <c:v>5.8439999999999997E-7</c:v>
                </c:pt>
                <c:pt idx="385">
                  <c:v>5.8459999999999998E-7</c:v>
                </c:pt>
                <c:pt idx="386">
                  <c:v>5.849E-7</c:v>
                </c:pt>
                <c:pt idx="387">
                  <c:v>5.8510000000000002E-7</c:v>
                </c:pt>
                <c:pt idx="388">
                  <c:v>5.8530000000000003E-7</c:v>
                </c:pt>
                <c:pt idx="389">
                  <c:v>5.8540000000000004E-7</c:v>
                </c:pt>
                <c:pt idx="390">
                  <c:v>5.8550000000000005E-7</c:v>
                </c:pt>
                <c:pt idx="391">
                  <c:v>5.8559999999999995E-7</c:v>
                </c:pt>
                <c:pt idx="392">
                  <c:v>5.8559999999999995E-7</c:v>
                </c:pt>
                <c:pt idx="393">
                  <c:v>5.8559999999999995E-7</c:v>
                </c:pt>
                <c:pt idx="394">
                  <c:v>5.8559999999999995E-7</c:v>
                </c:pt>
                <c:pt idx="395">
                  <c:v>5.8559999999999995E-7</c:v>
                </c:pt>
                <c:pt idx="396">
                  <c:v>5.8550000000000005E-7</c:v>
                </c:pt>
                <c:pt idx="397">
                  <c:v>5.8540000000000004E-7</c:v>
                </c:pt>
                <c:pt idx="398">
                  <c:v>5.8540000000000004E-7</c:v>
                </c:pt>
                <c:pt idx="399">
                  <c:v>5.8530000000000003E-7</c:v>
                </c:pt>
                <c:pt idx="400">
                  <c:v>5.8520000000000003E-7</c:v>
                </c:pt>
                <c:pt idx="401">
                  <c:v>5.8510000000000002E-7</c:v>
                </c:pt>
                <c:pt idx="402">
                  <c:v>5.8510000000000002E-7</c:v>
                </c:pt>
                <c:pt idx="403">
                  <c:v>5.8510000000000002E-7</c:v>
                </c:pt>
                <c:pt idx="404">
                  <c:v>5.8510000000000002E-7</c:v>
                </c:pt>
                <c:pt idx="405">
                  <c:v>5.8510000000000002E-7</c:v>
                </c:pt>
                <c:pt idx="406">
                  <c:v>5.8510000000000002E-7</c:v>
                </c:pt>
                <c:pt idx="407">
                  <c:v>5.8520000000000003E-7</c:v>
                </c:pt>
                <c:pt idx="408">
                  <c:v>5.8530000000000003E-7</c:v>
                </c:pt>
                <c:pt idx="409">
                  <c:v>5.8550000000000005E-7</c:v>
                </c:pt>
                <c:pt idx="410">
                  <c:v>5.8569999999999996E-7</c:v>
                </c:pt>
                <c:pt idx="411">
                  <c:v>5.8589999999999997E-7</c:v>
                </c:pt>
                <c:pt idx="412">
                  <c:v>5.8619999999999999E-7</c:v>
                </c:pt>
                <c:pt idx="413">
                  <c:v>5.8660000000000002E-7</c:v>
                </c:pt>
                <c:pt idx="414">
                  <c:v>5.8699999999999995E-7</c:v>
                </c:pt>
                <c:pt idx="415">
                  <c:v>5.8749999999999999E-7</c:v>
                </c:pt>
                <c:pt idx="416">
                  <c:v>5.8800000000000002E-7</c:v>
                </c:pt>
                <c:pt idx="417">
                  <c:v>5.8859999999999996E-7</c:v>
                </c:pt>
                <c:pt idx="418">
                  <c:v>5.8930000000000002E-7</c:v>
                </c:pt>
                <c:pt idx="419">
                  <c:v>5.8999999999999996E-7</c:v>
                </c:pt>
                <c:pt idx="420">
                  <c:v>5.9070000000000002E-7</c:v>
                </c:pt>
                <c:pt idx="421">
                  <c:v>5.9149999999999997E-7</c:v>
                </c:pt>
                <c:pt idx="422">
                  <c:v>5.9240000000000004E-7</c:v>
                </c:pt>
                <c:pt idx="423">
                  <c:v>5.933E-7</c:v>
                </c:pt>
                <c:pt idx="424">
                  <c:v>5.9419999999999996E-7</c:v>
                </c:pt>
                <c:pt idx="425">
                  <c:v>5.9510000000000003E-7</c:v>
                </c:pt>
                <c:pt idx="426">
                  <c:v>5.961E-7</c:v>
                </c:pt>
                <c:pt idx="427">
                  <c:v>5.9719999999999997E-7</c:v>
                </c:pt>
                <c:pt idx="428">
                  <c:v>5.9820000000000005E-7</c:v>
                </c:pt>
                <c:pt idx="429">
                  <c:v>5.9930000000000003E-7</c:v>
                </c:pt>
                <c:pt idx="430">
                  <c:v>6.004E-7</c:v>
                </c:pt>
                <c:pt idx="431">
                  <c:v>6.0159999999999999E-7</c:v>
                </c:pt>
                <c:pt idx="432">
                  <c:v>6.0269999999999996E-7</c:v>
                </c:pt>
                <c:pt idx="433">
                  <c:v>6.0399999999999996E-7</c:v>
                </c:pt>
                <c:pt idx="434">
                  <c:v>6.0520000000000005E-7</c:v>
                </c:pt>
                <c:pt idx="435">
                  <c:v>6.0650000000000004E-7</c:v>
                </c:pt>
                <c:pt idx="436">
                  <c:v>6.0780000000000003E-7</c:v>
                </c:pt>
                <c:pt idx="437">
                  <c:v>6.0910000000000002E-7</c:v>
                </c:pt>
                <c:pt idx="438">
                  <c:v>6.1040000000000001E-7</c:v>
                </c:pt>
                <c:pt idx="439">
                  <c:v>6.117E-7</c:v>
                </c:pt>
                <c:pt idx="440">
                  <c:v>6.13E-7</c:v>
                </c:pt>
                <c:pt idx="441">
                  <c:v>6.1429999999999999E-7</c:v>
                </c:pt>
                <c:pt idx="442">
                  <c:v>6.1549999999999997E-7</c:v>
                </c:pt>
                <c:pt idx="443">
                  <c:v>6.1669999999999996E-7</c:v>
                </c:pt>
                <c:pt idx="444">
                  <c:v>6.1780000000000004E-7</c:v>
                </c:pt>
                <c:pt idx="445">
                  <c:v>6.1890000000000002E-7</c:v>
                </c:pt>
                <c:pt idx="446">
                  <c:v>6.1979999999999998E-7</c:v>
                </c:pt>
                <c:pt idx="447">
                  <c:v>6.2079999999999995E-7</c:v>
                </c:pt>
                <c:pt idx="448">
                  <c:v>6.2160000000000001E-7</c:v>
                </c:pt>
                <c:pt idx="449">
                  <c:v>6.2239999999999996E-7</c:v>
                </c:pt>
                <c:pt idx="450">
                  <c:v>6.2300000000000001E-7</c:v>
                </c:pt>
                <c:pt idx="451">
                  <c:v>6.2369999999999995E-7</c:v>
                </c:pt>
                <c:pt idx="452">
                  <c:v>6.2419999999999999E-7</c:v>
                </c:pt>
                <c:pt idx="453">
                  <c:v>6.2480000000000004E-7</c:v>
                </c:pt>
                <c:pt idx="454">
                  <c:v>6.2529999999999997E-7</c:v>
                </c:pt>
                <c:pt idx="455">
                  <c:v>6.257E-7</c:v>
                </c:pt>
                <c:pt idx="456">
                  <c:v>6.2620000000000004E-7</c:v>
                </c:pt>
                <c:pt idx="457">
                  <c:v>6.2659999999999996E-7</c:v>
                </c:pt>
                <c:pt idx="458">
                  <c:v>6.271E-7</c:v>
                </c:pt>
                <c:pt idx="459">
                  <c:v>6.2760000000000003E-7</c:v>
                </c:pt>
                <c:pt idx="460">
                  <c:v>6.2809999999999997E-7</c:v>
                </c:pt>
                <c:pt idx="461">
                  <c:v>6.286E-7</c:v>
                </c:pt>
                <c:pt idx="462">
                  <c:v>6.2910000000000004E-7</c:v>
                </c:pt>
                <c:pt idx="463">
                  <c:v>6.2969999999999998E-7</c:v>
                </c:pt>
                <c:pt idx="464">
                  <c:v>6.3030000000000003E-7</c:v>
                </c:pt>
                <c:pt idx="465">
                  <c:v>6.3079999999999996E-7</c:v>
                </c:pt>
                <c:pt idx="466">
                  <c:v>6.314E-7</c:v>
                </c:pt>
                <c:pt idx="467">
                  <c:v>6.3200000000000005E-7</c:v>
                </c:pt>
                <c:pt idx="468">
                  <c:v>6.3259999999999999E-7</c:v>
                </c:pt>
                <c:pt idx="469">
                  <c:v>6.3310000000000002E-7</c:v>
                </c:pt>
                <c:pt idx="470">
                  <c:v>6.3359999999999996E-7</c:v>
                </c:pt>
                <c:pt idx="471">
                  <c:v>6.342E-7</c:v>
                </c:pt>
                <c:pt idx="472">
                  <c:v>6.3460000000000003E-7</c:v>
                </c:pt>
                <c:pt idx="473">
                  <c:v>6.3509999999999996E-7</c:v>
                </c:pt>
                <c:pt idx="474">
                  <c:v>6.356E-7</c:v>
                </c:pt>
                <c:pt idx="475">
                  <c:v>6.3600000000000003E-7</c:v>
                </c:pt>
                <c:pt idx="476">
                  <c:v>6.3629999999999995E-7</c:v>
                </c:pt>
                <c:pt idx="477">
                  <c:v>6.3669999999999998E-7</c:v>
                </c:pt>
                <c:pt idx="478">
                  <c:v>6.37E-7</c:v>
                </c:pt>
                <c:pt idx="479">
                  <c:v>6.3730000000000002E-7</c:v>
                </c:pt>
                <c:pt idx="480">
                  <c:v>6.3750000000000004E-7</c:v>
                </c:pt>
                <c:pt idx="481">
                  <c:v>6.3779999999999995E-7</c:v>
                </c:pt>
                <c:pt idx="482">
                  <c:v>6.3789999999999996E-7</c:v>
                </c:pt>
                <c:pt idx="483">
                  <c:v>6.3809999999999998E-7</c:v>
                </c:pt>
                <c:pt idx="484">
                  <c:v>6.3819999999999998E-7</c:v>
                </c:pt>
                <c:pt idx="485">
                  <c:v>6.3829999999999999E-7</c:v>
                </c:pt>
                <c:pt idx="486">
                  <c:v>6.3829999999999999E-7</c:v>
                </c:pt>
                <c:pt idx="487">
                  <c:v>6.3819999999999998E-7</c:v>
                </c:pt>
                <c:pt idx="488">
                  <c:v>6.3819999999999998E-7</c:v>
                </c:pt>
                <c:pt idx="489">
                  <c:v>6.3799999999999997E-7</c:v>
                </c:pt>
                <c:pt idx="490">
                  <c:v>6.3779999999999995E-7</c:v>
                </c:pt>
                <c:pt idx="491">
                  <c:v>6.3750000000000004E-7</c:v>
                </c:pt>
                <c:pt idx="492">
                  <c:v>6.3720000000000001E-7</c:v>
                </c:pt>
                <c:pt idx="493">
                  <c:v>6.3679999999999998E-7</c:v>
                </c:pt>
                <c:pt idx="494">
                  <c:v>6.3639999999999995E-7</c:v>
                </c:pt>
                <c:pt idx="495">
                  <c:v>6.3590000000000002E-7</c:v>
                </c:pt>
                <c:pt idx="496">
                  <c:v>6.3539999999999999E-7</c:v>
                </c:pt>
                <c:pt idx="497">
                  <c:v>6.3480000000000005E-7</c:v>
                </c:pt>
                <c:pt idx="498">
                  <c:v>6.342E-7</c:v>
                </c:pt>
                <c:pt idx="499">
                  <c:v>6.3349999999999995E-7</c:v>
                </c:pt>
                <c:pt idx="500">
                  <c:v>6.328E-7</c:v>
                </c:pt>
                <c:pt idx="501">
                  <c:v>6.3209999999999995E-7</c:v>
                </c:pt>
                <c:pt idx="502">
                  <c:v>6.313E-7</c:v>
                </c:pt>
                <c:pt idx="503">
                  <c:v>6.3050000000000004E-7</c:v>
                </c:pt>
                <c:pt idx="504">
                  <c:v>6.2959999999999997E-7</c:v>
                </c:pt>
                <c:pt idx="505">
                  <c:v>6.2870000000000001E-7</c:v>
                </c:pt>
                <c:pt idx="506">
                  <c:v>6.2780000000000005E-7</c:v>
                </c:pt>
                <c:pt idx="507">
                  <c:v>6.2689999999999998E-7</c:v>
                </c:pt>
                <c:pt idx="508">
                  <c:v>6.2600000000000002E-7</c:v>
                </c:pt>
                <c:pt idx="509">
                  <c:v>6.2509999999999995E-7</c:v>
                </c:pt>
                <c:pt idx="510">
                  <c:v>6.243E-7</c:v>
                </c:pt>
                <c:pt idx="511">
                  <c:v>6.2360000000000005E-7</c:v>
                </c:pt>
                <c:pt idx="512">
                  <c:v>6.2310000000000001E-7</c:v>
                </c:pt>
                <c:pt idx="513">
                  <c:v>6.2259999999999998E-7</c:v>
                </c:pt>
                <c:pt idx="514">
                  <c:v>6.2239999999999996E-7</c:v>
                </c:pt>
                <c:pt idx="515">
                  <c:v>6.2220000000000005E-7</c:v>
                </c:pt>
                <c:pt idx="516">
                  <c:v>6.2220000000000005E-7</c:v>
                </c:pt>
                <c:pt idx="517">
                  <c:v>6.2239999999999996E-7</c:v>
                </c:pt>
                <c:pt idx="518">
                  <c:v>6.2269999999999998E-7</c:v>
                </c:pt>
                <c:pt idx="519">
                  <c:v>6.2300000000000001E-7</c:v>
                </c:pt>
                <c:pt idx="520">
                  <c:v>6.2350000000000004E-7</c:v>
                </c:pt>
                <c:pt idx="521">
                  <c:v>6.2409999999999998E-7</c:v>
                </c:pt>
                <c:pt idx="522">
                  <c:v>6.2470000000000003E-7</c:v>
                </c:pt>
                <c:pt idx="523">
                  <c:v>6.2539999999999998E-7</c:v>
                </c:pt>
                <c:pt idx="524">
                  <c:v>6.2620000000000004E-7</c:v>
                </c:pt>
                <c:pt idx="525">
                  <c:v>6.2699999999999999E-7</c:v>
                </c:pt>
                <c:pt idx="526">
                  <c:v>6.2789999999999995E-7</c:v>
                </c:pt>
                <c:pt idx="527">
                  <c:v>6.2880000000000002E-7</c:v>
                </c:pt>
                <c:pt idx="528">
                  <c:v>6.2969999999999998E-7</c:v>
                </c:pt>
                <c:pt idx="529">
                  <c:v>6.3060000000000005E-7</c:v>
                </c:pt>
                <c:pt idx="530">
                  <c:v>6.3160000000000002E-7</c:v>
                </c:pt>
                <c:pt idx="531">
                  <c:v>6.3259999999999999E-7</c:v>
                </c:pt>
                <c:pt idx="532">
                  <c:v>6.3359999999999996E-7</c:v>
                </c:pt>
                <c:pt idx="533">
                  <c:v>6.3460000000000003E-7</c:v>
                </c:pt>
                <c:pt idx="534">
                  <c:v>6.3570000000000001E-7</c:v>
                </c:pt>
                <c:pt idx="535">
                  <c:v>6.3669999999999998E-7</c:v>
                </c:pt>
                <c:pt idx="536">
                  <c:v>6.3779999999999995E-7</c:v>
                </c:pt>
                <c:pt idx="537">
                  <c:v>6.3890000000000004E-7</c:v>
                </c:pt>
                <c:pt idx="538">
                  <c:v>6.4010000000000002E-7</c:v>
                </c:pt>
                <c:pt idx="539">
                  <c:v>6.412E-7</c:v>
                </c:pt>
                <c:pt idx="540">
                  <c:v>6.4239999999999998E-7</c:v>
                </c:pt>
                <c:pt idx="541">
                  <c:v>6.4349999999999996E-7</c:v>
                </c:pt>
                <c:pt idx="542">
                  <c:v>6.4460000000000004E-7</c:v>
                </c:pt>
                <c:pt idx="543">
                  <c:v>6.4580000000000003E-7</c:v>
                </c:pt>
                <c:pt idx="544">
                  <c:v>6.469E-7</c:v>
                </c:pt>
                <c:pt idx="545">
                  <c:v>6.4789999999999997E-7</c:v>
                </c:pt>
                <c:pt idx="546">
                  <c:v>6.4890000000000005E-7</c:v>
                </c:pt>
                <c:pt idx="547">
                  <c:v>6.5000000000000002E-7</c:v>
                </c:pt>
                <c:pt idx="548">
                  <c:v>6.5089999999999999E-7</c:v>
                </c:pt>
                <c:pt idx="549">
                  <c:v>6.5189999999999995E-7</c:v>
                </c:pt>
                <c:pt idx="550">
                  <c:v>6.5290000000000003E-7</c:v>
                </c:pt>
                <c:pt idx="551">
                  <c:v>6.5379999999999999E-7</c:v>
                </c:pt>
                <c:pt idx="552">
                  <c:v>6.5479999999999996E-7</c:v>
                </c:pt>
                <c:pt idx="553">
                  <c:v>6.5570000000000003E-7</c:v>
                </c:pt>
                <c:pt idx="554">
                  <c:v>6.5659999999999999E-7</c:v>
                </c:pt>
                <c:pt idx="555">
                  <c:v>6.5749999999999995E-7</c:v>
                </c:pt>
                <c:pt idx="556">
                  <c:v>6.5830000000000001E-7</c:v>
                </c:pt>
                <c:pt idx="557">
                  <c:v>6.5909999999999997E-7</c:v>
                </c:pt>
                <c:pt idx="558">
                  <c:v>6.5990000000000003E-7</c:v>
                </c:pt>
                <c:pt idx="559">
                  <c:v>6.6059999999999997E-7</c:v>
                </c:pt>
                <c:pt idx="560">
                  <c:v>6.6120000000000002E-7</c:v>
                </c:pt>
                <c:pt idx="561">
                  <c:v>6.6179999999999996E-7</c:v>
                </c:pt>
                <c:pt idx="562">
                  <c:v>6.6229999999999999E-7</c:v>
                </c:pt>
                <c:pt idx="563">
                  <c:v>6.6280000000000003E-7</c:v>
                </c:pt>
                <c:pt idx="564">
                  <c:v>6.6319999999999996E-7</c:v>
                </c:pt>
                <c:pt idx="565">
                  <c:v>6.6359999999999999E-7</c:v>
                </c:pt>
                <c:pt idx="566">
                  <c:v>6.6390000000000001E-7</c:v>
                </c:pt>
                <c:pt idx="567">
                  <c:v>6.6420000000000003E-7</c:v>
                </c:pt>
                <c:pt idx="568">
                  <c:v>6.6440000000000005E-7</c:v>
                </c:pt>
                <c:pt idx="569">
                  <c:v>6.6459999999999996E-7</c:v>
                </c:pt>
                <c:pt idx="570">
                  <c:v>6.6469999999999996E-7</c:v>
                </c:pt>
                <c:pt idx="571">
                  <c:v>6.6479999999999997E-7</c:v>
                </c:pt>
                <c:pt idx="572">
                  <c:v>6.6489999999999998E-7</c:v>
                </c:pt>
                <c:pt idx="573">
                  <c:v>6.6499999999999999E-7</c:v>
                </c:pt>
                <c:pt idx="574">
                  <c:v>6.6499999999999999E-7</c:v>
                </c:pt>
                <c:pt idx="575">
                  <c:v>6.6509999999999999E-7</c:v>
                </c:pt>
                <c:pt idx="576">
                  <c:v>6.652E-7</c:v>
                </c:pt>
                <c:pt idx="577">
                  <c:v>6.6530000000000001E-7</c:v>
                </c:pt>
                <c:pt idx="578">
                  <c:v>6.6540000000000002E-7</c:v>
                </c:pt>
                <c:pt idx="579">
                  <c:v>6.6550000000000002E-7</c:v>
                </c:pt>
                <c:pt idx="580">
                  <c:v>6.6570000000000004E-7</c:v>
                </c:pt>
                <c:pt idx="581">
                  <c:v>6.6599999999999996E-7</c:v>
                </c:pt>
                <c:pt idx="582">
                  <c:v>6.6619999999999997E-7</c:v>
                </c:pt>
                <c:pt idx="583">
                  <c:v>6.666E-7</c:v>
                </c:pt>
                <c:pt idx="584">
                  <c:v>6.6700000000000003E-7</c:v>
                </c:pt>
                <c:pt idx="585">
                  <c:v>6.6739999999999995E-7</c:v>
                </c:pt>
                <c:pt idx="586">
                  <c:v>6.68E-7</c:v>
                </c:pt>
                <c:pt idx="587">
                  <c:v>6.6850000000000004E-7</c:v>
                </c:pt>
                <c:pt idx="588">
                  <c:v>6.6919999999999998E-7</c:v>
                </c:pt>
                <c:pt idx="589">
                  <c:v>6.6990000000000004E-7</c:v>
                </c:pt>
                <c:pt idx="590">
                  <c:v>6.7059999999999998E-7</c:v>
                </c:pt>
                <c:pt idx="591">
                  <c:v>6.7140000000000004E-7</c:v>
                </c:pt>
                <c:pt idx="592">
                  <c:v>6.722E-7</c:v>
                </c:pt>
                <c:pt idx="593">
                  <c:v>6.7309999999999996E-7</c:v>
                </c:pt>
                <c:pt idx="594">
                  <c:v>6.7400000000000003E-7</c:v>
                </c:pt>
                <c:pt idx="595">
                  <c:v>6.7479999999999998E-7</c:v>
                </c:pt>
                <c:pt idx="596">
                  <c:v>6.7570000000000005E-7</c:v>
                </c:pt>
                <c:pt idx="597">
                  <c:v>6.7660000000000001E-7</c:v>
                </c:pt>
                <c:pt idx="598">
                  <c:v>6.7749999999999997E-7</c:v>
                </c:pt>
                <c:pt idx="599">
                  <c:v>6.7840000000000004E-7</c:v>
                </c:pt>
                <c:pt idx="600">
                  <c:v>6.793E-7</c:v>
                </c:pt>
                <c:pt idx="601">
                  <c:v>6.8029999999999997E-7</c:v>
                </c:pt>
                <c:pt idx="602">
                  <c:v>6.8120000000000004E-7</c:v>
                </c:pt>
                <c:pt idx="603">
                  <c:v>6.8220000000000001E-7</c:v>
                </c:pt>
                <c:pt idx="604">
                  <c:v>6.8329999999999998E-7</c:v>
                </c:pt>
                <c:pt idx="605">
                  <c:v>6.8439999999999996E-7</c:v>
                </c:pt>
                <c:pt idx="606">
                  <c:v>6.8550000000000004E-7</c:v>
                </c:pt>
                <c:pt idx="607">
                  <c:v>6.8670000000000003E-7</c:v>
                </c:pt>
                <c:pt idx="608">
                  <c:v>6.8800000000000002E-7</c:v>
                </c:pt>
                <c:pt idx="609">
                  <c:v>6.892E-7</c:v>
                </c:pt>
                <c:pt idx="610">
                  <c:v>6.9039999999999999E-7</c:v>
                </c:pt>
                <c:pt idx="611">
                  <c:v>6.9149999999999997E-7</c:v>
                </c:pt>
                <c:pt idx="612">
                  <c:v>6.9269999999999995E-7</c:v>
                </c:pt>
                <c:pt idx="613">
                  <c:v>6.9370000000000002E-7</c:v>
                </c:pt>
                <c:pt idx="614">
                  <c:v>6.9469999999999999E-7</c:v>
                </c:pt>
                <c:pt idx="615">
                  <c:v>6.9569999999999996E-7</c:v>
                </c:pt>
                <c:pt idx="616">
                  <c:v>6.9650000000000002E-7</c:v>
                </c:pt>
                <c:pt idx="617">
                  <c:v>6.9719999999999997E-7</c:v>
                </c:pt>
                <c:pt idx="618">
                  <c:v>6.9790000000000002E-7</c:v>
                </c:pt>
                <c:pt idx="619">
                  <c:v>6.9839999999999995E-7</c:v>
                </c:pt>
                <c:pt idx="620">
                  <c:v>6.9889999999999999E-7</c:v>
                </c:pt>
                <c:pt idx="621">
                  <c:v>6.9920000000000001E-7</c:v>
                </c:pt>
                <c:pt idx="622">
                  <c:v>6.9950000000000004E-7</c:v>
                </c:pt>
                <c:pt idx="623">
                  <c:v>6.9970000000000005E-7</c:v>
                </c:pt>
                <c:pt idx="624">
                  <c:v>6.9979999999999995E-7</c:v>
                </c:pt>
                <c:pt idx="625">
                  <c:v>6.9999999999999997E-7</c:v>
                </c:pt>
                <c:pt idx="626">
                  <c:v>7.0009999999999998E-7</c:v>
                </c:pt>
                <c:pt idx="627">
                  <c:v>7.0019999999999998E-7</c:v>
                </c:pt>
                <c:pt idx="628">
                  <c:v>7.004E-7</c:v>
                </c:pt>
                <c:pt idx="629">
                  <c:v>7.0060000000000001E-7</c:v>
                </c:pt>
                <c:pt idx="630">
                  <c:v>7.0080000000000003E-7</c:v>
                </c:pt>
                <c:pt idx="631">
                  <c:v>7.0119999999999995E-7</c:v>
                </c:pt>
                <c:pt idx="632">
                  <c:v>7.0149999999999998E-7</c:v>
                </c:pt>
                <c:pt idx="633">
                  <c:v>7.0190000000000001E-7</c:v>
                </c:pt>
                <c:pt idx="634">
                  <c:v>7.0230000000000004E-7</c:v>
                </c:pt>
                <c:pt idx="635">
                  <c:v>7.0279999999999997E-7</c:v>
                </c:pt>
                <c:pt idx="636">
                  <c:v>7.033E-7</c:v>
                </c:pt>
                <c:pt idx="637">
                  <c:v>7.0380000000000004E-7</c:v>
                </c:pt>
                <c:pt idx="638">
                  <c:v>7.0439999999999998E-7</c:v>
                </c:pt>
                <c:pt idx="639">
                  <c:v>7.0500000000000003E-7</c:v>
                </c:pt>
                <c:pt idx="640">
                  <c:v>7.0559999999999997E-7</c:v>
                </c:pt>
                <c:pt idx="641">
                  <c:v>7.0630000000000002E-7</c:v>
                </c:pt>
                <c:pt idx="642">
                  <c:v>7.0709999999999997E-7</c:v>
                </c:pt>
                <c:pt idx="643">
                  <c:v>7.0790000000000003E-7</c:v>
                </c:pt>
                <c:pt idx="644">
                  <c:v>7.0879999999999999E-7</c:v>
                </c:pt>
                <c:pt idx="645">
                  <c:v>7.0969999999999996E-7</c:v>
                </c:pt>
                <c:pt idx="646">
                  <c:v>7.1070000000000003E-7</c:v>
                </c:pt>
                <c:pt idx="647">
                  <c:v>7.1190000000000002E-7</c:v>
                </c:pt>
                <c:pt idx="648">
                  <c:v>7.1299999999999999E-7</c:v>
                </c:pt>
                <c:pt idx="649">
                  <c:v>7.1429999999999998E-7</c:v>
                </c:pt>
                <c:pt idx="650">
                  <c:v>7.1559999999999998E-7</c:v>
                </c:pt>
                <c:pt idx="651">
                  <c:v>7.1709999999999998E-7</c:v>
                </c:pt>
                <c:pt idx="652">
                  <c:v>7.1849999999999998E-7</c:v>
                </c:pt>
                <c:pt idx="653">
                  <c:v>7.201E-7</c:v>
                </c:pt>
                <c:pt idx="654">
                  <c:v>7.2170000000000001E-7</c:v>
                </c:pt>
                <c:pt idx="655">
                  <c:v>7.2340000000000003E-7</c:v>
                </c:pt>
                <c:pt idx="656">
                  <c:v>7.2509999999999995E-7</c:v>
                </c:pt>
                <c:pt idx="657">
                  <c:v>7.2679999999999997E-7</c:v>
                </c:pt>
                <c:pt idx="658">
                  <c:v>7.286E-7</c:v>
                </c:pt>
                <c:pt idx="659">
                  <c:v>7.3030000000000002E-7</c:v>
                </c:pt>
                <c:pt idx="660">
                  <c:v>7.3210000000000005E-7</c:v>
                </c:pt>
                <c:pt idx="661">
                  <c:v>7.3379999999999997E-7</c:v>
                </c:pt>
                <c:pt idx="662">
                  <c:v>7.3549999999999999E-7</c:v>
                </c:pt>
                <c:pt idx="663">
                  <c:v>7.371E-7</c:v>
                </c:pt>
                <c:pt idx="664">
                  <c:v>7.3860000000000001E-7</c:v>
                </c:pt>
                <c:pt idx="665">
                  <c:v>7.4000000000000001E-7</c:v>
                </c:pt>
                <c:pt idx="666">
                  <c:v>7.4140000000000001E-7</c:v>
                </c:pt>
                <c:pt idx="667">
                  <c:v>7.427E-7</c:v>
                </c:pt>
                <c:pt idx="668">
                  <c:v>7.4399999999999999E-7</c:v>
                </c:pt>
                <c:pt idx="669">
                  <c:v>7.4519999999999998E-7</c:v>
                </c:pt>
                <c:pt idx="670">
                  <c:v>7.4629999999999995E-7</c:v>
                </c:pt>
                <c:pt idx="671">
                  <c:v>7.4740000000000004E-7</c:v>
                </c:pt>
                <c:pt idx="672">
                  <c:v>7.484E-7</c:v>
                </c:pt>
                <c:pt idx="673">
                  <c:v>7.4939999999999997E-7</c:v>
                </c:pt>
                <c:pt idx="674">
                  <c:v>7.5040000000000005E-7</c:v>
                </c:pt>
                <c:pt idx="675">
                  <c:v>7.5130000000000001E-7</c:v>
                </c:pt>
                <c:pt idx="676">
                  <c:v>7.5209999999999997E-7</c:v>
                </c:pt>
                <c:pt idx="677">
                  <c:v>7.5280000000000002E-7</c:v>
                </c:pt>
                <c:pt idx="678">
                  <c:v>7.5339999999999996E-7</c:v>
                </c:pt>
                <c:pt idx="679">
                  <c:v>7.54E-7</c:v>
                </c:pt>
                <c:pt idx="680">
                  <c:v>7.5460000000000005E-7</c:v>
                </c:pt>
                <c:pt idx="681">
                  <c:v>7.5509999999999998E-7</c:v>
                </c:pt>
                <c:pt idx="682">
                  <c:v>7.5560000000000002E-7</c:v>
                </c:pt>
                <c:pt idx="683">
                  <c:v>7.5609999999999995E-7</c:v>
                </c:pt>
                <c:pt idx="684">
                  <c:v>7.5649999999999998E-7</c:v>
                </c:pt>
                <c:pt idx="685">
                  <c:v>7.5690000000000001E-7</c:v>
                </c:pt>
                <c:pt idx="686">
                  <c:v>7.5730000000000004E-7</c:v>
                </c:pt>
                <c:pt idx="687">
                  <c:v>7.5769999999999996E-7</c:v>
                </c:pt>
                <c:pt idx="688">
                  <c:v>7.5809999999999999E-7</c:v>
                </c:pt>
                <c:pt idx="689">
                  <c:v>7.5840000000000001E-7</c:v>
                </c:pt>
                <c:pt idx="690">
                  <c:v>7.5860000000000003E-7</c:v>
                </c:pt>
                <c:pt idx="691">
                  <c:v>7.5890000000000005E-7</c:v>
                </c:pt>
                <c:pt idx="692">
                  <c:v>7.5909999999999996E-7</c:v>
                </c:pt>
                <c:pt idx="693">
                  <c:v>7.5929999999999998E-7</c:v>
                </c:pt>
                <c:pt idx="694">
                  <c:v>7.5949999999999999E-7</c:v>
                </c:pt>
                <c:pt idx="695">
                  <c:v>7.5970000000000001E-7</c:v>
                </c:pt>
                <c:pt idx="696">
                  <c:v>7.5980000000000001E-7</c:v>
                </c:pt>
                <c:pt idx="697">
                  <c:v>7.6010000000000004E-7</c:v>
                </c:pt>
                <c:pt idx="698">
                  <c:v>7.6030000000000005E-7</c:v>
                </c:pt>
                <c:pt idx="699">
                  <c:v>7.6049999999999996E-7</c:v>
                </c:pt>
                <c:pt idx="700">
                  <c:v>7.6079999999999998E-7</c:v>
                </c:pt>
                <c:pt idx="701">
                  <c:v>7.6110000000000001E-7</c:v>
                </c:pt>
                <c:pt idx="702">
                  <c:v>7.6140000000000003E-7</c:v>
                </c:pt>
                <c:pt idx="703">
                  <c:v>7.6170000000000005E-7</c:v>
                </c:pt>
                <c:pt idx="704">
                  <c:v>7.6209999999999998E-7</c:v>
                </c:pt>
                <c:pt idx="705">
                  <c:v>7.624E-7</c:v>
                </c:pt>
                <c:pt idx="706">
                  <c:v>7.6280000000000003E-7</c:v>
                </c:pt>
                <c:pt idx="707">
                  <c:v>7.6329999999999996E-7</c:v>
                </c:pt>
                <c:pt idx="708">
                  <c:v>7.6369999999999999E-7</c:v>
                </c:pt>
                <c:pt idx="709">
                  <c:v>7.6420000000000003E-7</c:v>
                </c:pt>
                <c:pt idx="710">
                  <c:v>7.6479999999999997E-7</c:v>
                </c:pt>
                <c:pt idx="711">
                  <c:v>7.653E-7</c:v>
                </c:pt>
                <c:pt idx="712">
                  <c:v>7.6580000000000004E-7</c:v>
                </c:pt>
                <c:pt idx="713">
                  <c:v>7.6639999999999998E-7</c:v>
                </c:pt>
                <c:pt idx="714">
                  <c:v>7.6690000000000002E-7</c:v>
                </c:pt>
                <c:pt idx="715">
                  <c:v>7.6749999999999996E-7</c:v>
                </c:pt>
                <c:pt idx="716">
                  <c:v>7.6799999999999999E-7</c:v>
                </c:pt>
                <c:pt idx="717">
                  <c:v>7.6840000000000002E-7</c:v>
                </c:pt>
                <c:pt idx="718">
                  <c:v>7.6889999999999996E-7</c:v>
                </c:pt>
                <c:pt idx="719">
                  <c:v>7.6929999999999999E-7</c:v>
                </c:pt>
                <c:pt idx="720">
                  <c:v>7.6960000000000001E-7</c:v>
                </c:pt>
                <c:pt idx="721">
                  <c:v>7.6990000000000003E-7</c:v>
                </c:pt>
                <c:pt idx="722">
                  <c:v>7.7010000000000005E-7</c:v>
                </c:pt>
                <c:pt idx="723">
                  <c:v>7.7019999999999995E-7</c:v>
                </c:pt>
                <c:pt idx="724">
                  <c:v>7.7029999999999996E-7</c:v>
                </c:pt>
                <c:pt idx="725">
                  <c:v>7.7019999999999995E-7</c:v>
                </c:pt>
                <c:pt idx="726">
                  <c:v>7.7000000000000004E-7</c:v>
                </c:pt>
                <c:pt idx="727">
                  <c:v>7.6980000000000002E-7</c:v>
                </c:pt>
                <c:pt idx="728">
                  <c:v>7.6939999999999999E-7</c:v>
                </c:pt>
                <c:pt idx="729">
                  <c:v>7.6879999999999995E-7</c:v>
                </c:pt>
                <c:pt idx="730">
                  <c:v>7.6820000000000001E-7</c:v>
                </c:pt>
                <c:pt idx="731">
                  <c:v>7.6739999999999995E-7</c:v>
                </c:pt>
                <c:pt idx="732">
                  <c:v>7.6649999999999999E-7</c:v>
                </c:pt>
                <c:pt idx="733">
                  <c:v>7.6560000000000003E-7</c:v>
                </c:pt>
                <c:pt idx="734">
                  <c:v>7.6450000000000005E-7</c:v>
                </c:pt>
                <c:pt idx="735">
                  <c:v>7.6339999999999997E-7</c:v>
                </c:pt>
                <c:pt idx="736">
                  <c:v>7.6229999999999999E-7</c:v>
                </c:pt>
                <c:pt idx="737">
                  <c:v>7.6120000000000001E-7</c:v>
                </c:pt>
                <c:pt idx="738">
                  <c:v>7.6020000000000004E-7</c:v>
                </c:pt>
                <c:pt idx="739">
                  <c:v>7.5919999999999997E-7</c:v>
                </c:pt>
                <c:pt idx="740">
                  <c:v>7.5840000000000001E-7</c:v>
                </c:pt>
                <c:pt idx="741">
                  <c:v>7.5779999999999997E-7</c:v>
                </c:pt>
                <c:pt idx="742">
                  <c:v>7.5720000000000003E-7</c:v>
                </c:pt>
                <c:pt idx="743">
                  <c:v>7.568E-7</c:v>
                </c:pt>
                <c:pt idx="744">
                  <c:v>7.5649999999999998E-7</c:v>
                </c:pt>
                <c:pt idx="745">
                  <c:v>7.5619999999999996E-7</c:v>
                </c:pt>
                <c:pt idx="746">
                  <c:v>7.5609999999999995E-7</c:v>
                </c:pt>
                <c:pt idx="747">
                  <c:v>7.5600000000000005E-7</c:v>
                </c:pt>
                <c:pt idx="748">
                  <c:v>7.5590000000000004E-7</c:v>
                </c:pt>
                <c:pt idx="749">
                  <c:v>7.5590000000000004E-7</c:v>
                </c:pt>
                <c:pt idx="750">
                  <c:v>7.5600000000000005E-7</c:v>
                </c:pt>
                <c:pt idx="751">
                  <c:v>7.5609999999999995E-7</c:v>
                </c:pt>
                <c:pt idx="752">
                  <c:v>7.5619999999999996E-7</c:v>
                </c:pt>
                <c:pt idx="753">
                  <c:v>7.5639999999999997E-7</c:v>
                </c:pt>
                <c:pt idx="754">
                  <c:v>7.5669999999999999E-7</c:v>
                </c:pt>
                <c:pt idx="755">
                  <c:v>7.5700000000000002E-7</c:v>
                </c:pt>
                <c:pt idx="756">
                  <c:v>7.5740000000000005E-7</c:v>
                </c:pt>
                <c:pt idx="757">
                  <c:v>7.5779999999999997E-7</c:v>
                </c:pt>
                <c:pt idx="758">
                  <c:v>7.5830000000000001E-7</c:v>
                </c:pt>
                <c:pt idx="759">
                  <c:v>7.5890000000000005E-7</c:v>
                </c:pt>
                <c:pt idx="760">
                  <c:v>7.596E-7</c:v>
                </c:pt>
                <c:pt idx="761">
                  <c:v>7.6039999999999995E-7</c:v>
                </c:pt>
                <c:pt idx="762">
                  <c:v>7.6130000000000002E-7</c:v>
                </c:pt>
                <c:pt idx="763">
                  <c:v>7.6219999999999998E-7</c:v>
                </c:pt>
                <c:pt idx="764">
                  <c:v>7.6319999999999995E-7</c:v>
                </c:pt>
                <c:pt idx="765">
                  <c:v>7.6430000000000003E-7</c:v>
                </c:pt>
                <c:pt idx="766">
                  <c:v>7.6540000000000001E-7</c:v>
                </c:pt>
                <c:pt idx="767">
                  <c:v>7.666E-7</c:v>
                </c:pt>
                <c:pt idx="768">
                  <c:v>7.6779999999999998E-7</c:v>
                </c:pt>
                <c:pt idx="769">
                  <c:v>7.6909999999999997E-7</c:v>
                </c:pt>
                <c:pt idx="770">
                  <c:v>7.7039999999999996E-7</c:v>
                </c:pt>
                <c:pt idx="771">
                  <c:v>7.7169999999999996E-7</c:v>
                </c:pt>
                <c:pt idx="772">
                  <c:v>7.7309999999999995E-7</c:v>
                </c:pt>
                <c:pt idx="773">
                  <c:v>7.7440000000000005E-7</c:v>
                </c:pt>
                <c:pt idx="774">
                  <c:v>7.7580000000000005E-7</c:v>
                </c:pt>
                <c:pt idx="775">
                  <c:v>7.7710000000000004E-7</c:v>
                </c:pt>
                <c:pt idx="776">
                  <c:v>7.7850000000000004E-7</c:v>
                </c:pt>
                <c:pt idx="777">
                  <c:v>7.7980000000000003E-7</c:v>
                </c:pt>
                <c:pt idx="778">
                  <c:v>7.8110000000000003E-7</c:v>
                </c:pt>
                <c:pt idx="779">
                  <c:v>7.8230000000000001E-7</c:v>
                </c:pt>
                <c:pt idx="780">
                  <c:v>7.8349999999999999E-7</c:v>
                </c:pt>
                <c:pt idx="781">
                  <c:v>7.8469999999999998E-7</c:v>
                </c:pt>
                <c:pt idx="782">
                  <c:v>7.8579999999999996E-7</c:v>
                </c:pt>
                <c:pt idx="783">
                  <c:v>7.8700000000000005E-7</c:v>
                </c:pt>
                <c:pt idx="784">
                  <c:v>7.8810000000000002E-7</c:v>
                </c:pt>
                <c:pt idx="785">
                  <c:v>7.892E-7</c:v>
                </c:pt>
                <c:pt idx="786">
                  <c:v>7.9029999999999998E-7</c:v>
                </c:pt>
                <c:pt idx="787">
                  <c:v>7.9149999999999996E-7</c:v>
                </c:pt>
                <c:pt idx="788">
                  <c:v>7.9270000000000005E-7</c:v>
                </c:pt>
                <c:pt idx="789">
                  <c:v>7.9400000000000004E-7</c:v>
                </c:pt>
                <c:pt idx="790">
                  <c:v>7.9540000000000004E-7</c:v>
                </c:pt>
                <c:pt idx="791">
                  <c:v>7.9680000000000004E-7</c:v>
                </c:pt>
                <c:pt idx="792">
                  <c:v>7.9820000000000004E-7</c:v>
                </c:pt>
                <c:pt idx="793">
                  <c:v>7.9970000000000005E-7</c:v>
                </c:pt>
                <c:pt idx="794">
                  <c:v>8.0119999999999995E-7</c:v>
                </c:pt>
                <c:pt idx="795">
                  <c:v>8.0279999999999996E-7</c:v>
                </c:pt>
                <c:pt idx="796">
                  <c:v>8.0439999999999998E-7</c:v>
                </c:pt>
                <c:pt idx="797">
                  <c:v>8.061E-7</c:v>
                </c:pt>
                <c:pt idx="798">
                  <c:v>8.0770000000000001E-7</c:v>
                </c:pt>
                <c:pt idx="799">
                  <c:v>8.0940000000000003E-7</c:v>
                </c:pt>
                <c:pt idx="800">
                  <c:v>8.1109999999999995E-7</c:v>
                </c:pt>
                <c:pt idx="801">
                  <c:v>8.1279999999999997E-7</c:v>
                </c:pt>
                <c:pt idx="802">
                  <c:v>8.1449999999999999E-7</c:v>
                </c:pt>
                <c:pt idx="803">
                  <c:v>8.1620000000000002E-7</c:v>
                </c:pt>
                <c:pt idx="804">
                  <c:v>8.1800000000000005E-7</c:v>
                </c:pt>
                <c:pt idx="805">
                  <c:v>8.1969999999999996E-7</c:v>
                </c:pt>
                <c:pt idx="806">
                  <c:v>8.2139999999999998E-7</c:v>
                </c:pt>
                <c:pt idx="807">
                  <c:v>8.2310000000000001E-7</c:v>
                </c:pt>
                <c:pt idx="808">
                  <c:v>8.2490000000000003E-7</c:v>
                </c:pt>
                <c:pt idx="809">
                  <c:v>8.2659999999999995E-7</c:v>
                </c:pt>
                <c:pt idx="810">
                  <c:v>8.2829999999999997E-7</c:v>
                </c:pt>
                <c:pt idx="811">
                  <c:v>8.2989999999999999E-7</c:v>
                </c:pt>
                <c:pt idx="812">
                  <c:v>8.3160000000000001E-7</c:v>
                </c:pt>
                <c:pt idx="813">
                  <c:v>8.3320000000000002E-7</c:v>
                </c:pt>
                <c:pt idx="814">
                  <c:v>8.3480000000000004E-7</c:v>
                </c:pt>
                <c:pt idx="815">
                  <c:v>8.3630000000000004E-7</c:v>
                </c:pt>
                <c:pt idx="816">
                  <c:v>8.3780000000000005E-7</c:v>
                </c:pt>
                <c:pt idx="817">
                  <c:v>8.3929999999999995E-7</c:v>
                </c:pt>
                <c:pt idx="818">
                  <c:v>8.4069999999999995E-7</c:v>
                </c:pt>
                <c:pt idx="819">
                  <c:v>8.4200000000000005E-7</c:v>
                </c:pt>
                <c:pt idx="820">
                  <c:v>8.4330000000000004E-7</c:v>
                </c:pt>
                <c:pt idx="821">
                  <c:v>8.4450000000000002E-7</c:v>
                </c:pt>
                <c:pt idx="822">
                  <c:v>8.4570000000000001E-7</c:v>
                </c:pt>
                <c:pt idx="823">
                  <c:v>8.4679999999999999E-7</c:v>
                </c:pt>
                <c:pt idx="824">
                  <c:v>8.4779999999999996E-7</c:v>
                </c:pt>
                <c:pt idx="825">
                  <c:v>8.4880000000000003E-7</c:v>
                </c:pt>
                <c:pt idx="826">
                  <c:v>8.498E-7</c:v>
                </c:pt>
                <c:pt idx="827">
                  <c:v>8.5069999999999996E-7</c:v>
                </c:pt>
                <c:pt idx="828">
                  <c:v>8.5150000000000002E-7</c:v>
                </c:pt>
                <c:pt idx="829">
                  <c:v>8.5229999999999998E-7</c:v>
                </c:pt>
                <c:pt idx="830">
                  <c:v>8.5300000000000003E-7</c:v>
                </c:pt>
                <c:pt idx="831">
                  <c:v>8.5369999999999997E-7</c:v>
                </c:pt>
                <c:pt idx="832">
                  <c:v>8.5440000000000003E-7</c:v>
                </c:pt>
                <c:pt idx="833">
                  <c:v>8.5509999999999997E-7</c:v>
                </c:pt>
                <c:pt idx="834">
                  <c:v>8.5570000000000002E-7</c:v>
                </c:pt>
                <c:pt idx="835">
                  <c:v>8.5629999999999996E-7</c:v>
                </c:pt>
                <c:pt idx="836">
                  <c:v>8.569E-7</c:v>
                </c:pt>
                <c:pt idx="837">
                  <c:v>8.5750000000000005E-7</c:v>
                </c:pt>
                <c:pt idx="838">
                  <c:v>8.5809999999999999E-7</c:v>
                </c:pt>
                <c:pt idx="839">
                  <c:v>8.5860000000000003E-7</c:v>
                </c:pt>
                <c:pt idx="840">
                  <c:v>8.5919999999999996E-7</c:v>
                </c:pt>
                <c:pt idx="841">
                  <c:v>8.5980000000000001E-7</c:v>
                </c:pt>
                <c:pt idx="842">
                  <c:v>8.6039999999999995E-7</c:v>
                </c:pt>
                <c:pt idx="843">
                  <c:v>8.611E-7</c:v>
                </c:pt>
                <c:pt idx="844">
                  <c:v>8.6170000000000005E-7</c:v>
                </c:pt>
                <c:pt idx="845">
                  <c:v>8.625E-7</c:v>
                </c:pt>
                <c:pt idx="846">
                  <c:v>8.6329999999999995E-7</c:v>
                </c:pt>
                <c:pt idx="847">
                  <c:v>8.6420000000000002E-7</c:v>
                </c:pt>
                <c:pt idx="848">
                  <c:v>8.6519999999999999E-7</c:v>
                </c:pt>
                <c:pt idx="849">
                  <c:v>8.6629999999999997E-7</c:v>
                </c:pt>
                <c:pt idx="850">
                  <c:v>8.6769999999999997E-7</c:v>
                </c:pt>
                <c:pt idx="851">
                  <c:v>8.6919999999999997E-7</c:v>
                </c:pt>
                <c:pt idx="852">
                  <c:v>8.7110000000000001E-7</c:v>
                </c:pt>
                <c:pt idx="853">
                  <c:v>8.7319999999999996E-7</c:v>
                </c:pt>
                <c:pt idx="854">
                  <c:v>8.7570000000000004E-7</c:v>
                </c:pt>
                <c:pt idx="855">
                  <c:v>8.7850000000000004E-7</c:v>
                </c:pt>
                <c:pt idx="856">
                  <c:v>8.8159999999999995E-7</c:v>
                </c:pt>
                <c:pt idx="857">
                  <c:v>8.85E-7</c:v>
                </c:pt>
                <c:pt idx="858">
                  <c:v>8.8869999999999996E-7</c:v>
                </c:pt>
                <c:pt idx="859">
                  <c:v>8.9270000000000005E-7</c:v>
                </c:pt>
                <c:pt idx="860">
                  <c:v>8.9690000000000004E-7</c:v>
                </c:pt>
                <c:pt idx="861">
                  <c:v>9.0129999999999995E-7</c:v>
                </c:pt>
                <c:pt idx="862">
                  <c:v>9.0589999999999998E-7</c:v>
                </c:pt>
                <c:pt idx="863">
                  <c:v>9.1060000000000001E-7</c:v>
                </c:pt>
                <c:pt idx="864">
                  <c:v>9.1549999999999996E-7</c:v>
                </c:pt>
                <c:pt idx="865">
                  <c:v>9.2040000000000001E-7</c:v>
                </c:pt>
                <c:pt idx="866">
                  <c:v>9.2549999999999997E-7</c:v>
                </c:pt>
                <c:pt idx="867">
                  <c:v>9.3050000000000003E-7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9B1-47EA-A17F-0DF401D11A17}"/>
            </c:ext>
          </c:extLst>
        </c:ser>
        <c:ser>
          <c:idx val="4"/>
          <c:order val="3"/>
          <c:tx>
            <c:strRef>
              <c:f>NEMI!$M$1</c:f>
              <c:strCache>
                <c:ptCount val="1"/>
                <c:pt idx="0">
                  <c:v>-1 deg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NEMI!$Q$3:$Q$870</c:f>
              <c:numCache>
                <c:formatCode>0.00E+00</c:formatCode>
                <c:ptCount val="868"/>
                <c:pt idx="0">
                  <c:v>2.6480000000000002E-3</c:v>
                </c:pt>
                <c:pt idx="1">
                  <c:v>2.8279999999999998E-3</c:v>
                </c:pt>
                <c:pt idx="2">
                  <c:v>3.016E-3</c:v>
                </c:pt>
                <c:pt idx="3">
                  <c:v>3.2070000000000002E-3</c:v>
                </c:pt>
                <c:pt idx="4">
                  <c:v>3.408E-3</c:v>
                </c:pt>
                <c:pt idx="5">
                  <c:v>3.617E-3</c:v>
                </c:pt>
                <c:pt idx="6">
                  <c:v>3.833E-3</c:v>
                </c:pt>
                <c:pt idx="7">
                  <c:v>4.0569999999999998E-3</c:v>
                </c:pt>
                <c:pt idx="8">
                  <c:v>4.2849999999999997E-3</c:v>
                </c:pt>
                <c:pt idx="9">
                  <c:v>4.522E-3</c:v>
                </c:pt>
                <c:pt idx="10">
                  <c:v>4.7679999999999997E-3</c:v>
                </c:pt>
                <c:pt idx="11">
                  <c:v>5.0220000000000004E-3</c:v>
                </c:pt>
                <c:pt idx="12">
                  <c:v>5.2820000000000002E-3</c:v>
                </c:pt>
                <c:pt idx="13">
                  <c:v>5.5510000000000004E-3</c:v>
                </c:pt>
                <c:pt idx="14">
                  <c:v>5.829E-3</c:v>
                </c:pt>
                <c:pt idx="15">
                  <c:v>6.1159999999999999E-3</c:v>
                </c:pt>
                <c:pt idx="16">
                  <c:v>6.4130000000000003E-3</c:v>
                </c:pt>
                <c:pt idx="17">
                  <c:v>6.7169999999999999E-3</c:v>
                </c:pt>
                <c:pt idx="18">
                  <c:v>7.025E-3</c:v>
                </c:pt>
                <c:pt idx="19">
                  <c:v>7.3429999999999997E-3</c:v>
                </c:pt>
                <c:pt idx="20">
                  <c:v>7.6699999999999997E-3</c:v>
                </c:pt>
                <c:pt idx="21">
                  <c:v>8.0079999999999995E-3</c:v>
                </c:pt>
                <c:pt idx="22">
                  <c:v>8.3529999999999993E-3</c:v>
                </c:pt>
                <c:pt idx="23">
                  <c:v>8.7100000000000007E-3</c:v>
                </c:pt>
                <c:pt idx="24">
                  <c:v>9.0760000000000007E-3</c:v>
                </c:pt>
                <c:pt idx="25">
                  <c:v>9.4459999999999995E-3</c:v>
                </c:pt>
                <c:pt idx="26">
                  <c:v>9.8279999999999999E-3</c:v>
                </c:pt>
                <c:pt idx="27">
                  <c:v>1.022E-2</c:v>
                </c:pt>
                <c:pt idx="28">
                  <c:v>1.0619999999999999E-2</c:v>
                </c:pt>
                <c:pt idx="29">
                  <c:v>1.103E-2</c:v>
                </c:pt>
                <c:pt idx="30">
                  <c:v>1.145E-2</c:v>
                </c:pt>
                <c:pt idx="31">
                  <c:v>1.188E-2</c:v>
                </c:pt>
                <c:pt idx="32">
                  <c:v>1.2319999999999999E-2</c:v>
                </c:pt>
                <c:pt idx="33">
                  <c:v>1.277E-2</c:v>
                </c:pt>
                <c:pt idx="34">
                  <c:v>1.323E-2</c:v>
                </c:pt>
                <c:pt idx="35">
                  <c:v>1.37E-2</c:v>
                </c:pt>
                <c:pt idx="36">
                  <c:v>1.417E-2</c:v>
                </c:pt>
                <c:pt idx="37">
                  <c:v>1.4659999999999999E-2</c:v>
                </c:pt>
                <c:pt idx="38">
                  <c:v>1.516E-2</c:v>
                </c:pt>
                <c:pt idx="39">
                  <c:v>1.566E-2</c:v>
                </c:pt>
                <c:pt idx="40">
                  <c:v>1.617E-2</c:v>
                </c:pt>
                <c:pt idx="41">
                  <c:v>1.67E-2</c:v>
                </c:pt>
                <c:pt idx="42">
                  <c:v>1.7229999999999999E-2</c:v>
                </c:pt>
                <c:pt idx="43">
                  <c:v>1.7780000000000001E-2</c:v>
                </c:pt>
                <c:pt idx="44">
                  <c:v>1.8339999999999999E-2</c:v>
                </c:pt>
                <c:pt idx="45">
                  <c:v>1.89E-2</c:v>
                </c:pt>
                <c:pt idx="46">
                  <c:v>1.9470000000000001E-2</c:v>
                </c:pt>
                <c:pt idx="47">
                  <c:v>2.0060000000000001E-2</c:v>
                </c:pt>
                <c:pt idx="48">
                  <c:v>2.0660000000000001E-2</c:v>
                </c:pt>
                <c:pt idx="49">
                  <c:v>2.1260000000000001E-2</c:v>
                </c:pt>
                <c:pt idx="50">
                  <c:v>2.1870000000000001E-2</c:v>
                </c:pt>
                <c:pt idx="51">
                  <c:v>2.249E-2</c:v>
                </c:pt>
                <c:pt idx="52">
                  <c:v>2.3109999999999999E-2</c:v>
                </c:pt>
                <c:pt idx="53">
                  <c:v>2.375E-2</c:v>
                </c:pt>
                <c:pt idx="54">
                  <c:v>2.4389999999999998E-2</c:v>
                </c:pt>
                <c:pt idx="55">
                  <c:v>2.5049999999999999E-2</c:v>
                </c:pt>
                <c:pt idx="56">
                  <c:v>2.571E-2</c:v>
                </c:pt>
                <c:pt idx="57">
                  <c:v>2.639E-2</c:v>
                </c:pt>
                <c:pt idx="58">
                  <c:v>2.707E-2</c:v>
                </c:pt>
                <c:pt idx="59">
                  <c:v>2.775E-2</c:v>
                </c:pt>
                <c:pt idx="60">
                  <c:v>2.845E-2</c:v>
                </c:pt>
                <c:pt idx="61">
                  <c:v>2.9149999999999999E-2</c:v>
                </c:pt>
                <c:pt idx="62">
                  <c:v>2.9870000000000001E-2</c:v>
                </c:pt>
                <c:pt idx="63">
                  <c:v>3.0589999999999999E-2</c:v>
                </c:pt>
                <c:pt idx="64">
                  <c:v>3.1320000000000001E-2</c:v>
                </c:pt>
                <c:pt idx="65">
                  <c:v>3.2050000000000002E-2</c:v>
                </c:pt>
                <c:pt idx="66">
                  <c:v>3.2800000000000003E-2</c:v>
                </c:pt>
                <c:pt idx="67">
                  <c:v>3.3550000000000003E-2</c:v>
                </c:pt>
                <c:pt idx="68">
                  <c:v>3.431E-2</c:v>
                </c:pt>
                <c:pt idx="69">
                  <c:v>3.5069999999999997E-2</c:v>
                </c:pt>
                <c:pt idx="70">
                  <c:v>3.5839999999999997E-2</c:v>
                </c:pt>
                <c:pt idx="71">
                  <c:v>3.6630000000000003E-2</c:v>
                </c:pt>
                <c:pt idx="72">
                  <c:v>3.7420000000000002E-2</c:v>
                </c:pt>
                <c:pt idx="73">
                  <c:v>3.8219999999999997E-2</c:v>
                </c:pt>
                <c:pt idx="74">
                  <c:v>3.9019999999999999E-2</c:v>
                </c:pt>
                <c:pt idx="75">
                  <c:v>3.9829999999999997E-2</c:v>
                </c:pt>
                <c:pt idx="76">
                  <c:v>4.0640000000000003E-2</c:v>
                </c:pt>
                <c:pt idx="77">
                  <c:v>4.147E-2</c:v>
                </c:pt>
                <c:pt idx="78">
                  <c:v>4.2299999999999997E-2</c:v>
                </c:pt>
                <c:pt idx="79">
                  <c:v>4.3139999999999998E-2</c:v>
                </c:pt>
                <c:pt idx="80">
                  <c:v>4.3979999999999998E-2</c:v>
                </c:pt>
                <c:pt idx="81">
                  <c:v>4.4830000000000002E-2</c:v>
                </c:pt>
                <c:pt idx="82">
                  <c:v>4.5679999999999998E-2</c:v>
                </c:pt>
                <c:pt idx="83">
                  <c:v>4.6539999999999998E-2</c:v>
                </c:pt>
                <c:pt idx="84">
                  <c:v>4.7399999999999998E-2</c:v>
                </c:pt>
                <c:pt idx="85">
                  <c:v>4.827E-2</c:v>
                </c:pt>
                <c:pt idx="86">
                  <c:v>4.9149999999999999E-2</c:v>
                </c:pt>
                <c:pt idx="87">
                  <c:v>5.0020000000000002E-2</c:v>
                </c:pt>
                <c:pt idx="88">
                  <c:v>5.0909999999999997E-2</c:v>
                </c:pt>
                <c:pt idx="89">
                  <c:v>5.1790000000000003E-2</c:v>
                </c:pt>
                <c:pt idx="90">
                  <c:v>5.2679999999999998E-2</c:v>
                </c:pt>
                <c:pt idx="91">
                  <c:v>5.3580000000000003E-2</c:v>
                </c:pt>
                <c:pt idx="92">
                  <c:v>5.4480000000000001E-2</c:v>
                </c:pt>
                <c:pt idx="93">
                  <c:v>5.5379999999999999E-2</c:v>
                </c:pt>
                <c:pt idx="94">
                  <c:v>5.629E-2</c:v>
                </c:pt>
                <c:pt idx="95">
                  <c:v>5.7189999999999998E-2</c:v>
                </c:pt>
                <c:pt idx="96">
                  <c:v>5.8110000000000002E-2</c:v>
                </c:pt>
                <c:pt idx="97">
                  <c:v>5.9020000000000003E-2</c:v>
                </c:pt>
                <c:pt idx="98">
                  <c:v>5.994E-2</c:v>
                </c:pt>
                <c:pt idx="99">
                  <c:v>6.0859999999999997E-2</c:v>
                </c:pt>
                <c:pt idx="100">
                  <c:v>6.1780000000000002E-2</c:v>
                </c:pt>
                <c:pt idx="101">
                  <c:v>6.2710000000000002E-2</c:v>
                </c:pt>
                <c:pt idx="102">
                  <c:v>6.3630000000000006E-2</c:v>
                </c:pt>
                <c:pt idx="103">
                  <c:v>6.4560000000000006E-2</c:v>
                </c:pt>
                <c:pt idx="104">
                  <c:v>6.5490000000000007E-2</c:v>
                </c:pt>
                <c:pt idx="105">
                  <c:v>6.6430000000000003E-2</c:v>
                </c:pt>
                <c:pt idx="106">
                  <c:v>6.7360000000000003E-2</c:v>
                </c:pt>
                <c:pt idx="107">
                  <c:v>6.83E-2</c:v>
                </c:pt>
                <c:pt idx="108">
                  <c:v>6.9250000000000006E-2</c:v>
                </c:pt>
                <c:pt idx="109">
                  <c:v>7.0199999999999999E-2</c:v>
                </c:pt>
                <c:pt idx="110">
                  <c:v>7.1139999999999995E-2</c:v>
                </c:pt>
                <c:pt idx="111">
                  <c:v>7.2080000000000005E-2</c:v>
                </c:pt>
                <c:pt idx="112">
                  <c:v>7.3039999999999994E-2</c:v>
                </c:pt>
                <c:pt idx="113">
                  <c:v>7.399E-2</c:v>
                </c:pt>
                <c:pt idx="114">
                  <c:v>7.4940000000000007E-2</c:v>
                </c:pt>
                <c:pt idx="115">
                  <c:v>7.5889999999999999E-2</c:v>
                </c:pt>
                <c:pt idx="116">
                  <c:v>7.6840000000000006E-2</c:v>
                </c:pt>
                <c:pt idx="117">
                  <c:v>7.7789999999999998E-2</c:v>
                </c:pt>
                <c:pt idx="118">
                  <c:v>7.8750000000000001E-2</c:v>
                </c:pt>
                <c:pt idx="119">
                  <c:v>7.9699999999999993E-2</c:v>
                </c:pt>
                <c:pt idx="120">
                  <c:v>8.0659999999999996E-2</c:v>
                </c:pt>
                <c:pt idx="121">
                  <c:v>8.1610000000000002E-2</c:v>
                </c:pt>
                <c:pt idx="122">
                  <c:v>8.2570000000000005E-2</c:v>
                </c:pt>
                <c:pt idx="123">
                  <c:v>8.3529999999999993E-2</c:v>
                </c:pt>
                <c:pt idx="124">
                  <c:v>8.4489999999999996E-2</c:v>
                </c:pt>
                <c:pt idx="125">
                  <c:v>8.5449999999999998E-2</c:v>
                </c:pt>
                <c:pt idx="126">
                  <c:v>8.6410000000000001E-2</c:v>
                </c:pt>
                <c:pt idx="127">
                  <c:v>8.7379999999999999E-2</c:v>
                </c:pt>
                <c:pt idx="128">
                  <c:v>8.8340000000000002E-2</c:v>
                </c:pt>
                <c:pt idx="129">
                  <c:v>8.931E-2</c:v>
                </c:pt>
                <c:pt idx="130">
                  <c:v>9.0270000000000003E-2</c:v>
                </c:pt>
                <c:pt idx="131">
                  <c:v>9.1240000000000002E-2</c:v>
                </c:pt>
                <c:pt idx="132">
                  <c:v>9.221E-2</c:v>
                </c:pt>
                <c:pt idx="133">
                  <c:v>9.3170000000000003E-2</c:v>
                </c:pt>
                <c:pt idx="134">
                  <c:v>9.4140000000000001E-2</c:v>
                </c:pt>
                <c:pt idx="135">
                  <c:v>9.511E-2</c:v>
                </c:pt>
                <c:pt idx="136">
                  <c:v>9.6079999999999999E-2</c:v>
                </c:pt>
                <c:pt idx="137">
                  <c:v>9.7049999999999997E-2</c:v>
                </c:pt>
                <c:pt idx="138">
                  <c:v>9.8019999999999996E-2</c:v>
                </c:pt>
                <c:pt idx="139">
                  <c:v>9.9000000000000005E-2</c:v>
                </c:pt>
                <c:pt idx="140">
                  <c:v>9.9970000000000003E-2</c:v>
                </c:pt>
                <c:pt idx="141">
                  <c:v>0.1009</c:v>
                </c:pt>
                <c:pt idx="142">
                  <c:v>0.1019</c:v>
                </c:pt>
                <c:pt idx="143">
                  <c:v>0.10290000000000001</c:v>
                </c:pt>
                <c:pt idx="144">
                  <c:v>0.10390000000000001</c:v>
                </c:pt>
                <c:pt idx="145">
                  <c:v>0.1048</c:v>
                </c:pt>
                <c:pt idx="146">
                  <c:v>0.10580000000000001</c:v>
                </c:pt>
                <c:pt idx="147">
                  <c:v>0.10680000000000001</c:v>
                </c:pt>
                <c:pt idx="148">
                  <c:v>0.10780000000000001</c:v>
                </c:pt>
                <c:pt idx="149">
                  <c:v>0.10879999999999999</c:v>
                </c:pt>
                <c:pt idx="150">
                  <c:v>0.10970000000000001</c:v>
                </c:pt>
                <c:pt idx="151">
                  <c:v>0.11070000000000001</c:v>
                </c:pt>
                <c:pt idx="152">
                  <c:v>0.11169999999999999</c:v>
                </c:pt>
                <c:pt idx="153">
                  <c:v>0.11269999999999999</c:v>
                </c:pt>
                <c:pt idx="154">
                  <c:v>0.1137</c:v>
                </c:pt>
                <c:pt idx="155">
                  <c:v>0.11459999999999999</c:v>
                </c:pt>
                <c:pt idx="156">
                  <c:v>0.11559999999999999</c:v>
                </c:pt>
                <c:pt idx="157">
                  <c:v>0.1166</c:v>
                </c:pt>
                <c:pt idx="158">
                  <c:v>0.1176</c:v>
                </c:pt>
                <c:pt idx="159">
                  <c:v>0.1186</c:v>
                </c:pt>
                <c:pt idx="160">
                  <c:v>0.1196</c:v>
                </c:pt>
                <c:pt idx="161">
                  <c:v>0.1205</c:v>
                </c:pt>
                <c:pt idx="162">
                  <c:v>0.1215</c:v>
                </c:pt>
                <c:pt idx="163">
                  <c:v>0.1225</c:v>
                </c:pt>
                <c:pt idx="164">
                  <c:v>0.1235</c:v>
                </c:pt>
                <c:pt idx="165">
                  <c:v>0.1245</c:v>
                </c:pt>
                <c:pt idx="166">
                  <c:v>0.1255</c:v>
                </c:pt>
                <c:pt idx="167">
                  <c:v>0.1265</c:v>
                </c:pt>
                <c:pt idx="168">
                  <c:v>0.1275</c:v>
                </c:pt>
                <c:pt idx="169">
                  <c:v>0.12839999999999999</c:v>
                </c:pt>
                <c:pt idx="170">
                  <c:v>0.12939999999999999</c:v>
                </c:pt>
                <c:pt idx="171">
                  <c:v>0.13039999999999999</c:v>
                </c:pt>
                <c:pt idx="172">
                  <c:v>0.13139999999999999</c:v>
                </c:pt>
                <c:pt idx="173">
                  <c:v>0.13239999999999999</c:v>
                </c:pt>
                <c:pt idx="174">
                  <c:v>0.13339999999999999</c:v>
                </c:pt>
                <c:pt idx="175">
                  <c:v>0.13439999999999999</c:v>
                </c:pt>
                <c:pt idx="176">
                  <c:v>0.13539999999999999</c:v>
                </c:pt>
                <c:pt idx="177">
                  <c:v>0.13639999999999999</c:v>
                </c:pt>
                <c:pt idx="178">
                  <c:v>0.13739999999999999</c:v>
                </c:pt>
                <c:pt idx="179">
                  <c:v>0.1384</c:v>
                </c:pt>
                <c:pt idx="180">
                  <c:v>0.13930000000000001</c:v>
                </c:pt>
                <c:pt idx="181">
                  <c:v>0.14030000000000001</c:v>
                </c:pt>
                <c:pt idx="182">
                  <c:v>0.14130000000000001</c:v>
                </c:pt>
                <c:pt idx="183">
                  <c:v>0.14230000000000001</c:v>
                </c:pt>
                <c:pt idx="184">
                  <c:v>0.14330000000000001</c:v>
                </c:pt>
                <c:pt idx="185">
                  <c:v>0.14430000000000001</c:v>
                </c:pt>
                <c:pt idx="186">
                  <c:v>0.14530000000000001</c:v>
                </c:pt>
                <c:pt idx="187">
                  <c:v>0.14630000000000001</c:v>
                </c:pt>
                <c:pt idx="188">
                  <c:v>0.14729999999999999</c:v>
                </c:pt>
                <c:pt idx="189">
                  <c:v>0.14829999999999999</c:v>
                </c:pt>
                <c:pt idx="190">
                  <c:v>0.14929999999999999</c:v>
                </c:pt>
                <c:pt idx="191">
                  <c:v>0.15029999999999999</c:v>
                </c:pt>
                <c:pt idx="192">
                  <c:v>0.15129999999999999</c:v>
                </c:pt>
                <c:pt idx="193">
                  <c:v>0.15229999999999999</c:v>
                </c:pt>
                <c:pt idx="194">
                  <c:v>0.15329999999999999</c:v>
                </c:pt>
                <c:pt idx="195">
                  <c:v>0.15429999999999999</c:v>
                </c:pt>
                <c:pt idx="196">
                  <c:v>0.15529999999999999</c:v>
                </c:pt>
                <c:pt idx="197">
                  <c:v>0.15629999999999999</c:v>
                </c:pt>
                <c:pt idx="198">
                  <c:v>0.1573</c:v>
                </c:pt>
                <c:pt idx="199">
                  <c:v>0.1583</c:v>
                </c:pt>
                <c:pt idx="200">
                  <c:v>0.1593</c:v>
                </c:pt>
                <c:pt idx="201">
                  <c:v>0.1603</c:v>
                </c:pt>
                <c:pt idx="202">
                  <c:v>0.1613</c:v>
                </c:pt>
                <c:pt idx="203">
                  <c:v>0.1623</c:v>
                </c:pt>
                <c:pt idx="204">
                  <c:v>0.1633</c:v>
                </c:pt>
                <c:pt idx="205">
                  <c:v>0.1643</c:v>
                </c:pt>
                <c:pt idx="206">
                  <c:v>0.1653</c:v>
                </c:pt>
                <c:pt idx="207">
                  <c:v>0.1663</c:v>
                </c:pt>
                <c:pt idx="208">
                  <c:v>0.1673</c:v>
                </c:pt>
                <c:pt idx="209">
                  <c:v>0.16830000000000001</c:v>
                </c:pt>
                <c:pt idx="210">
                  <c:v>0.16930000000000001</c:v>
                </c:pt>
                <c:pt idx="211">
                  <c:v>0.17030000000000001</c:v>
                </c:pt>
                <c:pt idx="212">
                  <c:v>0.17130000000000001</c:v>
                </c:pt>
                <c:pt idx="213">
                  <c:v>0.17230000000000001</c:v>
                </c:pt>
                <c:pt idx="214">
                  <c:v>0.17330000000000001</c:v>
                </c:pt>
                <c:pt idx="215">
                  <c:v>0.17430000000000001</c:v>
                </c:pt>
                <c:pt idx="216">
                  <c:v>0.17530000000000001</c:v>
                </c:pt>
                <c:pt idx="217">
                  <c:v>0.17630000000000001</c:v>
                </c:pt>
                <c:pt idx="218">
                  <c:v>0.17730000000000001</c:v>
                </c:pt>
                <c:pt idx="219">
                  <c:v>0.17829999999999999</c:v>
                </c:pt>
                <c:pt idx="220">
                  <c:v>0.17929999999999999</c:v>
                </c:pt>
                <c:pt idx="221">
                  <c:v>0.18029999999999999</c:v>
                </c:pt>
                <c:pt idx="222">
                  <c:v>0.18129999999999999</c:v>
                </c:pt>
                <c:pt idx="223">
                  <c:v>0.18229999999999999</c:v>
                </c:pt>
                <c:pt idx="224">
                  <c:v>0.18329999999999999</c:v>
                </c:pt>
                <c:pt idx="225">
                  <c:v>0.18429999999999999</c:v>
                </c:pt>
                <c:pt idx="226">
                  <c:v>0.18529999999999999</c:v>
                </c:pt>
                <c:pt idx="227">
                  <c:v>0.18629999999999999</c:v>
                </c:pt>
                <c:pt idx="228">
                  <c:v>0.18729999999999999</c:v>
                </c:pt>
                <c:pt idx="229">
                  <c:v>0.1883</c:v>
                </c:pt>
                <c:pt idx="230">
                  <c:v>0.1893</c:v>
                </c:pt>
                <c:pt idx="231">
                  <c:v>0.1903</c:v>
                </c:pt>
                <c:pt idx="232">
                  <c:v>0.1913</c:v>
                </c:pt>
                <c:pt idx="233">
                  <c:v>0.1923</c:v>
                </c:pt>
                <c:pt idx="234">
                  <c:v>0.19339999999999999</c:v>
                </c:pt>
                <c:pt idx="235">
                  <c:v>0.19439999999999999</c:v>
                </c:pt>
                <c:pt idx="236">
                  <c:v>0.19539999999999999</c:v>
                </c:pt>
                <c:pt idx="237">
                  <c:v>0.19639999999999999</c:v>
                </c:pt>
                <c:pt idx="238">
                  <c:v>0.19739999999999999</c:v>
                </c:pt>
                <c:pt idx="239">
                  <c:v>0.19839999999999999</c:v>
                </c:pt>
                <c:pt idx="240">
                  <c:v>0.19939999999999999</c:v>
                </c:pt>
                <c:pt idx="241">
                  <c:v>0.20039999999999999</c:v>
                </c:pt>
                <c:pt idx="242">
                  <c:v>0.2014</c:v>
                </c:pt>
                <c:pt idx="243">
                  <c:v>0.2024</c:v>
                </c:pt>
                <c:pt idx="244">
                  <c:v>0.2034</c:v>
                </c:pt>
                <c:pt idx="245">
                  <c:v>0.2044</c:v>
                </c:pt>
                <c:pt idx="246">
                  <c:v>0.2054</c:v>
                </c:pt>
                <c:pt idx="247">
                  <c:v>0.2064</c:v>
                </c:pt>
                <c:pt idx="248">
                  <c:v>0.2074</c:v>
                </c:pt>
                <c:pt idx="249">
                  <c:v>0.20849999999999999</c:v>
                </c:pt>
                <c:pt idx="250">
                  <c:v>0.20949999999999999</c:v>
                </c:pt>
                <c:pt idx="251">
                  <c:v>0.21049999999999999</c:v>
                </c:pt>
                <c:pt idx="252">
                  <c:v>0.21149999999999999</c:v>
                </c:pt>
                <c:pt idx="253">
                  <c:v>0.21249999999999999</c:v>
                </c:pt>
                <c:pt idx="254">
                  <c:v>0.2135</c:v>
                </c:pt>
                <c:pt idx="255">
                  <c:v>0.2145</c:v>
                </c:pt>
                <c:pt idx="256">
                  <c:v>0.2155</c:v>
                </c:pt>
                <c:pt idx="257">
                  <c:v>0.2165</c:v>
                </c:pt>
                <c:pt idx="258">
                  <c:v>0.2175</c:v>
                </c:pt>
                <c:pt idx="259">
                  <c:v>0.2185</c:v>
                </c:pt>
                <c:pt idx="260">
                  <c:v>0.21959999999999999</c:v>
                </c:pt>
                <c:pt idx="261">
                  <c:v>0.22059999999999999</c:v>
                </c:pt>
                <c:pt idx="262">
                  <c:v>0.22159999999999999</c:v>
                </c:pt>
                <c:pt idx="263">
                  <c:v>0.22259999999999999</c:v>
                </c:pt>
                <c:pt idx="264">
                  <c:v>0.22359999999999999</c:v>
                </c:pt>
                <c:pt idx="265">
                  <c:v>0.22459999999999999</c:v>
                </c:pt>
                <c:pt idx="266">
                  <c:v>0.22559999999999999</c:v>
                </c:pt>
                <c:pt idx="267">
                  <c:v>0.2266</c:v>
                </c:pt>
                <c:pt idx="268">
                  <c:v>0.2276</c:v>
                </c:pt>
                <c:pt idx="269">
                  <c:v>0.2286</c:v>
                </c:pt>
                <c:pt idx="270">
                  <c:v>0.22969999999999999</c:v>
                </c:pt>
                <c:pt idx="271">
                  <c:v>0.23069999999999999</c:v>
                </c:pt>
                <c:pt idx="272">
                  <c:v>0.23169999999999999</c:v>
                </c:pt>
                <c:pt idx="273">
                  <c:v>0.23269999999999999</c:v>
                </c:pt>
                <c:pt idx="274">
                  <c:v>0.23369999999999999</c:v>
                </c:pt>
                <c:pt idx="275">
                  <c:v>0.23469999999999999</c:v>
                </c:pt>
                <c:pt idx="276">
                  <c:v>0.23569999999999999</c:v>
                </c:pt>
                <c:pt idx="277">
                  <c:v>0.23669999999999999</c:v>
                </c:pt>
                <c:pt idx="278">
                  <c:v>0.23769999999999999</c:v>
                </c:pt>
                <c:pt idx="279">
                  <c:v>0.23880000000000001</c:v>
                </c:pt>
                <c:pt idx="280">
                  <c:v>0.23980000000000001</c:v>
                </c:pt>
                <c:pt idx="281">
                  <c:v>0.24079999999999999</c:v>
                </c:pt>
                <c:pt idx="282">
                  <c:v>0.24179999999999999</c:v>
                </c:pt>
                <c:pt idx="283">
                  <c:v>0.24279999999999999</c:v>
                </c:pt>
                <c:pt idx="284">
                  <c:v>0.24379999999999999</c:v>
                </c:pt>
                <c:pt idx="285">
                  <c:v>0.24479999999999999</c:v>
                </c:pt>
                <c:pt idx="286">
                  <c:v>0.24579999999999999</c:v>
                </c:pt>
                <c:pt idx="287">
                  <c:v>0.24690000000000001</c:v>
                </c:pt>
                <c:pt idx="288">
                  <c:v>0.24790000000000001</c:v>
                </c:pt>
                <c:pt idx="289">
                  <c:v>0.24890000000000001</c:v>
                </c:pt>
                <c:pt idx="290">
                  <c:v>0.24990000000000001</c:v>
                </c:pt>
                <c:pt idx="291">
                  <c:v>0.25090000000000001</c:v>
                </c:pt>
                <c:pt idx="292">
                  <c:v>0.25190000000000001</c:v>
                </c:pt>
                <c:pt idx="293">
                  <c:v>0.25290000000000001</c:v>
                </c:pt>
                <c:pt idx="294">
                  <c:v>0.25390000000000001</c:v>
                </c:pt>
                <c:pt idx="295">
                  <c:v>0.255</c:v>
                </c:pt>
                <c:pt idx="296">
                  <c:v>0.25600000000000001</c:v>
                </c:pt>
                <c:pt idx="297">
                  <c:v>0.25700000000000001</c:v>
                </c:pt>
                <c:pt idx="298">
                  <c:v>0.25800000000000001</c:v>
                </c:pt>
                <c:pt idx="299">
                  <c:v>0.25900000000000001</c:v>
                </c:pt>
                <c:pt idx="300">
                  <c:v>0.26</c:v>
                </c:pt>
                <c:pt idx="301">
                  <c:v>0.26100000000000001</c:v>
                </c:pt>
                <c:pt idx="302">
                  <c:v>0.2621</c:v>
                </c:pt>
                <c:pt idx="303">
                  <c:v>0.2631</c:v>
                </c:pt>
                <c:pt idx="304">
                  <c:v>0.2641</c:v>
                </c:pt>
                <c:pt idx="305">
                  <c:v>0.2651</c:v>
                </c:pt>
                <c:pt idx="306">
                  <c:v>0.2661</c:v>
                </c:pt>
                <c:pt idx="307">
                  <c:v>0.2671</c:v>
                </c:pt>
                <c:pt idx="308">
                  <c:v>0.2681</c:v>
                </c:pt>
                <c:pt idx="309">
                  <c:v>0.26919999999999999</c:v>
                </c:pt>
                <c:pt idx="310">
                  <c:v>0.2702</c:v>
                </c:pt>
                <c:pt idx="311">
                  <c:v>0.2712</c:v>
                </c:pt>
                <c:pt idx="312">
                  <c:v>0.2722</c:v>
                </c:pt>
                <c:pt idx="313">
                  <c:v>0.2732</c:v>
                </c:pt>
                <c:pt idx="314">
                  <c:v>0.2742</c:v>
                </c:pt>
                <c:pt idx="315">
                  <c:v>0.2752</c:v>
                </c:pt>
                <c:pt idx="316">
                  <c:v>0.27629999999999999</c:v>
                </c:pt>
                <c:pt idx="317">
                  <c:v>0.27729999999999999</c:v>
                </c:pt>
                <c:pt idx="318">
                  <c:v>0.27829999999999999</c:v>
                </c:pt>
                <c:pt idx="319">
                  <c:v>0.27929999999999999</c:v>
                </c:pt>
                <c:pt idx="320">
                  <c:v>0.28029999999999999</c:v>
                </c:pt>
                <c:pt idx="321">
                  <c:v>0.28129999999999999</c:v>
                </c:pt>
                <c:pt idx="322">
                  <c:v>0.2823</c:v>
                </c:pt>
                <c:pt idx="323">
                  <c:v>0.28339999999999999</c:v>
                </c:pt>
                <c:pt idx="324">
                  <c:v>0.28439999999999999</c:v>
                </c:pt>
                <c:pt idx="325">
                  <c:v>0.28539999999999999</c:v>
                </c:pt>
                <c:pt idx="326">
                  <c:v>0.28639999999999999</c:v>
                </c:pt>
                <c:pt idx="327">
                  <c:v>0.28739999999999999</c:v>
                </c:pt>
                <c:pt idx="328">
                  <c:v>0.28839999999999999</c:v>
                </c:pt>
                <c:pt idx="329">
                  <c:v>0.28949999999999998</c:v>
                </c:pt>
                <c:pt idx="330">
                  <c:v>0.29049999999999998</c:v>
                </c:pt>
                <c:pt idx="331">
                  <c:v>0.29149999999999998</c:v>
                </c:pt>
                <c:pt idx="332">
                  <c:v>0.29249999999999998</c:v>
                </c:pt>
                <c:pt idx="333">
                  <c:v>0.29349999999999998</c:v>
                </c:pt>
                <c:pt idx="334">
                  <c:v>0.29449999999999998</c:v>
                </c:pt>
                <c:pt idx="335">
                  <c:v>0.29559999999999997</c:v>
                </c:pt>
                <c:pt idx="336">
                  <c:v>0.29659999999999997</c:v>
                </c:pt>
                <c:pt idx="337">
                  <c:v>0.29759999999999998</c:v>
                </c:pt>
                <c:pt idx="338">
                  <c:v>0.29859999999999998</c:v>
                </c:pt>
                <c:pt idx="339">
                  <c:v>0.29959999999999998</c:v>
                </c:pt>
                <c:pt idx="340">
                  <c:v>0.30059999999999998</c:v>
                </c:pt>
                <c:pt idx="341">
                  <c:v>0.30170000000000002</c:v>
                </c:pt>
                <c:pt idx="342">
                  <c:v>0.30270000000000002</c:v>
                </c:pt>
                <c:pt idx="343">
                  <c:v>0.30370000000000003</c:v>
                </c:pt>
                <c:pt idx="344">
                  <c:v>0.30470000000000003</c:v>
                </c:pt>
                <c:pt idx="345">
                  <c:v>0.30570000000000003</c:v>
                </c:pt>
                <c:pt idx="346">
                  <c:v>0.30680000000000002</c:v>
                </c:pt>
                <c:pt idx="347">
                  <c:v>0.30780000000000002</c:v>
                </c:pt>
                <c:pt idx="348">
                  <c:v>0.30880000000000002</c:v>
                </c:pt>
                <c:pt idx="349">
                  <c:v>0.30980000000000002</c:v>
                </c:pt>
                <c:pt idx="350">
                  <c:v>0.31080000000000002</c:v>
                </c:pt>
                <c:pt idx="351">
                  <c:v>0.31180000000000002</c:v>
                </c:pt>
                <c:pt idx="352">
                  <c:v>0.31290000000000001</c:v>
                </c:pt>
                <c:pt idx="353">
                  <c:v>0.31390000000000001</c:v>
                </c:pt>
                <c:pt idx="354">
                  <c:v>0.31490000000000001</c:v>
                </c:pt>
                <c:pt idx="355">
                  <c:v>0.31590000000000001</c:v>
                </c:pt>
                <c:pt idx="356">
                  <c:v>0.31690000000000002</c:v>
                </c:pt>
                <c:pt idx="357">
                  <c:v>0.31790000000000002</c:v>
                </c:pt>
                <c:pt idx="358">
                  <c:v>0.31900000000000001</c:v>
                </c:pt>
                <c:pt idx="359">
                  <c:v>0.32</c:v>
                </c:pt>
                <c:pt idx="360">
                  <c:v>0.32100000000000001</c:v>
                </c:pt>
                <c:pt idx="361">
                  <c:v>0.32200000000000001</c:v>
                </c:pt>
                <c:pt idx="362">
                  <c:v>0.32300000000000001</c:v>
                </c:pt>
                <c:pt idx="363">
                  <c:v>0.3241</c:v>
                </c:pt>
                <c:pt idx="364">
                  <c:v>0.3251</c:v>
                </c:pt>
                <c:pt idx="365">
                  <c:v>0.3261</c:v>
                </c:pt>
                <c:pt idx="366">
                  <c:v>0.3271</c:v>
                </c:pt>
                <c:pt idx="367">
                  <c:v>0.3281</c:v>
                </c:pt>
                <c:pt idx="368">
                  <c:v>0.32919999999999999</c:v>
                </c:pt>
                <c:pt idx="369">
                  <c:v>0.33019999999999999</c:v>
                </c:pt>
                <c:pt idx="370">
                  <c:v>0.33119999999999999</c:v>
                </c:pt>
                <c:pt idx="371">
                  <c:v>0.3322</c:v>
                </c:pt>
                <c:pt idx="372">
                  <c:v>0.3332</c:v>
                </c:pt>
                <c:pt idx="373">
                  <c:v>0.33429999999999999</c:v>
                </c:pt>
                <c:pt idx="374">
                  <c:v>0.33529999999999999</c:v>
                </c:pt>
                <c:pt idx="375">
                  <c:v>0.33629999999999999</c:v>
                </c:pt>
                <c:pt idx="376">
                  <c:v>0.33729999999999999</c:v>
                </c:pt>
                <c:pt idx="377">
                  <c:v>0.33829999999999999</c:v>
                </c:pt>
                <c:pt idx="378">
                  <c:v>0.33939999999999998</c:v>
                </c:pt>
                <c:pt idx="379">
                  <c:v>0.34039999999999998</c:v>
                </c:pt>
                <c:pt idx="380">
                  <c:v>0.34139999999999998</c:v>
                </c:pt>
                <c:pt idx="381">
                  <c:v>0.34239999999999998</c:v>
                </c:pt>
                <c:pt idx="382">
                  <c:v>0.34339999999999998</c:v>
                </c:pt>
                <c:pt idx="383">
                  <c:v>0.34449999999999997</c:v>
                </c:pt>
                <c:pt idx="384">
                  <c:v>0.34549999999999997</c:v>
                </c:pt>
                <c:pt idx="385">
                  <c:v>0.34649999999999997</c:v>
                </c:pt>
                <c:pt idx="386">
                  <c:v>0.34749999999999998</c:v>
                </c:pt>
                <c:pt idx="387">
                  <c:v>0.34849999999999998</c:v>
                </c:pt>
                <c:pt idx="388">
                  <c:v>0.34960000000000002</c:v>
                </c:pt>
                <c:pt idx="389">
                  <c:v>0.35060000000000002</c:v>
                </c:pt>
                <c:pt idx="390">
                  <c:v>0.35160000000000002</c:v>
                </c:pt>
                <c:pt idx="391">
                  <c:v>0.35260000000000002</c:v>
                </c:pt>
                <c:pt idx="392">
                  <c:v>0.35360000000000003</c:v>
                </c:pt>
                <c:pt idx="393">
                  <c:v>0.35470000000000002</c:v>
                </c:pt>
                <c:pt idx="394">
                  <c:v>0.35570000000000002</c:v>
                </c:pt>
                <c:pt idx="395">
                  <c:v>0.35670000000000002</c:v>
                </c:pt>
                <c:pt idx="396">
                  <c:v>0.35770000000000002</c:v>
                </c:pt>
                <c:pt idx="397">
                  <c:v>0.35870000000000002</c:v>
                </c:pt>
                <c:pt idx="398">
                  <c:v>0.35980000000000001</c:v>
                </c:pt>
                <c:pt idx="399">
                  <c:v>0.36080000000000001</c:v>
                </c:pt>
                <c:pt idx="400">
                  <c:v>0.36180000000000001</c:v>
                </c:pt>
                <c:pt idx="401">
                  <c:v>0.36280000000000001</c:v>
                </c:pt>
                <c:pt idx="402">
                  <c:v>0.36380000000000001</c:v>
                </c:pt>
                <c:pt idx="403">
                  <c:v>0.3649</c:v>
                </c:pt>
                <c:pt idx="404">
                  <c:v>0.3659</c:v>
                </c:pt>
                <c:pt idx="405">
                  <c:v>0.3669</c:v>
                </c:pt>
                <c:pt idx="406">
                  <c:v>0.3679</c:v>
                </c:pt>
                <c:pt idx="407">
                  <c:v>0.36890000000000001</c:v>
                </c:pt>
                <c:pt idx="408">
                  <c:v>0.37</c:v>
                </c:pt>
                <c:pt idx="409">
                  <c:v>0.371</c:v>
                </c:pt>
                <c:pt idx="410">
                  <c:v>0.372</c:v>
                </c:pt>
                <c:pt idx="411">
                  <c:v>0.373</c:v>
                </c:pt>
                <c:pt idx="412">
                  <c:v>0.37409999999999999</c:v>
                </c:pt>
                <c:pt idx="413">
                  <c:v>0.37509999999999999</c:v>
                </c:pt>
                <c:pt idx="414">
                  <c:v>0.37609999999999999</c:v>
                </c:pt>
                <c:pt idx="415">
                  <c:v>0.37709999999999999</c:v>
                </c:pt>
                <c:pt idx="416">
                  <c:v>0.37809999999999999</c:v>
                </c:pt>
                <c:pt idx="417">
                  <c:v>0.37919999999999998</c:v>
                </c:pt>
                <c:pt idx="418">
                  <c:v>0.38019999999999998</c:v>
                </c:pt>
                <c:pt idx="419">
                  <c:v>0.38119999999999998</c:v>
                </c:pt>
                <c:pt idx="420">
                  <c:v>0.38219999999999998</c:v>
                </c:pt>
                <c:pt idx="421">
                  <c:v>0.38329999999999997</c:v>
                </c:pt>
                <c:pt idx="422">
                  <c:v>0.38429999999999997</c:v>
                </c:pt>
                <c:pt idx="423">
                  <c:v>0.38529999999999998</c:v>
                </c:pt>
                <c:pt idx="424">
                  <c:v>0.38629999999999998</c:v>
                </c:pt>
                <c:pt idx="425">
                  <c:v>0.38729999999999998</c:v>
                </c:pt>
                <c:pt idx="426">
                  <c:v>0.38840000000000002</c:v>
                </c:pt>
                <c:pt idx="427">
                  <c:v>0.38940000000000002</c:v>
                </c:pt>
                <c:pt idx="428">
                  <c:v>0.39040000000000002</c:v>
                </c:pt>
                <c:pt idx="429">
                  <c:v>0.39140000000000003</c:v>
                </c:pt>
                <c:pt idx="430">
                  <c:v>0.39250000000000002</c:v>
                </c:pt>
                <c:pt idx="431">
                  <c:v>0.39350000000000002</c:v>
                </c:pt>
                <c:pt idx="432">
                  <c:v>0.39450000000000002</c:v>
                </c:pt>
                <c:pt idx="433">
                  <c:v>0.39550000000000002</c:v>
                </c:pt>
                <c:pt idx="434">
                  <c:v>0.39650000000000002</c:v>
                </c:pt>
                <c:pt idx="435">
                  <c:v>0.39760000000000001</c:v>
                </c:pt>
                <c:pt idx="436">
                  <c:v>0.39860000000000001</c:v>
                </c:pt>
                <c:pt idx="437">
                  <c:v>0.39960000000000001</c:v>
                </c:pt>
                <c:pt idx="438">
                  <c:v>0.40060000000000001</c:v>
                </c:pt>
                <c:pt idx="439">
                  <c:v>0.4017</c:v>
                </c:pt>
                <c:pt idx="440">
                  <c:v>0.4027</c:v>
                </c:pt>
                <c:pt idx="441">
                  <c:v>0.4037</c:v>
                </c:pt>
                <c:pt idx="442">
                  <c:v>0.4047</c:v>
                </c:pt>
                <c:pt idx="443">
                  <c:v>0.40570000000000001</c:v>
                </c:pt>
                <c:pt idx="444">
                  <c:v>0.40679999999999999</c:v>
                </c:pt>
                <c:pt idx="445">
                  <c:v>0.4078</c:v>
                </c:pt>
                <c:pt idx="446">
                  <c:v>0.4088</c:v>
                </c:pt>
                <c:pt idx="447">
                  <c:v>0.4098</c:v>
                </c:pt>
                <c:pt idx="448">
                  <c:v>0.41089999999999999</c:v>
                </c:pt>
                <c:pt idx="449">
                  <c:v>0.41189999999999999</c:v>
                </c:pt>
                <c:pt idx="450">
                  <c:v>0.41289999999999999</c:v>
                </c:pt>
                <c:pt idx="451">
                  <c:v>0.41389999999999999</c:v>
                </c:pt>
                <c:pt idx="452">
                  <c:v>0.41499999999999998</c:v>
                </c:pt>
                <c:pt idx="453">
                  <c:v>0.41599999999999998</c:v>
                </c:pt>
                <c:pt idx="454">
                  <c:v>0.41699999999999998</c:v>
                </c:pt>
                <c:pt idx="455">
                  <c:v>0.41799999999999998</c:v>
                </c:pt>
                <c:pt idx="456">
                  <c:v>0.41899999999999998</c:v>
                </c:pt>
                <c:pt idx="457">
                  <c:v>0.42009999999999997</c:v>
                </c:pt>
                <c:pt idx="458">
                  <c:v>0.42109999999999997</c:v>
                </c:pt>
                <c:pt idx="459">
                  <c:v>0.42209999999999998</c:v>
                </c:pt>
                <c:pt idx="460">
                  <c:v>0.42309999999999998</c:v>
                </c:pt>
                <c:pt idx="461">
                  <c:v>0.42420000000000002</c:v>
                </c:pt>
                <c:pt idx="462">
                  <c:v>0.42520000000000002</c:v>
                </c:pt>
                <c:pt idx="463">
                  <c:v>0.42620000000000002</c:v>
                </c:pt>
                <c:pt idx="464">
                  <c:v>0.42720000000000002</c:v>
                </c:pt>
                <c:pt idx="465">
                  <c:v>0.42830000000000001</c:v>
                </c:pt>
                <c:pt idx="466">
                  <c:v>0.42930000000000001</c:v>
                </c:pt>
                <c:pt idx="467">
                  <c:v>0.43030000000000002</c:v>
                </c:pt>
                <c:pt idx="468">
                  <c:v>0.43130000000000002</c:v>
                </c:pt>
                <c:pt idx="469">
                  <c:v>0.43240000000000001</c:v>
                </c:pt>
                <c:pt idx="470">
                  <c:v>0.43340000000000001</c:v>
                </c:pt>
                <c:pt idx="471">
                  <c:v>0.43440000000000001</c:v>
                </c:pt>
                <c:pt idx="472">
                  <c:v>0.43540000000000001</c:v>
                </c:pt>
                <c:pt idx="473">
                  <c:v>0.4365</c:v>
                </c:pt>
                <c:pt idx="474">
                  <c:v>0.4375</c:v>
                </c:pt>
                <c:pt idx="475">
                  <c:v>0.4385</c:v>
                </c:pt>
                <c:pt idx="476">
                  <c:v>0.4395</c:v>
                </c:pt>
                <c:pt idx="477">
                  <c:v>0.4405</c:v>
                </c:pt>
                <c:pt idx="478">
                  <c:v>0.44159999999999999</c:v>
                </c:pt>
                <c:pt idx="479">
                  <c:v>0.44259999999999999</c:v>
                </c:pt>
                <c:pt idx="480">
                  <c:v>0.44359999999999999</c:v>
                </c:pt>
                <c:pt idx="481">
                  <c:v>0.4446</c:v>
                </c:pt>
                <c:pt idx="482">
                  <c:v>0.44569999999999999</c:v>
                </c:pt>
                <c:pt idx="483">
                  <c:v>0.44669999999999999</c:v>
                </c:pt>
                <c:pt idx="484">
                  <c:v>0.44769999999999999</c:v>
                </c:pt>
                <c:pt idx="485">
                  <c:v>0.44869999999999999</c:v>
                </c:pt>
                <c:pt idx="486">
                  <c:v>0.44979999999999998</c:v>
                </c:pt>
                <c:pt idx="487">
                  <c:v>0.45079999999999998</c:v>
                </c:pt>
                <c:pt idx="488">
                  <c:v>0.45179999999999998</c:v>
                </c:pt>
                <c:pt idx="489">
                  <c:v>0.45279999999999998</c:v>
                </c:pt>
                <c:pt idx="490">
                  <c:v>0.45390000000000003</c:v>
                </c:pt>
                <c:pt idx="491">
                  <c:v>0.45490000000000003</c:v>
                </c:pt>
                <c:pt idx="492">
                  <c:v>0.45590000000000003</c:v>
                </c:pt>
                <c:pt idx="493">
                  <c:v>0.45689999999999997</c:v>
                </c:pt>
                <c:pt idx="494">
                  <c:v>0.45800000000000002</c:v>
                </c:pt>
                <c:pt idx="495">
                  <c:v>0.45900000000000002</c:v>
                </c:pt>
                <c:pt idx="496">
                  <c:v>0.46</c:v>
                </c:pt>
                <c:pt idx="497">
                  <c:v>0.46100000000000002</c:v>
                </c:pt>
                <c:pt idx="498">
                  <c:v>0.46210000000000001</c:v>
                </c:pt>
                <c:pt idx="499">
                  <c:v>0.46310000000000001</c:v>
                </c:pt>
                <c:pt idx="500">
                  <c:v>0.46410000000000001</c:v>
                </c:pt>
                <c:pt idx="501">
                  <c:v>0.46510000000000001</c:v>
                </c:pt>
                <c:pt idx="502">
                  <c:v>0.4662</c:v>
                </c:pt>
                <c:pt idx="503">
                  <c:v>0.4672</c:v>
                </c:pt>
                <c:pt idx="504">
                  <c:v>0.46820000000000001</c:v>
                </c:pt>
                <c:pt idx="505">
                  <c:v>0.46920000000000001</c:v>
                </c:pt>
                <c:pt idx="506">
                  <c:v>0.4703</c:v>
                </c:pt>
                <c:pt idx="507">
                  <c:v>0.4713</c:v>
                </c:pt>
                <c:pt idx="508">
                  <c:v>0.4723</c:v>
                </c:pt>
                <c:pt idx="509">
                  <c:v>0.4733</c:v>
                </c:pt>
                <c:pt idx="510">
                  <c:v>0.47439999999999999</c:v>
                </c:pt>
                <c:pt idx="511">
                  <c:v>0.47539999999999999</c:v>
                </c:pt>
                <c:pt idx="512">
                  <c:v>0.47639999999999999</c:v>
                </c:pt>
                <c:pt idx="513">
                  <c:v>0.47739999999999999</c:v>
                </c:pt>
                <c:pt idx="514">
                  <c:v>0.47849999999999998</c:v>
                </c:pt>
                <c:pt idx="515">
                  <c:v>0.47949999999999998</c:v>
                </c:pt>
                <c:pt idx="516">
                  <c:v>0.48049999999999998</c:v>
                </c:pt>
                <c:pt idx="517">
                  <c:v>0.48149999999999998</c:v>
                </c:pt>
                <c:pt idx="518">
                  <c:v>0.48259999999999997</c:v>
                </c:pt>
                <c:pt idx="519">
                  <c:v>0.48359999999999997</c:v>
                </c:pt>
                <c:pt idx="520">
                  <c:v>0.48459999999999998</c:v>
                </c:pt>
                <c:pt idx="521">
                  <c:v>0.48559999999999998</c:v>
                </c:pt>
                <c:pt idx="522">
                  <c:v>0.48670000000000002</c:v>
                </c:pt>
                <c:pt idx="523">
                  <c:v>0.48770000000000002</c:v>
                </c:pt>
                <c:pt idx="524">
                  <c:v>0.48870000000000002</c:v>
                </c:pt>
                <c:pt idx="525">
                  <c:v>0.48970000000000002</c:v>
                </c:pt>
                <c:pt idx="526">
                  <c:v>0.49080000000000001</c:v>
                </c:pt>
                <c:pt idx="527">
                  <c:v>0.49180000000000001</c:v>
                </c:pt>
                <c:pt idx="528">
                  <c:v>0.49280000000000002</c:v>
                </c:pt>
                <c:pt idx="529">
                  <c:v>0.49380000000000002</c:v>
                </c:pt>
                <c:pt idx="530">
                  <c:v>0.49490000000000001</c:v>
                </c:pt>
                <c:pt idx="531">
                  <c:v>0.49590000000000001</c:v>
                </c:pt>
                <c:pt idx="532">
                  <c:v>0.49690000000000001</c:v>
                </c:pt>
                <c:pt idx="533">
                  <c:v>0.49790000000000001</c:v>
                </c:pt>
                <c:pt idx="534">
                  <c:v>0.499</c:v>
                </c:pt>
                <c:pt idx="535">
                  <c:v>0.5</c:v>
                </c:pt>
                <c:pt idx="536">
                  <c:v>0.501</c:v>
                </c:pt>
                <c:pt idx="537">
                  <c:v>0.502</c:v>
                </c:pt>
                <c:pt idx="538">
                  <c:v>0.50309999999999999</c:v>
                </c:pt>
                <c:pt idx="539">
                  <c:v>0.50409999999999999</c:v>
                </c:pt>
                <c:pt idx="540">
                  <c:v>0.50509999999999999</c:v>
                </c:pt>
                <c:pt idx="541">
                  <c:v>0.50609999999999999</c:v>
                </c:pt>
                <c:pt idx="542">
                  <c:v>0.50719999999999998</c:v>
                </c:pt>
                <c:pt idx="543">
                  <c:v>0.50819999999999999</c:v>
                </c:pt>
                <c:pt idx="544">
                  <c:v>0.50919999999999999</c:v>
                </c:pt>
                <c:pt idx="545">
                  <c:v>0.51019999999999999</c:v>
                </c:pt>
                <c:pt idx="546">
                  <c:v>0.51129999999999998</c:v>
                </c:pt>
                <c:pt idx="547">
                  <c:v>0.51229999999999998</c:v>
                </c:pt>
                <c:pt idx="548">
                  <c:v>0.51329999999999998</c:v>
                </c:pt>
                <c:pt idx="549">
                  <c:v>0.51429999999999998</c:v>
                </c:pt>
                <c:pt idx="550">
                  <c:v>0.51539999999999997</c:v>
                </c:pt>
                <c:pt idx="551">
                  <c:v>0.51639999999999997</c:v>
                </c:pt>
                <c:pt idx="552">
                  <c:v>0.51739999999999997</c:v>
                </c:pt>
                <c:pt idx="553">
                  <c:v>0.51849999999999996</c:v>
                </c:pt>
                <c:pt idx="554">
                  <c:v>0.51949999999999996</c:v>
                </c:pt>
                <c:pt idx="555">
                  <c:v>0.52049999999999996</c:v>
                </c:pt>
                <c:pt idx="556">
                  <c:v>0.52149999999999996</c:v>
                </c:pt>
                <c:pt idx="557">
                  <c:v>0.52259999999999995</c:v>
                </c:pt>
                <c:pt idx="558">
                  <c:v>0.52359999999999995</c:v>
                </c:pt>
                <c:pt idx="559">
                  <c:v>0.52459999999999996</c:v>
                </c:pt>
                <c:pt idx="560">
                  <c:v>0.52559999999999996</c:v>
                </c:pt>
                <c:pt idx="561">
                  <c:v>0.52669999999999995</c:v>
                </c:pt>
                <c:pt idx="562">
                  <c:v>0.52769999999999995</c:v>
                </c:pt>
                <c:pt idx="563">
                  <c:v>0.52869999999999995</c:v>
                </c:pt>
                <c:pt idx="564">
                  <c:v>0.52969999999999995</c:v>
                </c:pt>
                <c:pt idx="565">
                  <c:v>0.53080000000000005</c:v>
                </c:pt>
                <c:pt idx="566">
                  <c:v>0.53180000000000005</c:v>
                </c:pt>
                <c:pt idx="567">
                  <c:v>0.53280000000000005</c:v>
                </c:pt>
                <c:pt idx="568">
                  <c:v>0.53380000000000005</c:v>
                </c:pt>
                <c:pt idx="569">
                  <c:v>0.53490000000000004</c:v>
                </c:pt>
                <c:pt idx="570">
                  <c:v>0.53590000000000004</c:v>
                </c:pt>
                <c:pt idx="571">
                  <c:v>0.53690000000000004</c:v>
                </c:pt>
                <c:pt idx="572">
                  <c:v>0.53790000000000004</c:v>
                </c:pt>
                <c:pt idx="573">
                  <c:v>0.53900000000000003</c:v>
                </c:pt>
                <c:pt idx="574">
                  <c:v>0.54</c:v>
                </c:pt>
                <c:pt idx="575">
                  <c:v>0.54100000000000004</c:v>
                </c:pt>
                <c:pt idx="576">
                  <c:v>0.54210000000000003</c:v>
                </c:pt>
                <c:pt idx="577">
                  <c:v>0.54310000000000003</c:v>
                </c:pt>
                <c:pt idx="578">
                  <c:v>0.54410000000000003</c:v>
                </c:pt>
                <c:pt idx="579">
                  <c:v>0.54510000000000003</c:v>
                </c:pt>
                <c:pt idx="580">
                  <c:v>0.54620000000000002</c:v>
                </c:pt>
                <c:pt idx="581">
                  <c:v>0.54720000000000002</c:v>
                </c:pt>
                <c:pt idx="582">
                  <c:v>0.54820000000000002</c:v>
                </c:pt>
                <c:pt idx="583">
                  <c:v>0.54920000000000002</c:v>
                </c:pt>
                <c:pt idx="584">
                  <c:v>0.55030000000000001</c:v>
                </c:pt>
                <c:pt idx="585">
                  <c:v>0.55130000000000001</c:v>
                </c:pt>
                <c:pt idx="586">
                  <c:v>0.55230000000000001</c:v>
                </c:pt>
                <c:pt idx="587">
                  <c:v>0.5534</c:v>
                </c:pt>
                <c:pt idx="588">
                  <c:v>0.5544</c:v>
                </c:pt>
                <c:pt idx="589">
                  <c:v>0.5554</c:v>
                </c:pt>
                <c:pt idx="590">
                  <c:v>0.55640000000000001</c:v>
                </c:pt>
                <c:pt idx="591">
                  <c:v>0.5575</c:v>
                </c:pt>
                <c:pt idx="592">
                  <c:v>0.5585</c:v>
                </c:pt>
                <c:pt idx="593">
                  <c:v>0.5595</c:v>
                </c:pt>
                <c:pt idx="594">
                  <c:v>0.5605</c:v>
                </c:pt>
                <c:pt idx="595">
                  <c:v>0.56159999999999999</c:v>
                </c:pt>
                <c:pt idx="596">
                  <c:v>0.56259999999999999</c:v>
                </c:pt>
                <c:pt idx="597">
                  <c:v>0.56359999999999999</c:v>
                </c:pt>
                <c:pt idx="598">
                  <c:v>0.56459999999999999</c:v>
                </c:pt>
                <c:pt idx="599">
                  <c:v>0.56569999999999998</c:v>
                </c:pt>
                <c:pt idx="600">
                  <c:v>0.56669999999999998</c:v>
                </c:pt>
                <c:pt idx="601">
                  <c:v>0.56769999999999998</c:v>
                </c:pt>
                <c:pt idx="602">
                  <c:v>0.56879999999999997</c:v>
                </c:pt>
                <c:pt idx="603">
                  <c:v>0.56979999999999997</c:v>
                </c:pt>
                <c:pt idx="604">
                  <c:v>0.57079999999999997</c:v>
                </c:pt>
                <c:pt idx="605">
                  <c:v>0.57179999999999997</c:v>
                </c:pt>
                <c:pt idx="606">
                  <c:v>0.57289999999999996</c:v>
                </c:pt>
                <c:pt idx="607">
                  <c:v>0.57389999999999997</c:v>
                </c:pt>
                <c:pt idx="608">
                  <c:v>0.57489999999999997</c:v>
                </c:pt>
                <c:pt idx="609">
                  <c:v>0.57589999999999997</c:v>
                </c:pt>
                <c:pt idx="610">
                  <c:v>0.57699999999999996</c:v>
                </c:pt>
                <c:pt idx="611">
                  <c:v>0.57799999999999996</c:v>
                </c:pt>
                <c:pt idx="612">
                  <c:v>0.57899999999999996</c:v>
                </c:pt>
                <c:pt idx="613">
                  <c:v>0.58009999999999995</c:v>
                </c:pt>
                <c:pt idx="614">
                  <c:v>0.58109999999999995</c:v>
                </c:pt>
                <c:pt idx="615">
                  <c:v>0.58209999999999995</c:v>
                </c:pt>
                <c:pt idx="616">
                  <c:v>0.58309999999999995</c:v>
                </c:pt>
                <c:pt idx="617">
                  <c:v>0.58420000000000005</c:v>
                </c:pt>
                <c:pt idx="618">
                  <c:v>0.58520000000000005</c:v>
                </c:pt>
                <c:pt idx="619">
                  <c:v>0.58620000000000005</c:v>
                </c:pt>
                <c:pt idx="620">
                  <c:v>0.58730000000000004</c:v>
                </c:pt>
                <c:pt idx="621">
                  <c:v>0.58830000000000005</c:v>
                </c:pt>
                <c:pt idx="622">
                  <c:v>0.58930000000000005</c:v>
                </c:pt>
                <c:pt idx="623">
                  <c:v>0.59030000000000005</c:v>
                </c:pt>
                <c:pt idx="624">
                  <c:v>0.59140000000000004</c:v>
                </c:pt>
                <c:pt idx="625">
                  <c:v>0.59240000000000004</c:v>
                </c:pt>
                <c:pt idx="626">
                  <c:v>0.59340000000000004</c:v>
                </c:pt>
                <c:pt idx="627">
                  <c:v>0.59440000000000004</c:v>
                </c:pt>
                <c:pt idx="628">
                  <c:v>0.59550000000000003</c:v>
                </c:pt>
                <c:pt idx="629">
                  <c:v>0.59650000000000003</c:v>
                </c:pt>
                <c:pt idx="630">
                  <c:v>0.59750000000000003</c:v>
                </c:pt>
                <c:pt idx="631">
                  <c:v>0.59860000000000002</c:v>
                </c:pt>
                <c:pt idx="632">
                  <c:v>0.59960000000000002</c:v>
                </c:pt>
                <c:pt idx="633">
                  <c:v>0.60060000000000002</c:v>
                </c:pt>
                <c:pt idx="634">
                  <c:v>0.60160000000000002</c:v>
                </c:pt>
                <c:pt idx="635">
                  <c:v>0.60270000000000001</c:v>
                </c:pt>
                <c:pt idx="636">
                  <c:v>0.60370000000000001</c:v>
                </c:pt>
                <c:pt idx="637">
                  <c:v>0.60470000000000002</c:v>
                </c:pt>
                <c:pt idx="638">
                  <c:v>0.60580000000000001</c:v>
                </c:pt>
                <c:pt idx="639">
                  <c:v>0.60680000000000001</c:v>
                </c:pt>
                <c:pt idx="640">
                  <c:v>0.60780000000000001</c:v>
                </c:pt>
                <c:pt idx="641">
                  <c:v>0.60880000000000001</c:v>
                </c:pt>
                <c:pt idx="642">
                  <c:v>0.6099</c:v>
                </c:pt>
                <c:pt idx="643">
                  <c:v>0.6109</c:v>
                </c:pt>
                <c:pt idx="644">
                  <c:v>0.6119</c:v>
                </c:pt>
                <c:pt idx="645">
                  <c:v>0.61299999999999999</c:v>
                </c:pt>
                <c:pt idx="646">
                  <c:v>0.61399999999999999</c:v>
                </c:pt>
                <c:pt idx="647">
                  <c:v>0.61499999999999999</c:v>
                </c:pt>
                <c:pt idx="648">
                  <c:v>0.61599999999999999</c:v>
                </c:pt>
                <c:pt idx="649">
                  <c:v>0.61709999999999998</c:v>
                </c:pt>
                <c:pt idx="650">
                  <c:v>0.61809999999999998</c:v>
                </c:pt>
                <c:pt idx="651">
                  <c:v>0.61909999999999998</c:v>
                </c:pt>
                <c:pt idx="652">
                  <c:v>0.62009999999999998</c:v>
                </c:pt>
                <c:pt idx="653">
                  <c:v>0.62119999999999997</c:v>
                </c:pt>
                <c:pt idx="654">
                  <c:v>0.62219999999999998</c:v>
                </c:pt>
                <c:pt idx="655">
                  <c:v>0.62319999999999998</c:v>
                </c:pt>
                <c:pt idx="656">
                  <c:v>0.62429999999999997</c:v>
                </c:pt>
                <c:pt idx="657">
                  <c:v>0.62529999999999997</c:v>
                </c:pt>
                <c:pt idx="658">
                  <c:v>0.62629999999999997</c:v>
                </c:pt>
                <c:pt idx="659">
                  <c:v>0.62729999999999997</c:v>
                </c:pt>
                <c:pt idx="660">
                  <c:v>0.62839999999999996</c:v>
                </c:pt>
                <c:pt idx="661">
                  <c:v>0.62939999999999996</c:v>
                </c:pt>
                <c:pt idx="662">
                  <c:v>0.63039999999999996</c:v>
                </c:pt>
                <c:pt idx="663">
                  <c:v>0.63149999999999995</c:v>
                </c:pt>
                <c:pt idx="664">
                  <c:v>0.63249999999999995</c:v>
                </c:pt>
                <c:pt idx="665">
                  <c:v>0.63349999999999995</c:v>
                </c:pt>
                <c:pt idx="666">
                  <c:v>0.63449999999999995</c:v>
                </c:pt>
                <c:pt idx="667">
                  <c:v>0.63560000000000005</c:v>
                </c:pt>
                <c:pt idx="668">
                  <c:v>0.63660000000000005</c:v>
                </c:pt>
                <c:pt idx="669">
                  <c:v>0.63759999999999994</c:v>
                </c:pt>
                <c:pt idx="670">
                  <c:v>0.63870000000000005</c:v>
                </c:pt>
                <c:pt idx="671">
                  <c:v>0.63970000000000005</c:v>
                </c:pt>
                <c:pt idx="672">
                  <c:v>0.64070000000000005</c:v>
                </c:pt>
                <c:pt idx="673">
                  <c:v>0.64170000000000005</c:v>
                </c:pt>
                <c:pt idx="674">
                  <c:v>0.64280000000000004</c:v>
                </c:pt>
                <c:pt idx="675">
                  <c:v>0.64380000000000004</c:v>
                </c:pt>
                <c:pt idx="676">
                  <c:v>0.64480000000000004</c:v>
                </c:pt>
                <c:pt idx="677">
                  <c:v>0.64590000000000003</c:v>
                </c:pt>
                <c:pt idx="678">
                  <c:v>0.64690000000000003</c:v>
                </c:pt>
                <c:pt idx="679">
                  <c:v>0.64790000000000003</c:v>
                </c:pt>
                <c:pt idx="680">
                  <c:v>0.64900000000000002</c:v>
                </c:pt>
                <c:pt idx="681">
                  <c:v>0.65</c:v>
                </c:pt>
                <c:pt idx="682">
                  <c:v>0.65100000000000002</c:v>
                </c:pt>
                <c:pt idx="683">
                  <c:v>0.65200000000000002</c:v>
                </c:pt>
                <c:pt idx="684">
                  <c:v>0.65310000000000001</c:v>
                </c:pt>
                <c:pt idx="685">
                  <c:v>0.65410000000000001</c:v>
                </c:pt>
                <c:pt idx="686">
                  <c:v>0.65510000000000002</c:v>
                </c:pt>
                <c:pt idx="687">
                  <c:v>0.65620000000000001</c:v>
                </c:pt>
                <c:pt idx="688">
                  <c:v>0.65720000000000001</c:v>
                </c:pt>
                <c:pt idx="689">
                  <c:v>0.65820000000000001</c:v>
                </c:pt>
                <c:pt idx="690">
                  <c:v>0.65920000000000001</c:v>
                </c:pt>
                <c:pt idx="691">
                  <c:v>0.6603</c:v>
                </c:pt>
                <c:pt idx="692">
                  <c:v>0.6613</c:v>
                </c:pt>
                <c:pt idx="693">
                  <c:v>0.6623</c:v>
                </c:pt>
                <c:pt idx="694">
                  <c:v>0.66339999999999999</c:v>
                </c:pt>
                <c:pt idx="695">
                  <c:v>0.66439999999999999</c:v>
                </c:pt>
                <c:pt idx="696">
                  <c:v>0.66539999999999999</c:v>
                </c:pt>
                <c:pt idx="697">
                  <c:v>0.66649999999999998</c:v>
                </c:pt>
                <c:pt idx="698">
                  <c:v>0.66749999999999998</c:v>
                </c:pt>
                <c:pt idx="699">
                  <c:v>0.66849999999999998</c:v>
                </c:pt>
                <c:pt idx="700">
                  <c:v>0.66949999999999998</c:v>
                </c:pt>
                <c:pt idx="701">
                  <c:v>0.67059999999999997</c:v>
                </c:pt>
                <c:pt idx="702">
                  <c:v>0.67159999999999997</c:v>
                </c:pt>
                <c:pt idx="703">
                  <c:v>0.67259999999999998</c:v>
                </c:pt>
                <c:pt idx="704">
                  <c:v>0.67369999999999997</c:v>
                </c:pt>
                <c:pt idx="705">
                  <c:v>0.67469999999999997</c:v>
                </c:pt>
                <c:pt idx="706">
                  <c:v>0.67569999999999997</c:v>
                </c:pt>
                <c:pt idx="707">
                  <c:v>0.67669999999999997</c:v>
                </c:pt>
                <c:pt idx="708">
                  <c:v>0.67779999999999996</c:v>
                </c:pt>
                <c:pt idx="709">
                  <c:v>0.67879999999999996</c:v>
                </c:pt>
                <c:pt idx="710">
                  <c:v>0.67979999999999996</c:v>
                </c:pt>
                <c:pt idx="711">
                  <c:v>0.68089999999999995</c:v>
                </c:pt>
                <c:pt idx="712">
                  <c:v>0.68189999999999995</c:v>
                </c:pt>
                <c:pt idx="713">
                  <c:v>0.68289999999999995</c:v>
                </c:pt>
                <c:pt idx="714">
                  <c:v>0.68400000000000005</c:v>
                </c:pt>
                <c:pt idx="715">
                  <c:v>0.68500000000000005</c:v>
                </c:pt>
                <c:pt idx="716">
                  <c:v>0.68600000000000005</c:v>
                </c:pt>
                <c:pt idx="717">
                  <c:v>0.68700000000000006</c:v>
                </c:pt>
                <c:pt idx="718">
                  <c:v>0.68810000000000004</c:v>
                </c:pt>
                <c:pt idx="719">
                  <c:v>0.68910000000000005</c:v>
                </c:pt>
                <c:pt idx="720">
                  <c:v>0.69010000000000005</c:v>
                </c:pt>
                <c:pt idx="721">
                  <c:v>0.69120000000000004</c:v>
                </c:pt>
                <c:pt idx="722">
                  <c:v>0.69220000000000004</c:v>
                </c:pt>
                <c:pt idx="723">
                  <c:v>0.69320000000000004</c:v>
                </c:pt>
                <c:pt idx="724">
                  <c:v>0.69430000000000003</c:v>
                </c:pt>
                <c:pt idx="725">
                  <c:v>0.69530000000000003</c:v>
                </c:pt>
                <c:pt idx="726">
                  <c:v>0.69630000000000003</c:v>
                </c:pt>
                <c:pt idx="727">
                  <c:v>0.69730000000000003</c:v>
                </c:pt>
                <c:pt idx="728">
                  <c:v>0.69840000000000002</c:v>
                </c:pt>
                <c:pt idx="729">
                  <c:v>0.69940000000000002</c:v>
                </c:pt>
                <c:pt idx="730">
                  <c:v>0.70040000000000002</c:v>
                </c:pt>
                <c:pt idx="731">
                  <c:v>0.70150000000000001</c:v>
                </c:pt>
                <c:pt idx="732">
                  <c:v>0.70250000000000001</c:v>
                </c:pt>
                <c:pt idx="733">
                  <c:v>0.70350000000000001</c:v>
                </c:pt>
                <c:pt idx="734">
                  <c:v>0.7046</c:v>
                </c:pt>
                <c:pt idx="735">
                  <c:v>0.7056</c:v>
                </c:pt>
                <c:pt idx="736">
                  <c:v>0.70660000000000001</c:v>
                </c:pt>
                <c:pt idx="737">
                  <c:v>0.70760000000000001</c:v>
                </c:pt>
                <c:pt idx="738">
                  <c:v>0.7087</c:v>
                </c:pt>
                <c:pt idx="739">
                  <c:v>0.7097</c:v>
                </c:pt>
                <c:pt idx="740">
                  <c:v>0.7107</c:v>
                </c:pt>
                <c:pt idx="741">
                  <c:v>0.71179999999999999</c:v>
                </c:pt>
                <c:pt idx="742">
                  <c:v>0.71279999999999999</c:v>
                </c:pt>
                <c:pt idx="743">
                  <c:v>0.71379999999999999</c:v>
                </c:pt>
                <c:pt idx="744">
                  <c:v>0.71489999999999998</c:v>
                </c:pt>
                <c:pt idx="745">
                  <c:v>0.71589999999999998</c:v>
                </c:pt>
                <c:pt idx="746">
                  <c:v>0.71689999999999998</c:v>
                </c:pt>
                <c:pt idx="747">
                  <c:v>0.71799999999999997</c:v>
                </c:pt>
                <c:pt idx="748">
                  <c:v>0.71899999999999997</c:v>
                </c:pt>
                <c:pt idx="749">
                  <c:v>0.72</c:v>
                </c:pt>
                <c:pt idx="750">
                  <c:v>0.72099999999999997</c:v>
                </c:pt>
                <c:pt idx="751">
                  <c:v>0.72209999999999996</c:v>
                </c:pt>
                <c:pt idx="752">
                  <c:v>0.72309999999999997</c:v>
                </c:pt>
                <c:pt idx="753">
                  <c:v>0.72409999999999997</c:v>
                </c:pt>
                <c:pt idx="754">
                  <c:v>0.72519999999999996</c:v>
                </c:pt>
                <c:pt idx="755">
                  <c:v>0.72619999999999996</c:v>
                </c:pt>
                <c:pt idx="756">
                  <c:v>0.72719999999999996</c:v>
                </c:pt>
                <c:pt idx="757">
                  <c:v>0.72829999999999995</c:v>
                </c:pt>
                <c:pt idx="758">
                  <c:v>0.72929999999999995</c:v>
                </c:pt>
                <c:pt idx="759">
                  <c:v>0.73029999999999995</c:v>
                </c:pt>
                <c:pt idx="760">
                  <c:v>0.73129999999999995</c:v>
                </c:pt>
                <c:pt idx="761">
                  <c:v>0.73240000000000005</c:v>
                </c:pt>
                <c:pt idx="762">
                  <c:v>0.73340000000000005</c:v>
                </c:pt>
                <c:pt idx="763">
                  <c:v>0.73440000000000005</c:v>
                </c:pt>
                <c:pt idx="764">
                  <c:v>0.73550000000000004</c:v>
                </c:pt>
                <c:pt idx="765">
                  <c:v>0.73650000000000004</c:v>
                </c:pt>
                <c:pt idx="766">
                  <c:v>0.73750000000000004</c:v>
                </c:pt>
                <c:pt idx="767">
                  <c:v>0.73860000000000003</c:v>
                </c:pt>
                <c:pt idx="768">
                  <c:v>0.73960000000000004</c:v>
                </c:pt>
                <c:pt idx="769">
                  <c:v>0.74060000000000004</c:v>
                </c:pt>
                <c:pt idx="770">
                  <c:v>0.74170000000000003</c:v>
                </c:pt>
                <c:pt idx="771">
                  <c:v>0.74270000000000003</c:v>
                </c:pt>
                <c:pt idx="772">
                  <c:v>0.74370000000000003</c:v>
                </c:pt>
                <c:pt idx="773">
                  <c:v>0.74470000000000003</c:v>
                </c:pt>
                <c:pt idx="774">
                  <c:v>0.74580000000000002</c:v>
                </c:pt>
                <c:pt idx="775">
                  <c:v>0.74680000000000002</c:v>
                </c:pt>
                <c:pt idx="776">
                  <c:v>0.74780000000000002</c:v>
                </c:pt>
                <c:pt idx="777">
                  <c:v>0.74890000000000001</c:v>
                </c:pt>
                <c:pt idx="778">
                  <c:v>0.74990000000000001</c:v>
                </c:pt>
                <c:pt idx="779">
                  <c:v>0.75090000000000001</c:v>
                </c:pt>
                <c:pt idx="780">
                  <c:v>0.752</c:v>
                </c:pt>
                <c:pt idx="781">
                  <c:v>0.753</c:v>
                </c:pt>
                <c:pt idx="782">
                  <c:v>0.754</c:v>
                </c:pt>
                <c:pt idx="783">
                  <c:v>0.75509999999999999</c:v>
                </c:pt>
                <c:pt idx="784">
                  <c:v>0.75609999999999999</c:v>
                </c:pt>
                <c:pt idx="785">
                  <c:v>0.7571</c:v>
                </c:pt>
                <c:pt idx="786">
                  <c:v>0.7581</c:v>
                </c:pt>
                <c:pt idx="787">
                  <c:v>0.75919999999999999</c:v>
                </c:pt>
                <c:pt idx="788">
                  <c:v>0.76019999999999999</c:v>
                </c:pt>
                <c:pt idx="789">
                  <c:v>0.76119999999999999</c:v>
                </c:pt>
                <c:pt idx="790">
                  <c:v>0.76229999999999998</c:v>
                </c:pt>
                <c:pt idx="791">
                  <c:v>0.76329999999999998</c:v>
                </c:pt>
                <c:pt idx="792">
                  <c:v>0.76429999999999998</c:v>
                </c:pt>
                <c:pt idx="793">
                  <c:v>0.76539999999999997</c:v>
                </c:pt>
                <c:pt idx="794">
                  <c:v>0.76639999999999997</c:v>
                </c:pt>
                <c:pt idx="795">
                  <c:v>0.76739999999999997</c:v>
                </c:pt>
                <c:pt idx="796">
                  <c:v>0.76849999999999996</c:v>
                </c:pt>
                <c:pt idx="797">
                  <c:v>0.76949999999999996</c:v>
                </c:pt>
                <c:pt idx="798">
                  <c:v>0.77049999999999996</c:v>
                </c:pt>
                <c:pt idx="799">
                  <c:v>0.77149999999999996</c:v>
                </c:pt>
                <c:pt idx="800">
                  <c:v>0.77259999999999995</c:v>
                </c:pt>
                <c:pt idx="801">
                  <c:v>0.77359999999999995</c:v>
                </c:pt>
                <c:pt idx="802">
                  <c:v>0.77459999999999996</c:v>
                </c:pt>
                <c:pt idx="803">
                  <c:v>0.77569999999999995</c:v>
                </c:pt>
                <c:pt idx="804">
                  <c:v>0.77669999999999995</c:v>
                </c:pt>
                <c:pt idx="805">
                  <c:v>0.77769999999999995</c:v>
                </c:pt>
                <c:pt idx="806">
                  <c:v>0.77880000000000005</c:v>
                </c:pt>
                <c:pt idx="807">
                  <c:v>0.77980000000000005</c:v>
                </c:pt>
                <c:pt idx="808">
                  <c:v>0.78080000000000005</c:v>
                </c:pt>
                <c:pt idx="809">
                  <c:v>0.78190000000000004</c:v>
                </c:pt>
                <c:pt idx="810">
                  <c:v>0.78290000000000004</c:v>
                </c:pt>
                <c:pt idx="811">
                  <c:v>0.78390000000000004</c:v>
                </c:pt>
                <c:pt idx="812">
                  <c:v>0.78500000000000003</c:v>
                </c:pt>
                <c:pt idx="813">
                  <c:v>0.78600000000000003</c:v>
                </c:pt>
                <c:pt idx="814">
                  <c:v>0.78700000000000003</c:v>
                </c:pt>
                <c:pt idx="815">
                  <c:v>0.78800000000000003</c:v>
                </c:pt>
                <c:pt idx="816">
                  <c:v>0.78910000000000002</c:v>
                </c:pt>
                <c:pt idx="817">
                  <c:v>0.79010000000000002</c:v>
                </c:pt>
                <c:pt idx="818">
                  <c:v>0.79110000000000003</c:v>
                </c:pt>
                <c:pt idx="819">
                  <c:v>0.79220000000000002</c:v>
                </c:pt>
                <c:pt idx="820">
                  <c:v>0.79320000000000002</c:v>
                </c:pt>
                <c:pt idx="821">
                  <c:v>0.79420000000000002</c:v>
                </c:pt>
                <c:pt idx="822">
                  <c:v>0.79530000000000001</c:v>
                </c:pt>
                <c:pt idx="823">
                  <c:v>0.79630000000000001</c:v>
                </c:pt>
                <c:pt idx="824">
                  <c:v>0.79730000000000001</c:v>
                </c:pt>
                <c:pt idx="825">
                  <c:v>0.7984</c:v>
                </c:pt>
                <c:pt idx="826">
                  <c:v>0.7994</c:v>
                </c:pt>
                <c:pt idx="827">
                  <c:v>0.8004</c:v>
                </c:pt>
                <c:pt idx="828">
                  <c:v>0.8014</c:v>
                </c:pt>
                <c:pt idx="829">
                  <c:v>0.80249999999999999</c:v>
                </c:pt>
                <c:pt idx="830">
                  <c:v>0.80349999999999999</c:v>
                </c:pt>
                <c:pt idx="831">
                  <c:v>0.80449999999999999</c:v>
                </c:pt>
                <c:pt idx="832">
                  <c:v>0.80559999999999998</c:v>
                </c:pt>
                <c:pt idx="833">
                  <c:v>0.80659999999999998</c:v>
                </c:pt>
                <c:pt idx="834">
                  <c:v>0.80759999999999998</c:v>
                </c:pt>
                <c:pt idx="835">
                  <c:v>0.80869999999999997</c:v>
                </c:pt>
                <c:pt idx="836">
                  <c:v>0.80969999999999998</c:v>
                </c:pt>
                <c:pt idx="837">
                  <c:v>0.81069999999999998</c:v>
                </c:pt>
                <c:pt idx="838">
                  <c:v>0.81179999999999997</c:v>
                </c:pt>
                <c:pt idx="839">
                  <c:v>0.81279999999999997</c:v>
                </c:pt>
                <c:pt idx="840">
                  <c:v>0.81379999999999997</c:v>
                </c:pt>
                <c:pt idx="841">
                  <c:v>0.81489999999999996</c:v>
                </c:pt>
                <c:pt idx="842">
                  <c:v>0.81589999999999996</c:v>
                </c:pt>
                <c:pt idx="843">
                  <c:v>0.81689999999999996</c:v>
                </c:pt>
                <c:pt idx="844">
                  <c:v>0.81789999999999996</c:v>
                </c:pt>
                <c:pt idx="845">
                  <c:v>0.81899999999999995</c:v>
                </c:pt>
                <c:pt idx="846">
                  <c:v>0.82</c:v>
                </c:pt>
                <c:pt idx="847">
                  <c:v>0.82099999999999995</c:v>
                </c:pt>
                <c:pt idx="848">
                  <c:v>0.82210000000000005</c:v>
                </c:pt>
                <c:pt idx="849">
                  <c:v>0.82310000000000005</c:v>
                </c:pt>
                <c:pt idx="850">
                  <c:v>0.82410000000000005</c:v>
                </c:pt>
                <c:pt idx="851">
                  <c:v>0.82520000000000004</c:v>
                </c:pt>
                <c:pt idx="852">
                  <c:v>0.82620000000000005</c:v>
                </c:pt>
                <c:pt idx="853">
                  <c:v>0.82720000000000005</c:v>
                </c:pt>
                <c:pt idx="854">
                  <c:v>0.82830000000000004</c:v>
                </c:pt>
                <c:pt idx="855">
                  <c:v>0.82930000000000004</c:v>
                </c:pt>
                <c:pt idx="856">
                  <c:v>0.83030000000000004</c:v>
                </c:pt>
                <c:pt idx="857">
                  <c:v>0.83140000000000003</c:v>
                </c:pt>
                <c:pt idx="858">
                  <c:v>0.83240000000000003</c:v>
                </c:pt>
                <c:pt idx="859">
                  <c:v>0.83340000000000003</c:v>
                </c:pt>
                <c:pt idx="860">
                  <c:v>0.83450000000000002</c:v>
                </c:pt>
                <c:pt idx="861">
                  <c:v>0.83550000000000002</c:v>
                </c:pt>
                <c:pt idx="862">
                  <c:v>0.83650000000000002</c:v>
                </c:pt>
                <c:pt idx="863">
                  <c:v>0.83750000000000002</c:v>
                </c:pt>
                <c:pt idx="864">
                  <c:v>0.83860000000000001</c:v>
                </c:pt>
                <c:pt idx="865">
                  <c:v>0.83960000000000001</c:v>
                </c:pt>
                <c:pt idx="866">
                  <c:v>0.84060000000000001</c:v>
                </c:pt>
                <c:pt idx="867">
                  <c:v>0.8417</c:v>
                </c:pt>
              </c:numCache>
            </c:numRef>
          </c:xVal>
          <c:yVal>
            <c:numRef>
              <c:f>NEMI!$M$3:$M$870</c:f>
              <c:numCache>
                <c:formatCode>0.00E+00</c:formatCode>
                <c:ptCount val="868"/>
                <c:pt idx="0">
                  <c:v>4.4009999999999998E-7</c:v>
                </c:pt>
                <c:pt idx="1">
                  <c:v>4.5929999999999999E-7</c:v>
                </c:pt>
                <c:pt idx="2">
                  <c:v>4.7840000000000005E-7</c:v>
                </c:pt>
                <c:pt idx="3">
                  <c:v>4.9760000000000001E-7</c:v>
                </c:pt>
                <c:pt idx="4">
                  <c:v>5.172E-7</c:v>
                </c:pt>
                <c:pt idx="5">
                  <c:v>5.3620000000000005E-7</c:v>
                </c:pt>
                <c:pt idx="6">
                  <c:v>5.5499999999999998E-7</c:v>
                </c:pt>
                <c:pt idx="7">
                  <c:v>5.7339999999999999E-7</c:v>
                </c:pt>
                <c:pt idx="8">
                  <c:v>5.9120000000000005E-7</c:v>
                </c:pt>
                <c:pt idx="9">
                  <c:v>6.0859999999999998E-7</c:v>
                </c:pt>
                <c:pt idx="10">
                  <c:v>6.2559999999999999E-7</c:v>
                </c:pt>
                <c:pt idx="11">
                  <c:v>6.4150000000000002E-7</c:v>
                </c:pt>
                <c:pt idx="12">
                  <c:v>6.5730000000000004E-7</c:v>
                </c:pt>
                <c:pt idx="13">
                  <c:v>6.723E-7</c:v>
                </c:pt>
                <c:pt idx="14">
                  <c:v>6.8609999999999998E-7</c:v>
                </c:pt>
                <c:pt idx="15">
                  <c:v>7.0029999999999999E-7</c:v>
                </c:pt>
                <c:pt idx="16">
                  <c:v>7.1330000000000001E-7</c:v>
                </c:pt>
                <c:pt idx="17">
                  <c:v>7.2610000000000002E-7</c:v>
                </c:pt>
                <c:pt idx="18">
                  <c:v>7.3809999999999997E-7</c:v>
                </c:pt>
                <c:pt idx="19">
                  <c:v>7.4929999999999997E-7</c:v>
                </c:pt>
                <c:pt idx="20">
                  <c:v>7.5980000000000001E-7</c:v>
                </c:pt>
                <c:pt idx="21">
                  <c:v>7.6990000000000003E-7</c:v>
                </c:pt>
                <c:pt idx="22">
                  <c:v>7.793E-7</c:v>
                </c:pt>
                <c:pt idx="23">
                  <c:v>7.8820000000000003E-7</c:v>
                </c:pt>
                <c:pt idx="24">
                  <c:v>7.9650000000000002E-7</c:v>
                </c:pt>
                <c:pt idx="25">
                  <c:v>8.0400000000000005E-7</c:v>
                </c:pt>
                <c:pt idx="26">
                  <c:v>8.1090000000000004E-7</c:v>
                </c:pt>
                <c:pt idx="27">
                  <c:v>8.1660000000000005E-7</c:v>
                </c:pt>
                <c:pt idx="28">
                  <c:v>8.2239999999999995E-7</c:v>
                </c:pt>
                <c:pt idx="29">
                  <c:v>8.2640000000000004E-7</c:v>
                </c:pt>
                <c:pt idx="30">
                  <c:v>8.3089999999999996E-7</c:v>
                </c:pt>
                <c:pt idx="31">
                  <c:v>8.3480000000000004E-7</c:v>
                </c:pt>
                <c:pt idx="32">
                  <c:v>8.3770000000000004E-7</c:v>
                </c:pt>
                <c:pt idx="33">
                  <c:v>8.4040000000000003E-7</c:v>
                </c:pt>
                <c:pt idx="34">
                  <c:v>8.4310000000000003E-7</c:v>
                </c:pt>
                <c:pt idx="35">
                  <c:v>8.4549999999999999E-7</c:v>
                </c:pt>
                <c:pt idx="36">
                  <c:v>8.4710000000000001E-7</c:v>
                </c:pt>
                <c:pt idx="37">
                  <c:v>8.484E-7</c:v>
                </c:pt>
                <c:pt idx="38">
                  <c:v>8.4760000000000005E-7</c:v>
                </c:pt>
                <c:pt idx="39">
                  <c:v>8.4809999999999998E-7</c:v>
                </c:pt>
                <c:pt idx="40">
                  <c:v>8.4819999999999999E-7</c:v>
                </c:pt>
                <c:pt idx="41">
                  <c:v>8.4809999999999998E-7</c:v>
                </c:pt>
                <c:pt idx="42">
                  <c:v>8.4799999999999997E-7</c:v>
                </c:pt>
                <c:pt idx="43">
                  <c:v>8.4570000000000001E-7</c:v>
                </c:pt>
                <c:pt idx="44">
                  <c:v>8.4470000000000004E-7</c:v>
                </c:pt>
                <c:pt idx="45">
                  <c:v>8.4219999999999996E-7</c:v>
                </c:pt>
                <c:pt idx="46">
                  <c:v>8.4079999999999996E-7</c:v>
                </c:pt>
                <c:pt idx="47">
                  <c:v>8.3929999999999995E-7</c:v>
                </c:pt>
                <c:pt idx="48">
                  <c:v>8.3509999999999995E-7</c:v>
                </c:pt>
                <c:pt idx="49">
                  <c:v>8.3310000000000002E-7</c:v>
                </c:pt>
                <c:pt idx="50">
                  <c:v>8.2920000000000004E-7</c:v>
                </c:pt>
                <c:pt idx="51">
                  <c:v>8.2689999999999997E-7</c:v>
                </c:pt>
                <c:pt idx="52">
                  <c:v>8.245E-7</c:v>
                </c:pt>
                <c:pt idx="53">
                  <c:v>8.2190000000000002E-7</c:v>
                </c:pt>
                <c:pt idx="54">
                  <c:v>8.1930000000000004E-7</c:v>
                </c:pt>
                <c:pt idx="55">
                  <c:v>8.1660000000000005E-7</c:v>
                </c:pt>
                <c:pt idx="56">
                  <c:v>8.1389999999999995E-7</c:v>
                </c:pt>
                <c:pt idx="57">
                  <c:v>8.1139999999999997E-7</c:v>
                </c:pt>
                <c:pt idx="58">
                  <c:v>8.0859999999999997E-7</c:v>
                </c:pt>
                <c:pt idx="59">
                  <c:v>8.0579999999999998E-7</c:v>
                </c:pt>
                <c:pt idx="60">
                  <c:v>8.0289999999999997E-7</c:v>
                </c:pt>
                <c:pt idx="61">
                  <c:v>8.0009999999999997E-7</c:v>
                </c:pt>
                <c:pt idx="62">
                  <c:v>7.9729999999999997E-7</c:v>
                </c:pt>
                <c:pt idx="63">
                  <c:v>7.9439999999999997E-7</c:v>
                </c:pt>
                <c:pt idx="64">
                  <c:v>7.9149999999999996E-7</c:v>
                </c:pt>
                <c:pt idx="65">
                  <c:v>7.8840000000000005E-7</c:v>
                </c:pt>
                <c:pt idx="66">
                  <c:v>7.8530000000000002E-7</c:v>
                </c:pt>
                <c:pt idx="67">
                  <c:v>7.822E-7</c:v>
                </c:pt>
                <c:pt idx="68">
                  <c:v>7.7889999999999997E-7</c:v>
                </c:pt>
                <c:pt idx="69">
                  <c:v>7.7550000000000003E-7</c:v>
                </c:pt>
                <c:pt idx="70">
                  <c:v>7.7189999999999997E-7</c:v>
                </c:pt>
                <c:pt idx="71">
                  <c:v>7.6830000000000002E-7</c:v>
                </c:pt>
                <c:pt idx="72">
                  <c:v>7.6420000000000003E-7</c:v>
                </c:pt>
                <c:pt idx="73">
                  <c:v>7.6020000000000004E-7</c:v>
                </c:pt>
                <c:pt idx="74">
                  <c:v>7.5590000000000004E-7</c:v>
                </c:pt>
                <c:pt idx="75">
                  <c:v>7.5150000000000003E-7</c:v>
                </c:pt>
                <c:pt idx="76">
                  <c:v>7.4679999999999999E-7</c:v>
                </c:pt>
                <c:pt idx="77">
                  <c:v>7.4180000000000004E-7</c:v>
                </c:pt>
                <c:pt idx="78">
                  <c:v>7.3669999999999997E-7</c:v>
                </c:pt>
                <c:pt idx="79">
                  <c:v>7.3109999999999998E-7</c:v>
                </c:pt>
                <c:pt idx="80">
                  <c:v>7.2549999999999998E-7</c:v>
                </c:pt>
                <c:pt idx="81">
                  <c:v>7.1969999999999997E-7</c:v>
                </c:pt>
                <c:pt idx="82">
                  <c:v>7.1380000000000005E-7</c:v>
                </c:pt>
                <c:pt idx="83">
                  <c:v>7.0760000000000001E-7</c:v>
                </c:pt>
                <c:pt idx="84">
                  <c:v>7.0139999999999997E-7</c:v>
                </c:pt>
                <c:pt idx="85">
                  <c:v>6.9500000000000002E-7</c:v>
                </c:pt>
                <c:pt idx="86">
                  <c:v>6.8859999999999996E-7</c:v>
                </c:pt>
                <c:pt idx="87">
                  <c:v>6.821E-7</c:v>
                </c:pt>
                <c:pt idx="88">
                  <c:v>6.7560000000000004E-7</c:v>
                </c:pt>
                <c:pt idx="89">
                  <c:v>6.6909999999999998E-7</c:v>
                </c:pt>
                <c:pt idx="90">
                  <c:v>6.6260000000000002E-7</c:v>
                </c:pt>
                <c:pt idx="91">
                  <c:v>6.5619999999999996E-7</c:v>
                </c:pt>
                <c:pt idx="92">
                  <c:v>6.4990000000000002E-7</c:v>
                </c:pt>
                <c:pt idx="93">
                  <c:v>6.4369999999999997E-7</c:v>
                </c:pt>
                <c:pt idx="94">
                  <c:v>6.3770000000000005E-7</c:v>
                </c:pt>
                <c:pt idx="95">
                  <c:v>6.3170000000000003E-7</c:v>
                </c:pt>
                <c:pt idx="96">
                  <c:v>6.2600000000000002E-7</c:v>
                </c:pt>
                <c:pt idx="97">
                  <c:v>6.2040000000000002E-7</c:v>
                </c:pt>
                <c:pt idx="98">
                  <c:v>6.1500000000000004E-7</c:v>
                </c:pt>
                <c:pt idx="99">
                  <c:v>6.0979999999999997E-7</c:v>
                </c:pt>
                <c:pt idx="100">
                  <c:v>6.0480000000000002E-7</c:v>
                </c:pt>
                <c:pt idx="101">
                  <c:v>5.9989999999999997E-7</c:v>
                </c:pt>
                <c:pt idx="102">
                  <c:v>5.9530000000000004E-7</c:v>
                </c:pt>
                <c:pt idx="103">
                  <c:v>5.9080000000000002E-7</c:v>
                </c:pt>
                <c:pt idx="104">
                  <c:v>5.8650000000000002E-7</c:v>
                </c:pt>
                <c:pt idx="105">
                  <c:v>5.8240000000000003E-7</c:v>
                </c:pt>
                <c:pt idx="106">
                  <c:v>5.7850000000000005E-7</c:v>
                </c:pt>
                <c:pt idx="107">
                  <c:v>5.7469999999999998E-7</c:v>
                </c:pt>
                <c:pt idx="108">
                  <c:v>5.7110000000000003E-7</c:v>
                </c:pt>
                <c:pt idx="109">
                  <c:v>5.6759999999999997E-7</c:v>
                </c:pt>
                <c:pt idx="110">
                  <c:v>5.6430000000000004E-7</c:v>
                </c:pt>
                <c:pt idx="111">
                  <c:v>5.6110000000000001E-7</c:v>
                </c:pt>
                <c:pt idx="112">
                  <c:v>5.5779999999999998E-7</c:v>
                </c:pt>
                <c:pt idx="113">
                  <c:v>5.5489999999999997E-7</c:v>
                </c:pt>
                <c:pt idx="114">
                  <c:v>5.5219999999999998E-7</c:v>
                </c:pt>
                <c:pt idx="115">
                  <c:v>5.4970000000000001E-7</c:v>
                </c:pt>
                <c:pt idx="116">
                  <c:v>5.4720000000000003E-7</c:v>
                </c:pt>
                <c:pt idx="117">
                  <c:v>5.4489999999999996E-7</c:v>
                </c:pt>
                <c:pt idx="118">
                  <c:v>5.4270000000000001E-7</c:v>
                </c:pt>
                <c:pt idx="119">
                  <c:v>5.4069999999999996E-7</c:v>
                </c:pt>
                <c:pt idx="120">
                  <c:v>5.3870000000000003E-7</c:v>
                </c:pt>
                <c:pt idx="121">
                  <c:v>5.3679999999999999E-7</c:v>
                </c:pt>
                <c:pt idx="122">
                  <c:v>5.3509999999999997E-7</c:v>
                </c:pt>
                <c:pt idx="123">
                  <c:v>5.3340000000000005E-7</c:v>
                </c:pt>
                <c:pt idx="124">
                  <c:v>5.3180000000000004E-7</c:v>
                </c:pt>
                <c:pt idx="125">
                  <c:v>5.3030000000000003E-7</c:v>
                </c:pt>
                <c:pt idx="126">
                  <c:v>5.2880000000000002E-7</c:v>
                </c:pt>
                <c:pt idx="127">
                  <c:v>5.2740000000000002E-7</c:v>
                </c:pt>
                <c:pt idx="128">
                  <c:v>5.2610000000000003E-7</c:v>
                </c:pt>
                <c:pt idx="129">
                  <c:v>5.2490000000000005E-7</c:v>
                </c:pt>
                <c:pt idx="130">
                  <c:v>5.2369999999999996E-7</c:v>
                </c:pt>
                <c:pt idx="131">
                  <c:v>5.2249999999999997E-7</c:v>
                </c:pt>
                <c:pt idx="132">
                  <c:v>5.215E-7</c:v>
                </c:pt>
                <c:pt idx="133">
                  <c:v>5.2050000000000004E-7</c:v>
                </c:pt>
                <c:pt idx="134">
                  <c:v>5.1949999999999996E-7</c:v>
                </c:pt>
                <c:pt idx="135">
                  <c:v>5.1849999999999999E-7</c:v>
                </c:pt>
                <c:pt idx="136">
                  <c:v>5.1770000000000004E-7</c:v>
                </c:pt>
                <c:pt idx="137">
                  <c:v>5.1679999999999997E-7</c:v>
                </c:pt>
                <c:pt idx="138">
                  <c:v>5.1600000000000001E-7</c:v>
                </c:pt>
                <c:pt idx="139">
                  <c:v>5.1519999999999995E-7</c:v>
                </c:pt>
                <c:pt idx="140">
                  <c:v>5.144E-7</c:v>
                </c:pt>
                <c:pt idx="141">
                  <c:v>5.1369999999999995E-7</c:v>
                </c:pt>
                <c:pt idx="142">
                  <c:v>5.13E-7</c:v>
                </c:pt>
                <c:pt idx="143">
                  <c:v>5.1239999999999996E-7</c:v>
                </c:pt>
                <c:pt idx="144">
                  <c:v>5.1170000000000001E-7</c:v>
                </c:pt>
                <c:pt idx="145">
                  <c:v>5.1109999999999996E-7</c:v>
                </c:pt>
                <c:pt idx="146">
                  <c:v>5.1050000000000003E-7</c:v>
                </c:pt>
                <c:pt idx="147">
                  <c:v>5.0999999999999999E-7</c:v>
                </c:pt>
                <c:pt idx="148">
                  <c:v>5.0949999999999995E-7</c:v>
                </c:pt>
                <c:pt idx="149">
                  <c:v>5.0900000000000002E-7</c:v>
                </c:pt>
                <c:pt idx="150">
                  <c:v>5.0849999999999998E-7</c:v>
                </c:pt>
                <c:pt idx="151">
                  <c:v>5.0809999999999995E-7</c:v>
                </c:pt>
                <c:pt idx="152">
                  <c:v>5.0760000000000002E-7</c:v>
                </c:pt>
                <c:pt idx="153">
                  <c:v>5.073E-7</c:v>
                </c:pt>
                <c:pt idx="154">
                  <c:v>5.0689999999999997E-7</c:v>
                </c:pt>
                <c:pt idx="155">
                  <c:v>5.0650000000000004E-7</c:v>
                </c:pt>
                <c:pt idx="156">
                  <c:v>5.0620000000000002E-7</c:v>
                </c:pt>
                <c:pt idx="157">
                  <c:v>5.059E-7</c:v>
                </c:pt>
                <c:pt idx="158">
                  <c:v>5.0559999999999997E-7</c:v>
                </c:pt>
                <c:pt idx="159">
                  <c:v>5.0529999999999995E-7</c:v>
                </c:pt>
                <c:pt idx="160">
                  <c:v>5.0510000000000004E-7</c:v>
                </c:pt>
                <c:pt idx="161">
                  <c:v>5.0490000000000003E-7</c:v>
                </c:pt>
                <c:pt idx="162">
                  <c:v>5.0470000000000001E-7</c:v>
                </c:pt>
                <c:pt idx="163">
                  <c:v>5.045E-7</c:v>
                </c:pt>
                <c:pt idx="164">
                  <c:v>5.0429999999999998E-7</c:v>
                </c:pt>
                <c:pt idx="165">
                  <c:v>5.0419999999999998E-7</c:v>
                </c:pt>
                <c:pt idx="166">
                  <c:v>5.0409999999999997E-7</c:v>
                </c:pt>
                <c:pt idx="167">
                  <c:v>5.0399999999999996E-7</c:v>
                </c:pt>
                <c:pt idx="168">
                  <c:v>5.0389999999999995E-7</c:v>
                </c:pt>
                <c:pt idx="169">
                  <c:v>5.0380000000000005E-7</c:v>
                </c:pt>
                <c:pt idx="170">
                  <c:v>5.0370000000000004E-7</c:v>
                </c:pt>
                <c:pt idx="171">
                  <c:v>5.0370000000000004E-7</c:v>
                </c:pt>
                <c:pt idx="172">
                  <c:v>5.0360000000000004E-7</c:v>
                </c:pt>
                <c:pt idx="173">
                  <c:v>5.0360000000000004E-7</c:v>
                </c:pt>
                <c:pt idx="174">
                  <c:v>5.0360000000000004E-7</c:v>
                </c:pt>
                <c:pt idx="175">
                  <c:v>5.0360000000000004E-7</c:v>
                </c:pt>
                <c:pt idx="176">
                  <c:v>5.0360000000000004E-7</c:v>
                </c:pt>
                <c:pt idx="177">
                  <c:v>5.0360000000000004E-7</c:v>
                </c:pt>
                <c:pt idx="178">
                  <c:v>5.0370000000000004E-7</c:v>
                </c:pt>
                <c:pt idx="179">
                  <c:v>5.0370000000000004E-7</c:v>
                </c:pt>
                <c:pt idx="180">
                  <c:v>5.0370000000000004E-7</c:v>
                </c:pt>
                <c:pt idx="181">
                  <c:v>5.0380000000000005E-7</c:v>
                </c:pt>
                <c:pt idx="182">
                  <c:v>5.0380000000000005E-7</c:v>
                </c:pt>
                <c:pt idx="183">
                  <c:v>5.0389999999999995E-7</c:v>
                </c:pt>
                <c:pt idx="184">
                  <c:v>5.0389999999999995E-7</c:v>
                </c:pt>
                <c:pt idx="185">
                  <c:v>5.0399999999999996E-7</c:v>
                </c:pt>
                <c:pt idx="186">
                  <c:v>5.0399999999999996E-7</c:v>
                </c:pt>
                <c:pt idx="187">
                  <c:v>5.0399999999999996E-7</c:v>
                </c:pt>
                <c:pt idx="188">
                  <c:v>5.0409999999999997E-7</c:v>
                </c:pt>
                <c:pt idx="189">
                  <c:v>5.0409999999999997E-7</c:v>
                </c:pt>
                <c:pt idx="190">
                  <c:v>5.0409999999999997E-7</c:v>
                </c:pt>
                <c:pt idx="191">
                  <c:v>5.0409999999999997E-7</c:v>
                </c:pt>
                <c:pt idx="192">
                  <c:v>5.0409999999999997E-7</c:v>
                </c:pt>
                <c:pt idx="193">
                  <c:v>5.0409999999999997E-7</c:v>
                </c:pt>
                <c:pt idx="194">
                  <c:v>5.0399999999999996E-7</c:v>
                </c:pt>
                <c:pt idx="195">
                  <c:v>5.0399999999999996E-7</c:v>
                </c:pt>
                <c:pt idx="196">
                  <c:v>5.0389999999999995E-7</c:v>
                </c:pt>
                <c:pt idx="197">
                  <c:v>5.0380000000000005E-7</c:v>
                </c:pt>
                <c:pt idx="198">
                  <c:v>5.0380000000000005E-7</c:v>
                </c:pt>
                <c:pt idx="199">
                  <c:v>5.0370000000000004E-7</c:v>
                </c:pt>
                <c:pt idx="200">
                  <c:v>5.0360000000000004E-7</c:v>
                </c:pt>
                <c:pt idx="201">
                  <c:v>5.0360000000000004E-7</c:v>
                </c:pt>
                <c:pt idx="202">
                  <c:v>5.0350000000000003E-7</c:v>
                </c:pt>
                <c:pt idx="203">
                  <c:v>5.0350000000000003E-7</c:v>
                </c:pt>
                <c:pt idx="204">
                  <c:v>5.0350000000000003E-7</c:v>
                </c:pt>
                <c:pt idx="205">
                  <c:v>5.0350000000000003E-7</c:v>
                </c:pt>
                <c:pt idx="206">
                  <c:v>5.0350000000000003E-7</c:v>
                </c:pt>
                <c:pt idx="207">
                  <c:v>5.0360000000000004E-7</c:v>
                </c:pt>
                <c:pt idx="208">
                  <c:v>5.0360000000000004E-7</c:v>
                </c:pt>
                <c:pt idx="209">
                  <c:v>5.0370000000000004E-7</c:v>
                </c:pt>
                <c:pt idx="210">
                  <c:v>5.0370000000000004E-7</c:v>
                </c:pt>
                <c:pt idx="211">
                  <c:v>5.0380000000000005E-7</c:v>
                </c:pt>
                <c:pt idx="212">
                  <c:v>5.0389999999999995E-7</c:v>
                </c:pt>
                <c:pt idx="213">
                  <c:v>5.0399999999999996E-7</c:v>
                </c:pt>
                <c:pt idx="214">
                  <c:v>5.0409999999999997E-7</c:v>
                </c:pt>
                <c:pt idx="215">
                  <c:v>5.0429999999999998E-7</c:v>
                </c:pt>
                <c:pt idx="216">
                  <c:v>5.0439999999999999E-7</c:v>
                </c:pt>
                <c:pt idx="217">
                  <c:v>5.0460000000000001E-7</c:v>
                </c:pt>
                <c:pt idx="218">
                  <c:v>5.0480000000000002E-7</c:v>
                </c:pt>
                <c:pt idx="219">
                  <c:v>5.0500000000000004E-7</c:v>
                </c:pt>
                <c:pt idx="220">
                  <c:v>5.0520000000000005E-7</c:v>
                </c:pt>
                <c:pt idx="221">
                  <c:v>5.0539999999999996E-7</c:v>
                </c:pt>
                <c:pt idx="222">
                  <c:v>5.0569999999999998E-7</c:v>
                </c:pt>
                <c:pt idx="223">
                  <c:v>5.059E-7</c:v>
                </c:pt>
                <c:pt idx="224">
                  <c:v>5.0620000000000002E-7</c:v>
                </c:pt>
                <c:pt idx="225">
                  <c:v>5.0650000000000004E-7</c:v>
                </c:pt>
                <c:pt idx="226">
                  <c:v>5.0679999999999996E-7</c:v>
                </c:pt>
                <c:pt idx="227">
                  <c:v>5.0719999999999999E-7</c:v>
                </c:pt>
                <c:pt idx="228">
                  <c:v>5.0750000000000001E-7</c:v>
                </c:pt>
                <c:pt idx="229">
                  <c:v>5.0790000000000004E-7</c:v>
                </c:pt>
                <c:pt idx="230">
                  <c:v>5.0829999999999997E-7</c:v>
                </c:pt>
                <c:pt idx="231">
                  <c:v>5.087E-7</c:v>
                </c:pt>
                <c:pt idx="232">
                  <c:v>5.0920000000000003E-7</c:v>
                </c:pt>
                <c:pt idx="233">
                  <c:v>5.0959999999999996E-7</c:v>
                </c:pt>
                <c:pt idx="234">
                  <c:v>5.101E-7</c:v>
                </c:pt>
                <c:pt idx="235">
                  <c:v>5.1060000000000003E-7</c:v>
                </c:pt>
                <c:pt idx="236">
                  <c:v>5.1109999999999996E-7</c:v>
                </c:pt>
                <c:pt idx="237">
                  <c:v>5.116E-7</c:v>
                </c:pt>
                <c:pt idx="238">
                  <c:v>5.1220000000000005E-7</c:v>
                </c:pt>
                <c:pt idx="239">
                  <c:v>5.1269999999999998E-7</c:v>
                </c:pt>
                <c:pt idx="240">
                  <c:v>5.1330000000000002E-7</c:v>
                </c:pt>
                <c:pt idx="241">
                  <c:v>5.1389999999999996E-7</c:v>
                </c:pt>
                <c:pt idx="242">
                  <c:v>5.1450000000000001E-7</c:v>
                </c:pt>
                <c:pt idx="243">
                  <c:v>5.1509999999999995E-7</c:v>
                </c:pt>
                <c:pt idx="244">
                  <c:v>5.1559999999999998E-7</c:v>
                </c:pt>
                <c:pt idx="245">
                  <c:v>5.1620000000000003E-7</c:v>
                </c:pt>
                <c:pt idx="246">
                  <c:v>5.1679999999999997E-7</c:v>
                </c:pt>
                <c:pt idx="247">
                  <c:v>5.1730000000000001E-7</c:v>
                </c:pt>
                <c:pt idx="248">
                  <c:v>5.1790000000000005E-7</c:v>
                </c:pt>
                <c:pt idx="249">
                  <c:v>5.1839999999999998E-7</c:v>
                </c:pt>
                <c:pt idx="250">
                  <c:v>5.1900000000000003E-7</c:v>
                </c:pt>
                <c:pt idx="251">
                  <c:v>5.1959999999999997E-7</c:v>
                </c:pt>
                <c:pt idx="252">
                  <c:v>5.2010000000000001E-7</c:v>
                </c:pt>
                <c:pt idx="253">
                  <c:v>5.2070000000000005E-7</c:v>
                </c:pt>
                <c:pt idx="254">
                  <c:v>5.2129999999999999E-7</c:v>
                </c:pt>
                <c:pt idx="255">
                  <c:v>5.2190000000000003E-7</c:v>
                </c:pt>
                <c:pt idx="256">
                  <c:v>5.2249999999999997E-7</c:v>
                </c:pt>
                <c:pt idx="257">
                  <c:v>5.2310000000000002E-7</c:v>
                </c:pt>
                <c:pt idx="258">
                  <c:v>5.2369999999999996E-7</c:v>
                </c:pt>
                <c:pt idx="259">
                  <c:v>5.243E-7</c:v>
                </c:pt>
                <c:pt idx="260">
                  <c:v>5.2480000000000004E-7</c:v>
                </c:pt>
                <c:pt idx="261">
                  <c:v>5.2539999999999998E-7</c:v>
                </c:pt>
                <c:pt idx="262">
                  <c:v>5.2600000000000002E-7</c:v>
                </c:pt>
                <c:pt idx="263">
                  <c:v>5.2649999999999996E-7</c:v>
                </c:pt>
                <c:pt idx="264">
                  <c:v>5.271E-7</c:v>
                </c:pt>
                <c:pt idx="265">
                  <c:v>5.2760000000000004E-7</c:v>
                </c:pt>
                <c:pt idx="266">
                  <c:v>5.2809999999999997E-7</c:v>
                </c:pt>
                <c:pt idx="267">
                  <c:v>5.285E-7</c:v>
                </c:pt>
                <c:pt idx="268">
                  <c:v>5.2900000000000004E-7</c:v>
                </c:pt>
                <c:pt idx="269">
                  <c:v>5.2939999999999996E-7</c:v>
                </c:pt>
                <c:pt idx="270">
                  <c:v>5.2979999999999999E-7</c:v>
                </c:pt>
                <c:pt idx="271">
                  <c:v>5.3020000000000002E-7</c:v>
                </c:pt>
                <c:pt idx="272">
                  <c:v>5.3060000000000005E-7</c:v>
                </c:pt>
                <c:pt idx="273">
                  <c:v>5.3099999999999998E-7</c:v>
                </c:pt>
                <c:pt idx="274">
                  <c:v>5.313E-7</c:v>
                </c:pt>
                <c:pt idx="275">
                  <c:v>5.3160000000000002E-7</c:v>
                </c:pt>
                <c:pt idx="276">
                  <c:v>5.3190000000000004E-7</c:v>
                </c:pt>
                <c:pt idx="277">
                  <c:v>5.3219999999999996E-7</c:v>
                </c:pt>
                <c:pt idx="278">
                  <c:v>5.3239999999999998E-7</c:v>
                </c:pt>
                <c:pt idx="279">
                  <c:v>5.3259999999999999E-7</c:v>
                </c:pt>
                <c:pt idx="280">
                  <c:v>5.3280000000000001E-7</c:v>
                </c:pt>
                <c:pt idx="281">
                  <c:v>5.3300000000000002E-7</c:v>
                </c:pt>
                <c:pt idx="282">
                  <c:v>5.3310000000000003E-7</c:v>
                </c:pt>
                <c:pt idx="283">
                  <c:v>5.3320000000000004E-7</c:v>
                </c:pt>
                <c:pt idx="284">
                  <c:v>5.3330000000000004E-7</c:v>
                </c:pt>
                <c:pt idx="285">
                  <c:v>5.3330000000000004E-7</c:v>
                </c:pt>
                <c:pt idx="286">
                  <c:v>5.3340000000000005E-7</c:v>
                </c:pt>
                <c:pt idx="287">
                  <c:v>5.3340000000000005E-7</c:v>
                </c:pt>
                <c:pt idx="288">
                  <c:v>5.3340000000000005E-7</c:v>
                </c:pt>
                <c:pt idx="289">
                  <c:v>5.3349999999999995E-7</c:v>
                </c:pt>
                <c:pt idx="290">
                  <c:v>5.3349999999999995E-7</c:v>
                </c:pt>
                <c:pt idx="291">
                  <c:v>5.3349999999999995E-7</c:v>
                </c:pt>
                <c:pt idx="292">
                  <c:v>5.3349999999999995E-7</c:v>
                </c:pt>
                <c:pt idx="293">
                  <c:v>5.3349999999999995E-7</c:v>
                </c:pt>
                <c:pt idx="294">
                  <c:v>5.3349999999999995E-7</c:v>
                </c:pt>
                <c:pt idx="295">
                  <c:v>5.3349999999999995E-7</c:v>
                </c:pt>
                <c:pt idx="296">
                  <c:v>5.3359999999999996E-7</c:v>
                </c:pt>
                <c:pt idx="297">
                  <c:v>5.3359999999999996E-7</c:v>
                </c:pt>
                <c:pt idx="298">
                  <c:v>5.3369999999999997E-7</c:v>
                </c:pt>
                <c:pt idx="299">
                  <c:v>5.3379999999999998E-7</c:v>
                </c:pt>
                <c:pt idx="300">
                  <c:v>5.3399999999999999E-7</c:v>
                </c:pt>
                <c:pt idx="301">
                  <c:v>5.341E-7</c:v>
                </c:pt>
                <c:pt idx="302">
                  <c:v>5.3430000000000001E-7</c:v>
                </c:pt>
                <c:pt idx="303">
                  <c:v>5.3450000000000003E-7</c:v>
                </c:pt>
                <c:pt idx="304">
                  <c:v>5.3470000000000004E-7</c:v>
                </c:pt>
                <c:pt idx="305">
                  <c:v>5.3489999999999995E-7</c:v>
                </c:pt>
                <c:pt idx="306">
                  <c:v>5.3519999999999997E-7</c:v>
                </c:pt>
                <c:pt idx="307">
                  <c:v>5.355E-7</c:v>
                </c:pt>
                <c:pt idx="308">
                  <c:v>5.3580000000000002E-7</c:v>
                </c:pt>
                <c:pt idx="309">
                  <c:v>5.3610000000000004E-7</c:v>
                </c:pt>
                <c:pt idx="310">
                  <c:v>5.3649999999999997E-7</c:v>
                </c:pt>
                <c:pt idx="311">
                  <c:v>5.369E-7</c:v>
                </c:pt>
                <c:pt idx="312">
                  <c:v>5.3730000000000003E-7</c:v>
                </c:pt>
                <c:pt idx="313">
                  <c:v>5.3779999999999996E-7</c:v>
                </c:pt>
                <c:pt idx="314">
                  <c:v>5.3819999999999999E-7</c:v>
                </c:pt>
                <c:pt idx="315">
                  <c:v>5.3870000000000003E-7</c:v>
                </c:pt>
                <c:pt idx="316">
                  <c:v>5.3909999999999995E-7</c:v>
                </c:pt>
                <c:pt idx="317">
                  <c:v>5.3959999999999999E-7</c:v>
                </c:pt>
                <c:pt idx="318">
                  <c:v>5.4000000000000002E-7</c:v>
                </c:pt>
                <c:pt idx="319">
                  <c:v>5.4049999999999995E-7</c:v>
                </c:pt>
                <c:pt idx="320">
                  <c:v>5.4089999999999998E-7</c:v>
                </c:pt>
                <c:pt idx="321">
                  <c:v>5.4130000000000001E-7</c:v>
                </c:pt>
                <c:pt idx="322">
                  <c:v>5.4170000000000004E-7</c:v>
                </c:pt>
                <c:pt idx="323">
                  <c:v>5.4199999999999996E-7</c:v>
                </c:pt>
                <c:pt idx="324">
                  <c:v>5.4239999999999999E-7</c:v>
                </c:pt>
                <c:pt idx="325">
                  <c:v>5.4270000000000001E-7</c:v>
                </c:pt>
                <c:pt idx="326">
                  <c:v>5.4310000000000004E-7</c:v>
                </c:pt>
                <c:pt idx="327">
                  <c:v>5.4339999999999996E-7</c:v>
                </c:pt>
                <c:pt idx="328">
                  <c:v>5.4379999999999999E-7</c:v>
                </c:pt>
                <c:pt idx="329">
                  <c:v>5.4420000000000002E-7</c:v>
                </c:pt>
                <c:pt idx="330">
                  <c:v>5.4460000000000005E-7</c:v>
                </c:pt>
                <c:pt idx="331">
                  <c:v>5.4499999999999997E-7</c:v>
                </c:pt>
                <c:pt idx="332">
                  <c:v>5.4550000000000001E-7</c:v>
                </c:pt>
                <c:pt idx="333">
                  <c:v>5.4610000000000005E-7</c:v>
                </c:pt>
                <c:pt idx="334">
                  <c:v>5.4659999999999998E-7</c:v>
                </c:pt>
                <c:pt idx="335">
                  <c:v>5.4720000000000003E-7</c:v>
                </c:pt>
                <c:pt idx="336">
                  <c:v>5.4789999999999998E-7</c:v>
                </c:pt>
                <c:pt idx="337">
                  <c:v>5.4860000000000003E-7</c:v>
                </c:pt>
                <c:pt idx="338">
                  <c:v>5.4929999999999998E-7</c:v>
                </c:pt>
                <c:pt idx="339">
                  <c:v>5.5000000000000003E-7</c:v>
                </c:pt>
                <c:pt idx="340">
                  <c:v>5.5079999999999998E-7</c:v>
                </c:pt>
                <c:pt idx="341">
                  <c:v>5.5160000000000004E-7</c:v>
                </c:pt>
                <c:pt idx="342">
                  <c:v>5.524E-7</c:v>
                </c:pt>
                <c:pt idx="343">
                  <c:v>5.5329999999999996E-7</c:v>
                </c:pt>
                <c:pt idx="344">
                  <c:v>5.5410000000000002E-7</c:v>
                </c:pt>
                <c:pt idx="345">
                  <c:v>5.5499999999999998E-7</c:v>
                </c:pt>
                <c:pt idx="346">
                  <c:v>5.5590000000000005E-7</c:v>
                </c:pt>
                <c:pt idx="347">
                  <c:v>5.5680000000000001E-7</c:v>
                </c:pt>
                <c:pt idx="348">
                  <c:v>5.5769999999999997E-7</c:v>
                </c:pt>
                <c:pt idx="349">
                  <c:v>5.5860000000000004E-7</c:v>
                </c:pt>
                <c:pt idx="350">
                  <c:v>5.5960000000000001E-7</c:v>
                </c:pt>
                <c:pt idx="351">
                  <c:v>5.6049999999999997E-7</c:v>
                </c:pt>
                <c:pt idx="352">
                  <c:v>5.6150000000000005E-7</c:v>
                </c:pt>
                <c:pt idx="353">
                  <c:v>5.6250000000000001E-7</c:v>
                </c:pt>
                <c:pt idx="354">
                  <c:v>5.6339999999999998E-7</c:v>
                </c:pt>
                <c:pt idx="355">
                  <c:v>5.6440000000000005E-7</c:v>
                </c:pt>
                <c:pt idx="356">
                  <c:v>5.6530000000000001E-7</c:v>
                </c:pt>
                <c:pt idx="357">
                  <c:v>5.6629999999999998E-7</c:v>
                </c:pt>
                <c:pt idx="358">
                  <c:v>5.6720000000000005E-7</c:v>
                </c:pt>
                <c:pt idx="359">
                  <c:v>5.6810000000000001E-7</c:v>
                </c:pt>
                <c:pt idx="360">
                  <c:v>5.6899999999999997E-7</c:v>
                </c:pt>
                <c:pt idx="361">
                  <c:v>5.6990000000000004E-7</c:v>
                </c:pt>
                <c:pt idx="362">
                  <c:v>5.708E-7</c:v>
                </c:pt>
                <c:pt idx="363">
                  <c:v>5.7159999999999996E-7</c:v>
                </c:pt>
                <c:pt idx="364">
                  <c:v>5.7250000000000002E-7</c:v>
                </c:pt>
                <c:pt idx="365">
                  <c:v>5.7329999999999998E-7</c:v>
                </c:pt>
                <c:pt idx="366">
                  <c:v>5.7410000000000004E-7</c:v>
                </c:pt>
                <c:pt idx="367">
                  <c:v>5.7489999999999999E-7</c:v>
                </c:pt>
                <c:pt idx="368">
                  <c:v>5.7560000000000005E-7</c:v>
                </c:pt>
                <c:pt idx="369">
                  <c:v>5.7629999999999999E-7</c:v>
                </c:pt>
                <c:pt idx="370">
                  <c:v>5.7700000000000004E-7</c:v>
                </c:pt>
                <c:pt idx="371">
                  <c:v>5.7759999999999998E-7</c:v>
                </c:pt>
                <c:pt idx="372">
                  <c:v>5.7820000000000003E-7</c:v>
                </c:pt>
                <c:pt idx="373">
                  <c:v>5.7879999999999997E-7</c:v>
                </c:pt>
                <c:pt idx="374">
                  <c:v>5.7940000000000001E-7</c:v>
                </c:pt>
                <c:pt idx="375">
                  <c:v>5.7999999999999995E-7</c:v>
                </c:pt>
                <c:pt idx="376">
                  <c:v>5.8049999999999999E-7</c:v>
                </c:pt>
                <c:pt idx="377">
                  <c:v>5.8100000000000003E-7</c:v>
                </c:pt>
                <c:pt idx="378">
                  <c:v>5.8159999999999997E-7</c:v>
                </c:pt>
                <c:pt idx="379">
                  <c:v>5.821E-7</c:v>
                </c:pt>
                <c:pt idx="380">
                  <c:v>5.8260000000000004E-7</c:v>
                </c:pt>
                <c:pt idx="381">
                  <c:v>5.8309999999999997E-7</c:v>
                </c:pt>
                <c:pt idx="382">
                  <c:v>5.8360000000000001E-7</c:v>
                </c:pt>
                <c:pt idx="383">
                  <c:v>5.8400000000000004E-7</c:v>
                </c:pt>
                <c:pt idx="384">
                  <c:v>5.8449999999999997E-7</c:v>
                </c:pt>
                <c:pt idx="385">
                  <c:v>5.849E-7</c:v>
                </c:pt>
                <c:pt idx="386">
                  <c:v>5.8520000000000003E-7</c:v>
                </c:pt>
                <c:pt idx="387">
                  <c:v>5.8559999999999995E-7</c:v>
                </c:pt>
                <c:pt idx="388">
                  <c:v>5.8589999999999997E-7</c:v>
                </c:pt>
                <c:pt idx="389">
                  <c:v>5.8609999999999999E-7</c:v>
                </c:pt>
                <c:pt idx="390">
                  <c:v>5.8640000000000001E-7</c:v>
                </c:pt>
                <c:pt idx="391">
                  <c:v>5.8660000000000002E-7</c:v>
                </c:pt>
                <c:pt idx="392">
                  <c:v>5.8680000000000004E-7</c:v>
                </c:pt>
                <c:pt idx="393">
                  <c:v>5.8690000000000005E-7</c:v>
                </c:pt>
                <c:pt idx="394">
                  <c:v>5.8699999999999995E-7</c:v>
                </c:pt>
                <c:pt idx="395">
                  <c:v>5.8709999999999996E-7</c:v>
                </c:pt>
                <c:pt idx="396">
                  <c:v>5.8709999999999996E-7</c:v>
                </c:pt>
                <c:pt idx="397">
                  <c:v>5.8709999999999996E-7</c:v>
                </c:pt>
                <c:pt idx="398">
                  <c:v>5.8709999999999996E-7</c:v>
                </c:pt>
                <c:pt idx="399">
                  <c:v>5.8709999999999996E-7</c:v>
                </c:pt>
                <c:pt idx="400">
                  <c:v>5.8709999999999996E-7</c:v>
                </c:pt>
                <c:pt idx="401">
                  <c:v>5.8699999999999995E-7</c:v>
                </c:pt>
                <c:pt idx="402">
                  <c:v>5.8690000000000005E-7</c:v>
                </c:pt>
                <c:pt idx="403">
                  <c:v>5.8690000000000005E-7</c:v>
                </c:pt>
                <c:pt idx="404">
                  <c:v>5.8680000000000004E-7</c:v>
                </c:pt>
                <c:pt idx="405">
                  <c:v>5.8670000000000003E-7</c:v>
                </c:pt>
                <c:pt idx="406">
                  <c:v>5.8660000000000002E-7</c:v>
                </c:pt>
                <c:pt idx="407">
                  <c:v>5.8640000000000001E-7</c:v>
                </c:pt>
                <c:pt idx="408">
                  <c:v>5.863E-7</c:v>
                </c:pt>
                <c:pt idx="409">
                  <c:v>5.8619999999999999E-7</c:v>
                </c:pt>
                <c:pt idx="410">
                  <c:v>5.8609999999999999E-7</c:v>
                </c:pt>
                <c:pt idx="411">
                  <c:v>5.8599999999999998E-7</c:v>
                </c:pt>
                <c:pt idx="412">
                  <c:v>5.8599999999999998E-7</c:v>
                </c:pt>
                <c:pt idx="413">
                  <c:v>5.8599999999999998E-7</c:v>
                </c:pt>
                <c:pt idx="414">
                  <c:v>5.8609999999999999E-7</c:v>
                </c:pt>
                <c:pt idx="415">
                  <c:v>5.863E-7</c:v>
                </c:pt>
                <c:pt idx="416">
                  <c:v>5.8650000000000002E-7</c:v>
                </c:pt>
                <c:pt idx="417">
                  <c:v>5.8680000000000004E-7</c:v>
                </c:pt>
                <c:pt idx="418">
                  <c:v>5.8709999999999996E-7</c:v>
                </c:pt>
                <c:pt idx="419">
                  <c:v>5.8749999999999999E-7</c:v>
                </c:pt>
                <c:pt idx="420">
                  <c:v>5.8790000000000002E-7</c:v>
                </c:pt>
                <c:pt idx="421">
                  <c:v>5.8839999999999995E-7</c:v>
                </c:pt>
                <c:pt idx="422">
                  <c:v>5.8899999999999999E-7</c:v>
                </c:pt>
                <c:pt idx="423">
                  <c:v>5.8950000000000003E-7</c:v>
                </c:pt>
                <c:pt idx="424">
                  <c:v>5.9009999999999997E-7</c:v>
                </c:pt>
                <c:pt idx="425">
                  <c:v>5.9080000000000002E-7</c:v>
                </c:pt>
                <c:pt idx="426">
                  <c:v>5.9149999999999997E-7</c:v>
                </c:pt>
                <c:pt idx="427">
                  <c:v>5.9220000000000002E-7</c:v>
                </c:pt>
                <c:pt idx="428">
                  <c:v>5.9289999999999997E-7</c:v>
                </c:pt>
                <c:pt idx="429">
                  <c:v>5.9370000000000003E-7</c:v>
                </c:pt>
                <c:pt idx="430">
                  <c:v>5.9449999999999998E-7</c:v>
                </c:pt>
                <c:pt idx="431">
                  <c:v>5.9540000000000005E-7</c:v>
                </c:pt>
                <c:pt idx="432">
                  <c:v>5.9630000000000001E-7</c:v>
                </c:pt>
                <c:pt idx="433">
                  <c:v>5.9729999999999998E-7</c:v>
                </c:pt>
                <c:pt idx="434">
                  <c:v>5.9829999999999995E-7</c:v>
                </c:pt>
                <c:pt idx="435">
                  <c:v>5.9940000000000003E-7</c:v>
                </c:pt>
                <c:pt idx="436">
                  <c:v>6.0050000000000001E-7</c:v>
                </c:pt>
                <c:pt idx="437">
                  <c:v>6.0169999999999999E-7</c:v>
                </c:pt>
                <c:pt idx="438">
                  <c:v>6.0289999999999998E-7</c:v>
                </c:pt>
                <c:pt idx="439">
                  <c:v>6.0419999999999997E-7</c:v>
                </c:pt>
                <c:pt idx="440">
                  <c:v>6.0549999999999996E-7</c:v>
                </c:pt>
                <c:pt idx="441">
                  <c:v>6.0679999999999995E-7</c:v>
                </c:pt>
                <c:pt idx="442">
                  <c:v>6.0800000000000004E-7</c:v>
                </c:pt>
                <c:pt idx="443">
                  <c:v>6.0930000000000004E-7</c:v>
                </c:pt>
                <c:pt idx="444">
                  <c:v>6.1050000000000002E-7</c:v>
                </c:pt>
                <c:pt idx="445">
                  <c:v>6.117E-7</c:v>
                </c:pt>
                <c:pt idx="446">
                  <c:v>6.1289999999999999E-7</c:v>
                </c:pt>
                <c:pt idx="447">
                  <c:v>6.1389999999999996E-7</c:v>
                </c:pt>
                <c:pt idx="448">
                  <c:v>6.1490000000000003E-7</c:v>
                </c:pt>
                <c:pt idx="449">
                  <c:v>6.159E-7</c:v>
                </c:pt>
                <c:pt idx="450">
                  <c:v>6.1679999999999996E-7</c:v>
                </c:pt>
                <c:pt idx="451">
                  <c:v>6.1760000000000002E-7</c:v>
                </c:pt>
                <c:pt idx="452">
                  <c:v>6.1829999999999997E-7</c:v>
                </c:pt>
                <c:pt idx="453">
                  <c:v>6.1900000000000002E-7</c:v>
                </c:pt>
                <c:pt idx="454">
                  <c:v>6.1959999999999996E-7</c:v>
                </c:pt>
                <c:pt idx="455">
                  <c:v>6.2020000000000001E-7</c:v>
                </c:pt>
                <c:pt idx="456">
                  <c:v>6.2070000000000005E-7</c:v>
                </c:pt>
                <c:pt idx="457">
                  <c:v>6.2119999999999998E-7</c:v>
                </c:pt>
                <c:pt idx="458">
                  <c:v>6.2170000000000001E-7</c:v>
                </c:pt>
                <c:pt idx="459">
                  <c:v>6.2210000000000005E-7</c:v>
                </c:pt>
                <c:pt idx="460">
                  <c:v>6.2259999999999998E-7</c:v>
                </c:pt>
                <c:pt idx="461">
                  <c:v>6.2300000000000001E-7</c:v>
                </c:pt>
                <c:pt idx="462">
                  <c:v>6.2340000000000004E-7</c:v>
                </c:pt>
                <c:pt idx="463">
                  <c:v>6.2379999999999996E-7</c:v>
                </c:pt>
                <c:pt idx="464">
                  <c:v>6.2409999999999998E-7</c:v>
                </c:pt>
                <c:pt idx="465">
                  <c:v>6.2450000000000001E-7</c:v>
                </c:pt>
                <c:pt idx="466">
                  <c:v>6.2500000000000005E-7</c:v>
                </c:pt>
                <c:pt idx="467">
                  <c:v>6.2539999999999998E-7</c:v>
                </c:pt>
                <c:pt idx="468">
                  <c:v>6.2580000000000001E-7</c:v>
                </c:pt>
                <c:pt idx="469">
                  <c:v>6.2630000000000004E-7</c:v>
                </c:pt>
                <c:pt idx="470">
                  <c:v>6.2679999999999997E-7</c:v>
                </c:pt>
                <c:pt idx="471">
                  <c:v>6.272E-7</c:v>
                </c:pt>
                <c:pt idx="472">
                  <c:v>6.2770000000000004E-7</c:v>
                </c:pt>
                <c:pt idx="473">
                  <c:v>6.2819999999999997E-7</c:v>
                </c:pt>
                <c:pt idx="474">
                  <c:v>6.2880000000000002E-7</c:v>
                </c:pt>
                <c:pt idx="475">
                  <c:v>6.2929999999999995E-7</c:v>
                </c:pt>
                <c:pt idx="476">
                  <c:v>6.2979999999999999E-7</c:v>
                </c:pt>
                <c:pt idx="477">
                  <c:v>6.3030000000000003E-7</c:v>
                </c:pt>
                <c:pt idx="478">
                  <c:v>6.3069999999999995E-7</c:v>
                </c:pt>
                <c:pt idx="479">
                  <c:v>6.3119999999999999E-7</c:v>
                </c:pt>
                <c:pt idx="480">
                  <c:v>6.3170000000000003E-7</c:v>
                </c:pt>
                <c:pt idx="481">
                  <c:v>6.3209999999999995E-7</c:v>
                </c:pt>
                <c:pt idx="482">
                  <c:v>6.3249999999999998E-7</c:v>
                </c:pt>
                <c:pt idx="483">
                  <c:v>6.3290000000000001E-7</c:v>
                </c:pt>
                <c:pt idx="484">
                  <c:v>6.3330000000000004E-7</c:v>
                </c:pt>
                <c:pt idx="485">
                  <c:v>6.3369999999999996E-7</c:v>
                </c:pt>
                <c:pt idx="486">
                  <c:v>6.3399999999999999E-7</c:v>
                </c:pt>
                <c:pt idx="487">
                  <c:v>6.3430000000000001E-7</c:v>
                </c:pt>
                <c:pt idx="488">
                  <c:v>6.3450000000000002E-7</c:v>
                </c:pt>
                <c:pt idx="489">
                  <c:v>6.3470000000000004E-7</c:v>
                </c:pt>
                <c:pt idx="490">
                  <c:v>6.3480000000000005E-7</c:v>
                </c:pt>
                <c:pt idx="491">
                  <c:v>6.3499999999999996E-7</c:v>
                </c:pt>
                <c:pt idx="492">
                  <c:v>6.3499999999999996E-7</c:v>
                </c:pt>
                <c:pt idx="493">
                  <c:v>6.3499999999999996E-7</c:v>
                </c:pt>
                <c:pt idx="494">
                  <c:v>6.3499999999999996E-7</c:v>
                </c:pt>
                <c:pt idx="495">
                  <c:v>6.3489999999999995E-7</c:v>
                </c:pt>
                <c:pt idx="496">
                  <c:v>6.3480000000000005E-7</c:v>
                </c:pt>
                <c:pt idx="497">
                  <c:v>6.3450000000000002E-7</c:v>
                </c:pt>
                <c:pt idx="498">
                  <c:v>6.3430000000000001E-7</c:v>
                </c:pt>
                <c:pt idx="499">
                  <c:v>6.3389999999999998E-7</c:v>
                </c:pt>
                <c:pt idx="500">
                  <c:v>6.3349999999999995E-7</c:v>
                </c:pt>
                <c:pt idx="501">
                  <c:v>6.3300000000000002E-7</c:v>
                </c:pt>
                <c:pt idx="502">
                  <c:v>6.3239999999999997E-7</c:v>
                </c:pt>
                <c:pt idx="503">
                  <c:v>6.3180000000000003E-7</c:v>
                </c:pt>
                <c:pt idx="504">
                  <c:v>6.3099999999999997E-7</c:v>
                </c:pt>
                <c:pt idx="505">
                  <c:v>6.3020000000000002E-7</c:v>
                </c:pt>
                <c:pt idx="506">
                  <c:v>6.2929999999999995E-7</c:v>
                </c:pt>
                <c:pt idx="507">
                  <c:v>6.2829999999999998E-7</c:v>
                </c:pt>
                <c:pt idx="508">
                  <c:v>6.2740000000000002E-7</c:v>
                </c:pt>
                <c:pt idx="509">
                  <c:v>6.2640000000000005E-7</c:v>
                </c:pt>
                <c:pt idx="510">
                  <c:v>6.2549999999999998E-7</c:v>
                </c:pt>
                <c:pt idx="511">
                  <c:v>6.2460000000000002E-7</c:v>
                </c:pt>
                <c:pt idx="512">
                  <c:v>6.2379999999999996E-7</c:v>
                </c:pt>
                <c:pt idx="513">
                  <c:v>6.2310000000000001E-7</c:v>
                </c:pt>
                <c:pt idx="514">
                  <c:v>6.2259999999999998E-7</c:v>
                </c:pt>
                <c:pt idx="515">
                  <c:v>6.2229999999999995E-7</c:v>
                </c:pt>
                <c:pt idx="516">
                  <c:v>6.2210000000000005E-7</c:v>
                </c:pt>
                <c:pt idx="517">
                  <c:v>6.2210000000000005E-7</c:v>
                </c:pt>
                <c:pt idx="518">
                  <c:v>6.2229999999999995E-7</c:v>
                </c:pt>
                <c:pt idx="519">
                  <c:v>6.2259999999999998E-7</c:v>
                </c:pt>
                <c:pt idx="520">
                  <c:v>6.2300000000000001E-7</c:v>
                </c:pt>
                <c:pt idx="521">
                  <c:v>6.2350000000000004E-7</c:v>
                </c:pt>
                <c:pt idx="522">
                  <c:v>6.2409999999999998E-7</c:v>
                </c:pt>
                <c:pt idx="523">
                  <c:v>6.2480000000000004E-7</c:v>
                </c:pt>
                <c:pt idx="524">
                  <c:v>6.2559999999999999E-7</c:v>
                </c:pt>
                <c:pt idx="525">
                  <c:v>6.2640000000000005E-7</c:v>
                </c:pt>
                <c:pt idx="526">
                  <c:v>6.272E-7</c:v>
                </c:pt>
                <c:pt idx="527">
                  <c:v>6.2819999999999997E-7</c:v>
                </c:pt>
                <c:pt idx="528">
                  <c:v>6.2910000000000004E-7</c:v>
                </c:pt>
                <c:pt idx="529">
                  <c:v>6.3010000000000001E-7</c:v>
                </c:pt>
                <c:pt idx="530">
                  <c:v>6.3109999999999998E-7</c:v>
                </c:pt>
                <c:pt idx="531">
                  <c:v>6.3209999999999995E-7</c:v>
                </c:pt>
                <c:pt idx="532">
                  <c:v>6.3310000000000002E-7</c:v>
                </c:pt>
                <c:pt idx="533">
                  <c:v>6.3409999999999999E-7</c:v>
                </c:pt>
                <c:pt idx="534">
                  <c:v>6.3519999999999997E-7</c:v>
                </c:pt>
                <c:pt idx="535">
                  <c:v>6.3620000000000005E-7</c:v>
                </c:pt>
                <c:pt idx="536">
                  <c:v>6.3730000000000002E-7</c:v>
                </c:pt>
                <c:pt idx="537">
                  <c:v>6.384E-7</c:v>
                </c:pt>
                <c:pt idx="538">
                  <c:v>6.3949999999999998E-7</c:v>
                </c:pt>
                <c:pt idx="539">
                  <c:v>6.4059999999999995E-7</c:v>
                </c:pt>
                <c:pt idx="540">
                  <c:v>6.4180000000000004E-7</c:v>
                </c:pt>
                <c:pt idx="541">
                  <c:v>6.4290000000000002E-7</c:v>
                </c:pt>
                <c:pt idx="542">
                  <c:v>6.44E-7</c:v>
                </c:pt>
                <c:pt idx="543">
                  <c:v>6.4519999999999998E-7</c:v>
                </c:pt>
                <c:pt idx="544">
                  <c:v>6.4629999999999996E-7</c:v>
                </c:pt>
                <c:pt idx="545">
                  <c:v>6.4740000000000004E-7</c:v>
                </c:pt>
                <c:pt idx="546">
                  <c:v>6.4850000000000002E-7</c:v>
                </c:pt>
                <c:pt idx="547">
                  <c:v>6.4949999999999999E-7</c:v>
                </c:pt>
                <c:pt idx="548">
                  <c:v>6.5049999999999996E-7</c:v>
                </c:pt>
                <c:pt idx="549">
                  <c:v>6.5150000000000003E-7</c:v>
                </c:pt>
                <c:pt idx="550">
                  <c:v>6.5239999999999999E-7</c:v>
                </c:pt>
                <c:pt idx="551">
                  <c:v>6.5329999999999995E-7</c:v>
                </c:pt>
                <c:pt idx="552">
                  <c:v>6.5420000000000002E-7</c:v>
                </c:pt>
                <c:pt idx="553">
                  <c:v>6.5489999999999997E-7</c:v>
                </c:pt>
                <c:pt idx="554">
                  <c:v>6.5570000000000003E-7</c:v>
                </c:pt>
                <c:pt idx="555">
                  <c:v>6.5649999999999998E-7</c:v>
                </c:pt>
                <c:pt idx="556">
                  <c:v>6.5720000000000004E-7</c:v>
                </c:pt>
                <c:pt idx="557">
                  <c:v>6.5789999999999998E-7</c:v>
                </c:pt>
                <c:pt idx="558">
                  <c:v>6.5860000000000003E-7</c:v>
                </c:pt>
                <c:pt idx="559">
                  <c:v>6.5929999999999998E-7</c:v>
                </c:pt>
                <c:pt idx="560">
                  <c:v>6.6000000000000003E-7</c:v>
                </c:pt>
                <c:pt idx="561">
                  <c:v>6.6059999999999997E-7</c:v>
                </c:pt>
                <c:pt idx="562">
                  <c:v>6.6130000000000003E-7</c:v>
                </c:pt>
                <c:pt idx="563">
                  <c:v>6.6189999999999996E-7</c:v>
                </c:pt>
                <c:pt idx="564">
                  <c:v>6.624E-7</c:v>
                </c:pt>
                <c:pt idx="565">
                  <c:v>6.6300000000000005E-7</c:v>
                </c:pt>
                <c:pt idx="566">
                  <c:v>6.6349999999999998E-7</c:v>
                </c:pt>
                <c:pt idx="567">
                  <c:v>6.6390000000000001E-7</c:v>
                </c:pt>
                <c:pt idx="568">
                  <c:v>6.6430000000000004E-7</c:v>
                </c:pt>
                <c:pt idx="569">
                  <c:v>6.6469999999999996E-7</c:v>
                </c:pt>
                <c:pt idx="570">
                  <c:v>6.6499999999999999E-7</c:v>
                </c:pt>
                <c:pt idx="571">
                  <c:v>6.652E-7</c:v>
                </c:pt>
                <c:pt idx="572">
                  <c:v>6.6550000000000002E-7</c:v>
                </c:pt>
                <c:pt idx="573">
                  <c:v>6.6570000000000004E-7</c:v>
                </c:pt>
                <c:pt idx="574">
                  <c:v>6.6589999999999995E-7</c:v>
                </c:pt>
                <c:pt idx="575">
                  <c:v>6.6609999999999996E-7</c:v>
                </c:pt>
                <c:pt idx="576">
                  <c:v>6.6619999999999997E-7</c:v>
                </c:pt>
                <c:pt idx="577">
                  <c:v>6.6639999999999999E-7</c:v>
                </c:pt>
                <c:pt idx="578">
                  <c:v>6.6649999999999999E-7</c:v>
                </c:pt>
                <c:pt idx="579">
                  <c:v>6.666E-7</c:v>
                </c:pt>
                <c:pt idx="580">
                  <c:v>6.6680000000000002E-7</c:v>
                </c:pt>
                <c:pt idx="581">
                  <c:v>6.6690000000000002E-7</c:v>
                </c:pt>
                <c:pt idx="582">
                  <c:v>6.6700000000000003E-7</c:v>
                </c:pt>
                <c:pt idx="583">
                  <c:v>6.6720000000000005E-7</c:v>
                </c:pt>
                <c:pt idx="584">
                  <c:v>6.6739999999999995E-7</c:v>
                </c:pt>
                <c:pt idx="585">
                  <c:v>6.6749999999999996E-7</c:v>
                </c:pt>
                <c:pt idx="586">
                  <c:v>6.6769999999999998E-7</c:v>
                </c:pt>
                <c:pt idx="587">
                  <c:v>6.68E-7</c:v>
                </c:pt>
                <c:pt idx="588">
                  <c:v>6.6820000000000001E-7</c:v>
                </c:pt>
                <c:pt idx="589">
                  <c:v>6.6850000000000004E-7</c:v>
                </c:pt>
                <c:pt idx="590">
                  <c:v>6.6870000000000005E-7</c:v>
                </c:pt>
                <c:pt idx="591">
                  <c:v>6.6899999999999997E-7</c:v>
                </c:pt>
                <c:pt idx="592">
                  <c:v>6.6929999999999999E-7</c:v>
                </c:pt>
                <c:pt idx="593">
                  <c:v>6.6960000000000001E-7</c:v>
                </c:pt>
                <c:pt idx="594">
                  <c:v>6.6990000000000004E-7</c:v>
                </c:pt>
                <c:pt idx="595">
                  <c:v>6.7010000000000005E-7</c:v>
                </c:pt>
                <c:pt idx="596">
                  <c:v>6.7039999999999997E-7</c:v>
                </c:pt>
                <c:pt idx="597">
                  <c:v>6.7069999999999999E-7</c:v>
                </c:pt>
                <c:pt idx="598">
                  <c:v>6.7090000000000001E-7</c:v>
                </c:pt>
                <c:pt idx="599">
                  <c:v>6.7110000000000002E-7</c:v>
                </c:pt>
                <c:pt idx="600">
                  <c:v>6.7130000000000004E-7</c:v>
                </c:pt>
                <c:pt idx="601">
                  <c:v>6.7150000000000005E-7</c:v>
                </c:pt>
                <c:pt idx="602">
                  <c:v>6.7179999999999997E-7</c:v>
                </c:pt>
                <c:pt idx="603">
                  <c:v>6.7209999999999999E-7</c:v>
                </c:pt>
                <c:pt idx="604">
                  <c:v>6.7250000000000002E-7</c:v>
                </c:pt>
                <c:pt idx="605">
                  <c:v>6.7290000000000005E-7</c:v>
                </c:pt>
                <c:pt idx="606">
                  <c:v>6.7349999999999999E-7</c:v>
                </c:pt>
                <c:pt idx="607">
                  <c:v>6.7420000000000004E-7</c:v>
                </c:pt>
                <c:pt idx="608">
                  <c:v>6.7489999999999999E-7</c:v>
                </c:pt>
                <c:pt idx="609">
                  <c:v>6.7570000000000005E-7</c:v>
                </c:pt>
                <c:pt idx="610">
                  <c:v>6.7660000000000001E-7</c:v>
                </c:pt>
                <c:pt idx="611">
                  <c:v>6.7759999999999998E-7</c:v>
                </c:pt>
                <c:pt idx="612">
                  <c:v>6.7859999999999995E-7</c:v>
                </c:pt>
                <c:pt idx="613">
                  <c:v>6.7960000000000002E-7</c:v>
                </c:pt>
                <c:pt idx="614">
                  <c:v>6.8059999999999999E-7</c:v>
                </c:pt>
                <c:pt idx="615">
                  <c:v>6.8169999999999997E-7</c:v>
                </c:pt>
                <c:pt idx="616">
                  <c:v>6.8270000000000005E-7</c:v>
                </c:pt>
                <c:pt idx="617">
                  <c:v>6.8370000000000001E-7</c:v>
                </c:pt>
                <c:pt idx="618">
                  <c:v>6.8469999999999998E-7</c:v>
                </c:pt>
                <c:pt idx="619">
                  <c:v>6.8569999999999995E-7</c:v>
                </c:pt>
                <c:pt idx="620">
                  <c:v>6.8660000000000002E-7</c:v>
                </c:pt>
                <c:pt idx="621">
                  <c:v>6.8739999999999997E-7</c:v>
                </c:pt>
                <c:pt idx="622">
                  <c:v>6.8830000000000004E-7</c:v>
                </c:pt>
                <c:pt idx="623">
                  <c:v>6.891E-7</c:v>
                </c:pt>
                <c:pt idx="624">
                  <c:v>6.8980000000000005E-7</c:v>
                </c:pt>
                <c:pt idx="625">
                  <c:v>6.906E-7</c:v>
                </c:pt>
                <c:pt idx="626">
                  <c:v>6.9129999999999995E-7</c:v>
                </c:pt>
                <c:pt idx="627">
                  <c:v>6.92E-7</c:v>
                </c:pt>
                <c:pt idx="628">
                  <c:v>6.9269999999999995E-7</c:v>
                </c:pt>
                <c:pt idx="629">
                  <c:v>6.934E-7</c:v>
                </c:pt>
                <c:pt idx="630">
                  <c:v>6.9419999999999996E-7</c:v>
                </c:pt>
                <c:pt idx="631">
                  <c:v>6.9490000000000001E-7</c:v>
                </c:pt>
                <c:pt idx="632">
                  <c:v>6.9559999999999996E-7</c:v>
                </c:pt>
                <c:pt idx="633">
                  <c:v>6.9630000000000001E-7</c:v>
                </c:pt>
                <c:pt idx="634">
                  <c:v>6.9699999999999995E-7</c:v>
                </c:pt>
                <c:pt idx="635">
                  <c:v>6.9780000000000001E-7</c:v>
                </c:pt>
                <c:pt idx="636">
                  <c:v>6.9849999999999996E-7</c:v>
                </c:pt>
                <c:pt idx="637">
                  <c:v>6.9910000000000001E-7</c:v>
                </c:pt>
                <c:pt idx="638">
                  <c:v>6.9979999999999995E-7</c:v>
                </c:pt>
                <c:pt idx="639">
                  <c:v>7.0050000000000001E-7</c:v>
                </c:pt>
                <c:pt idx="640">
                  <c:v>7.0110000000000005E-7</c:v>
                </c:pt>
                <c:pt idx="641">
                  <c:v>7.018E-7</c:v>
                </c:pt>
                <c:pt idx="642">
                  <c:v>7.0250000000000005E-7</c:v>
                </c:pt>
                <c:pt idx="643">
                  <c:v>7.032E-7</c:v>
                </c:pt>
                <c:pt idx="644">
                  <c:v>7.0399999999999995E-7</c:v>
                </c:pt>
                <c:pt idx="645">
                  <c:v>7.047E-7</c:v>
                </c:pt>
                <c:pt idx="646">
                  <c:v>7.0549999999999996E-7</c:v>
                </c:pt>
                <c:pt idx="647">
                  <c:v>7.0640000000000003E-7</c:v>
                </c:pt>
                <c:pt idx="648">
                  <c:v>7.0729999999999999E-7</c:v>
                </c:pt>
                <c:pt idx="649">
                  <c:v>7.0819999999999995E-7</c:v>
                </c:pt>
                <c:pt idx="650">
                  <c:v>7.0910000000000002E-7</c:v>
                </c:pt>
                <c:pt idx="651">
                  <c:v>7.1009999999999999E-7</c:v>
                </c:pt>
                <c:pt idx="652">
                  <c:v>7.1109999999999996E-7</c:v>
                </c:pt>
                <c:pt idx="653">
                  <c:v>7.1220000000000004E-7</c:v>
                </c:pt>
                <c:pt idx="654">
                  <c:v>7.1330000000000001E-7</c:v>
                </c:pt>
                <c:pt idx="655">
                  <c:v>7.145E-7</c:v>
                </c:pt>
                <c:pt idx="656">
                  <c:v>7.1569999999999998E-7</c:v>
                </c:pt>
                <c:pt idx="657">
                  <c:v>7.1699999999999997E-7</c:v>
                </c:pt>
                <c:pt idx="658">
                  <c:v>7.1819999999999996E-7</c:v>
                </c:pt>
                <c:pt idx="659">
                  <c:v>7.1959999999999996E-7</c:v>
                </c:pt>
                <c:pt idx="660">
                  <c:v>7.2089999999999995E-7</c:v>
                </c:pt>
                <c:pt idx="661">
                  <c:v>7.2220000000000005E-7</c:v>
                </c:pt>
                <c:pt idx="662">
                  <c:v>7.2360000000000005E-7</c:v>
                </c:pt>
                <c:pt idx="663">
                  <c:v>7.2490000000000004E-7</c:v>
                </c:pt>
                <c:pt idx="664">
                  <c:v>7.2620000000000003E-7</c:v>
                </c:pt>
                <c:pt idx="665">
                  <c:v>7.2740000000000002E-7</c:v>
                </c:pt>
                <c:pt idx="666">
                  <c:v>7.2870000000000001E-7</c:v>
                </c:pt>
                <c:pt idx="667">
                  <c:v>7.2979999999999998E-7</c:v>
                </c:pt>
                <c:pt idx="668">
                  <c:v>7.3089999999999996E-7</c:v>
                </c:pt>
                <c:pt idx="669">
                  <c:v>7.3200000000000004E-7</c:v>
                </c:pt>
                <c:pt idx="670">
                  <c:v>7.3310000000000002E-7</c:v>
                </c:pt>
                <c:pt idx="671">
                  <c:v>7.3409999999999999E-7</c:v>
                </c:pt>
                <c:pt idx="672">
                  <c:v>7.3519999999999997E-7</c:v>
                </c:pt>
                <c:pt idx="673">
                  <c:v>7.3620000000000004E-7</c:v>
                </c:pt>
                <c:pt idx="674">
                  <c:v>7.3730000000000002E-7</c:v>
                </c:pt>
                <c:pt idx="675">
                  <c:v>7.3839999999999999E-7</c:v>
                </c:pt>
                <c:pt idx="676">
                  <c:v>7.3949999999999997E-7</c:v>
                </c:pt>
                <c:pt idx="677">
                  <c:v>7.4059999999999995E-7</c:v>
                </c:pt>
                <c:pt idx="678">
                  <c:v>7.4170000000000003E-7</c:v>
                </c:pt>
                <c:pt idx="679">
                  <c:v>7.427E-7</c:v>
                </c:pt>
                <c:pt idx="680">
                  <c:v>7.4369999999999997E-7</c:v>
                </c:pt>
                <c:pt idx="681">
                  <c:v>7.4460000000000004E-7</c:v>
                </c:pt>
                <c:pt idx="682">
                  <c:v>7.455E-7</c:v>
                </c:pt>
                <c:pt idx="683">
                  <c:v>7.4629999999999995E-7</c:v>
                </c:pt>
                <c:pt idx="684">
                  <c:v>7.469E-7</c:v>
                </c:pt>
                <c:pt idx="685">
                  <c:v>7.4750000000000004E-7</c:v>
                </c:pt>
                <c:pt idx="686">
                  <c:v>7.4789999999999997E-7</c:v>
                </c:pt>
                <c:pt idx="687">
                  <c:v>7.4819999999999999E-7</c:v>
                </c:pt>
                <c:pt idx="688">
                  <c:v>7.4850000000000001E-7</c:v>
                </c:pt>
                <c:pt idx="689">
                  <c:v>7.4860000000000002E-7</c:v>
                </c:pt>
                <c:pt idx="690">
                  <c:v>7.4860000000000002E-7</c:v>
                </c:pt>
                <c:pt idx="691">
                  <c:v>7.4850000000000001E-7</c:v>
                </c:pt>
                <c:pt idx="692">
                  <c:v>7.484E-7</c:v>
                </c:pt>
                <c:pt idx="693">
                  <c:v>7.4819999999999999E-7</c:v>
                </c:pt>
                <c:pt idx="694">
                  <c:v>7.4799999999999997E-7</c:v>
                </c:pt>
                <c:pt idx="695">
                  <c:v>7.4789999999999997E-7</c:v>
                </c:pt>
                <c:pt idx="696">
                  <c:v>7.4769999999999995E-7</c:v>
                </c:pt>
                <c:pt idx="697">
                  <c:v>7.4760000000000005E-7</c:v>
                </c:pt>
                <c:pt idx="698">
                  <c:v>7.4750000000000004E-7</c:v>
                </c:pt>
                <c:pt idx="699">
                  <c:v>7.4740000000000004E-7</c:v>
                </c:pt>
                <c:pt idx="700">
                  <c:v>7.4740000000000004E-7</c:v>
                </c:pt>
                <c:pt idx="701">
                  <c:v>7.4740000000000004E-7</c:v>
                </c:pt>
                <c:pt idx="702">
                  <c:v>7.4730000000000003E-7</c:v>
                </c:pt>
                <c:pt idx="703">
                  <c:v>7.4730000000000003E-7</c:v>
                </c:pt>
                <c:pt idx="704">
                  <c:v>7.4730000000000003E-7</c:v>
                </c:pt>
                <c:pt idx="705">
                  <c:v>7.4730000000000003E-7</c:v>
                </c:pt>
                <c:pt idx="706">
                  <c:v>7.4740000000000004E-7</c:v>
                </c:pt>
                <c:pt idx="707">
                  <c:v>7.4740000000000004E-7</c:v>
                </c:pt>
                <c:pt idx="708">
                  <c:v>7.4760000000000005E-7</c:v>
                </c:pt>
                <c:pt idx="709">
                  <c:v>7.4769999999999995E-7</c:v>
                </c:pt>
                <c:pt idx="710">
                  <c:v>7.4799999999999997E-7</c:v>
                </c:pt>
                <c:pt idx="711">
                  <c:v>7.483E-7</c:v>
                </c:pt>
                <c:pt idx="712">
                  <c:v>7.4860000000000002E-7</c:v>
                </c:pt>
                <c:pt idx="713">
                  <c:v>7.4900000000000005E-7</c:v>
                </c:pt>
                <c:pt idx="714">
                  <c:v>7.4939999999999997E-7</c:v>
                </c:pt>
                <c:pt idx="715">
                  <c:v>7.498E-7</c:v>
                </c:pt>
                <c:pt idx="716">
                  <c:v>7.5030000000000004E-7</c:v>
                </c:pt>
                <c:pt idx="717">
                  <c:v>7.5069999999999997E-7</c:v>
                </c:pt>
                <c:pt idx="718">
                  <c:v>7.511E-7</c:v>
                </c:pt>
                <c:pt idx="719">
                  <c:v>7.5150000000000003E-7</c:v>
                </c:pt>
                <c:pt idx="720">
                  <c:v>7.5189999999999995E-7</c:v>
                </c:pt>
                <c:pt idx="721">
                  <c:v>7.5219999999999997E-7</c:v>
                </c:pt>
                <c:pt idx="722">
                  <c:v>7.526E-7</c:v>
                </c:pt>
                <c:pt idx="723">
                  <c:v>7.5280000000000002E-7</c:v>
                </c:pt>
                <c:pt idx="724">
                  <c:v>7.5300000000000003E-7</c:v>
                </c:pt>
                <c:pt idx="725">
                  <c:v>7.5320000000000005E-7</c:v>
                </c:pt>
                <c:pt idx="726">
                  <c:v>7.5329999999999995E-7</c:v>
                </c:pt>
                <c:pt idx="727">
                  <c:v>7.5339999999999996E-7</c:v>
                </c:pt>
                <c:pt idx="728">
                  <c:v>7.5329999999999995E-7</c:v>
                </c:pt>
                <c:pt idx="729">
                  <c:v>7.5320000000000005E-7</c:v>
                </c:pt>
                <c:pt idx="730">
                  <c:v>7.5300000000000003E-7</c:v>
                </c:pt>
                <c:pt idx="731">
                  <c:v>7.5270000000000001E-7</c:v>
                </c:pt>
                <c:pt idx="732">
                  <c:v>7.5229999999999998E-7</c:v>
                </c:pt>
                <c:pt idx="733">
                  <c:v>7.5180000000000005E-7</c:v>
                </c:pt>
                <c:pt idx="734">
                  <c:v>7.511E-7</c:v>
                </c:pt>
                <c:pt idx="735">
                  <c:v>7.5040000000000005E-7</c:v>
                </c:pt>
                <c:pt idx="736">
                  <c:v>7.4949999999999998E-7</c:v>
                </c:pt>
                <c:pt idx="737">
                  <c:v>7.4860000000000002E-7</c:v>
                </c:pt>
                <c:pt idx="738">
                  <c:v>7.4760000000000005E-7</c:v>
                </c:pt>
                <c:pt idx="739">
                  <c:v>7.4659999999999998E-7</c:v>
                </c:pt>
                <c:pt idx="740">
                  <c:v>7.4560000000000001E-7</c:v>
                </c:pt>
                <c:pt idx="741">
                  <c:v>7.4460000000000004E-7</c:v>
                </c:pt>
                <c:pt idx="742">
                  <c:v>7.4359999999999996E-7</c:v>
                </c:pt>
                <c:pt idx="743">
                  <c:v>7.4280000000000001E-7</c:v>
                </c:pt>
                <c:pt idx="744">
                  <c:v>7.4199999999999995E-7</c:v>
                </c:pt>
                <c:pt idx="745">
                  <c:v>7.4140000000000001E-7</c:v>
                </c:pt>
                <c:pt idx="746">
                  <c:v>7.4079999999999996E-7</c:v>
                </c:pt>
                <c:pt idx="747">
                  <c:v>7.4040000000000004E-7</c:v>
                </c:pt>
                <c:pt idx="748">
                  <c:v>7.4010000000000002E-7</c:v>
                </c:pt>
                <c:pt idx="749">
                  <c:v>7.399E-7</c:v>
                </c:pt>
                <c:pt idx="750">
                  <c:v>7.3969999999999999E-7</c:v>
                </c:pt>
                <c:pt idx="751">
                  <c:v>7.3969999999999999E-7</c:v>
                </c:pt>
                <c:pt idx="752">
                  <c:v>7.3969999999999999E-7</c:v>
                </c:pt>
                <c:pt idx="753">
                  <c:v>7.3979999999999999E-7</c:v>
                </c:pt>
                <c:pt idx="754">
                  <c:v>7.399E-7</c:v>
                </c:pt>
                <c:pt idx="755">
                  <c:v>7.4010000000000002E-7</c:v>
                </c:pt>
                <c:pt idx="756">
                  <c:v>7.4030000000000003E-7</c:v>
                </c:pt>
                <c:pt idx="757">
                  <c:v>7.4069999999999996E-7</c:v>
                </c:pt>
                <c:pt idx="758">
                  <c:v>7.4099999999999998E-7</c:v>
                </c:pt>
                <c:pt idx="759">
                  <c:v>7.4150000000000002E-7</c:v>
                </c:pt>
                <c:pt idx="760">
                  <c:v>7.4199999999999995E-7</c:v>
                </c:pt>
                <c:pt idx="761">
                  <c:v>7.4249999999999998E-7</c:v>
                </c:pt>
                <c:pt idx="762">
                  <c:v>7.4320000000000004E-7</c:v>
                </c:pt>
                <c:pt idx="763">
                  <c:v>7.4389999999999998E-7</c:v>
                </c:pt>
                <c:pt idx="764">
                  <c:v>7.4460000000000004E-7</c:v>
                </c:pt>
                <c:pt idx="765">
                  <c:v>7.455E-7</c:v>
                </c:pt>
                <c:pt idx="766">
                  <c:v>7.4649999999999997E-7</c:v>
                </c:pt>
                <c:pt idx="767">
                  <c:v>7.4750000000000004E-7</c:v>
                </c:pt>
                <c:pt idx="768">
                  <c:v>7.4860000000000002E-7</c:v>
                </c:pt>
                <c:pt idx="769">
                  <c:v>7.498E-7</c:v>
                </c:pt>
                <c:pt idx="770">
                  <c:v>7.511E-7</c:v>
                </c:pt>
                <c:pt idx="771">
                  <c:v>7.5239999999999999E-7</c:v>
                </c:pt>
                <c:pt idx="772">
                  <c:v>7.5379999999999999E-7</c:v>
                </c:pt>
                <c:pt idx="773">
                  <c:v>7.5519999999999999E-7</c:v>
                </c:pt>
                <c:pt idx="774">
                  <c:v>7.5659999999999999E-7</c:v>
                </c:pt>
                <c:pt idx="775">
                  <c:v>7.5809999999999999E-7</c:v>
                </c:pt>
                <c:pt idx="776">
                  <c:v>7.5949999999999999E-7</c:v>
                </c:pt>
                <c:pt idx="777">
                  <c:v>7.6089999999999999E-7</c:v>
                </c:pt>
                <c:pt idx="778">
                  <c:v>7.6229999999999999E-7</c:v>
                </c:pt>
                <c:pt idx="779">
                  <c:v>7.6369999999999999E-7</c:v>
                </c:pt>
                <c:pt idx="780">
                  <c:v>7.6499999999999998E-7</c:v>
                </c:pt>
                <c:pt idx="781">
                  <c:v>7.6629999999999997E-7</c:v>
                </c:pt>
                <c:pt idx="782">
                  <c:v>7.6749999999999996E-7</c:v>
                </c:pt>
                <c:pt idx="783">
                  <c:v>7.6860000000000004E-7</c:v>
                </c:pt>
                <c:pt idx="784">
                  <c:v>7.6970000000000002E-7</c:v>
                </c:pt>
                <c:pt idx="785">
                  <c:v>7.7069999999999999E-7</c:v>
                </c:pt>
                <c:pt idx="786">
                  <c:v>7.7169999999999996E-7</c:v>
                </c:pt>
                <c:pt idx="787">
                  <c:v>7.7260000000000002E-7</c:v>
                </c:pt>
                <c:pt idx="788">
                  <c:v>7.7339999999999998E-7</c:v>
                </c:pt>
                <c:pt idx="789">
                  <c:v>7.7420000000000004E-7</c:v>
                </c:pt>
                <c:pt idx="790">
                  <c:v>7.751E-7</c:v>
                </c:pt>
                <c:pt idx="791">
                  <c:v>7.7589999999999995E-7</c:v>
                </c:pt>
                <c:pt idx="792">
                  <c:v>7.7680000000000002E-7</c:v>
                </c:pt>
                <c:pt idx="793">
                  <c:v>7.7759999999999997E-7</c:v>
                </c:pt>
                <c:pt idx="794">
                  <c:v>7.7850000000000004E-7</c:v>
                </c:pt>
                <c:pt idx="795">
                  <c:v>7.794E-7</c:v>
                </c:pt>
                <c:pt idx="796">
                  <c:v>7.8029999999999997E-7</c:v>
                </c:pt>
                <c:pt idx="797">
                  <c:v>7.8120000000000003E-7</c:v>
                </c:pt>
                <c:pt idx="798">
                  <c:v>7.822E-7</c:v>
                </c:pt>
                <c:pt idx="799">
                  <c:v>7.8309999999999996E-7</c:v>
                </c:pt>
                <c:pt idx="800">
                  <c:v>7.8410000000000004E-7</c:v>
                </c:pt>
                <c:pt idx="801">
                  <c:v>7.8510000000000001E-7</c:v>
                </c:pt>
                <c:pt idx="802">
                  <c:v>7.8609999999999998E-7</c:v>
                </c:pt>
                <c:pt idx="803">
                  <c:v>7.8709999999999995E-7</c:v>
                </c:pt>
                <c:pt idx="804">
                  <c:v>7.8810000000000002E-7</c:v>
                </c:pt>
                <c:pt idx="805">
                  <c:v>7.892E-7</c:v>
                </c:pt>
                <c:pt idx="806">
                  <c:v>7.9039999999999998E-7</c:v>
                </c:pt>
                <c:pt idx="807">
                  <c:v>7.9149999999999996E-7</c:v>
                </c:pt>
                <c:pt idx="808">
                  <c:v>7.9279999999999995E-7</c:v>
                </c:pt>
                <c:pt idx="809">
                  <c:v>7.9400000000000004E-7</c:v>
                </c:pt>
                <c:pt idx="810">
                  <c:v>7.9540000000000004E-7</c:v>
                </c:pt>
                <c:pt idx="811">
                  <c:v>7.9670000000000003E-7</c:v>
                </c:pt>
                <c:pt idx="812">
                  <c:v>7.9810000000000003E-7</c:v>
                </c:pt>
                <c:pt idx="813">
                  <c:v>7.9960000000000004E-7</c:v>
                </c:pt>
                <c:pt idx="814">
                  <c:v>8.0110000000000005E-7</c:v>
                </c:pt>
                <c:pt idx="815">
                  <c:v>8.0259999999999995E-7</c:v>
                </c:pt>
                <c:pt idx="816">
                  <c:v>8.0419999999999996E-7</c:v>
                </c:pt>
                <c:pt idx="817">
                  <c:v>8.0579999999999998E-7</c:v>
                </c:pt>
                <c:pt idx="818">
                  <c:v>8.075E-7</c:v>
                </c:pt>
                <c:pt idx="819">
                  <c:v>8.0910000000000001E-7</c:v>
                </c:pt>
                <c:pt idx="820">
                  <c:v>8.1080000000000003E-7</c:v>
                </c:pt>
                <c:pt idx="821">
                  <c:v>8.1240000000000005E-7</c:v>
                </c:pt>
                <c:pt idx="822">
                  <c:v>8.1409999999999996E-7</c:v>
                </c:pt>
                <c:pt idx="823">
                  <c:v>8.1569999999999998E-7</c:v>
                </c:pt>
                <c:pt idx="824">
                  <c:v>8.1729999999999999E-7</c:v>
                </c:pt>
                <c:pt idx="825">
                  <c:v>8.188E-7</c:v>
                </c:pt>
                <c:pt idx="826">
                  <c:v>8.2040000000000001E-7</c:v>
                </c:pt>
                <c:pt idx="827">
                  <c:v>8.2190000000000002E-7</c:v>
                </c:pt>
                <c:pt idx="828">
                  <c:v>8.2330000000000002E-7</c:v>
                </c:pt>
                <c:pt idx="829">
                  <c:v>8.2470000000000002E-7</c:v>
                </c:pt>
                <c:pt idx="830">
                  <c:v>8.2600000000000001E-7</c:v>
                </c:pt>
                <c:pt idx="831">
                  <c:v>8.272E-7</c:v>
                </c:pt>
                <c:pt idx="832">
                  <c:v>8.2839999999999998E-7</c:v>
                </c:pt>
                <c:pt idx="833">
                  <c:v>8.2939999999999995E-7</c:v>
                </c:pt>
                <c:pt idx="834">
                  <c:v>8.3050000000000003E-7</c:v>
                </c:pt>
                <c:pt idx="835">
                  <c:v>8.3139999999999999E-7</c:v>
                </c:pt>
                <c:pt idx="836">
                  <c:v>8.3229999999999996E-7</c:v>
                </c:pt>
                <c:pt idx="837">
                  <c:v>8.3310000000000002E-7</c:v>
                </c:pt>
                <c:pt idx="838">
                  <c:v>8.3379999999999996E-7</c:v>
                </c:pt>
                <c:pt idx="839">
                  <c:v>8.3440000000000001E-7</c:v>
                </c:pt>
                <c:pt idx="840">
                  <c:v>8.3490000000000004E-7</c:v>
                </c:pt>
                <c:pt idx="841">
                  <c:v>8.3539999999999998E-7</c:v>
                </c:pt>
                <c:pt idx="842">
                  <c:v>8.3580000000000001E-7</c:v>
                </c:pt>
                <c:pt idx="843">
                  <c:v>8.3610000000000003E-7</c:v>
                </c:pt>
                <c:pt idx="844">
                  <c:v>8.3640000000000005E-7</c:v>
                </c:pt>
                <c:pt idx="845">
                  <c:v>8.3659999999999996E-7</c:v>
                </c:pt>
                <c:pt idx="846">
                  <c:v>8.3679999999999998E-7</c:v>
                </c:pt>
                <c:pt idx="847">
                  <c:v>8.3689999999999998E-7</c:v>
                </c:pt>
                <c:pt idx="848">
                  <c:v>8.3699999999999999E-7</c:v>
                </c:pt>
                <c:pt idx="849">
                  <c:v>8.371E-7</c:v>
                </c:pt>
                <c:pt idx="850">
                  <c:v>8.3720000000000001E-7</c:v>
                </c:pt>
                <c:pt idx="851">
                  <c:v>8.3750000000000003E-7</c:v>
                </c:pt>
                <c:pt idx="852">
                  <c:v>8.3789999999999995E-7</c:v>
                </c:pt>
                <c:pt idx="853">
                  <c:v>8.3839999999999999E-7</c:v>
                </c:pt>
                <c:pt idx="854">
                  <c:v>8.3920000000000005E-7</c:v>
                </c:pt>
                <c:pt idx="855">
                  <c:v>8.4020000000000002E-7</c:v>
                </c:pt>
                <c:pt idx="856">
                  <c:v>8.4150000000000001E-7</c:v>
                </c:pt>
                <c:pt idx="857">
                  <c:v>8.4310000000000003E-7</c:v>
                </c:pt>
                <c:pt idx="858">
                  <c:v>8.4489999999999995E-7</c:v>
                </c:pt>
                <c:pt idx="859">
                  <c:v>8.47E-7</c:v>
                </c:pt>
                <c:pt idx="860">
                  <c:v>8.4929999999999996E-7</c:v>
                </c:pt>
                <c:pt idx="861">
                  <c:v>8.5180000000000004E-7</c:v>
                </c:pt>
                <c:pt idx="862">
                  <c:v>8.5450000000000003E-7</c:v>
                </c:pt>
                <c:pt idx="863">
                  <c:v>8.5740000000000004E-7</c:v>
                </c:pt>
                <c:pt idx="864">
                  <c:v>8.6059999999999996E-7</c:v>
                </c:pt>
                <c:pt idx="865">
                  <c:v>8.6379999999999999E-7</c:v>
                </c:pt>
                <c:pt idx="866">
                  <c:v>8.6730000000000004E-7</c:v>
                </c:pt>
                <c:pt idx="867">
                  <c:v>8.7079999999999999E-7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9B1-47EA-A17F-0DF401D11A17}"/>
            </c:ext>
          </c:extLst>
        </c:ser>
        <c:ser>
          <c:idx val="3"/>
          <c:order val="4"/>
          <c:tx>
            <c:strRef>
              <c:f>NEMI!$R$1</c:f>
              <c:strCache>
                <c:ptCount val="1"/>
                <c:pt idx="0">
                  <c:v>0 deg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NEMI!$V$3:$V$870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2.4220000000000001E-3</c:v>
                </c:pt>
                <c:pt idx="3">
                  <c:v>2.591E-3</c:v>
                </c:pt>
                <c:pt idx="4">
                  <c:v>2.7629999999999998E-3</c:v>
                </c:pt>
                <c:pt idx="5">
                  <c:v>2.947E-3</c:v>
                </c:pt>
                <c:pt idx="6">
                  <c:v>3.1329999999999999E-3</c:v>
                </c:pt>
                <c:pt idx="7">
                  <c:v>3.3270000000000001E-3</c:v>
                </c:pt>
                <c:pt idx="8">
                  <c:v>3.5260000000000001E-3</c:v>
                </c:pt>
                <c:pt idx="9">
                  <c:v>3.7360000000000002E-3</c:v>
                </c:pt>
                <c:pt idx="10">
                  <c:v>3.9500000000000004E-3</c:v>
                </c:pt>
                <c:pt idx="11">
                  <c:v>4.1720000000000004E-3</c:v>
                </c:pt>
                <c:pt idx="12">
                  <c:v>4.4050000000000001E-3</c:v>
                </c:pt>
                <c:pt idx="13">
                  <c:v>4.6449999999999998E-3</c:v>
                </c:pt>
                <c:pt idx="14">
                  <c:v>4.8900000000000002E-3</c:v>
                </c:pt>
                <c:pt idx="15">
                  <c:v>5.1390000000000003E-3</c:v>
                </c:pt>
                <c:pt idx="16">
                  <c:v>5.3959999999999998E-3</c:v>
                </c:pt>
                <c:pt idx="17">
                  <c:v>5.6709999999999998E-3</c:v>
                </c:pt>
                <c:pt idx="18">
                  <c:v>5.9509999999999997E-3</c:v>
                </c:pt>
                <c:pt idx="19">
                  <c:v>6.2370000000000004E-3</c:v>
                </c:pt>
                <c:pt idx="20">
                  <c:v>6.5430000000000002E-3</c:v>
                </c:pt>
                <c:pt idx="21">
                  <c:v>6.8459999999999997E-3</c:v>
                </c:pt>
                <c:pt idx="22">
                  <c:v>7.1630000000000001E-3</c:v>
                </c:pt>
                <c:pt idx="23">
                  <c:v>7.4799999999999997E-3</c:v>
                </c:pt>
                <c:pt idx="24">
                  <c:v>7.8130000000000005E-3</c:v>
                </c:pt>
                <c:pt idx="25">
                  <c:v>8.1429999999999992E-3</c:v>
                </c:pt>
                <c:pt idx="26">
                  <c:v>8.4779999999999994E-3</c:v>
                </c:pt>
                <c:pt idx="27">
                  <c:v>8.8419999999999992E-3</c:v>
                </c:pt>
                <c:pt idx="28">
                  <c:v>9.2169999999999995E-3</c:v>
                </c:pt>
                <c:pt idx="29">
                  <c:v>9.587E-3</c:v>
                </c:pt>
                <c:pt idx="30">
                  <c:v>9.9900000000000006E-3</c:v>
                </c:pt>
                <c:pt idx="31">
                  <c:v>1.039E-2</c:v>
                </c:pt>
                <c:pt idx="32">
                  <c:v>1.0789999999999999E-2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1.206E-2</c:v>
                </c:pt>
                <c:pt idx="36">
                  <c:v>1.251E-2</c:v>
                </c:pt>
                <c:pt idx="37">
                  <c:v>1.2959999999999999E-2</c:v>
                </c:pt>
                <c:pt idx="38">
                  <c:v>1.3429999999999999E-2</c:v>
                </c:pt>
                <c:pt idx="39">
                  <c:v>1.389E-2</c:v>
                </c:pt>
                <c:pt idx="40">
                  <c:v>1.438E-2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1.6920000000000001E-2</c:v>
                </c:pt>
                <c:pt idx="46">
                  <c:v>1.746E-2</c:v>
                </c:pt>
                <c:pt idx="47">
                  <c:v>1.8020000000000001E-2</c:v>
                </c:pt>
                <c:pt idx="48">
                  <c:v>1.8589999999999999E-2</c:v>
                </c:pt>
                <c:pt idx="49">
                  <c:v>1.915E-2</c:v>
                </c:pt>
                <c:pt idx="50">
                  <c:v>1.9720000000000001E-2</c:v>
                </c:pt>
                <c:pt idx="51">
                  <c:v>2.0310000000000002E-2</c:v>
                </c:pt>
                <c:pt idx="52">
                  <c:v>2.0930000000000001E-2</c:v>
                </c:pt>
                <c:pt idx="53">
                  <c:v>2.1510000000000001E-2</c:v>
                </c:pt>
                <c:pt idx="54">
                  <c:v>2.215E-2</c:v>
                </c:pt>
                <c:pt idx="55">
                  <c:v>2.2780000000000002E-2</c:v>
                </c:pt>
                <c:pt idx="56">
                  <c:v>2.341E-2</c:v>
                </c:pt>
                <c:pt idx="57">
                  <c:v>2.4039999999999999E-2</c:v>
                </c:pt>
                <c:pt idx="58">
                  <c:v>2.4680000000000001E-2</c:v>
                </c:pt>
                <c:pt idx="59">
                  <c:v>2.5350000000000001E-2</c:v>
                </c:pt>
                <c:pt idx="60">
                  <c:v>2.5999999999999999E-2</c:v>
                </c:pt>
                <c:pt idx="61">
                  <c:v>2.6689999999999998E-2</c:v>
                </c:pt>
                <c:pt idx="62">
                  <c:v>2.7349999999999999E-2</c:v>
                </c:pt>
                <c:pt idx="63">
                  <c:v>2.8039999999999999E-2</c:v>
                </c:pt>
                <c:pt idx="64">
                  <c:v>2.8740000000000002E-2</c:v>
                </c:pt>
                <c:pt idx="65">
                  <c:v>2.9440000000000001E-2</c:v>
                </c:pt>
                <c:pt idx="66">
                  <c:v>3.0130000000000001E-2</c:v>
                </c:pt>
                <c:pt idx="67">
                  <c:v>3.0849999999999999E-2</c:v>
                </c:pt>
                <c:pt idx="68">
                  <c:v>3.1570000000000001E-2</c:v>
                </c:pt>
                <c:pt idx="69">
                  <c:v>3.2309999999999998E-2</c:v>
                </c:pt>
                <c:pt idx="70">
                  <c:v>3.304E-2</c:v>
                </c:pt>
                <c:pt idx="71">
                  <c:v>3.3820000000000003E-2</c:v>
                </c:pt>
                <c:pt idx="72">
                  <c:v>3.4610000000000002E-2</c:v>
                </c:pt>
                <c:pt idx="73">
                  <c:v>3.5380000000000002E-2</c:v>
                </c:pt>
                <c:pt idx="74">
                  <c:v>3.6130000000000002E-2</c:v>
                </c:pt>
                <c:pt idx="75">
                  <c:v>3.6940000000000001E-2</c:v>
                </c:pt>
                <c:pt idx="76">
                  <c:v>3.771E-2</c:v>
                </c:pt>
                <c:pt idx="77">
                  <c:v>3.8530000000000002E-2</c:v>
                </c:pt>
                <c:pt idx="78">
                  <c:v>3.9320000000000001E-2</c:v>
                </c:pt>
                <c:pt idx="79">
                  <c:v>4.0099999999999997E-2</c:v>
                </c:pt>
                <c:pt idx="80">
                  <c:v>4.0910000000000002E-2</c:v>
                </c:pt>
                <c:pt idx="81">
                  <c:v>4.1739999999999999E-2</c:v>
                </c:pt>
                <c:pt idx="82">
                  <c:v>4.2560000000000001E-2</c:v>
                </c:pt>
                <c:pt idx="83">
                  <c:v>4.3389999999999998E-2</c:v>
                </c:pt>
                <c:pt idx="84">
                  <c:v>4.4209999999999999E-2</c:v>
                </c:pt>
                <c:pt idx="85">
                  <c:v>4.5080000000000002E-2</c:v>
                </c:pt>
                <c:pt idx="86">
                  <c:v>4.5940000000000002E-2</c:v>
                </c:pt>
                <c:pt idx="87">
                  <c:v>4.6780000000000002E-2</c:v>
                </c:pt>
                <c:pt idx="88">
                  <c:v>4.7660000000000001E-2</c:v>
                </c:pt>
                <c:pt idx="89">
                  <c:v>4.8559999999999999E-2</c:v>
                </c:pt>
                <c:pt idx="90">
                  <c:v>4.9419999999999999E-2</c:v>
                </c:pt>
                <c:pt idx="91">
                  <c:v>5.0319999999999997E-2</c:v>
                </c:pt>
                <c:pt idx="92">
                  <c:v>5.1240000000000001E-2</c:v>
                </c:pt>
                <c:pt idx="93">
                  <c:v>5.2130000000000003E-2</c:v>
                </c:pt>
                <c:pt idx="94">
                  <c:v>5.2970000000000003E-2</c:v>
                </c:pt>
                <c:pt idx="95">
                  <c:v>5.3830000000000003E-2</c:v>
                </c:pt>
                <c:pt idx="96">
                  <c:v>5.4699999999999999E-2</c:v>
                </c:pt>
                <c:pt idx="97">
                  <c:v>5.5590000000000001E-2</c:v>
                </c:pt>
                <c:pt idx="98">
                  <c:v>5.6469999999999999E-2</c:v>
                </c:pt>
                <c:pt idx="99">
                  <c:v>5.738E-2</c:v>
                </c:pt>
                <c:pt idx="100">
                  <c:v>5.8270000000000002E-2</c:v>
                </c:pt>
                <c:pt idx="101">
                  <c:v>5.9209999999999999E-2</c:v>
                </c:pt>
                <c:pt idx="102">
                  <c:v>6.0100000000000001E-2</c:v>
                </c:pt>
                <c:pt idx="103">
                  <c:v>6.1010000000000002E-2</c:v>
                </c:pt>
                <c:pt idx="104">
                  <c:v>6.1920000000000003E-2</c:v>
                </c:pt>
                <c:pt idx="105">
                  <c:v>6.2820000000000001E-2</c:v>
                </c:pt>
                <c:pt idx="106">
                  <c:v>6.3740000000000005E-2</c:v>
                </c:pt>
                <c:pt idx="107">
                  <c:v>6.4640000000000003E-2</c:v>
                </c:pt>
                <c:pt idx="108">
                  <c:v>6.5610000000000002E-2</c:v>
                </c:pt>
                <c:pt idx="109">
                  <c:v>6.6519999999999996E-2</c:v>
                </c:pt>
                <c:pt idx="110">
                  <c:v>6.744E-2</c:v>
                </c:pt>
                <c:pt idx="111">
                  <c:v>6.8400000000000002E-2</c:v>
                </c:pt>
                <c:pt idx="112">
                  <c:v>6.9349999999999995E-2</c:v>
                </c:pt>
                <c:pt idx="113">
                  <c:v>7.0279999999999995E-2</c:v>
                </c:pt>
                <c:pt idx="114">
                  <c:v>7.1199999999999999E-2</c:v>
                </c:pt>
                <c:pt idx="115">
                  <c:v>7.2169999999999998E-2</c:v>
                </c:pt>
                <c:pt idx="116">
                  <c:v>7.3090000000000002E-2</c:v>
                </c:pt>
                <c:pt idx="117">
                  <c:v>7.4039999999999995E-2</c:v>
                </c:pt>
                <c:pt idx="118">
                  <c:v>7.5029999999999999E-2</c:v>
                </c:pt>
                <c:pt idx="119">
                  <c:v>7.5950000000000004E-2</c:v>
                </c:pt>
                <c:pt idx="120">
                  <c:v>7.6859999999999998E-2</c:v>
                </c:pt>
                <c:pt idx="121">
                  <c:v>7.7780000000000002E-2</c:v>
                </c:pt>
                <c:pt idx="122">
                  <c:v>7.868E-2</c:v>
                </c:pt>
                <c:pt idx="123">
                  <c:v>7.9649999999999999E-2</c:v>
                </c:pt>
                <c:pt idx="124">
                  <c:v>8.0549999999999997E-2</c:v>
                </c:pt>
                <c:pt idx="125">
                  <c:v>8.1460000000000005E-2</c:v>
                </c:pt>
                <c:pt idx="126">
                  <c:v>8.2449999999999996E-2</c:v>
                </c:pt>
                <c:pt idx="127">
                  <c:v>8.3409999999999998E-2</c:v>
                </c:pt>
                <c:pt idx="128">
                  <c:v>8.4360000000000004E-2</c:v>
                </c:pt>
                <c:pt idx="129">
                  <c:v>8.5309999999999997E-2</c:v>
                </c:pt>
                <c:pt idx="130">
                  <c:v>8.6309999999999998E-2</c:v>
                </c:pt>
                <c:pt idx="131">
                  <c:v>8.7300000000000003E-2</c:v>
                </c:pt>
                <c:pt idx="132">
                  <c:v>8.8289999999999993E-2</c:v>
                </c:pt>
                <c:pt idx="133">
                  <c:v>8.924E-2</c:v>
                </c:pt>
                <c:pt idx="134">
                  <c:v>9.0179999999999996E-2</c:v>
                </c:pt>
                <c:pt idx="135">
                  <c:v>9.1130000000000003E-2</c:v>
                </c:pt>
                <c:pt idx="136">
                  <c:v>9.2050000000000007E-2</c:v>
                </c:pt>
                <c:pt idx="137">
                  <c:v>9.2990000000000003E-2</c:v>
                </c:pt>
                <c:pt idx="138">
                  <c:v>9.3969999999999998E-2</c:v>
                </c:pt>
                <c:pt idx="139">
                  <c:v>9.4950000000000007E-2</c:v>
                </c:pt>
                <c:pt idx="140">
                  <c:v>9.5930000000000001E-2</c:v>
                </c:pt>
                <c:pt idx="141">
                  <c:v>9.69E-2</c:v>
                </c:pt>
                <c:pt idx="142">
                  <c:v>9.7839999999999996E-2</c:v>
                </c:pt>
                <c:pt idx="143">
                  <c:v>9.8830000000000001E-2</c:v>
                </c:pt>
                <c:pt idx="144">
                  <c:v>9.9750000000000005E-2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0.1036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0.1084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0.1132</c:v>
                </c:pt>
                <c:pt idx="159">
                  <c:v>0.11409999999999999</c:v>
                </c:pt>
                <c:pt idx="160">
                  <c:v>0.11509999999999999</c:v>
                </c:pt>
                <c:pt idx="161">
                  <c:v>0.11600000000000001</c:v>
                </c:pt>
                <c:pt idx="162">
                  <c:v>0.1169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0.13250000000000001</c:v>
                </c:pt>
                <c:pt idx="179">
                  <c:v>0.1336</c:v>
                </c:pt>
                <c:pt idx="180">
                  <c:v>0.13450000000000001</c:v>
                </c:pt>
                <c:pt idx="181">
                  <c:v>0.1356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0.1386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0.14649999999999999</c:v>
                </c:pt>
                <c:pt idx="193">
                  <c:v>0.14749999999999999</c:v>
                </c:pt>
                <c:pt idx="194">
                  <c:v>0.14849999999999999</c:v>
                </c:pt>
                <c:pt idx="195">
                  <c:v>0.14949999999999999</c:v>
                </c:pt>
                <c:pt idx="196">
                  <c:v>0.15049999999999999</c:v>
                </c:pt>
                <c:pt idx="197">
                  <c:v>0.15140000000000001</c:v>
                </c:pt>
                <c:pt idx="198">
                  <c:v>0.15240000000000001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0.16020000000000001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0.16309999999999999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0.18179999999999999</c:v>
                </c:pt>
                <c:pt idx="229">
                  <c:v>0.18279999999999999</c:v>
                </c:pt>
                <c:pt idx="230">
                  <c:v>0.18379999999999999</c:v>
                </c:pt>
                <c:pt idx="231">
                  <c:v>0.18490000000000001</c:v>
                </c:pt>
                <c:pt idx="232">
                  <c:v>0.18590000000000001</c:v>
                </c:pt>
                <c:pt idx="233">
                  <c:v>0.18679999999999999</c:v>
                </c:pt>
                <c:pt idx="234">
                  <c:v>0.18779999999999999</c:v>
                </c:pt>
                <c:pt idx="235">
                  <c:v>0.1888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0.1938</c:v>
                </c:pt>
                <c:pt idx="241">
                  <c:v>0.1948</c:v>
                </c:pt>
                <c:pt idx="242">
                  <c:v>0.1958</c:v>
                </c:pt>
                <c:pt idx="243">
                  <c:v>0.19670000000000001</c:v>
                </c:pt>
                <c:pt idx="244">
                  <c:v>0.1978</c:v>
                </c:pt>
                <c:pt idx="245">
                  <c:v>0.1988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0.20380000000000001</c:v>
                </c:pt>
                <c:pt idx="251">
                  <c:v>0.20480000000000001</c:v>
                </c:pt>
                <c:pt idx="252">
                  <c:v>0.20580000000000001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0.2087</c:v>
                </c:pt>
                <c:pt idx="256">
                  <c:v>0.20979999999999999</c:v>
                </c:pt>
                <c:pt idx="257">
                  <c:v>0.2107</c:v>
                </c:pt>
                <c:pt idx="258">
                  <c:v>0.2117</c:v>
                </c:pt>
                <c:pt idx="259">
                  <c:v>0.2127</c:v>
                </c:pt>
                <c:pt idx="260">
                  <c:v>0.2137</c:v>
                </c:pt>
                <c:pt idx="261">
                  <c:v>0.2147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0.21870000000000001</c:v>
                </c:pt>
                <c:pt idx="266">
                  <c:v>0.21970000000000001</c:v>
                </c:pt>
                <c:pt idx="267">
                  <c:v>0.22070000000000001</c:v>
                </c:pt>
                <c:pt idx="268">
                  <c:v>0.22170000000000001</c:v>
                </c:pt>
                <c:pt idx="269">
                  <c:v>0.22270000000000001</c:v>
                </c:pt>
                <c:pt idx="270">
                  <c:v>0.2238</c:v>
                </c:pt>
                <c:pt idx="271">
                  <c:v>0.2248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0.22869999999999999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0.23169999999999999</c:v>
                </c:pt>
                <c:pt idx="279">
                  <c:v>0.2326</c:v>
                </c:pt>
                <c:pt idx="280">
                  <c:v>0.23369999999999999</c:v>
                </c:pt>
                <c:pt idx="281">
                  <c:v>0.23480000000000001</c:v>
                </c:pt>
                <c:pt idx="282">
                  <c:v>0.23569999999999999</c:v>
                </c:pt>
                <c:pt idx="283">
                  <c:v>0.23669999999999999</c:v>
                </c:pt>
                <c:pt idx="284">
                  <c:v>0.23769999999999999</c:v>
                </c:pt>
                <c:pt idx="285">
                  <c:v>0.2387</c:v>
                </c:pt>
                <c:pt idx="286">
                  <c:v>0.2397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</c:v>
                </c:pt>
                <c:pt idx="293">
                  <c:v>0.2467</c:v>
                </c:pt>
                <c:pt idx="294">
                  <c:v>0.2477</c:v>
                </c:pt>
                <c:pt idx="295">
                  <c:v>0.24859999999999999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0.25359999999999999</c:v>
                </c:pt>
                <c:pt idx="301">
                  <c:v>0.25459999999999999</c:v>
                </c:pt>
                <c:pt idx="302">
                  <c:v>0.25559999999999999</c:v>
                </c:pt>
                <c:pt idx="303">
                  <c:v>0.25669999999999998</c:v>
                </c:pt>
                <c:pt idx="304">
                  <c:v>0.25779999999999997</c:v>
                </c:pt>
                <c:pt idx="305">
                  <c:v>0.25890000000000002</c:v>
                </c:pt>
                <c:pt idx="306">
                  <c:v>0.25979999999999998</c:v>
                </c:pt>
                <c:pt idx="307">
                  <c:v>0.26079999999999998</c:v>
                </c:pt>
                <c:pt idx="308">
                  <c:v>0.26190000000000002</c:v>
                </c:pt>
                <c:pt idx="309">
                  <c:v>0.26290000000000002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0.26790000000000003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0.27200000000000002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0.28410000000000002</c:v>
                </c:pt>
                <c:pt idx="331">
                  <c:v>0.28510000000000002</c:v>
                </c:pt>
                <c:pt idx="332">
                  <c:v>0.28620000000000001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0.29010000000000002</c:v>
                </c:pt>
                <c:pt idx="337">
                  <c:v>0.29110000000000003</c:v>
                </c:pt>
                <c:pt idx="338">
                  <c:v>0.29210000000000003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0.29620000000000002</c:v>
                </c:pt>
                <c:pt idx="343">
                  <c:v>0.29720000000000002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0.30030000000000001</c:v>
                </c:pt>
                <c:pt idx="347">
                  <c:v>0.30130000000000001</c:v>
                </c:pt>
                <c:pt idx="348">
                  <c:v>0.3024</c:v>
                </c:pt>
                <c:pt idx="349">
                  <c:v>0.30349999999999999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</c:v>
                </c:pt>
                <c:pt idx="354">
                  <c:v>0.3085</c:v>
                </c:pt>
                <c:pt idx="355">
                  <c:v>0.3095</c:v>
                </c:pt>
                <c:pt idx="356">
                  <c:v>0.3105</c:v>
                </c:pt>
                <c:pt idx="357">
                  <c:v>0.3115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0.31559999999999999</c:v>
                </c:pt>
                <c:pt idx="362">
                  <c:v>0.31669999999999998</c:v>
                </c:pt>
                <c:pt idx="363">
                  <c:v>0.31769999999999998</c:v>
                </c:pt>
                <c:pt idx="364">
                  <c:v>0.31869999999999998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0.32369999999999999</c:v>
                </c:pt>
                <c:pt idx="370">
                  <c:v>0.32479999999999998</c:v>
                </c:pt>
                <c:pt idx="371">
                  <c:v>0.32579999999999998</c:v>
                </c:pt>
                <c:pt idx="372">
                  <c:v>0.32679999999999998</c:v>
                </c:pt>
                <c:pt idx="373">
                  <c:v>0.32779999999999998</c:v>
                </c:pt>
                <c:pt idx="374">
                  <c:v>0.32879999999999998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0.33179999999999998</c:v>
                </c:pt>
                <c:pt idx="378">
                  <c:v>0.33279999999999998</c:v>
                </c:pt>
                <c:pt idx="379">
                  <c:v>0.33400000000000002</c:v>
                </c:pt>
                <c:pt idx="380">
                  <c:v>0.33500000000000002</c:v>
                </c:pt>
                <c:pt idx="381">
                  <c:v>0.33600000000000002</c:v>
                </c:pt>
                <c:pt idx="382">
                  <c:v>0.33700000000000002</c:v>
                </c:pt>
                <c:pt idx="383">
                  <c:v>0.33800000000000002</c:v>
                </c:pt>
                <c:pt idx="384">
                  <c:v>0.33900000000000002</c:v>
                </c:pt>
                <c:pt idx="385">
                  <c:v>0.34010000000000001</c:v>
                </c:pt>
                <c:pt idx="386">
                  <c:v>0.34110000000000001</c:v>
                </c:pt>
                <c:pt idx="387">
                  <c:v>0.34210000000000002</c:v>
                </c:pt>
                <c:pt idx="388">
                  <c:v>0.34329999999999999</c:v>
                </c:pt>
                <c:pt idx="389">
                  <c:v>0.34429999999999999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</c:v>
                </c:pt>
                <c:pt idx="394">
                  <c:v>0.34939999999999999</c:v>
                </c:pt>
                <c:pt idx="395">
                  <c:v>0.35049999999999998</c:v>
                </c:pt>
                <c:pt idx="396">
                  <c:v>0.35149999999999998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0.35560000000000003</c:v>
                </c:pt>
                <c:pt idx="401">
                  <c:v>0.35659999999999997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0.35970000000000002</c:v>
                </c:pt>
                <c:pt idx="405">
                  <c:v>0.36080000000000001</c:v>
                </c:pt>
                <c:pt idx="406">
                  <c:v>0.3619</c:v>
                </c:pt>
                <c:pt idx="407">
                  <c:v>0.36299999999999999</c:v>
                </c:pt>
                <c:pt idx="408">
                  <c:v>0.36399999999999999</c:v>
                </c:pt>
                <c:pt idx="409">
                  <c:v>0.36499999999999999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0.37209999999999999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0.37819999999999998</c:v>
                </c:pt>
                <c:pt idx="423">
                  <c:v>0.37930000000000003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0.38240000000000002</c:v>
                </c:pt>
                <c:pt idx="427">
                  <c:v>0.38350000000000001</c:v>
                </c:pt>
                <c:pt idx="428">
                  <c:v>0.38450000000000001</c:v>
                </c:pt>
                <c:pt idx="429">
                  <c:v>0.38550000000000001</c:v>
                </c:pt>
                <c:pt idx="430">
                  <c:v>0.38669999999999999</c:v>
                </c:pt>
                <c:pt idx="431">
                  <c:v>0.38769999999999999</c:v>
                </c:pt>
                <c:pt idx="432">
                  <c:v>0.38869999999999999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0.39279999999999998</c:v>
                </c:pt>
                <c:pt idx="437">
                  <c:v>0.39379999999999998</c:v>
                </c:pt>
                <c:pt idx="438">
                  <c:v>0.39479999999999998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0.40500000000000003</c:v>
                </c:pt>
                <c:pt idx="449">
                  <c:v>0.40600000000000003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0.41310000000000002</c:v>
                </c:pt>
                <c:pt idx="457">
                  <c:v>0.41410000000000002</c:v>
                </c:pt>
                <c:pt idx="458">
                  <c:v>0.41510000000000002</c:v>
                </c:pt>
                <c:pt idx="459">
                  <c:v>0.41610000000000003</c:v>
                </c:pt>
                <c:pt idx="460">
                  <c:v>0.41720000000000002</c:v>
                </c:pt>
                <c:pt idx="461">
                  <c:v>0.41820000000000002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0.4224</c:v>
                </c:pt>
                <c:pt idx="466">
                  <c:v>0.4234</c:v>
                </c:pt>
                <c:pt idx="467">
                  <c:v>0.4244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</c:v>
                </c:pt>
                <c:pt idx="472">
                  <c:v>0.42949999999999999</c:v>
                </c:pt>
                <c:pt idx="473">
                  <c:v>0.43049999999999999</c:v>
                </c:pt>
                <c:pt idx="474">
                  <c:v>0.43159999999999998</c:v>
                </c:pt>
                <c:pt idx="475">
                  <c:v>0.43269999999999997</c:v>
                </c:pt>
                <c:pt idx="476">
                  <c:v>0.43369999999999997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0.43769999999999998</c:v>
                </c:pt>
                <c:pt idx="481">
                  <c:v>0.43869999999999998</c:v>
                </c:pt>
                <c:pt idx="482">
                  <c:v>0.43969999999999998</c:v>
                </c:pt>
                <c:pt idx="483">
                  <c:v>0.44069999999999998</c:v>
                </c:pt>
                <c:pt idx="484">
                  <c:v>0.44169999999999998</c:v>
                </c:pt>
                <c:pt idx="485">
                  <c:v>0.44269999999999998</c:v>
                </c:pt>
                <c:pt idx="486">
                  <c:v>0.44379999999999997</c:v>
                </c:pt>
                <c:pt idx="487">
                  <c:v>0.44490000000000002</c:v>
                </c:pt>
                <c:pt idx="488">
                  <c:v>0.44590000000000002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0.4511</c:v>
                </c:pt>
                <c:pt idx="494">
                  <c:v>0.4521</c:v>
                </c:pt>
                <c:pt idx="495">
                  <c:v>0.4531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0.4602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0.46339999999999998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0.47039999999999998</c:v>
                </c:pt>
                <c:pt idx="513">
                  <c:v>0.47139999999999999</c:v>
                </c:pt>
                <c:pt idx="514">
                  <c:v>0.47239999999999999</c:v>
                </c:pt>
                <c:pt idx="515">
                  <c:v>0.47339999999999999</c:v>
                </c:pt>
                <c:pt idx="516">
                  <c:v>0.47439999999999999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0.47770000000000001</c:v>
                </c:pt>
                <c:pt idx="520">
                  <c:v>0.47870000000000001</c:v>
                </c:pt>
                <c:pt idx="521">
                  <c:v>0.47970000000000002</c:v>
                </c:pt>
                <c:pt idx="522">
                  <c:v>0.48080000000000001</c:v>
                </c:pt>
                <c:pt idx="523">
                  <c:v>0.48180000000000001</c:v>
                </c:pt>
                <c:pt idx="524">
                  <c:v>0.4829</c:v>
                </c:pt>
                <c:pt idx="525">
                  <c:v>0.4839</c:v>
                </c:pt>
                <c:pt idx="526">
                  <c:v>0.48509999999999998</c:v>
                </c:pt>
                <c:pt idx="527">
                  <c:v>0.48620000000000002</c:v>
                </c:pt>
                <c:pt idx="528">
                  <c:v>0.48720000000000002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0.4924</c:v>
                </c:pt>
                <c:pt idx="534">
                  <c:v>0.49340000000000001</c:v>
                </c:pt>
                <c:pt idx="535">
                  <c:v>0.49440000000000001</c:v>
                </c:pt>
                <c:pt idx="536">
                  <c:v>0.49540000000000001</c:v>
                </c:pt>
                <c:pt idx="537">
                  <c:v>0.4965</c:v>
                </c:pt>
                <c:pt idx="538">
                  <c:v>0.4975</c:v>
                </c:pt>
                <c:pt idx="539">
                  <c:v>0.4985</c:v>
                </c:pt>
                <c:pt idx="540">
                  <c:v>0.49959999999999999</c:v>
                </c:pt>
                <c:pt idx="541">
                  <c:v>0.50070000000000003</c:v>
                </c:pt>
                <c:pt idx="542">
                  <c:v>0.50170000000000003</c:v>
                </c:pt>
                <c:pt idx="543">
                  <c:v>0.50270000000000004</c:v>
                </c:pt>
                <c:pt idx="544">
                  <c:v>0.50370000000000004</c:v>
                </c:pt>
                <c:pt idx="545">
                  <c:v>0.50480000000000003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0.50900000000000001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0.51319999999999999</c:v>
                </c:pt>
                <c:pt idx="554">
                  <c:v>0.51419999999999999</c:v>
                </c:pt>
                <c:pt idx="555">
                  <c:v>0.51539999999999997</c:v>
                </c:pt>
                <c:pt idx="556">
                  <c:v>0.51639999999999997</c:v>
                </c:pt>
                <c:pt idx="557">
                  <c:v>0.51739999999999997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0.52349999999999997</c:v>
                </c:pt>
                <c:pt idx="564">
                  <c:v>0.52449999999999997</c:v>
                </c:pt>
                <c:pt idx="565">
                  <c:v>0.52549999999999997</c:v>
                </c:pt>
                <c:pt idx="566">
                  <c:v>0.52649999999999997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0.53269999999999995</c:v>
                </c:pt>
                <c:pt idx="573">
                  <c:v>0.53369999999999995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0.53979999999999995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0.54279999999999995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0.54890000000000005</c:v>
                </c:pt>
                <c:pt idx="589">
                  <c:v>0.54990000000000006</c:v>
                </c:pt>
                <c:pt idx="590">
                  <c:v>0.55089999999999995</c:v>
                </c:pt>
                <c:pt idx="591">
                  <c:v>0.55189999999999995</c:v>
                </c:pt>
                <c:pt idx="592">
                  <c:v>0.55289999999999995</c:v>
                </c:pt>
                <c:pt idx="593">
                  <c:v>0.55400000000000005</c:v>
                </c:pt>
                <c:pt idx="594">
                  <c:v>0.55520000000000003</c:v>
                </c:pt>
                <c:pt idx="595">
                  <c:v>0.55630000000000002</c:v>
                </c:pt>
                <c:pt idx="596">
                  <c:v>0.55730000000000002</c:v>
                </c:pt>
                <c:pt idx="597">
                  <c:v>0.55830000000000002</c:v>
                </c:pt>
                <c:pt idx="598">
                  <c:v>0.55940000000000001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0.56240000000000001</c:v>
                </c:pt>
                <c:pt idx="602">
                  <c:v>0.56340000000000001</c:v>
                </c:pt>
                <c:pt idx="603">
                  <c:v>0.56440000000000001</c:v>
                </c:pt>
                <c:pt idx="604">
                  <c:v>0.56559999999999999</c:v>
                </c:pt>
                <c:pt idx="605">
                  <c:v>0.56669999999999998</c:v>
                </c:pt>
                <c:pt idx="606">
                  <c:v>0.56769999999999998</c:v>
                </c:pt>
                <c:pt idx="607">
                  <c:v>0.56869999999999998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0.57179999999999997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0.57699999999999996</c:v>
                </c:pt>
                <c:pt idx="616">
                  <c:v>0.57799999999999996</c:v>
                </c:pt>
                <c:pt idx="617">
                  <c:v>0.57899999999999996</c:v>
                </c:pt>
                <c:pt idx="618">
                  <c:v>0.57999999999999996</c:v>
                </c:pt>
                <c:pt idx="619">
                  <c:v>0.58099999999999996</c:v>
                </c:pt>
                <c:pt idx="620">
                  <c:v>0.58199999999999996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0.58740000000000003</c:v>
                </c:pt>
                <c:pt idx="626">
                  <c:v>0.58840000000000003</c:v>
                </c:pt>
                <c:pt idx="627">
                  <c:v>0.58950000000000002</c:v>
                </c:pt>
                <c:pt idx="628">
                  <c:v>0.59050000000000002</c:v>
                </c:pt>
                <c:pt idx="629">
                  <c:v>0.59150000000000003</c:v>
                </c:pt>
                <c:pt idx="630">
                  <c:v>0.59260000000000002</c:v>
                </c:pt>
                <c:pt idx="631">
                  <c:v>0.59360000000000002</c:v>
                </c:pt>
                <c:pt idx="632">
                  <c:v>0.59460000000000002</c:v>
                </c:pt>
                <c:pt idx="633">
                  <c:v>0.59570000000000001</c:v>
                </c:pt>
                <c:pt idx="634">
                  <c:v>0.5968</c:v>
                </c:pt>
                <c:pt idx="635">
                  <c:v>0.5978</c:v>
                </c:pt>
                <c:pt idx="636">
                  <c:v>0.5988</c:v>
                </c:pt>
                <c:pt idx="637">
                  <c:v>0.5998</c:v>
                </c:pt>
                <c:pt idx="638">
                  <c:v>0.6008</c:v>
                </c:pt>
                <c:pt idx="639">
                  <c:v>0.6018</c:v>
                </c:pt>
                <c:pt idx="640">
                  <c:v>0.60299999999999998</c:v>
                </c:pt>
                <c:pt idx="641">
                  <c:v>0.60399999999999998</c:v>
                </c:pt>
                <c:pt idx="642">
                  <c:v>0.60509999999999997</c:v>
                </c:pt>
                <c:pt idx="643">
                  <c:v>0.60619999999999996</c:v>
                </c:pt>
                <c:pt idx="644">
                  <c:v>0.60719999999999996</c:v>
                </c:pt>
                <c:pt idx="645">
                  <c:v>0.60819999999999996</c:v>
                </c:pt>
                <c:pt idx="646">
                  <c:v>0.60919999999999996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0.61329999999999996</c:v>
                </c:pt>
                <c:pt idx="651">
                  <c:v>0.61429999999999996</c:v>
                </c:pt>
                <c:pt idx="652">
                  <c:v>0.61529999999999996</c:v>
                </c:pt>
                <c:pt idx="653">
                  <c:v>0.61629999999999996</c:v>
                </c:pt>
                <c:pt idx="654">
                  <c:v>0.61729999999999996</c:v>
                </c:pt>
                <c:pt idx="655">
                  <c:v>0.61829999999999996</c:v>
                </c:pt>
                <c:pt idx="656">
                  <c:v>0.61929999999999996</c:v>
                </c:pt>
                <c:pt idx="657">
                  <c:v>0.62039999999999995</c:v>
                </c:pt>
                <c:pt idx="658">
                  <c:v>0.62150000000000005</c:v>
                </c:pt>
                <c:pt idx="659">
                  <c:v>0.62250000000000005</c:v>
                </c:pt>
                <c:pt idx="660">
                  <c:v>0.62370000000000003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0.62780000000000002</c:v>
                </c:pt>
                <c:pt idx="665">
                  <c:v>0.62880000000000003</c:v>
                </c:pt>
                <c:pt idx="666">
                  <c:v>0.62980000000000003</c:v>
                </c:pt>
                <c:pt idx="667">
                  <c:v>0.63080000000000003</c:v>
                </c:pt>
                <c:pt idx="668">
                  <c:v>0.63200000000000001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0.64739999999999998</c:v>
                </c:pt>
                <c:pt idx="684">
                  <c:v>0.64839999999999998</c:v>
                </c:pt>
                <c:pt idx="685">
                  <c:v>0.64939999999999998</c:v>
                </c:pt>
                <c:pt idx="686">
                  <c:v>0.65039999999999998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0.65349999999999997</c:v>
                </c:pt>
                <c:pt idx="690">
                  <c:v>0.65449999999999997</c:v>
                </c:pt>
                <c:pt idx="691">
                  <c:v>0.65549999999999997</c:v>
                </c:pt>
                <c:pt idx="692">
                  <c:v>0.65649999999999997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0.65959999999999996</c:v>
                </c:pt>
                <c:pt idx="696">
                  <c:v>0.66059999999999997</c:v>
                </c:pt>
                <c:pt idx="697">
                  <c:v>0.66159999999999997</c:v>
                </c:pt>
                <c:pt idx="698">
                  <c:v>0.66259999999999997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0.66569999999999996</c:v>
                </c:pt>
                <c:pt idx="702">
                  <c:v>0.66669999999999996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0.67179999999999995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0.67679999999999996</c:v>
                </c:pt>
                <c:pt idx="713">
                  <c:v>0.67789999999999995</c:v>
                </c:pt>
                <c:pt idx="714">
                  <c:v>0.67889999999999995</c:v>
                </c:pt>
                <c:pt idx="715">
                  <c:v>0.67989999999999995</c:v>
                </c:pt>
                <c:pt idx="716">
                  <c:v>0.68089999999999995</c:v>
                </c:pt>
                <c:pt idx="717">
                  <c:v>0.68189999999999995</c:v>
                </c:pt>
                <c:pt idx="718">
                  <c:v>0.68289999999999995</c:v>
                </c:pt>
                <c:pt idx="719">
                  <c:v>0.68400000000000005</c:v>
                </c:pt>
                <c:pt idx="720">
                  <c:v>0.68500000000000005</c:v>
                </c:pt>
                <c:pt idx="721">
                  <c:v>0.68610000000000004</c:v>
                </c:pt>
                <c:pt idx="722">
                  <c:v>0.68720000000000003</c:v>
                </c:pt>
                <c:pt idx="723">
                  <c:v>0.68820000000000003</c:v>
                </c:pt>
                <c:pt idx="724">
                  <c:v>0.68920000000000003</c:v>
                </c:pt>
                <c:pt idx="725">
                  <c:v>0.69020000000000004</c:v>
                </c:pt>
                <c:pt idx="726">
                  <c:v>0.69120000000000004</c:v>
                </c:pt>
                <c:pt idx="727">
                  <c:v>0.69240000000000002</c:v>
                </c:pt>
                <c:pt idx="728">
                  <c:v>0.69359999999999999</c:v>
                </c:pt>
                <c:pt idx="729">
                  <c:v>0.6946</c:v>
                </c:pt>
                <c:pt idx="730">
                  <c:v>0.6956</c:v>
                </c:pt>
                <c:pt idx="731">
                  <c:v>0.6966</c:v>
                </c:pt>
                <c:pt idx="732">
                  <c:v>0.69769999999999999</c:v>
                </c:pt>
                <c:pt idx="733">
                  <c:v>0.69869999999999999</c:v>
                </c:pt>
                <c:pt idx="734">
                  <c:v>0.69989999999999997</c:v>
                </c:pt>
                <c:pt idx="735">
                  <c:v>0.70099999999999996</c:v>
                </c:pt>
                <c:pt idx="736">
                  <c:v>0.70209999999999995</c:v>
                </c:pt>
                <c:pt idx="737">
                  <c:v>0.70320000000000005</c:v>
                </c:pt>
                <c:pt idx="738">
                  <c:v>0.70430000000000004</c:v>
                </c:pt>
                <c:pt idx="739">
                  <c:v>0.70540000000000003</c:v>
                </c:pt>
                <c:pt idx="740">
                  <c:v>0.70650000000000002</c:v>
                </c:pt>
                <c:pt idx="741">
                  <c:v>0.70760000000000001</c:v>
                </c:pt>
                <c:pt idx="742">
                  <c:v>0.7087</c:v>
                </c:pt>
                <c:pt idx="743">
                  <c:v>0.7097</c:v>
                </c:pt>
                <c:pt idx="744">
                  <c:v>0.7107</c:v>
                </c:pt>
                <c:pt idx="745">
                  <c:v>0.7117</c:v>
                </c:pt>
                <c:pt idx="746">
                  <c:v>0.7127</c:v>
                </c:pt>
                <c:pt idx="747">
                  <c:v>0.71389999999999998</c:v>
                </c:pt>
                <c:pt idx="748">
                  <c:v>0.71489999999999998</c:v>
                </c:pt>
                <c:pt idx="749">
                  <c:v>0.71609999999999996</c:v>
                </c:pt>
                <c:pt idx="750">
                  <c:v>0.71709999999999996</c:v>
                </c:pt>
                <c:pt idx="751">
                  <c:v>0.71819999999999995</c:v>
                </c:pt>
                <c:pt idx="752">
                  <c:v>0.71919999999999995</c:v>
                </c:pt>
                <c:pt idx="753">
                  <c:v>0.72019999999999995</c:v>
                </c:pt>
                <c:pt idx="754">
                  <c:v>0.72119999999999995</c:v>
                </c:pt>
                <c:pt idx="755">
                  <c:v>0.72219999999999995</c:v>
                </c:pt>
                <c:pt idx="756">
                  <c:v>0.72330000000000005</c:v>
                </c:pt>
                <c:pt idx="757">
                  <c:v>0.72430000000000005</c:v>
                </c:pt>
                <c:pt idx="758">
                  <c:v>0.72529999999999994</c:v>
                </c:pt>
                <c:pt idx="759">
                  <c:v>0.72629999999999995</c:v>
                </c:pt>
                <c:pt idx="760">
                  <c:v>0.72729999999999995</c:v>
                </c:pt>
                <c:pt idx="761">
                  <c:v>0.72840000000000005</c:v>
                </c:pt>
                <c:pt idx="762">
                  <c:v>0.72940000000000005</c:v>
                </c:pt>
                <c:pt idx="763">
                  <c:v>0.73040000000000005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0.73350000000000004</c:v>
                </c:pt>
                <c:pt idx="767">
                  <c:v>0.73450000000000004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0.73870000000000002</c:v>
                </c:pt>
                <c:pt idx="772">
                  <c:v>0.73980000000000001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0.74280000000000002</c:v>
                </c:pt>
                <c:pt idx="776">
                  <c:v>0.74380000000000002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0.74790000000000001</c:v>
                </c:pt>
                <c:pt idx="781">
                  <c:v>0.74890000000000001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</c:v>
                </c:pt>
                <c:pt idx="786">
                  <c:v>0.754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0.76319999999999999</c:v>
                </c:pt>
                <c:pt idx="796">
                  <c:v>0.76419999999999999</c:v>
                </c:pt>
                <c:pt idx="797">
                  <c:v>0.76529999999999998</c:v>
                </c:pt>
                <c:pt idx="798">
                  <c:v>0.76629999999999998</c:v>
                </c:pt>
                <c:pt idx="799">
                  <c:v>0.76729999999999998</c:v>
                </c:pt>
                <c:pt idx="800">
                  <c:v>0.76829999999999998</c:v>
                </c:pt>
                <c:pt idx="801">
                  <c:v>0.76949999999999996</c:v>
                </c:pt>
                <c:pt idx="802">
                  <c:v>0.77070000000000005</c:v>
                </c:pt>
                <c:pt idx="803">
                  <c:v>0.77170000000000005</c:v>
                </c:pt>
                <c:pt idx="804">
                  <c:v>0.77280000000000004</c:v>
                </c:pt>
                <c:pt idx="805">
                  <c:v>0.77380000000000004</c:v>
                </c:pt>
                <c:pt idx="806">
                  <c:v>0.77480000000000004</c:v>
                </c:pt>
                <c:pt idx="807">
                  <c:v>0.77580000000000005</c:v>
                </c:pt>
                <c:pt idx="808">
                  <c:v>0.77680000000000005</c:v>
                </c:pt>
                <c:pt idx="809">
                  <c:v>0.77810000000000001</c:v>
                </c:pt>
                <c:pt idx="810">
                  <c:v>0.77910000000000001</c:v>
                </c:pt>
                <c:pt idx="811">
                  <c:v>0.78010000000000002</c:v>
                </c:pt>
                <c:pt idx="812">
                  <c:v>0.78110000000000002</c:v>
                </c:pt>
                <c:pt idx="813">
                  <c:v>0.78210000000000002</c:v>
                </c:pt>
                <c:pt idx="814">
                  <c:v>0.78320000000000001</c:v>
                </c:pt>
                <c:pt idx="815">
                  <c:v>0.78439999999999999</c:v>
                </c:pt>
                <c:pt idx="816">
                  <c:v>0.78539999999999999</c:v>
                </c:pt>
                <c:pt idx="817">
                  <c:v>0.78639999999999999</c:v>
                </c:pt>
                <c:pt idx="818">
                  <c:v>0.78739999999999999</c:v>
                </c:pt>
                <c:pt idx="819">
                  <c:v>0.78839999999999999</c:v>
                </c:pt>
                <c:pt idx="820">
                  <c:v>0.78949999999999998</c:v>
                </c:pt>
                <c:pt idx="821">
                  <c:v>0.79049999999999998</c:v>
                </c:pt>
                <c:pt idx="822">
                  <c:v>0.79149999999999998</c:v>
                </c:pt>
                <c:pt idx="823">
                  <c:v>0.79249999999999998</c:v>
                </c:pt>
                <c:pt idx="824">
                  <c:v>0.79359999999999997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0.79659999999999997</c:v>
                </c:pt>
                <c:pt idx="828">
                  <c:v>0.79759999999999998</c:v>
                </c:pt>
                <c:pt idx="829">
                  <c:v>0.79869999999999997</c:v>
                </c:pt>
                <c:pt idx="830">
                  <c:v>0.79969999999999997</c:v>
                </c:pt>
                <c:pt idx="831">
                  <c:v>0.80069999999999997</c:v>
                </c:pt>
                <c:pt idx="832">
                  <c:v>0.80169999999999997</c:v>
                </c:pt>
                <c:pt idx="833">
                  <c:v>0.80269999999999997</c:v>
                </c:pt>
                <c:pt idx="834">
                  <c:v>0.80379999999999996</c:v>
                </c:pt>
                <c:pt idx="835">
                  <c:v>0.80479999999999996</c:v>
                </c:pt>
                <c:pt idx="836">
                  <c:v>0.80579999999999996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0.81540000000000001</c:v>
                </c:pt>
                <c:pt idx="846">
                  <c:v>0.81640000000000001</c:v>
                </c:pt>
                <c:pt idx="847">
                  <c:v>0.81740000000000002</c:v>
                </c:pt>
                <c:pt idx="848">
                  <c:v>0.81850000000000001</c:v>
                </c:pt>
                <c:pt idx="849">
                  <c:v>0.81950000000000001</c:v>
                </c:pt>
                <c:pt idx="850">
                  <c:v>0.82050000000000001</c:v>
                </c:pt>
                <c:pt idx="851">
                  <c:v>0.82150000000000001</c:v>
                </c:pt>
                <c:pt idx="852">
                  <c:v>0.82250000000000001</c:v>
                </c:pt>
                <c:pt idx="853">
                  <c:v>0.8236</c:v>
                </c:pt>
                <c:pt idx="854">
                  <c:v>0.8246</c:v>
                </c:pt>
                <c:pt idx="855">
                  <c:v>0.8256</c:v>
                </c:pt>
                <c:pt idx="856">
                  <c:v>0.8266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0.82969999999999999</c:v>
                </c:pt>
                <c:pt idx="860">
                  <c:v>0.83069999999999999</c:v>
                </c:pt>
                <c:pt idx="861">
                  <c:v>0.83169999999999999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0.83479999999999999</c:v>
                </c:pt>
                <c:pt idx="865">
                  <c:v>0.83579999999999999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NEMI!$R$3:$R$870</c:f>
              <c:numCache>
                <c:formatCode>0.00E+00</c:formatCode>
                <c:ptCount val="868"/>
                <c:pt idx="0">
                  <c:v>4.0550000000000002E-7</c:v>
                </c:pt>
                <c:pt idx="1">
                  <c:v>4.2590000000000002E-7</c:v>
                </c:pt>
                <c:pt idx="2">
                  <c:v>4.4630000000000002E-7</c:v>
                </c:pt>
                <c:pt idx="3">
                  <c:v>4.6639999999999999E-7</c:v>
                </c:pt>
                <c:pt idx="4">
                  <c:v>4.8660000000000003E-7</c:v>
                </c:pt>
                <c:pt idx="5">
                  <c:v>5.0699999999999997E-7</c:v>
                </c:pt>
                <c:pt idx="6">
                  <c:v>5.2699999999999999E-7</c:v>
                </c:pt>
                <c:pt idx="7">
                  <c:v>5.4720000000000003E-7</c:v>
                </c:pt>
                <c:pt idx="8">
                  <c:v>5.6639999999999999E-7</c:v>
                </c:pt>
                <c:pt idx="9">
                  <c:v>5.8439999999999997E-7</c:v>
                </c:pt>
                <c:pt idx="10">
                  <c:v>6.0340000000000002E-7</c:v>
                </c:pt>
                <c:pt idx="11">
                  <c:v>6.2190000000000003E-7</c:v>
                </c:pt>
                <c:pt idx="12">
                  <c:v>6.3900000000000004E-7</c:v>
                </c:pt>
                <c:pt idx="13">
                  <c:v>6.567E-7</c:v>
                </c:pt>
                <c:pt idx="14">
                  <c:v>6.7430000000000005E-7</c:v>
                </c:pt>
                <c:pt idx="15">
                  <c:v>6.9019999999999997E-7</c:v>
                </c:pt>
                <c:pt idx="16">
                  <c:v>7.0630000000000002E-7</c:v>
                </c:pt>
                <c:pt idx="17">
                  <c:v>7.2109999999999997E-7</c:v>
                </c:pt>
                <c:pt idx="18">
                  <c:v>7.3580000000000001E-7</c:v>
                </c:pt>
                <c:pt idx="19">
                  <c:v>7.5010000000000003E-7</c:v>
                </c:pt>
                <c:pt idx="20">
                  <c:v>7.6400000000000001E-7</c:v>
                </c:pt>
                <c:pt idx="21">
                  <c:v>7.7710000000000004E-7</c:v>
                </c:pt>
                <c:pt idx="22">
                  <c:v>7.8990000000000005E-7</c:v>
                </c:pt>
                <c:pt idx="23">
                  <c:v>8.0220000000000002E-7</c:v>
                </c:pt>
                <c:pt idx="24">
                  <c:v>8.1269999999999997E-7</c:v>
                </c:pt>
                <c:pt idx="25">
                  <c:v>8.2249999999999996E-7</c:v>
                </c:pt>
                <c:pt idx="26">
                  <c:v>8.3170000000000002E-7</c:v>
                </c:pt>
                <c:pt idx="27">
                  <c:v>8.4109999999999998E-7</c:v>
                </c:pt>
                <c:pt idx="28">
                  <c:v>8.4910000000000005E-7</c:v>
                </c:pt>
                <c:pt idx="29">
                  <c:v>8.568E-7</c:v>
                </c:pt>
                <c:pt idx="30">
                  <c:v>8.6570000000000003E-7</c:v>
                </c:pt>
                <c:pt idx="31">
                  <c:v>8.7219999999999999E-7</c:v>
                </c:pt>
                <c:pt idx="32">
                  <c:v>8.7739999999999996E-7</c:v>
                </c:pt>
                <c:pt idx="33">
                  <c:v>8.8209999999999999E-7</c:v>
                </c:pt>
                <c:pt idx="34">
                  <c:v>8.8690000000000003E-7</c:v>
                </c:pt>
                <c:pt idx="35">
                  <c:v>8.9179999999999998E-7</c:v>
                </c:pt>
                <c:pt idx="36">
                  <c:v>8.9609999999999998E-7</c:v>
                </c:pt>
                <c:pt idx="37">
                  <c:v>8.9920000000000001E-7</c:v>
                </c:pt>
                <c:pt idx="38">
                  <c:v>9.0090000000000003E-7</c:v>
                </c:pt>
                <c:pt idx="39">
                  <c:v>9.0360000000000002E-7</c:v>
                </c:pt>
                <c:pt idx="40">
                  <c:v>9.0599999999999999E-7</c:v>
                </c:pt>
                <c:pt idx="41">
                  <c:v>9.0630000000000001E-7</c:v>
                </c:pt>
                <c:pt idx="42">
                  <c:v>9.0859999999999997E-7</c:v>
                </c:pt>
                <c:pt idx="43">
                  <c:v>9.1139999999999997E-7</c:v>
                </c:pt>
                <c:pt idx="44">
                  <c:v>9.1220000000000003E-7</c:v>
                </c:pt>
                <c:pt idx="45">
                  <c:v>9.1240000000000004E-7</c:v>
                </c:pt>
                <c:pt idx="46">
                  <c:v>9.1289999999999998E-7</c:v>
                </c:pt>
                <c:pt idx="47">
                  <c:v>9.146E-7</c:v>
                </c:pt>
                <c:pt idx="48">
                  <c:v>9.1429999999999997E-7</c:v>
                </c:pt>
                <c:pt idx="49">
                  <c:v>9.1539999999999995E-7</c:v>
                </c:pt>
                <c:pt idx="50">
                  <c:v>9.1569999999999997E-7</c:v>
                </c:pt>
                <c:pt idx="51">
                  <c:v>9.1510000000000003E-7</c:v>
                </c:pt>
                <c:pt idx="52">
                  <c:v>9.1449999999999999E-7</c:v>
                </c:pt>
                <c:pt idx="53">
                  <c:v>9.1340000000000001E-7</c:v>
                </c:pt>
                <c:pt idx="54">
                  <c:v>9.1200000000000001E-7</c:v>
                </c:pt>
                <c:pt idx="55">
                  <c:v>9.0999999999999997E-7</c:v>
                </c:pt>
                <c:pt idx="56">
                  <c:v>9.076E-7</c:v>
                </c:pt>
                <c:pt idx="57">
                  <c:v>9.0660000000000003E-7</c:v>
                </c:pt>
                <c:pt idx="58">
                  <c:v>9.0449999999999998E-7</c:v>
                </c:pt>
                <c:pt idx="59">
                  <c:v>9.0299999999999997E-7</c:v>
                </c:pt>
                <c:pt idx="60">
                  <c:v>9.0120000000000005E-7</c:v>
                </c:pt>
                <c:pt idx="61">
                  <c:v>8.9950000000000003E-7</c:v>
                </c:pt>
                <c:pt idx="62">
                  <c:v>8.9709999999999995E-7</c:v>
                </c:pt>
                <c:pt idx="63">
                  <c:v>8.9619999999999999E-7</c:v>
                </c:pt>
                <c:pt idx="64">
                  <c:v>8.9520000000000002E-7</c:v>
                </c:pt>
                <c:pt idx="65">
                  <c:v>8.9370000000000002E-7</c:v>
                </c:pt>
                <c:pt idx="66">
                  <c:v>8.9220000000000001E-7</c:v>
                </c:pt>
                <c:pt idx="67">
                  <c:v>8.9039999999999998E-7</c:v>
                </c:pt>
                <c:pt idx="68">
                  <c:v>8.8759999999999998E-7</c:v>
                </c:pt>
                <c:pt idx="69">
                  <c:v>8.8459999999999997E-7</c:v>
                </c:pt>
                <c:pt idx="70">
                  <c:v>8.8250000000000002E-7</c:v>
                </c:pt>
                <c:pt idx="71">
                  <c:v>8.7690000000000002E-7</c:v>
                </c:pt>
                <c:pt idx="72">
                  <c:v>8.7059999999999997E-7</c:v>
                </c:pt>
                <c:pt idx="73">
                  <c:v>8.6710000000000003E-7</c:v>
                </c:pt>
                <c:pt idx="74">
                  <c:v>8.6420000000000002E-7</c:v>
                </c:pt>
                <c:pt idx="75">
                  <c:v>8.5980000000000001E-7</c:v>
                </c:pt>
                <c:pt idx="76">
                  <c:v>8.5629999999999996E-7</c:v>
                </c:pt>
                <c:pt idx="77">
                  <c:v>8.5160000000000003E-7</c:v>
                </c:pt>
                <c:pt idx="78">
                  <c:v>8.4779999999999996E-7</c:v>
                </c:pt>
                <c:pt idx="79">
                  <c:v>8.4330000000000004E-7</c:v>
                </c:pt>
                <c:pt idx="80">
                  <c:v>8.3829999999999998E-7</c:v>
                </c:pt>
                <c:pt idx="81">
                  <c:v>8.3310000000000002E-7</c:v>
                </c:pt>
                <c:pt idx="82">
                  <c:v>8.2559999999999998E-7</c:v>
                </c:pt>
                <c:pt idx="83">
                  <c:v>8.202E-7</c:v>
                </c:pt>
                <c:pt idx="84">
                  <c:v>8.1389999999999995E-7</c:v>
                </c:pt>
                <c:pt idx="85">
                  <c:v>8.0660000000000004E-7</c:v>
                </c:pt>
                <c:pt idx="86">
                  <c:v>7.9999999999999996E-7</c:v>
                </c:pt>
                <c:pt idx="87">
                  <c:v>7.9360000000000001E-7</c:v>
                </c:pt>
                <c:pt idx="88">
                  <c:v>7.8520000000000002E-7</c:v>
                </c:pt>
                <c:pt idx="89">
                  <c:v>7.7769999999999998E-7</c:v>
                </c:pt>
                <c:pt idx="90">
                  <c:v>7.7179999999999996E-7</c:v>
                </c:pt>
                <c:pt idx="91">
                  <c:v>7.6509999999999999E-7</c:v>
                </c:pt>
                <c:pt idx="92">
                  <c:v>7.5880000000000004E-7</c:v>
                </c:pt>
                <c:pt idx="93">
                  <c:v>7.5329999999999995E-7</c:v>
                </c:pt>
                <c:pt idx="94">
                  <c:v>7.4760000000000005E-7</c:v>
                </c:pt>
                <c:pt idx="95">
                  <c:v>7.4209999999999995E-7</c:v>
                </c:pt>
                <c:pt idx="96">
                  <c:v>7.371E-7</c:v>
                </c:pt>
                <c:pt idx="97">
                  <c:v>7.3180000000000003E-7</c:v>
                </c:pt>
                <c:pt idx="98">
                  <c:v>7.272E-7</c:v>
                </c:pt>
                <c:pt idx="99">
                  <c:v>7.2089999999999995E-7</c:v>
                </c:pt>
                <c:pt idx="100">
                  <c:v>7.1559999999999998E-7</c:v>
                </c:pt>
                <c:pt idx="101">
                  <c:v>7.0999999999999998E-7</c:v>
                </c:pt>
                <c:pt idx="102">
                  <c:v>7.061E-7</c:v>
                </c:pt>
                <c:pt idx="103">
                  <c:v>7.0200000000000001E-7</c:v>
                </c:pt>
                <c:pt idx="104">
                  <c:v>6.9820000000000004E-7</c:v>
                </c:pt>
                <c:pt idx="105">
                  <c:v>6.9449999999999998E-7</c:v>
                </c:pt>
                <c:pt idx="106">
                  <c:v>6.9100000000000003E-7</c:v>
                </c:pt>
                <c:pt idx="107">
                  <c:v>6.8719999999999996E-7</c:v>
                </c:pt>
                <c:pt idx="108">
                  <c:v>6.835E-7</c:v>
                </c:pt>
                <c:pt idx="109">
                  <c:v>6.8019999999999996E-7</c:v>
                </c:pt>
                <c:pt idx="110">
                  <c:v>6.7719999999999995E-7</c:v>
                </c:pt>
                <c:pt idx="111">
                  <c:v>6.737E-7</c:v>
                </c:pt>
                <c:pt idx="112">
                  <c:v>6.6909999999999998E-7</c:v>
                </c:pt>
                <c:pt idx="113">
                  <c:v>6.6580000000000005E-7</c:v>
                </c:pt>
                <c:pt idx="114">
                  <c:v>6.6369999999999999E-7</c:v>
                </c:pt>
                <c:pt idx="115">
                  <c:v>6.5939999999999999E-7</c:v>
                </c:pt>
                <c:pt idx="116">
                  <c:v>6.5460000000000005E-7</c:v>
                </c:pt>
                <c:pt idx="117">
                  <c:v>6.5239999999999999E-7</c:v>
                </c:pt>
                <c:pt idx="118">
                  <c:v>6.4919999999999996E-7</c:v>
                </c:pt>
                <c:pt idx="119">
                  <c:v>6.4700000000000001E-7</c:v>
                </c:pt>
                <c:pt idx="120">
                  <c:v>6.4479999999999995E-7</c:v>
                </c:pt>
                <c:pt idx="121">
                  <c:v>6.4229999999999997E-7</c:v>
                </c:pt>
                <c:pt idx="122">
                  <c:v>6.4069999999999996E-7</c:v>
                </c:pt>
                <c:pt idx="123">
                  <c:v>6.3509999999999996E-7</c:v>
                </c:pt>
                <c:pt idx="124">
                  <c:v>6.3359999999999996E-7</c:v>
                </c:pt>
                <c:pt idx="125">
                  <c:v>6.3219999999999996E-7</c:v>
                </c:pt>
                <c:pt idx="126">
                  <c:v>6.3099999999999997E-7</c:v>
                </c:pt>
                <c:pt idx="127">
                  <c:v>6.2929999999999995E-7</c:v>
                </c:pt>
                <c:pt idx="128">
                  <c:v>6.2789999999999995E-7</c:v>
                </c:pt>
                <c:pt idx="129">
                  <c:v>6.2640000000000005E-7</c:v>
                </c:pt>
                <c:pt idx="130">
                  <c:v>6.2350000000000004E-7</c:v>
                </c:pt>
                <c:pt idx="131">
                  <c:v>6.2249999999999997E-7</c:v>
                </c:pt>
                <c:pt idx="132">
                  <c:v>6.1969999999999997E-7</c:v>
                </c:pt>
                <c:pt idx="133">
                  <c:v>6.1890000000000002E-7</c:v>
                </c:pt>
                <c:pt idx="134">
                  <c:v>6.1760000000000002E-7</c:v>
                </c:pt>
                <c:pt idx="135">
                  <c:v>6.1539999999999997E-7</c:v>
                </c:pt>
                <c:pt idx="136">
                  <c:v>6.145E-7</c:v>
                </c:pt>
                <c:pt idx="137">
                  <c:v>6.1360000000000004E-7</c:v>
                </c:pt>
                <c:pt idx="138">
                  <c:v>6.1239999999999995E-7</c:v>
                </c:pt>
                <c:pt idx="139">
                  <c:v>6.1009999999999999E-7</c:v>
                </c:pt>
                <c:pt idx="140">
                  <c:v>6.0650000000000004E-7</c:v>
                </c:pt>
                <c:pt idx="141">
                  <c:v>6.0569999999999998E-7</c:v>
                </c:pt>
                <c:pt idx="142">
                  <c:v>6.046E-7</c:v>
                </c:pt>
                <c:pt idx="143">
                  <c:v>6.0429999999999998E-7</c:v>
                </c:pt>
                <c:pt idx="144">
                  <c:v>6.0360000000000003E-7</c:v>
                </c:pt>
                <c:pt idx="145">
                  <c:v>6.0240000000000005E-7</c:v>
                </c:pt>
                <c:pt idx="146">
                  <c:v>6.0200000000000002E-7</c:v>
                </c:pt>
                <c:pt idx="147">
                  <c:v>6.0169999999999999E-7</c:v>
                </c:pt>
                <c:pt idx="148">
                  <c:v>6.0119999999999996E-7</c:v>
                </c:pt>
                <c:pt idx="149">
                  <c:v>6.0080000000000003E-7</c:v>
                </c:pt>
                <c:pt idx="150">
                  <c:v>6.003E-7</c:v>
                </c:pt>
                <c:pt idx="151">
                  <c:v>5.9969999999999995E-7</c:v>
                </c:pt>
                <c:pt idx="152">
                  <c:v>5.9950000000000004E-7</c:v>
                </c:pt>
                <c:pt idx="153">
                  <c:v>5.9920000000000002E-7</c:v>
                </c:pt>
                <c:pt idx="154">
                  <c:v>5.9719999999999997E-7</c:v>
                </c:pt>
                <c:pt idx="155">
                  <c:v>5.962E-7</c:v>
                </c:pt>
                <c:pt idx="156">
                  <c:v>5.961E-7</c:v>
                </c:pt>
                <c:pt idx="157">
                  <c:v>5.9599999999999999E-7</c:v>
                </c:pt>
                <c:pt idx="158">
                  <c:v>5.9429999999999997E-7</c:v>
                </c:pt>
                <c:pt idx="159">
                  <c:v>5.9419999999999996E-7</c:v>
                </c:pt>
                <c:pt idx="160">
                  <c:v>5.9380000000000004E-7</c:v>
                </c:pt>
                <c:pt idx="161">
                  <c:v>5.9240000000000004E-7</c:v>
                </c:pt>
                <c:pt idx="162">
                  <c:v>5.9240000000000004E-7</c:v>
                </c:pt>
                <c:pt idx="163">
                  <c:v>5.9240000000000004E-7</c:v>
                </c:pt>
                <c:pt idx="164">
                  <c:v>5.9250000000000004E-7</c:v>
                </c:pt>
                <c:pt idx="165">
                  <c:v>5.9009999999999997E-7</c:v>
                </c:pt>
                <c:pt idx="166">
                  <c:v>5.9009999999999997E-7</c:v>
                </c:pt>
                <c:pt idx="167">
                  <c:v>5.8889999999999999E-7</c:v>
                </c:pt>
                <c:pt idx="168">
                  <c:v>5.891E-7</c:v>
                </c:pt>
                <c:pt idx="169">
                  <c:v>5.8920000000000001E-7</c:v>
                </c:pt>
                <c:pt idx="170">
                  <c:v>5.8930000000000002E-7</c:v>
                </c:pt>
                <c:pt idx="171">
                  <c:v>5.8940000000000002E-7</c:v>
                </c:pt>
                <c:pt idx="172">
                  <c:v>5.8780000000000001E-7</c:v>
                </c:pt>
                <c:pt idx="173">
                  <c:v>5.8790000000000002E-7</c:v>
                </c:pt>
                <c:pt idx="174">
                  <c:v>5.8670000000000003E-7</c:v>
                </c:pt>
                <c:pt idx="175">
                  <c:v>5.8699999999999995E-7</c:v>
                </c:pt>
                <c:pt idx="176">
                  <c:v>5.8559999999999995E-7</c:v>
                </c:pt>
                <c:pt idx="177">
                  <c:v>5.8599999999999998E-7</c:v>
                </c:pt>
                <c:pt idx="178">
                  <c:v>5.8609999999999999E-7</c:v>
                </c:pt>
                <c:pt idx="179">
                  <c:v>5.8579999999999996E-7</c:v>
                </c:pt>
                <c:pt idx="180">
                  <c:v>5.8599999999999998E-7</c:v>
                </c:pt>
                <c:pt idx="181">
                  <c:v>5.8569999999999996E-7</c:v>
                </c:pt>
                <c:pt idx="182">
                  <c:v>5.8579999999999996E-7</c:v>
                </c:pt>
                <c:pt idx="183">
                  <c:v>5.8459999999999998E-7</c:v>
                </c:pt>
                <c:pt idx="184">
                  <c:v>5.8240000000000003E-7</c:v>
                </c:pt>
                <c:pt idx="185">
                  <c:v>5.8240000000000003E-7</c:v>
                </c:pt>
                <c:pt idx="186">
                  <c:v>5.8260000000000004E-7</c:v>
                </c:pt>
                <c:pt idx="187">
                  <c:v>5.8289999999999996E-7</c:v>
                </c:pt>
                <c:pt idx="188">
                  <c:v>5.8169999999999997E-7</c:v>
                </c:pt>
                <c:pt idx="189">
                  <c:v>5.8189999999999999E-7</c:v>
                </c:pt>
                <c:pt idx="190">
                  <c:v>5.821E-7</c:v>
                </c:pt>
                <c:pt idx="191">
                  <c:v>5.8230000000000002E-7</c:v>
                </c:pt>
                <c:pt idx="192">
                  <c:v>5.821E-7</c:v>
                </c:pt>
                <c:pt idx="193">
                  <c:v>5.8230000000000002E-7</c:v>
                </c:pt>
                <c:pt idx="194">
                  <c:v>5.8260000000000004E-7</c:v>
                </c:pt>
                <c:pt idx="195">
                  <c:v>5.8240000000000003E-7</c:v>
                </c:pt>
                <c:pt idx="196">
                  <c:v>5.8279999999999995E-7</c:v>
                </c:pt>
                <c:pt idx="197">
                  <c:v>5.8299999999999997E-7</c:v>
                </c:pt>
                <c:pt idx="198">
                  <c:v>5.8319999999999998E-7</c:v>
                </c:pt>
                <c:pt idx="199">
                  <c:v>5.834E-7</c:v>
                </c:pt>
                <c:pt idx="200">
                  <c:v>5.8380000000000003E-7</c:v>
                </c:pt>
                <c:pt idx="201">
                  <c:v>5.8419999999999995E-7</c:v>
                </c:pt>
                <c:pt idx="202">
                  <c:v>5.8419999999999995E-7</c:v>
                </c:pt>
                <c:pt idx="203">
                  <c:v>5.8439999999999997E-7</c:v>
                </c:pt>
                <c:pt idx="204">
                  <c:v>5.8459999999999998E-7</c:v>
                </c:pt>
                <c:pt idx="205">
                  <c:v>5.849E-7</c:v>
                </c:pt>
                <c:pt idx="206">
                  <c:v>5.8510000000000002E-7</c:v>
                </c:pt>
                <c:pt idx="207">
                  <c:v>5.8540000000000004E-7</c:v>
                </c:pt>
                <c:pt idx="208">
                  <c:v>5.8569999999999996E-7</c:v>
                </c:pt>
                <c:pt idx="209">
                  <c:v>5.8550000000000005E-7</c:v>
                </c:pt>
                <c:pt idx="210">
                  <c:v>5.8579999999999996E-7</c:v>
                </c:pt>
                <c:pt idx="211">
                  <c:v>5.8599999999999998E-7</c:v>
                </c:pt>
                <c:pt idx="212">
                  <c:v>5.8589999999999997E-7</c:v>
                </c:pt>
                <c:pt idx="213">
                  <c:v>5.8510000000000002E-7</c:v>
                </c:pt>
                <c:pt idx="214">
                  <c:v>5.8410000000000005E-7</c:v>
                </c:pt>
                <c:pt idx="215">
                  <c:v>5.8419999999999995E-7</c:v>
                </c:pt>
                <c:pt idx="216">
                  <c:v>5.8459999999999998E-7</c:v>
                </c:pt>
                <c:pt idx="217">
                  <c:v>5.848E-7</c:v>
                </c:pt>
                <c:pt idx="218">
                  <c:v>5.8520000000000003E-7</c:v>
                </c:pt>
                <c:pt idx="219">
                  <c:v>5.8550000000000005E-7</c:v>
                </c:pt>
                <c:pt idx="220">
                  <c:v>5.8589999999999997E-7</c:v>
                </c:pt>
                <c:pt idx="221">
                  <c:v>5.8599999999999998E-7</c:v>
                </c:pt>
                <c:pt idx="222">
                  <c:v>5.863E-7</c:v>
                </c:pt>
                <c:pt idx="223">
                  <c:v>5.8619999999999999E-7</c:v>
                </c:pt>
                <c:pt idx="224">
                  <c:v>5.8660000000000002E-7</c:v>
                </c:pt>
                <c:pt idx="225">
                  <c:v>5.8699999999999995E-7</c:v>
                </c:pt>
                <c:pt idx="226">
                  <c:v>5.8729999999999997E-7</c:v>
                </c:pt>
                <c:pt idx="227">
                  <c:v>5.8759999999999999E-7</c:v>
                </c:pt>
                <c:pt idx="228">
                  <c:v>5.8790000000000002E-7</c:v>
                </c:pt>
                <c:pt idx="229">
                  <c:v>5.8820000000000004E-7</c:v>
                </c:pt>
                <c:pt idx="230">
                  <c:v>5.8830000000000005E-7</c:v>
                </c:pt>
                <c:pt idx="231">
                  <c:v>5.8830000000000005E-7</c:v>
                </c:pt>
                <c:pt idx="232">
                  <c:v>5.8869999999999997E-7</c:v>
                </c:pt>
                <c:pt idx="233">
                  <c:v>5.8899999999999999E-7</c:v>
                </c:pt>
                <c:pt idx="234">
                  <c:v>5.8930000000000002E-7</c:v>
                </c:pt>
                <c:pt idx="235">
                  <c:v>5.8970000000000005E-7</c:v>
                </c:pt>
                <c:pt idx="236">
                  <c:v>5.8999999999999996E-7</c:v>
                </c:pt>
                <c:pt idx="237">
                  <c:v>5.9019999999999998E-7</c:v>
                </c:pt>
                <c:pt idx="238">
                  <c:v>5.8999999999999996E-7</c:v>
                </c:pt>
                <c:pt idx="239">
                  <c:v>5.9039999999999999E-7</c:v>
                </c:pt>
                <c:pt idx="240">
                  <c:v>5.9070000000000002E-7</c:v>
                </c:pt>
                <c:pt idx="241">
                  <c:v>5.9110000000000005E-7</c:v>
                </c:pt>
                <c:pt idx="242">
                  <c:v>5.9159999999999998E-7</c:v>
                </c:pt>
                <c:pt idx="243">
                  <c:v>5.9200000000000001E-7</c:v>
                </c:pt>
                <c:pt idx="244">
                  <c:v>5.9200000000000001E-7</c:v>
                </c:pt>
                <c:pt idx="245">
                  <c:v>5.919E-7</c:v>
                </c:pt>
                <c:pt idx="246">
                  <c:v>5.9220000000000002E-7</c:v>
                </c:pt>
                <c:pt idx="247">
                  <c:v>5.9269999999999995E-7</c:v>
                </c:pt>
                <c:pt idx="248">
                  <c:v>5.9309999999999998E-7</c:v>
                </c:pt>
                <c:pt idx="249">
                  <c:v>5.9360000000000002E-7</c:v>
                </c:pt>
                <c:pt idx="250">
                  <c:v>5.9350000000000001E-7</c:v>
                </c:pt>
                <c:pt idx="251">
                  <c:v>5.9419999999999996E-7</c:v>
                </c:pt>
                <c:pt idx="252">
                  <c:v>5.947E-7</c:v>
                </c:pt>
                <c:pt idx="253">
                  <c:v>5.9510000000000003E-7</c:v>
                </c:pt>
                <c:pt idx="254">
                  <c:v>5.9559999999999996E-7</c:v>
                </c:pt>
                <c:pt idx="255">
                  <c:v>5.961E-7</c:v>
                </c:pt>
                <c:pt idx="256">
                  <c:v>5.9660000000000004E-7</c:v>
                </c:pt>
                <c:pt idx="257">
                  <c:v>5.9709999999999997E-7</c:v>
                </c:pt>
                <c:pt idx="258">
                  <c:v>5.976E-7</c:v>
                </c:pt>
                <c:pt idx="259">
                  <c:v>5.9800000000000003E-7</c:v>
                </c:pt>
                <c:pt idx="260">
                  <c:v>5.9849999999999997E-7</c:v>
                </c:pt>
                <c:pt idx="261">
                  <c:v>5.99E-7</c:v>
                </c:pt>
                <c:pt idx="262">
                  <c:v>5.9960000000000005E-7</c:v>
                </c:pt>
                <c:pt idx="263">
                  <c:v>6.0009999999999998E-7</c:v>
                </c:pt>
                <c:pt idx="264">
                  <c:v>6.0070000000000003E-7</c:v>
                </c:pt>
                <c:pt idx="265">
                  <c:v>6.0019999999999999E-7</c:v>
                </c:pt>
                <c:pt idx="266">
                  <c:v>6.0080000000000003E-7</c:v>
                </c:pt>
                <c:pt idx="267">
                  <c:v>6.0149999999999998E-7</c:v>
                </c:pt>
                <c:pt idx="268">
                  <c:v>6.0200000000000002E-7</c:v>
                </c:pt>
                <c:pt idx="269">
                  <c:v>6.0269999999999996E-7</c:v>
                </c:pt>
                <c:pt idx="270">
                  <c:v>6.0289999999999998E-7</c:v>
                </c:pt>
                <c:pt idx="271">
                  <c:v>6.0370000000000004E-7</c:v>
                </c:pt>
                <c:pt idx="272">
                  <c:v>6.0439999999999999E-7</c:v>
                </c:pt>
                <c:pt idx="273">
                  <c:v>6.0510000000000004E-7</c:v>
                </c:pt>
                <c:pt idx="274">
                  <c:v>6.0589999999999999E-7</c:v>
                </c:pt>
                <c:pt idx="275">
                  <c:v>6.0660000000000005E-7</c:v>
                </c:pt>
                <c:pt idx="276">
                  <c:v>6.074E-7</c:v>
                </c:pt>
                <c:pt idx="277">
                  <c:v>6.0650000000000004E-7</c:v>
                </c:pt>
                <c:pt idx="278">
                  <c:v>6.0729999999999999E-7</c:v>
                </c:pt>
                <c:pt idx="279">
                  <c:v>6.0810000000000005E-7</c:v>
                </c:pt>
                <c:pt idx="280">
                  <c:v>6.0810000000000005E-7</c:v>
                </c:pt>
                <c:pt idx="281">
                  <c:v>6.0890000000000001E-7</c:v>
                </c:pt>
                <c:pt idx="282">
                  <c:v>6.0969999999999996E-7</c:v>
                </c:pt>
                <c:pt idx="283">
                  <c:v>6.1040000000000001E-7</c:v>
                </c:pt>
                <c:pt idx="284">
                  <c:v>6.1119999999999997E-7</c:v>
                </c:pt>
                <c:pt idx="285">
                  <c:v>6.1200000000000003E-7</c:v>
                </c:pt>
                <c:pt idx="286">
                  <c:v>6.1259999999999997E-7</c:v>
                </c:pt>
                <c:pt idx="287">
                  <c:v>6.1330000000000002E-7</c:v>
                </c:pt>
                <c:pt idx="288">
                  <c:v>6.1389999999999996E-7</c:v>
                </c:pt>
                <c:pt idx="289">
                  <c:v>6.1460000000000001E-7</c:v>
                </c:pt>
                <c:pt idx="290">
                  <c:v>6.1519999999999995E-7</c:v>
                </c:pt>
                <c:pt idx="291">
                  <c:v>6.1600000000000001E-7</c:v>
                </c:pt>
                <c:pt idx="292">
                  <c:v>6.1659999999999995E-7</c:v>
                </c:pt>
                <c:pt idx="293">
                  <c:v>6.1719999999999999E-7</c:v>
                </c:pt>
                <c:pt idx="294">
                  <c:v>6.1780000000000004E-7</c:v>
                </c:pt>
                <c:pt idx="295">
                  <c:v>6.1839999999999998E-7</c:v>
                </c:pt>
                <c:pt idx="296">
                  <c:v>6.1890000000000002E-7</c:v>
                </c:pt>
                <c:pt idx="297">
                  <c:v>6.1949999999999996E-7</c:v>
                </c:pt>
                <c:pt idx="298">
                  <c:v>6.1999999999999999E-7</c:v>
                </c:pt>
                <c:pt idx="299">
                  <c:v>6.2050000000000003E-7</c:v>
                </c:pt>
                <c:pt idx="300">
                  <c:v>6.2099999999999996E-7</c:v>
                </c:pt>
                <c:pt idx="301">
                  <c:v>6.215E-7</c:v>
                </c:pt>
                <c:pt idx="302">
                  <c:v>6.2180000000000002E-7</c:v>
                </c:pt>
                <c:pt idx="303">
                  <c:v>6.2180000000000002E-7</c:v>
                </c:pt>
                <c:pt idx="304">
                  <c:v>6.2139999999999999E-7</c:v>
                </c:pt>
                <c:pt idx="305">
                  <c:v>6.2170000000000001E-7</c:v>
                </c:pt>
                <c:pt idx="306">
                  <c:v>6.2210000000000005E-7</c:v>
                </c:pt>
                <c:pt idx="307">
                  <c:v>6.2249999999999997E-7</c:v>
                </c:pt>
                <c:pt idx="308">
                  <c:v>6.2279999999999999E-7</c:v>
                </c:pt>
                <c:pt idx="309">
                  <c:v>6.2310000000000001E-7</c:v>
                </c:pt>
                <c:pt idx="310">
                  <c:v>6.2320000000000002E-7</c:v>
                </c:pt>
                <c:pt idx="311">
                  <c:v>6.2350000000000004E-7</c:v>
                </c:pt>
                <c:pt idx="312">
                  <c:v>6.2379999999999996E-7</c:v>
                </c:pt>
                <c:pt idx="313">
                  <c:v>6.2409999999999998E-7</c:v>
                </c:pt>
                <c:pt idx="314">
                  <c:v>6.2450000000000001E-7</c:v>
                </c:pt>
                <c:pt idx="315">
                  <c:v>6.2470000000000003E-7</c:v>
                </c:pt>
                <c:pt idx="316">
                  <c:v>6.2419999999999999E-7</c:v>
                </c:pt>
                <c:pt idx="317">
                  <c:v>6.2450000000000001E-7</c:v>
                </c:pt>
                <c:pt idx="318">
                  <c:v>6.2419999999999999E-7</c:v>
                </c:pt>
                <c:pt idx="319">
                  <c:v>6.243E-7</c:v>
                </c:pt>
                <c:pt idx="320">
                  <c:v>6.2440000000000001E-7</c:v>
                </c:pt>
                <c:pt idx="321">
                  <c:v>6.2200000000000004E-7</c:v>
                </c:pt>
                <c:pt idx="322">
                  <c:v>6.2210000000000005E-7</c:v>
                </c:pt>
                <c:pt idx="323">
                  <c:v>6.2210000000000005E-7</c:v>
                </c:pt>
                <c:pt idx="324">
                  <c:v>6.2210000000000005E-7</c:v>
                </c:pt>
                <c:pt idx="325">
                  <c:v>6.2210000000000005E-7</c:v>
                </c:pt>
                <c:pt idx="326">
                  <c:v>6.2200000000000004E-7</c:v>
                </c:pt>
                <c:pt idx="327">
                  <c:v>6.2190000000000003E-7</c:v>
                </c:pt>
                <c:pt idx="328">
                  <c:v>6.1969999999999997E-7</c:v>
                </c:pt>
                <c:pt idx="329">
                  <c:v>6.1949999999999996E-7</c:v>
                </c:pt>
                <c:pt idx="330">
                  <c:v>6.1949999999999996E-7</c:v>
                </c:pt>
                <c:pt idx="331">
                  <c:v>6.1939999999999995E-7</c:v>
                </c:pt>
                <c:pt idx="332">
                  <c:v>6.1910000000000003E-7</c:v>
                </c:pt>
                <c:pt idx="333">
                  <c:v>6.1890000000000002E-7</c:v>
                </c:pt>
                <c:pt idx="334">
                  <c:v>6.1859999999999999E-7</c:v>
                </c:pt>
                <c:pt idx="335">
                  <c:v>6.1839999999999998E-7</c:v>
                </c:pt>
                <c:pt idx="336">
                  <c:v>6.1809999999999996E-7</c:v>
                </c:pt>
                <c:pt idx="337">
                  <c:v>6.1790000000000005E-7</c:v>
                </c:pt>
                <c:pt idx="338">
                  <c:v>6.1760000000000002E-7</c:v>
                </c:pt>
                <c:pt idx="339">
                  <c:v>6.173E-7</c:v>
                </c:pt>
                <c:pt idx="340">
                  <c:v>6.1709999999999999E-7</c:v>
                </c:pt>
                <c:pt idx="341">
                  <c:v>6.1689999999999997E-7</c:v>
                </c:pt>
                <c:pt idx="342">
                  <c:v>6.144E-7</c:v>
                </c:pt>
                <c:pt idx="343">
                  <c:v>6.1409999999999997E-7</c:v>
                </c:pt>
                <c:pt idx="344">
                  <c:v>6.1389999999999996E-7</c:v>
                </c:pt>
                <c:pt idx="345">
                  <c:v>6.1340000000000003E-7</c:v>
                </c:pt>
                <c:pt idx="346">
                  <c:v>6.1289999999999999E-7</c:v>
                </c:pt>
                <c:pt idx="347">
                  <c:v>6.1230000000000005E-7</c:v>
                </c:pt>
                <c:pt idx="348">
                  <c:v>6.1220000000000004E-7</c:v>
                </c:pt>
                <c:pt idx="349">
                  <c:v>6.1210000000000003E-7</c:v>
                </c:pt>
                <c:pt idx="350">
                  <c:v>6.1190000000000002E-7</c:v>
                </c:pt>
                <c:pt idx="351">
                  <c:v>6.116E-7</c:v>
                </c:pt>
                <c:pt idx="352">
                  <c:v>6.1129999999999997E-7</c:v>
                </c:pt>
                <c:pt idx="353">
                  <c:v>6.1099999999999995E-7</c:v>
                </c:pt>
                <c:pt idx="354">
                  <c:v>6.1070000000000004E-7</c:v>
                </c:pt>
                <c:pt idx="355">
                  <c:v>6.1040000000000001E-7</c:v>
                </c:pt>
                <c:pt idx="356">
                  <c:v>6.1009999999999999E-7</c:v>
                </c:pt>
                <c:pt idx="357">
                  <c:v>6.0979999999999997E-7</c:v>
                </c:pt>
                <c:pt idx="358">
                  <c:v>6.0959999999999995E-7</c:v>
                </c:pt>
                <c:pt idx="359">
                  <c:v>6.0910000000000002E-7</c:v>
                </c:pt>
                <c:pt idx="360">
                  <c:v>6.088E-7</c:v>
                </c:pt>
                <c:pt idx="361">
                  <c:v>6.0839999999999997E-7</c:v>
                </c:pt>
                <c:pt idx="362">
                  <c:v>6.0750000000000001E-7</c:v>
                </c:pt>
                <c:pt idx="363">
                  <c:v>6.0709999999999998E-7</c:v>
                </c:pt>
                <c:pt idx="364">
                  <c:v>6.0610000000000001E-7</c:v>
                </c:pt>
                <c:pt idx="365">
                  <c:v>6.0559999999999997E-7</c:v>
                </c:pt>
                <c:pt idx="366">
                  <c:v>6.0520000000000005E-7</c:v>
                </c:pt>
                <c:pt idx="367">
                  <c:v>6.0470000000000001E-7</c:v>
                </c:pt>
                <c:pt idx="368">
                  <c:v>6.0429999999999998E-7</c:v>
                </c:pt>
                <c:pt idx="369">
                  <c:v>6.0389999999999995E-7</c:v>
                </c:pt>
                <c:pt idx="370">
                  <c:v>6.0330000000000001E-7</c:v>
                </c:pt>
                <c:pt idx="371">
                  <c:v>6.0299999999999999E-7</c:v>
                </c:pt>
                <c:pt idx="372">
                  <c:v>6.0269999999999996E-7</c:v>
                </c:pt>
                <c:pt idx="373">
                  <c:v>6.0240000000000005E-7</c:v>
                </c:pt>
                <c:pt idx="374">
                  <c:v>6.0230000000000004E-7</c:v>
                </c:pt>
                <c:pt idx="375">
                  <c:v>6.0210000000000002E-7</c:v>
                </c:pt>
                <c:pt idx="376">
                  <c:v>6.0190000000000001E-7</c:v>
                </c:pt>
                <c:pt idx="377">
                  <c:v>6.0169999999999999E-7</c:v>
                </c:pt>
                <c:pt idx="378">
                  <c:v>6.0159999999999999E-7</c:v>
                </c:pt>
                <c:pt idx="379">
                  <c:v>6.0169999999999999E-7</c:v>
                </c:pt>
                <c:pt idx="380">
                  <c:v>6.0169999999999999E-7</c:v>
                </c:pt>
                <c:pt idx="381">
                  <c:v>6.0169999999999999E-7</c:v>
                </c:pt>
                <c:pt idx="382">
                  <c:v>6.0169999999999999E-7</c:v>
                </c:pt>
                <c:pt idx="383">
                  <c:v>6.018E-7</c:v>
                </c:pt>
                <c:pt idx="384">
                  <c:v>6.0200000000000002E-7</c:v>
                </c:pt>
                <c:pt idx="385">
                  <c:v>6.0220000000000003E-7</c:v>
                </c:pt>
                <c:pt idx="386">
                  <c:v>6.0249999999999995E-7</c:v>
                </c:pt>
                <c:pt idx="387">
                  <c:v>6.0259999999999996E-7</c:v>
                </c:pt>
                <c:pt idx="388">
                  <c:v>6.032E-7</c:v>
                </c:pt>
                <c:pt idx="389">
                  <c:v>6.0350000000000002E-7</c:v>
                </c:pt>
                <c:pt idx="390">
                  <c:v>6.0389999999999995E-7</c:v>
                </c:pt>
                <c:pt idx="391">
                  <c:v>6.0419999999999997E-7</c:v>
                </c:pt>
                <c:pt idx="392">
                  <c:v>6.046E-7</c:v>
                </c:pt>
                <c:pt idx="393">
                  <c:v>6.0510000000000004E-7</c:v>
                </c:pt>
                <c:pt idx="394">
                  <c:v>6.0559999999999997E-7</c:v>
                </c:pt>
                <c:pt idx="395">
                  <c:v>6.0529999999999995E-7</c:v>
                </c:pt>
                <c:pt idx="396">
                  <c:v>6.0569999999999998E-7</c:v>
                </c:pt>
                <c:pt idx="397">
                  <c:v>6.0610000000000001E-7</c:v>
                </c:pt>
                <c:pt idx="398">
                  <c:v>6.0640000000000003E-7</c:v>
                </c:pt>
                <c:pt idx="399">
                  <c:v>6.0449999999999999E-7</c:v>
                </c:pt>
                <c:pt idx="400">
                  <c:v>6.0490000000000002E-7</c:v>
                </c:pt>
                <c:pt idx="401">
                  <c:v>6.0510000000000004E-7</c:v>
                </c:pt>
                <c:pt idx="402">
                  <c:v>6.0549999999999996E-7</c:v>
                </c:pt>
                <c:pt idx="403">
                  <c:v>6.0589999999999999E-7</c:v>
                </c:pt>
                <c:pt idx="404">
                  <c:v>6.0620000000000002E-7</c:v>
                </c:pt>
                <c:pt idx="405">
                  <c:v>6.0559999999999997E-7</c:v>
                </c:pt>
                <c:pt idx="406">
                  <c:v>6.0559999999999997E-7</c:v>
                </c:pt>
                <c:pt idx="407">
                  <c:v>6.0520000000000005E-7</c:v>
                </c:pt>
                <c:pt idx="408">
                  <c:v>6.0480000000000002E-7</c:v>
                </c:pt>
                <c:pt idx="409">
                  <c:v>6.0510000000000004E-7</c:v>
                </c:pt>
                <c:pt idx="410">
                  <c:v>6.0559999999999997E-7</c:v>
                </c:pt>
                <c:pt idx="411">
                  <c:v>6.06E-7</c:v>
                </c:pt>
                <c:pt idx="412">
                  <c:v>6.0640000000000003E-7</c:v>
                </c:pt>
                <c:pt idx="413">
                  <c:v>6.0689999999999996E-7</c:v>
                </c:pt>
                <c:pt idx="414">
                  <c:v>6.074E-7</c:v>
                </c:pt>
                <c:pt idx="415">
                  <c:v>6.0800000000000004E-7</c:v>
                </c:pt>
                <c:pt idx="416">
                  <c:v>6.0859999999999998E-7</c:v>
                </c:pt>
                <c:pt idx="417">
                  <c:v>6.0849999999999998E-7</c:v>
                </c:pt>
                <c:pt idx="418">
                  <c:v>6.0910000000000002E-7</c:v>
                </c:pt>
                <c:pt idx="419">
                  <c:v>6.0969999999999996E-7</c:v>
                </c:pt>
                <c:pt idx="420">
                  <c:v>6.1030000000000001E-7</c:v>
                </c:pt>
                <c:pt idx="421">
                  <c:v>6.1099999999999995E-7</c:v>
                </c:pt>
                <c:pt idx="422">
                  <c:v>6.116E-7</c:v>
                </c:pt>
                <c:pt idx="423">
                  <c:v>6.1180000000000001E-7</c:v>
                </c:pt>
                <c:pt idx="424">
                  <c:v>6.1249999999999996E-7</c:v>
                </c:pt>
                <c:pt idx="425">
                  <c:v>6.131E-7</c:v>
                </c:pt>
                <c:pt idx="426">
                  <c:v>6.1370000000000005E-7</c:v>
                </c:pt>
                <c:pt idx="427">
                  <c:v>6.145E-7</c:v>
                </c:pt>
                <c:pt idx="428">
                  <c:v>6.1510000000000005E-7</c:v>
                </c:pt>
                <c:pt idx="429">
                  <c:v>6.1500000000000004E-7</c:v>
                </c:pt>
                <c:pt idx="430">
                  <c:v>6.1350000000000003E-7</c:v>
                </c:pt>
                <c:pt idx="431">
                  <c:v>6.1409999999999997E-7</c:v>
                </c:pt>
                <c:pt idx="432">
                  <c:v>6.1480000000000003E-7</c:v>
                </c:pt>
                <c:pt idx="433">
                  <c:v>6.1519999999999995E-7</c:v>
                </c:pt>
                <c:pt idx="434">
                  <c:v>6.159E-7</c:v>
                </c:pt>
                <c:pt idx="435">
                  <c:v>6.1659999999999995E-7</c:v>
                </c:pt>
                <c:pt idx="436">
                  <c:v>6.1740000000000001E-7</c:v>
                </c:pt>
                <c:pt idx="437">
                  <c:v>6.1819999999999996E-7</c:v>
                </c:pt>
                <c:pt idx="438">
                  <c:v>6.1900000000000002E-7</c:v>
                </c:pt>
                <c:pt idx="439">
                  <c:v>6.1999999999999999E-7</c:v>
                </c:pt>
                <c:pt idx="440">
                  <c:v>6.2099999999999996E-7</c:v>
                </c:pt>
                <c:pt idx="441">
                  <c:v>6.2210000000000005E-7</c:v>
                </c:pt>
                <c:pt idx="442">
                  <c:v>6.2320000000000002E-7</c:v>
                </c:pt>
                <c:pt idx="443">
                  <c:v>6.2440000000000001E-7</c:v>
                </c:pt>
                <c:pt idx="444">
                  <c:v>6.2559999999999999E-7</c:v>
                </c:pt>
                <c:pt idx="445">
                  <c:v>6.2689999999999998E-7</c:v>
                </c:pt>
                <c:pt idx="446">
                  <c:v>6.2829999999999998E-7</c:v>
                </c:pt>
                <c:pt idx="447">
                  <c:v>6.2969999999999998E-7</c:v>
                </c:pt>
                <c:pt idx="448">
                  <c:v>6.3119999999999999E-7</c:v>
                </c:pt>
                <c:pt idx="449">
                  <c:v>6.328E-7</c:v>
                </c:pt>
                <c:pt idx="450">
                  <c:v>6.3450000000000002E-7</c:v>
                </c:pt>
                <c:pt idx="451">
                  <c:v>6.3610000000000004E-7</c:v>
                </c:pt>
                <c:pt idx="452">
                  <c:v>6.3779999999999995E-7</c:v>
                </c:pt>
                <c:pt idx="453">
                  <c:v>6.3949999999999998E-7</c:v>
                </c:pt>
                <c:pt idx="454">
                  <c:v>6.4109999999999999E-7</c:v>
                </c:pt>
                <c:pt idx="455">
                  <c:v>6.4280000000000001E-7</c:v>
                </c:pt>
                <c:pt idx="456">
                  <c:v>6.4450000000000003E-7</c:v>
                </c:pt>
                <c:pt idx="457">
                  <c:v>6.4619999999999995E-7</c:v>
                </c:pt>
                <c:pt idx="458">
                  <c:v>6.4779999999999996E-7</c:v>
                </c:pt>
                <c:pt idx="459">
                  <c:v>6.4939999999999998E-7</c:v>
                </c:pt>
                <c:pt idx="460">
                  <c:v>6.5120000000000001E-7</c:v>
                </c:pt>
                <c:pt idx="461">
                  <c:v>6.5270000000000001E-7</c:v>
                </c:pt>
                <c:pt idx="462">
                  <c:v>6.5420000000000002E-7</c:v>
                </c:pt>
                <c:pt idx="463">
                  <c:v>6.5570000000000003E-7</c:v>
                </c:pt>
                <c:pt idx="464">
                  <c:v>6.5710000000000003E-7</c:v>
                </c:pt>
                <c:pt idx="465">
                  <c:v>6.5830000000000001E-7</c:v>
                </c:pt>
                <c:pt idx="466">
                  <c:v>6.596E-7</c:v>
                </c:pt>
                <c:pt idx="467">
                  <c:v>6.6079999999999999E-7</c:v>
                </c:pt>
                <c:pt idx="468">
                  <c:v>6.6199999999999997E-7</c:v>
                </c:pt>
                <c:pt idx="469">
                  <c:v>6.6309999999999995E-7</c:v>
                </c:pt>
                <c:pt idx="470">
                  <c:v>6.6420000000000003E-7</c:v>
                </c:pt>
                <c:pt idx="471">
                  <c:v>6.6530000000000001E-7</c:v>
                </c:pt>
                <c:pt idx="472">
                  <c:v>6.6639999999999999E-7</c:v>
                </c:pt>
                <c:pt idx="473">
                  <c:v>6.6739999999999995E-7</c:v>
                </c:pt>
                <c:pt idx="474">
                  <c:v>6.6850000000000004E-7</c:v>
                </c:pt>
                <c:pt idx="475">
                  <c:v>6.6909999999999998E-7</c:v>
                </c:pt>
                <c:pt idx="476">
                  <c:v>6.7000000000000004E-7</c:v>
                </c:pt>
                <c:pt idx="477">
                  <c:v>6.7090000000000001E-7</c:v>
                </c:pt>
                <c:pt idx="478">
                  <c:v>6.7179999999999997E-7</c:v>
                </c:pt>
                <c:pt idx="479">
                  <c:v>6.7260000000000003E-7</c:v>
                </c:pt>
                <c:pt idx="480">
                  <c:v>6.7339999999999998E-7</c:v>
                </c:pt>
                <c:pt idx="481">
                  <c:v>6.7420000000000004E-7</c:v>
                </c:pt>
                <c:pt idx="482">
                  <c:v>6.7489999999999999E-7</c:v>
                </c:pt>
                <c:pt idx="483">
                  <c:v>6.7550000000000003E-7</c:v>
                </c:pt>
                <c:pt idx="484">
                  <c:v>6.7619999999999998E-7</c:v>
                </c:pt>
                <c:pt idx="485">
                  <c:v>6.7670000000000002E-7</c:v>
                </c:pt>
                <c:pt idx="486">
                  <c:v>6.7710000000000005E-7</c:v>
                </c:pt>
                <c:pt idx="487">
                  <c:v>6.7759999999999998E-7</c:v>
                </c:pt>
                <c:pt idx="488">
                  <c:v>6.7800000000000001E-7</c:v>
                </c:pt>
                <c:pt idx="489">
                  <c:v>6.7690000000000003E-7</c:v>
                </c:pt>
                <c:pt idx="490">
                  <c:v>6.7729999999999996E-7</c:v>
                </c:pt>
                <c:pt idx="491">
                  <c:v>6.7759999999999998E-7</c:v>
                </c:pt>
                <c:pt idx="492">
                  <c:v>6.779E-7</c:v>
                </c:pt>
                <c:pt idx="493">
                  <c:v>6.7810000000000002E-7</c:v>
                </c:pt>
                <c:pt idx="494">
                  <c:v>6.7850000000000005E-7</c:v>
                </c:pt>
                <c:pt idx="495">
                  <c:v>6.7879999999999996E-7</c:v>
                </c:pt>
                <c:pt idx="496">
                  <c:v>6.7919999999999999E-7</c:v>
                </c:pt>
                <c:pt idx="497">
                  <c:v>6.7960000000000002E-7</c:v>
                </c:pt>
                <c:pt idx="498">
                  <c:v>6.7999999999999995E-7</c:v>
                </c:pt>
                <c:pt idx="499">
                  <c:v>6.8039999999999998E-7</c:v>
                </c:pt>
                <c:pt idx="500">
                  <c:v>6.8080000000000001E-7</c:v>
                </c:pt>
                <c:pt idx="501">
                  <c:v>6.8120000000000004E-7</c:v>
                </c:pt>
                <c:pt idx="502">
                  <c:v>6.8169999999999997E-7</c:v>
                </c:pt>
                <c:pt idx="503">
                  <c:v>6.821E-7</c:v>
                </c:pt>
                <c:pt idx="504">
                  <c:v>6.8250000000000003E-7</c:v>
                </c:pt>
                <c:pt idx="505">
                  <c:v>6.807E-7</c:v>
                </c:pt>
                <c:pt idx="506">
                  <c:v>6.8100000000000002E-7</c:v>
                </c:pt>
                <c:pt idx="507">
                  <c:v>6.8130000000000005E-7</c:v>
                </c:pt>
                <c:pt idx="508">
                  <c:v>6.8149999999999995E-7</c:v>
                </c:pt>
                <c:pt idx="509">
                  <c:v>6.8159999999999996E-7</c:v>
                </c:pt>
                <c:pt idx="510">
                  <c:v>6.8179999999999998E-7</c:v>
                </c:pt>
                <c:pt idx="511">
                  <c:v>6.8189999999999998E-7</c:v>
                </c:pt>
                <c:pt idx="512">
                  <c:v>6.8189999999999998E-7</c:v>
                </c:pt>
                <c:pt idx="513">
                  <c:v>6.8189999999999998E-7</c:v>
                </c:pt>
                <c:pt idx="514">
                  <c:v>6.8179999999999998E-7</c:v>
                </c:pt>
                <c:pt idx="515">
                  <c:v>6.8169999999999997E-7</c:v>
                </c:pt>
                <c:pt idx="516">
                  <c:v>6.8149999999999995E-7</c:v>
                </c:pt>
                <c:pt idx="517">
                  <c:v>6.8100000000000002E-7</c:v>
                </c:pt>
                <c:pt idx="518">
                  <c:v>6.807E-7</c:v>
                </c:pt>
                <c:pt idx="519">
                  <c:v>6.8039999999999998E-7</c:v>
                </c:pt>
                <c:pt idx="520">
                  <c:v>6.7999999999999995E-7</c:v>
                </c:pt>
                <c:pt idx="521">
                  <c:v>6.7940000000000001E-7</c:v>
                </c:pt>
                <c:pt idx="522">
                  <c:v>6.7759999999999998E-7</c:v>
                </c:pt>
                <c:pt idx="523">
                  <c:v>6.7690000000000003E-7</c:v>
                </c:pt>
                <c:pt idx="524">
                  <c:v>6.7609999999999997E-7</c:v>
                </c:pt>
                <c:pt idx="525">
                  <c:v>6.7520000000000001E-7</c:v>
                </c:pt>
                <c:pt idx="526">
                  <c:v>6.7439999999999995E-7</c:v>
                </c:pt>
                <c:pt idx="527">
                  <c:v>6.722E-7</c:v>
                </c:pt>
                <c:pt idx="528">
                  <c:v>6.7110000000000002E-7</c:v>
                </c:pt>
                <c:pt idx="529">
                  <c:v>6.7010000000000005E-7</c:v>
                </c:pt>
                <c:pt idx="530">
                  <c:v>6.6870000000000005E-7</c:v>
                </c:pt>
                <c:pt idx="531">
                  <c:v>6.6769999999999998E-7</c:v>
                </c:pt>
                <c:pt idx="532">
                  <c:v>6.6670000000000001E-7</c:v>
                </c:pt>
                <c:pt idx="533">
                  <c:v>6.6580000000000005E-7</c:v>
                </c:pt>
                <c:pt idx="534">
                  <c:v>6.6499999999999999E-7</c:v>
                </c:pt>
                <c:pt idx="535">
                  <c:v>6.6420000000000003E-7</c:v>
                </c:pt>
                <c:pt idx="536">
                  <c:v>6.6359999999999999E-7</c:v>
                </c:pt>
                <c:pt idx="537">
                  <c:v>6.6309999999999995E-7</c:v>
                </c:pt>
                <c:pt idx="538">
                  <c:v>6.6270000000000002E-7</c:v>
                </c:pt>
                <c:pt idx="539">
                  <c:v>6.6250000000000001E-7</c:v>
                </c:pt>
                <c:pt idx="540">
                  <c:v>6.6250000000000001E-7</c:v>
                </c:pt>
                <c:pt idx="541">
                  <c:v>6.6250000000000001E-7</c:v>
                </c:pt>
                <c:pt idx="542">
                  <c:v>6.6250000000000001E-7</c:v>
                </c:pt>
                <c:pt idx="543">
                  <c:v>6.6260000000000002E-7</c:v>
                </c:pt>
                <c:pt idx="544">
                  <c:v>6.6280000000000003E-7</c:v>
                </c:pt>
                <c:pt idx="545">
                  <c:v>6.6319999999999996E-7</c:v>
                </c:pt>
                <c:pt idx="546">
                  <c:v>6.6300000000000005E-7</c:v>
                </c:pt>
                <c:pt idx="547">
                  <c:v>6.6329999999999996E-7</c:v>
                </c:pt>
                <c:pt idx="548">
                  <c:v>6.6359999999999999E-7</c:v>
                </c:pt>
                <c:pt idx="549">
                  <c:v>6.6390000000000001E-7</c:v>
                </c:pt>
                <c:pt idx="550">
                  <c:v>6.6430000000000004E-7</c:v>
                </c:pt>
                <c:pt idx="551">
                  <c:v>6.6459999999999996E-7</c:v>
                </c:pt>
                <c:pt idx="552">
                  <c:v>6.6499999999999999E-7</c:v>
                </c:pt>
                <c:pt idx="553">
                  <c:v>6.6550000000000002E-7</c:v>
                </c:pt>
                <c:pt idx="554">
                  <c:v>6.6580000000000005E-7</c:v>
                </c:pt>
                <c:pt idx="555">
                  <c:v>6.6619999999999997E-7</c:v>
                </c:pt>
                <c:pt idx="556">
                  <c:v>6.6649999999999999E-7</c:v>
                </c:pt>
                <c:pt idx="557">
                  <c:v>6.6680000000000002E-7</c:v>
                </c:pt>
                <c:pt idx="558">
                  <c:v>6.6710000000000004E-7</c:v>
                </c:pt>
                <c:pt idx="559">
                  <c:v>6.6739999999999995E-7</c:v>
                </c:pt>
                <c:pt idx="560">
                  <c:v>6.6759999999999997E-7</c:v>
                </c:pt>
                <c:pt idx="561">
                  <c:v>6.6769999999999998E-7</c:v>
                </c:pt>
                <c:pt idx="562">
                  <c:v>6.6779999999999998E-7</c:v>
                </c:pt>
                <c:pt idx="563">
                  <c:v>6.6779999999999998E-7</c:v>
                </c:pt>
                <c:pt idx="564">
                  <c:v>6.6779999999999998E-7</c:v>
                </c:pt>
                <c:pt idx="565">
                  <c:v>6.6769999999999998E-7</c:v>
                </c:pt>
                <c:pt idx="566">
                  <c:v>6.6759999999999997E-7</c:v>
                </c:pt>
                <c:pt idx="567">
                  <c:v>6.6739999999999995E-7</c:v>
                </c:pt>
                <c:pt idx="568">
                  <c:v>6.6730000000000005E-7</c:v>
                </c:pt>
                <c:pt idx="569">
                  <c:v>6.6710000000000004E-7</c:v>
                </c:pt>
                <c:pt idx="570">
                  <c:v>6.6700000000000003E-7</c:v>
                </c:pt>
                <c:pt idx="571">
                  <c:v>6.6700000000000003E-7</c:v>
                </c:pt>
                <c:pt idx="572">
                  <c:v>6.6690000000000002E-7</c:v>
                </c:pt>
                <c:pt idx="573">
                  <c:v>6.6690000000000002E-7</c:v>
                </c:pt>
                <c:pt idx="574">
                  <c:v>6.6690000000000002E-7</c:v>
                </c:pt>
                <c:pt idx="575">
                  <c:v>6.6690000000000002E-7</c:v>
                </c:pt>
                <c:pt idx="576">
                  <c:v>6.6690000000000002E-7</c:v>
                </c:pt>
                <c:pt idx="577">
                  <c:v>6.6700000000000003E-7</c:v>
                </c:pt>
                <c:pt idx="578">
                  <c:v>6.6710000000000004E-7</c:v>
                </c:pt>
                <c:pt idx="579">
                  <c:v>6.6710000000000004E-7</c:v>
                </c:pt>
                <c:pt idx="580">
                  <c:v>6.6720000000000005E-7</c:v>
                </c:pt>
                <c:pt idx="581">
                  <c:v>6.6730000000000005E-7</c:v>
                </c:pt>
                <c:pt idx="582">
                  <c:v>6.6730000000000005E-7</c:v>
                </c:pt>
                <c:pt idx="583">
                  <c:v>6.6739999999999995E-7</c:v>
                </c:pt>
                <c:pt idx="584">
                  <c:v>6.6739999999999995E-7</c:v>
                </c:pt>
                <c:pt idx="585">
                  <c:v>6.6739999999999995E-7</c:v>
                </c:pt>
                <c:pt idx="586">
                  <c:v>6.6739999999999995E-7</c:v>
                </c:pt>
                <c:pt idx="587">
                  <c:v>6.6739999999999995E-7</c:v>
                </c:pt>
                <c:pt idx="588">
                  <c:v>6.6730000000000005E-7</c:v>
                </c:pt>
                <c:pt idx="589">
                  <c:v>6.6730000000000005E-7</c:v>
                </c:pt>
                <c:pt idx="590">
                  <c:v>6.6720000000000005E-7</c:v>
                </c:pt>
                <c:pt idx="591">
                  <c:v>6.6710000000000004E-7</c:v>
                </c:pt>
                <c:pt idx="592">
                  <c:v>6.6700000000000003E-7</c:v>
                </c:pt>
                <c:pt idx="593">
                  <c:v>6.6700000000000003E-7</c:v>
                </c:pt>
                <c:pt idx="594">
                  <c:v>6.6710000000000004E-7</c:v>
                </c:pt>
                <c:pt idx="595">
                  <c:v>6.6629999999999998E-7</c:v>
                </c:pt>
                <c:pt idx="596">
                  <c:v>6.6619999999999997E-7</c:v>
                </c:pt>
                <c:pt idx="597">
                  <c:v>6.6599999999999996E-7</c:v>
                </c:pt>
                <c:pt idx="598">
                  <c:v>6.6589999999999995E-7</c:v>
                </c:pt>
                <c:pt idx="599">
                  <c:v>6.6570000000000004E-7</c:v>
                </c:pt>
                <c:pt idx="600">
                  <c:v>6.6560000000000003E-7</c:v>
                </c:pt>
                <c:pt idx="601">
                  <c:v>6.6550000000000002E-7</c:v>
                </c:pt>
                <c:pt idx="602">
                  <c:v>6.6540000000000002E-7</c:v>
                </c:pt>
                <c:pt idx="603">
                  <c:v>6.6530000000000001E-7</c:v>
                </c:pt>
                <c:pt idx="604">
                  <c:v>6.652E-7</c:v>
                </c:pt>
                <c:pt idx="605">
                  <c:v>6.6390000000000001E-7</c:v>
                </c:pt>
                <c:pt idx="606">
                  <c:v>6.638E-7</c:v>
                </c:pt>
                <c:pt idx="607">
                  <c:v>6.638E-7</c:v>
                </c:pt>
                <c:pt idx="608">
                  <c:v>6.6369999999999999E-7</c:v>
                </c:pt>
                <c:pt idx="609">
                  <c:v>6.6369999999999999E-7</c:v>
                </c:pt>
                <c:pt idx="610">
                  <c:v>6.638E-7</c:v>
                </c:pt>
                <c:pt idx="611">
                  <c:v>6.6369999999999999E-7</c:v>
                </c:pt>
                <c:pt idx="612">
                  <c:v>6.638E-7</c:v>
                </c:pt>
                <c:pt idx="613">
                  <c:v>6.6390000000000001E-7</c:v>
                </c:pt>
                <c:pt idx="614">
                  <c:v>6.6400000000000002E-7</c:v>
                </c:pt>
                <c:pt idx="615">
                  <c:v>6.6410000000000002E-7</c:v>
                </c:pt>
                <c:pt idx="616">
                  <c:v>6.6420000000000003E-7</c:v>
                </c:pt>
                <c:pt idx="617">
                  <c:v>6.6440000000000005E-7</c:v>
                </c:pt>
                <c:pt idx="618">
                  <c:v>6.6449999999999995E-7</c:v>
                </c:pt>
                <c:pt idx="619">
                  <c:v>6.6469999999999996E-7</c:v>
                </c:pt>
                <c:pt idx="620">
                  <c:v>6.6489999999999998E-7</c:v>
                </c:pt>
                <c:pt idx="621">
                  <c:v>6.6449999999999995E-7</c:v>
                </c:pt>
                <c:pt idx="622">
                  <c:v>6.6469999999999996E-7</c:v>
                </c:pt>
                <c:pt idx="623">
                  <c:v>6.6499999999999999E-7</c:v>
                </c:pt>
                <c:pt idx="624">
                  <c:v>6.6530000000000001E-7</c:v>
                </c:pt>
                <c:pt idx="625">
                  <c:v>6.6560000000000003E-7</c:v>
                </c:pt>
                <c:pt idx="626">
                  <c:v>6.6599999999999996E-7</c:v>
                </c:pt>
                <c:pt idx="627">
                  <c:v>6.6589999999999995E-7</c:v>
                </c:pt>
                <c:pt idx="628">
                  <c:v>6.6639999999999999E-7</c:v>
                </c:pt>
                <c:pt idx="629">
                  <c:v>6.6690000000000002E-7</c:v>
                </c:pt>
                <c:pt idx="630">
                  <c:v>6.6730000000000005E-7</c:v>
                </c:pt>
                <c:pt idx="631">
                  <c:v>6.6779999999999998E-7</c:v>
                </c:pt>
                <c:pt idx="632">
                  <c:v>6.6830000000000002E-7</c:v>
                </c:pt>
                <c:pt idx="633">
                  <c:v>6.6879999999999995E-7</c:v>
                </c:pt>
                <c:pt idx="634">
                  <c:v>6.6929999999999999E-7</c:v>
                </c:pt>
                <c:pt idx="635">
                  <c:v>6.6970000000000002E-7</c:v>
                </c:pt>
                <c:pt idx="636">
                  <c:v>6.7019999999999995E-7</c:v>
                </c:pt>
                <c:pt idx="637">
                  <c:v>6.7059999999999998E-7</c:v>
                </c:pt>
                <c:pt idx="638">
                  <c:v>6.7100000000000001E-7</c:v>
                </c:pt>
                <c:pt idx="639">
                  <c:v>6.7130000000000004E-7</c:v>
                </c:pt>
                <c:pt idx="640">
                  <c:v>6.7189999999999997E-7</c:v>
                </c:pt>
                <c:pt idx="641">
                  <c:v>6.723E-7</c:v>
                </c:pt>
                <c:pt idx="642">
                  <c:v>6.7179999999999997E-7</c:v>
                </c:pt>
                <c:pt idx="643">
                  <c:v>6.722E-7</c:v>
                </c:pt>
                <c:pt idx="644">
                  <c:v>6.7260000000000003E-7</c:v>
                </c:pt>
                <c:pt idx="645">
                  <c:v>6.7309999999999996E-7</c:v>
                </c:pt>
                <c:pt idx="646">
                  <c:v>6.736E-7</c:v>
                </c:pt>
                <c:pt idx="647">
                  <c:v>6.7420000000000004E-7</c:v>
                </c:pt>
                <c:pt idx="648">
                  <c:v>6.7479999999999998E-7</c:v>
                </c:pt>
                <c:pt idx="649">
                  <c:v>6.7540000000000003E-7</c:v>
                </c:pt>
                <c:pt idx="650">
                  <c:v>6.7609999999999997E-7</c:v>
                </c:pt>
                <c:pt idx="651">
                  <c:v>6.7680000000000003E-7</c:v>
                </c:pt>
                <c:pt idx="652">
                  <c:v>6.7759999999999998E-7</c:v>
                </c:pt>
                <c:pt idx="653">
                  <c:v>6.7830000000000003E-7</c:v>
                </c:pt>
                <c:pt idx="654">
                  <c:v>6.7909999999999999E-7</c:v>
                </c:pt>
                <c:pt idx="655">
                  <c:v>6.7999999999999995E-7</c:v>
                </c:pt>
                <c:pt idx="656">
                  <c:v>6.8080000000000001E-7</c:v>
                </c:pt>
                <c:pt idx="657">
                  <c:v>6.8169999999999997E-7</c:v>
                </c:pt>
                <c:pt idx="658">
                  <c:v>6.8220000000000001E-7</c:v>
                </c:pt>
                <c:pt idx="659">
                  <c:v>6.8319999999999998E-7</c:v>
                </c:pt>
                <c:pt idx="660">
                  <c:v>6.8429999999999995E-7</c:v>
                </c:pt>
                <c:pt idx="661">
                  <c:v>6.8530000000000003E-7</c:v>
                </c:pt>
                <c:pt idx="662">
                  <c:v>6.863E-7</c:v>
                </c:pt>
                <c:pt idx="663">
                  <c:v>6.8739999999999997E-7</c:v>
                </c:pt>
                <c:pt idx="664">
                  <c:v>6.8849999999999995E-7</c:v>
                </c:pt>
                <c:pt idx="665">
                  <c:v>6.8960000000000003E-7</c:v>
                </c:pt>
                <c:pt idx="666">
                  <c:v>6.9080000000000002E-7</c:v>
                </c:pt>
                <c:pt idx="667">
                  <c:v>6.919E-7</c:v>
                </c:pt>
                <c:pt idx="668">
                  <c:v>6.9319999999999999E-7</c:v>
                </c:pt>
                <c:pt idx="669">
                  <c:v>6.9449999999999998E-7</c:v>
                </c:pt>
                <c:pt idx="670">
                  <c:v>6.9569999999999996E-7</c:v>
                </c:pt>
                <c:pt idx="671">
                  <c:v>6.9699999999999995E-7</c:v>
                </c:pt>
                <c:pt idx="672">
                  <c:v>6.9839999999999995E-7</c:v>
                </c:pt>
                <c:pt idx="673">
                  <c:v>6.9970000000000005E-7</c:v>
                </c:pt>
                <c:pt idx="674">
                  <c:v>7.0110000000000005E-7</c:v>
                </c:pt>
                <c:pt idx="675">
                  <c:v>7.0250000000000005E-7</c:v>
                </c:pt>
                <c:pt idx="676">
                  <c:v>7.0399999999999995E-7</c:v>
                </c:pt>
                <c:pt idx="677">
                  <c:v>7.0549999999999996E-7</c:v>
                </c:pt>
                <c:pt idx="678">
                  <c:v>7.0699999999999996E-7</c:v>
                </c:pt>
                <c:pt idx="679">
                  <c:v>7.0849999999999997E-7</c:v>
                </c:pt>
                <c:pt idx="680">
                  <c:v>7.1009999999999999E-7</c:v>
                </c:pt>
                <c:pt idx="681">
                  <c:v>7.1159999999999999E-7</c:v>
                </c:pt>
                <c:pt idx="682">
                  <c:v>7.131E-7</c:v>
                </c:pt>
                <c:pt idx="683">
                  <c:v>7.1460000000000001E-7</c:v>
                </c:pt>
                <c:pt idx="684">
                  <c:v>7.1610000000000001E-7</c:v>
                </c:pt>
                <c:pt idx="685">
                  <c:v>7.1750000000000001E-7</c:v>
                </c:pt>
                <c:pt idx="686">
                  <c:v>7.188E-7</c:v>
                </c:pt>
                <c:pt idx="687">
                  <c:v>7.202E-7</c:v>
                </c:pt>
                <c:pt idx="688">
                  <c:v>7.2139999999999999E-7</c:v>
                </c:pt>
                <c:pt idx="689">
                  <c:v>7.2259999999999997E-7</c:v>
                </c:pt>
                <c:pt idx="690">
                  <c:v>7.2369999999999995E-7</c:v>
                </c:pt>
                <c:pt idx="691">
                  <c:v>7.2480000000000003E-7</c:v>
                </c:pt>
                <c:pt idx="692">
                  <c:v>7.2569999999999999E-7</c:v>
                </c:pt>
                <c:pt idx="693">
                  <c:v>7.2659999999999996E-7</c:v>
                </c:pt>
                <c:pt idx="694">
                  <c:v>7.2730000000000001E-7</c:v>
                </c:pt>
                <c:pt idx="695">
                  <c:v>7.2799999999999995E-7</c:v>
                </c:pt>
                <c:pt idx="696">
                  <c:v>7.2849999999999999E-7</c:v>
                </c:pt>
                <c:pt idx="697">
                  <c:v>7.2900000000000003E-7</c:v>
                </c:pt>
                <c:pt idx="698">
                  <c:v>7.2930000000000005E-7</c:v>
                </c:pt>
                <c:pt idx="699">
                  <c:v>7.2949999999999996E-7</c:v>
                </c:pt>
                <c:pt idx="700">
                  <c:v>7.2969999999999998E-7</c:v>
                </c:pt>
                <c:pt idx="701">
                  <c:v>7.2979999999999998E-7</c:v>
                </c:pt>
                <c:pt idx="702">
                  <c:v>7.2979999999999998E-7</c:v>
                </c:pt>
                <c:pt idx="703">
                  <c:v>7.2979999999999998E-7</c:v>
                </c:pt>
                <c:pt idx="704">
                  <c:v>7.2969999999999998E-7</c:v>
                </c:pt>
                <c:pt idx="705">
                  <c:v>7.2959999999999997E-7</c:v>
                </c:pt>
                <c:pt idx="706">
                  <c:v>7.2949999999999996E-7</c:v>
                </c:pt>
                <c:pt idx="707">
                  <c:v>7.2930000000000005E-7</c:v>
                </c:pt>
                <c:pt idx="708">
                  <c:v>7.2910000000000004E-7</c:v>
                </c:pt>
                <c:pt idx="709">
                  <c:v>7.2890000000000002E-7</c:v>
                </c:pt>
                <c:pt idx="710">
                  <c:v>7.2870000000000001E-7</c:v>
                </c:pt>
                <c:pt idx="711">
                  <c:v>7.2839999999999998E-7</c:v>
                </c:pt>
                <c:pt idx="712">
                  <c:v>7.2809999999999996E-7</c:v>
                </c:pt>
                <c:pt idx="713">
                  <c:v>7.2780000000000005E-7</c:v>
                </c:pt>
                <c:pt idx="714">
                  <c:v>7.2740000000000002E-7</c:v>
                </c:pt>
                <c:pt idx="715">
                  <c:v>7.2709999999999999E-7</c:v>
                </c:pt>
                <c:pt idx="716">
                  <c:v>7.2669999999999996E-7</c:v>
                </c:pt>
                <c:pt idx="717">
                  <c:v>7.2620000000000003E-7</c:v>
                </c:pt>
                <c:pt idx="718">
                  <c:v>7.2569999999999999E-7</c:v>
                </c:pt>
                <c:pt idx="719">
                  <c:v>7.2519999999999996E-7</c:v>
                </c:pt>
                <c:pt idx="720">
                  <c:v>7.2470000000000002E-7</c:v>
                </c:pt>
                <c:pt idx="721">
                  <c:v>7.2360000000000005E-7</c:v>
                </c:pt>
                <c:pt idx="722">
                  <c:v>7.23E-7</c:v>
                </c:pt>
                <c:pt idx="723">
                  <c:v>7.2239999999999996E-7</c:v>
                </c:pt>
                <c:pt idx="724">
                  <c:v>7.2180000000000002E-7</c:v>
                </c:pt>
                <c:pt idx="725">
                  <c:v>7.2119999999999997E-7</c:v>
                </c:pt>
                <c:pt idx="726">
                  <c:v>7.2060000000000003E-7</c:v>
                </c:pt>
                <c:pt idx="727">
                  <c:v>7.201E-7</c:v>
                </c:pt>
                <c:pt idx="728">
                  <c:v>7.1959999999999996E-7</c:v>
                </c:pt>
                <c:pt idx="729">
                  <c:v>7.1900000000000002E-7</c:v>
                </c:pt>
                <c:pt idx="730">
                  <c:v>7.1849999999999998E-7</c:v>
                </c:pt>
                <c:pt idx="731">
                  <c:v>7.1790000000000004E-7</c:v>
                </c:pt>
                <c:pt idx="732">
                  <c:v>7.1740000000000001E-7</c:v>
                </c:pt>
                <c:pt idx="733">
                  <c:v>7.1689999999999997E-7</c:v>
                </c:pt>
                <c:pt idx="734">
                  <c:v>7.1660000000000005E-7</c:v>
                </c:pt>
                <c:pt idx="735">
                  <c:v>7.1610000000000001E-7</c:v>
                </c:pt>
                <c:pt idx="736">
                  <c:v>7.1559999999999998E-7</c:v>
                </c:pt>
                <c:pt idx="737">
                  <c:v>7.1520000000000005E-7</c:v>
                </c:pt>
                <c:pt idx="738">
                  <c:v>7.1470000000000001E-7</c:v>
                </c:pt>
                <c:pt idx="739">
                  <c:v>7.1439999999999999E-7</c:v>
                </c:pt>
                <c:pt idx="740">
                  <c:v>7.1389999999999995E-7</c:v>
                </c:pt>
                <c:pt idx="741">
                  <c:v>7.1330000000000001E-7</c:v>
                </c:pt>
                <c:pt idx="742">
                  <c:v>7.1289999999999998E-7</c:v>
                </c:pt>
                <c:pt idx="743">
                  <c:v>7.1259999999999996E-7</c:v>
                </c:pt>
                <c:pt idx="744">
                  <c:v>7.1240000000000005E-7</c:v>
                </c:pt>
                <c:pt idx="745">
                  <c:v>7.1230000000000005E-7</c:v>
                </c:pt>
                <c:pt idx="746">
                  <c:v>7.1230000000000005E-7</c:v>
                </c:pt>
                <c:pt idx="747">
                  <c:v>7.1259999999999996E-7</c:v>
                </c:pt>
                <c:pt idx="748">
                  <c:v>7.1279999999999998E-7</c:v>
                </c:pt>
                <c:pt idx="749">
                  <c:v>7.1289999999999998E-7</c:v>
                </c:pt>
                <c:pt idx="750">
                  <c:v>7.1330000000000001E-7</c:v>
                </c:pt>
                <c:pt idx="751">
                  <c:v>7.1389999999999995E-7</c:v>
                </c:pt>
                <c:pt idx="752">
                  <c:v>7.145E-7</c:v>
                </c:pt>
                <c:pt idx="753">
                  <c:v>7.1520000000000005E-7</c:v>
                </c:pt>
                <c:pt idx="754">
                  <c:v>7.1600000000000001E-7</c:v>
                </c:pt>
                <c:pt idx="755">
                  <c:v>7.1669999999999995E-7</c:v>
                </c:pt>
                <c:pt idx="756">
                  <c:v>7.1750000000000001E-7</c:v>
                </c:pt>
                <c:pt idx="757">
                  <c:v>7.1839999999999997E-7</c:v>
                </c:pt>
                <c:pt idx="758">
                  <c:v>7.1920000000000003E-7</c:v>
                </c:pt>
                <c:pt idx="759">
                  <c:v>7.201E-7</c:v>
                </c:pt>
                <c:pt idx="760">
                  <c:v>7.2099999999999996E-7</c:v>
                </c:pt>
                <c:pt idx="761">
                  <c:v>7.2190000000000003E-7</c:v>
                </c:pt>
                <c:pt idx="762">
                  <c:v>7.2289999999999999E-7</c:v>
                </c:pt>
                <c:pt idx="763">
                  <c:v>7.2399999999999997E-7</c:v>
                </c:pt>
                <c:pt idx="764">
                  <c:v>7.2509999999999995E-7</c:v>
                </c:pt>
                <c:pt idx="765">
                  <c:v>7.2640000000000005E-7</c:v>
                </c:pt>
                <c:pt idx="766">
                  <c:v>7.2770000000000004E-7</c:v>
                </c:pt>
                <c:pt idx="767">
                  <c:v>7.2910000000000004E-7</c:v>
                </c:pt>
                <c:pt idx="768">
                  <c:v>7.3040000000000003E-7</c:v>
                </c:pt>
                <c:pt idx="769">
                  <c:v>7.3190000000000004E-7</c:v>
                </c:pt>
                <c:pt idx="770">
                  <c:v>7.3340000000000004E-7</c:v>
                </c:pt>
                <c:pt idx="771">
                  <c:v>7.3499999999999995E-7</c:v>
                </c:pt>
                <c:pt idx="772">
                  <c:v>7.3659999999999997E-7</c:v>
                </c:pt>
                <c:pt idx="773">
                  <c:v>7.3819999999999998E-7</c:v>
                </c:pt>
                <c:pt idx="774">
                  <c:v>7.3969999999999999E-7</c:v>
                </c:pt>
                <c:pt idx="775">
                  <c:v>7.413E-7</c:v>
                </c:pt>
                <c:pt idx="776">
                  <c:v>7.4280000000000001E-7</c:v>
                </c:pt>
                <c:pt idx="777">
                  <c:v>7.4420000000000001E-7</c:v>
                </c:pt>
                <c:pt idx="778">
                  <c:v>7.4560000000000001E-7</c:v>
                </c:pt>
                <c:pt idx="779">
                  <c:v>7.4700000000000001E-7</c:v>
                </c:pt>
                <c:pt idx="780">
                  <c:v>7.483E-7</c:v>
                </c:pt>
                <c:pt idx="781">
                  <c:v>7.4949999999999998E-7</c:v>
                </c:pt>
                <c:pt idx="782">
                  <c:v>7.5069999999999997E-7</c:v>
                </c:pt>
                <c:pt idx="783">
                  <c:v>7.5180000000000005E-7</c:v>
                </c:pt>
                <c:pt idx="784">
                  <c:v>7.5280000000000002E-7</c:v>
                </c:pt>
                <c:pt idx="785">
                  <c:v>7.5369999999999998E-7</c:v>
                </c:pt>
                <c:pt idx="786">
                  <c:v>7.5460000000000005E-7</c:v>
                </c:pt>
                <c:pt idx="787">
                  <c:v>7.554E-7</c:v>
                </c:pt>
                <c:pt idx="788">
                  <c:v>7.5619999999999996E-7</c:v>
                </c:pt>
                <c:pt idx="789">
                  <c:v>7.568E-7</c:v>
                </c:pt>
                <c:pt idx="790">
                  <c:v>7.5740000000000005E-7</c:v>
                </c:pt>
                <c:pt idx="791">
                  <c:v>7.5779999999999997E-7</c:v>
                </c:pt>
                <c:pt idx="792">
                  <c:v>7.582E-7</c:v>
                </c:pt>
                <c:pt idx="793">
                  <c:v>7.5860000000000003E-7</c:v>
                </c:pt>
                <c:pt idx="794">
                  <c:v>7.5880000000000004E-7</c:v>
                </c:pt>
                <c:pt idx="795">
                  <c:v>7.5899999999999995E-7</c:v>
                </c:pt>
                <c:pt idx="796">
                  <c:v>7.5909999999999996E-7</c:v>
                </c:pt>
                <c:pt idx="797">
                  <c:v>7.5909999999999996E-7</c:v>
                </c:pt>
                <c:pt idx="798">
                  <c:v>7.5909999999999996E-7</c:v>
                </c:pt>
                <c:pt idx="799">
                  <c:v>7.5909999999999996E-7</c:v>
                </c:pt>
                <c:pt idx="800">
                  <c:v>7.5899999999999995E-7</c:v>
                </c:pt>
                <c:pt idx="801">
                  <c:v>7.5789999999999998E-7</c:v>
                </c:pt>
                <c:pt idx="802">
                  <c:v>7.5789999999999998E-7</c:v>
                </c:pt>
                <c:pt idx="803">
                  <c:v>7.5769999999999996E-7</c:v>
                </c:pt>
                <c:pt idx="804">
                  <c:v>7.5749999999999995E-7</c:v>
                </c:pt>
                <c:pt idx="805">
                  <c:v>7.5730000000000004E-7</c:v>
                </c:pt>
                <c:pt idx="806">
                  <c:v>7.5710000000000002E-7</c:v>
                </c:pt>
                <c:pt idx="807">
                  <c:v>7.5690000000000001E-7</c:v>
                </c:pt>
                <c:pt idx="808">
                  <c:v>7.5659999999999999E-7</c:v>
                </c:pt>
                <c:pt idx="809">
                  <c:v>7.5580000000000003E-7</c:v>
                </c:pt>
                <c:pt idx="810">
                  <c:v>7.5550000000000001E-7</c:v>
                </c:pt>
                <c:pt idx="811">
                  <c:v>7.5519999999999999E-7</c:v>
                </c:pt>
                <c:pt idx="812">
                  <c:v>7.5479999999999996E-7</c:v>
                </c:pt>
                <c:pt idx="813">
                  <c:v>7.5450000000000004E-7</c:v>
                </c:pt>
                <c:pt idx="814">
                  <c:v>7.5410000000000001E-7</c:v>
                </c:pt>
                <c:pt idx="815">
                  <c:v>7.5379999999999999E-7</c:v>
                </c:pt>
                <c:pt idx="816">
                  <c:v>7.5339999999999996E-7</c:v>
                </c:pt>
                <c:pt idx="817">
                  <c:v>7.5310000000000004E-7</c:v>
                </c:pt>
                <c:pt idx="818">
                  <c:v>7.5270000000000001E-7</c:v>
                </c:pt>
                <c:pt idx="819">
                  <c:v>7.5229999999999998E-7</c:v>
                </c:pt>
                <c:pt idx="820">
                  <c:v>7.5189999999999995E-7</c:v>
                </c:pt>
                <c:pt idx="821">
                  <c:v>7.5160000000000003E-7</c:v>
                </c:pt>
                <c:pt idx="822">
                  <c:v>7.512E-7</c:v>
                </c:pt>
                <c:pt idx="823">
                  <c:v>7.5079999999999997E-7</c:v>
                </c:pt>
                <c:pt idx="824">
                  <c:v>7.5049999999999995E-7</c:v>
                </c:pt>
                <c:pt idx="825">
                  <c:v>7.5010000000000003E-7</c:v>
                </c:pt>
                <c:pt idx="826">
                  <c:v>7.498E-7</c:v>
                </c:pt>
                <c:pt idx="827">
                  <c:v>7.4939999999999997E-7</c:v>
                </c:pt>
                <c:pt idx="828">
                  <c:v>7.4900000000000005E-7</c:v>
                </c:pt>
                <c:pt idx="829">
                  <c:v>7.4870000000000003E-7</c:v>
                </c:pt>
                <c:pt idx="830">
                  <c:v>7.483E-7</c:v>
                </c:pt>
                <c:pt idx="831">
                  <c:v>7.4789999999999997E-7</c:v>
                </c:pt>
                <c:pt idx="832">
                  <c:v>7.4740000000000004E-7</c:v>
                </c:pt>
                <c:pt idx="833">
                  <c:v>7.4700000000000001E-7</c:v>
                </c:pt>
                <c:pt idx="834">
                  <c:v>7.4659999999999998E-7</c:v>
                </c:pt>
                <c:pt idx="835">
                  <c:v>7.4629999999999995E-7</c:v>
                </c:pt>
                <c:pt idx="836">
                  <c:v>7.4600000000000004E-7</c:v>
                </c:pt>
                <c:pt idx="837">
                  <c:v>7.4570000000000001E-7</c:v>
                </c:pt>
                <c:pt idx="838">
                  <c:v>7.4570000000000001E-7</c:v>
                </c:pt>
                <c:pt idx="839">
                  <c:v>7.4600000000000004E-7</c:v>
                </c:pt>
                <c:pt idx="840">
                  <c:v>7.4639999999999996E-7</c:v>
                </c:pt>
                <c:pt idx="841">
                  <c:v>7.4710000000000001E-7</c:v>
                </c:pt>
                <c:pt idx="842">
                  <c:v>7.4799999999999997E-7</c:v>
                </c:pt>
                <c:pt idx="843">
                  <c:v>7.4919999999999996E-7</c:v>
                </c:pt>
                <c:pt idx="844">
                  <c:v>7.5059999999999996E-7</c:v>
                </c:pt>
                <c:pt idx="845">
                  <c:v>7.5099999999999999E-7</c:v>
                </c:pt>
                <c:pt idx="846">
                  <c:v>7.5280000000000002E-7</c:v>
                </c:pt>
                <c:pt idx="847">
                  <c:v>7.5469999999999995E-7</c:v>
                </c:pt>
                <c:pt idx="848">
                  <c:v>7.568E-7</c:v>
                </c:pt>
                <c:pt idx="849">
                  <c:v>7.5899999999999995E-7</c:v>
                </c:pt>
                <c:pt idx="850">
                  <c:v>7.6120000000000001E-7</c:v>
                </c:pt>
                <c:pt idx="851">
                  <c:v>7.6349999999999997E-7</c:v>
                </c:pt>
                <c:pt idx="852">
                  <c:v>7.6580000000000004E-7</c:v>
                </c:pt>
                <c:pt idx="853">
                  <c:v>7.6820000000000001E-7</c:v>
                </c:pt>
                <c:pt idx="854">
                  <c:v>7.7049999999999997E-7</c:v>
                </c:pt>
                <c:pt idx="855">
                  <c:v>7.7280000000000004E-7</c:v>
                </c:pt>
                <c:pt idx="856">
                  <c:v>7.751E-7</c:v>
                </c:pt>
                <c:pt idx="857">
                  <c:v>7.7739999999999996E-7</c:v>
                </c:pt>
                <c:pt idx="858">
                  <c:v>7.7960000000000002E-7</c:v>
                </c:pt>
                <c:pt idx="859">
                  <c:v>7.8169999999999997E-7</c:v>
                </c:pt>
                <c:pt idx="860">
                  <c:v>7.8380000000000002E-7</c:v>
                </c:pt>
                <c:pt idx="861">
                  <c:v>7.8579999999999996E-7</c:v>
                </c:pt>
                <c:pt idx="862">
                  <c:v>7.878E-7</c:v>
                </c:pt>
                <c:pt idx="863">
                  <c:v>7.8970000000000004E-7</c:v>
                </c:pt>
                <c:pt idx="864">
                  <c:v>7.9159999999999997E-7</c:v>
                </c:pt>
                <c:pt idx="865">
                  <c:v>7.934E-7</c:v>
                </c:pt>
                <c:pt idx="866">
                  <c:v>7.9510000000000002E-7</c:v>
                </c:pt>
                <c:pt idx="867">
                  <c:v>7.9670000000000003E-7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F9B1-47EA-A17F-0DF401D11A17}"/>
            </c:ext>
          </c:extLst>
        </c:ser>
        <c:ser>
          <c:idx val="5"/>
          <c:order val="5"/>
          <c:tx>
            <c:strRef>
              <c:f>NEMI!$W$1</c:f>
              <c:strCache>
                <c:ptCount val="1"/>
                <c:pt idx="0">
                  <c:v>5 deg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NEMI!$W$3:$W$870</c:f>
              <c:numCache>
                <c:formatCode>0.00E+00</c:formatCode>
                <c:ptCount val="868"/>
              </c:numCache>
            </c:numRef>
          </c:xVal>
          <c:yVal>
            <c:numRef>
              <c:f>NEMI!$X$3:$X$870</c:f>
              <c:numCache>
                <c:formatCode>0.00E+00</c:formatCode>
                <c:ptCount val="868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F9B1-47EA-A17F-0DF401D11A17}"/>
            </c:ext>
          </c:extLst>
        </c:ser>
        <c:ser>
          <c:idx val="8"/>
          <c:order val="6"/>
          <c:tx>
            <c:strRef>
              <c:f>NEMI!$Y$1</c:f>
              <c:strCache>
                <c:ptCount val="1"/>
                <c:pt idx="0">
                  <c:v>10 deg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NEMI!$Y$3:$Y$870</c:f>
              <c:numCache>
                <c:formatCode>0.00E+00</c:formatCode>
                <c:ptCount val="868"/>
              </c:numCache>
            </c:numRef>
          </c:xVal>
          <c:yVal>
            <c:numRef>
              <c:f>NEMI!$Z$3:$Z$870</c:f>
              <c:numCache>
                <c:formatCode>0.00E+00</c:formatCode>
                <c:ptCount val="868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F9B1-47EA-A17F-0DF401D11A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7258200"/>
        <c:axId val="1377253608"/>
      </c:scatterChart>
      <c:valAx>
        <c:axId val="1377258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253608"/>
        <c:crosses val="autoZero"/>
        <c:crossBetween val="midCat"/>
        <c:majorUnit val="0.2"/>
        <c:dispUnits>
          <c:custUnit val="1.0000000000000002E-2"/>
          <c:dispUnitsLbl>
            <c:layout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1377253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Normalized emittance x-axis </a:t>
                </a:r>
                <a:endParaRPr lang="en-US" dirty="0" smtClean="0"/>
              </a:p>
              <a:p>
                <a:pPr>
                  <a:defRPr/>
                </a:pPr>
                <a:r>
                  <a:rPr lang="en-US" dirty="0" smtClean="0"/>
                  <a:t>[</a:t>
                </a:r>
                <a:r>
                  <a:rPr lang="el-GR" dirty="0"/>
                  <a:t>π </a:t>
                </a:r>
                <a:r>
                  <a:rPr lang="en-US" dirty="0"/>
                  <a:t>mm </a:t>
                </a:r>
                <a:r>
                  <a:rPr lang="en-US" dirty="0" err="1"/>
                  <a:t>mrad</a:t>
                </a:r>
                <a:r>
                  <a:rPr lang="en-US" dirty="0"/>
                  <a:t>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258200"/>
        <c:crosses val="autoZero"/>
        <c:crossBetween val="midCat"/>
        <c:majorUnit val="2.000000000000001E-7"/>
        <c:dispUnits>
          <c:custUnit val="1.0000000000000004E-6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NEMI!$A$1</c:f>
              <c:strCache>
                <c:ptCount val="1"/>
                <c:pt idx="0">
                  <c:v>-10 deg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NEMI!$A$3:$A$870</c:f>
              <c:numCache>
                <c:formatCode>0.00E+00</c:formatCode>
                <c:ptCount val="868"/>
              </c:numCache>
            </c:numRef>
          </c:xVal>
          <c:yVal>
            <c:numRef>
              <c:f>NEMI!$B$3:$B$870</c:f>
              <c:numCache>
                <c:formatCode>0.00E+00</c:formatCode>
                <c:ptCount val="868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597-4AAB-BD68-81D15BBE4770}"/>
            </c:ext>
          </c:extLst>
        </c:ser>
        <c:ser>
          <c:idx val="1"/>
          <c:order val="1"/>
          <c:tx>
            <c:strRef>
              <c:f>NEMI!$C$1</c:f>
              <c:strCache>
                <c:ptCount val="1"/>
                <c:pt idx="0">
                  <c:v>-5 deg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NEMI!$G$3:$G$870</c:f>
              <c:numCache>
                <c:formatCode>0.00E+00</c:formatCode>
                <c:ptCount val="868"/>
                <c:pt idx="0">
                  <c:v>2.6519999999999998E-3</c:v>
                </c:pt>
                <c:pt idx="1">
                  <c:v>2.8300000000000001E-3</c:v>
                </c:pt>
                <c:pt idx="2">
                  <c:v>3.0200000000000001E-3</c:v>
                </c:pt>
                <c:pt idx="3">
                  <c:v>3.2139999999999998E-3</c:v>
                </c:pt>
                <c:pt idx="4">
                  <c:v>3.4150000000000001E-3</c:v>
                </c:pt>
                <c:pt idx="5">
                  <c:v>3.6250000000000002E-3</c:v>
                </c:pt>
                <c:pt idx="6">
                  <c:v>3.8379999999999998E-3</c:v>
                </c:pt>
                <c:pt idx="7">
                  <c:v>4.0639999999999999E-3</c:v>
                </c:pt>
                <c:pt idx="8">
                  <c:v>4.2929999999999999E-3</c:v>
                </c:pt>
                <c:pt idx="9">
                  <c:v>4.5310000000000003E-3</c:v>
                </c:pt>
                <c:pt idx="10">
                  <c:v>4.7749999999999997E-3</c:v>
                </c:pt>
                <c:pt idx="11">
                  <c:v>5.0309999999999999E-3</c:v>
                </c:pt>
                <c:pt idx="12">
                  <c:v>5.2890000000000003E-3</c:v>
                </c:pt>
                <c:pt idx="13">
                  <c:v>5.5599999999999998E-3</c:v>
                </c:pt>
                <c:pt idx="14">
                  <c:v>5.842E-3</c:v>
                </c:pt>
                <c:pt idx="15">
                  <c:v>6.1269999999999996E-3</c:v>
                </c:pt>
                <c:pt idx="16">
                  <c:v>6.4250000000000002E-3</c:v>
                </c:pt>
                <c:pt idx="17">
                  <c:v>6.7270000000000003E-3</c:v>
                </c:pt>
                <c:pt idx="18">
                  <c:v>7.0390000000000001E-3</c:v>
                </c:pt>
                <c:pt idx="19">
                  <c:v>7.3559999999999997E-3</c:v>
                </c:pt>
                <c:pt idx="20">
                  <c:v>7.685E-3</c:v>
                </c:pt>
                <c:pt idx="21">
                  <c:v>8.0239999999999999E-3</c:v>
                </c:pt>
                <c:pt idx="22">
                  <c:v>8.3680000000000004E-3</c:v>
                </c:pt>
                <c:pt idx="23">
                  <c:v>8.7200000000000003E-3</c:v>
                </c:pt>
                <c:pt idx="24">
                  <c:v>9.0900000000000009E-3</c:v>
                </c:pt>
                <c:pt idx="25">
                  <c:v>9.4629999999999992E-3</c:v>
                </c:pt>
                <c:pt idx="26">
                  <c:v>9.8460000000000006E-3</c:v>
                </c:pt>
                <c:pt idx="27">
                  <c:v>1.0240000000000001E-2</c:v>
                </c:pt>
                <c:pt idx="28">
                  <c:v>1.064E-2</c:v>
                </c:pt>
                <c:pt idx="29">
                  <c:v>1.1050000000000001E-2</c:v>
                </c:pt>
                <c:pt idx="30">
                  <c:v>1.1469999999999999E-2</c:v>
                </c:pt>
                <c:pt idx="31">
                  <c:v>1.1900000000000001E-2</c:v>
                </c:pt>
                <c:pt idx="32">
                  <c:v>1.234E-2</c:v>
                </c:pt>
                <c:pt idx="33">
                  <c:v>1.2789999999999999E-2</c:v>
                </c:pt>
                <c:pt idx="34">
                  <c:v>1.325E-2</c:v>
                </c:pt>
                <c:pt idx="35">
                  <c:v>1.372E-2</c:v>
                </c:pt>
                <c:pt idx="36">
                  <c:v>1.4200000000000001E-2</c:v>
                </c:pt>
                <c:pt idx="37">
                  <c:v>1.469E-2</c:v>
                </c:pt>
                <c:pt idx="38">
                  <c:v>1.5180000000000001E-2</c:v>
                </c:pt>
                <c:pt idx="39">
                  <c:v>1.5689999999999999E-2</c:v>
                </c:pt>
                <c:pt idx="40">
                  <c:v>1.6199999999999999E-2</c:v>
                </c:pt>
                <c:pt idx="41">
                  <c:v>1.6729999999999998E-2</c:v>
                </c:pt>
                <c:pt idx="42">
                  <c:v>1.7260000000000001E-2</c:v>
                </c:pt>
                <c:pt idx="43">
                  <c:v>1.7809999999999999E-2</c:v>
                </c:pt>
                <c:pt idx="44">
                  <c:v>1.8360000000000001E-2</c:v>
                </c:pt>
                <c:pt idx="45">
                  <c:v>1.8919999999999999E-2</c:v>
                </c:pt>
                <c:pt idx="46">
                  <c:v>1.949E-2</c:v>
                </c:pt>
                <c:pt idx="47">
                  <c:v>2.0080000000000001E-2</c:v>
                </c:pt>
                <c:pt idx="48">
                  <c:v>2.0670000000000001E-2</c:v>
                </c:pt>
                <c:pt idx="49">
                  <c:v>2.1270000000000001E-2</c:v>
                </c:pt>
                <c:pt idx="50">
                  <c:v>2.189E-2</c:v>
                </c:pt>
                <c:pt idx="51">
                  <c:v>2.2509999999999999E-2</c:v>
                </c:pt>
                <c:pt idx="52">
                  <c:v>2.315E-2</c:v>
                </c:pt>
                <c:pt idx="53">
                  <c:v>2.3779999999999999E-2</c:v>
                </c:pt>
                <c:pt idx="54">
                  <c:v>2.443E-2</c:v>
                </c:pt>
                <c:pt idx="55">
                  <c:v>2.5080000000000002E-2</c:v>
                </c:pt>
                <c:pt idx="56">
                  <c:v>2.5749999999999999E-2</c:v>
                </c:pt>
                <c:pt idx="57">
                  <c:v>2.6419999999999999E-2</c:v>
                </c:pt>
                <c:pt idx="58">
                  <c:v>2.7099999999999999E-2</c:v>
                </c:pt>
                <c:pt idx="59">
                  <c:v>2.7789999999999999E-2</c:v>
                </c:pt>
                <c:pt idx="60">
                  <c:v>2.8479999999999998E-2</c:v>
                </c:pt>
                <c:pt idx="61">
                  <c:v>2.9190000000000001E-2</c:v>
                </c:pt>
                <c:pt idx="62">
                  <c:v>2.9909999999999999E-2</c:v>
                </c:pt>
                <c:pt idx="63">
                  <c:v>3.0630000000000001E-2</c:v>
                </c:pt>
                <c:pt idx="64">
                  <c:v>3.1350000000000003E-2</c:v>
                </c:pt>
                <c:pt idx="65">
                  <c:v>3.209E-2</c:v>
                </c:pt>
                <c:pt idx="66">
                  <c:v>3.2829999999999998E-2</c:v>
                </c:pt>
                <c:pt idx="67">
                  <c:v>3.3579999999999999E-2</c:v>
                </c:pt>
                <c:pt idx="68">
                  <c:v>3.4340000000000002E-2</c:v>
                </c:pt>
                <c:pt idx="69">
                  <c:v>3.5119999999999998E-2</c:v>
                </c:pt>
                <c:pt idx="70">
                  <c:v>3.5889999999999998E-2</c:v>
                </c:pt>
                <c:pt idx="71">
                  <c:v>3.6670000000000001E-2</c:v>
                </c:pt>
                <c:pt idx="72">
                  <c:v>3.746E-2</c:v>
                </c:pt>
                <c:pt idx="73">
                  <c:v>3.8260000000000002E-2</c:v>
                </c:pt>
                <c:pt idx="74">
                  <c:v>3.9070000000000001E-2</c:v>
                </c:pt>
                <c:pt idx="75">
                  <c:v>3.9879999999999999E-2</c:v>
                </c:pt>
                <c:pt idx="76">
                  <c:v>4.0689999999999997E-2</c:v>
                </c:pt>
                <c:pt idx="77">
                  <c:v>4.1529999999999997E-2</c:v>
                </c:pt>
                <c:pt idx="78">
                  <c:v>4.2360000000000002E-2</c:v>
                </c:pt>
                <c:pt idx="79">
                  <c:v>4.3189999999999999E-2</c:v>
                </c:pt>
                <c:pt idx="80">
                  <c:v>4.403E-2</c:v>
                </c:pt>
                <c:pt idx="81">
                  <c:v>4.4880000000000003E-2</c:v>
                </c:pt>
                <c:pt idx="82">
                  <c:v>4.573E-2</c:v>
                </c:pt>
                <c:pt idx="83">
                  <c:v>4.6589999999999999E-2</c:v>
                </c:pt>
                <c:pt idx="84">
                  <c:v>4.7460000000000002E-2</c:v>
                </c:pt>
                <c:pt idx="85">
                  <c:v>4.8329999999999998E-2</c:v>
                </c:pt>
                <c:pt idx="86">
                  <c:v>4.9200000000000001E-2</c:v>
                </c:pt>
                <c:pt idx="87">
                  <c:v>5.008E-2</c:v>
                </c:pt>
                <c:pt idx="88">
                  <c:v>5.0959999999999998E-2</c:v>
                </c:pt>
                <c:pt idx="89">
                  <c:v>5.185E-2</c:v>
                </c:pt>
                <c:pt idx="90">
                  <c:v>5.2740000000000002E-2</c:v>
                </c:pt>
                <c:pt idx="91">
                  <c:v>5.3629999999999997E-2</c:v>
                </c:pt>
                <c:pt idx="92">
                  <c:v>5.4530000000000002E-2</c:v>
                </c:pt>
                <c:pt idx="93">
                  <c:v>5.543E-2</c:v>
                </c:pt>
                <c:pt idx="94">
                  <c:v>5.6340000000000001E-2</c:v>
                </c:pt>
                <c:pt idx="95">
                  <c:v>5.7250000000000002E-2</c:v>
                </c:pt>
                <c:pt idx="96">
                  <c:v>5.8160000000000003E-2</c:v>
                </c:pt>
                <c:pt idx="97">
                  <c:v>5.9069999999999998E-2</c:v>
                </c:pt>
                <c:pt idx="98">
                  <c:v>5.9990000000000002E-2</c:v>
                </c:pt>
                <c:pt idx="99">
                  <c:v>6.0909999999999999E-2</c:v>
                </c:pt>
                <c:pt idx="100">
                  <c:v>6.1830000000000003E-2</c:v>
                </c:pt>
                <c:pt idx="101">
                  <c:v>6.2759999999999996E-2</c:v>
                </c:pt>
                <c:pt idx="102">
                  <c:v>6.3689999999999997E-2</c:v>
                </c:pt>
                <c:pt idx="103">
                  <c:v>6.4619999999999997E-2</c:v>
                </c:pt>
                <c:pt idx="104">
                  <c:v>6.5549999999999997E-2</c:v>
                </c:pt>
                <c:pt idx="105">
                  <c:v>6.6479999999999997E-2</c:v>
                </c:pt>
                <c:pt idx="106">
                  <c:v>6.7419999999999994E-2</c:v>
                </c:pt>
                <c:pt idx="107">
                  <c:v>6.8349999999999994E-2</c:v>
                </c:pt>
                <c:pt idx="108">
                  <c:v>6.9290000000000004E-2</c:v>
                </c:pt>
                <c:pt idx="109">
                  <c:v>7.0230000000000001E-2</c:v>
                </c:pt>
                <c:pt idx="110">
                  <c:v>7.1169999999999997E-2</c:v>
                </c:pt>
                <c:pt idx="111">
                  <c:v>7.2120000000000004E-2</c:v>
                </c:pt>
                <c:pt idx="112">
                  <c:v>7.306E-2</c:v>
                </c:pt>
                <c:pt idx="113">
                  <c:v>7.4010000000000006E-2</c:v>
                </c:pt>
                <c:pt idx="114">
                  <c:v>7.4959999999999999E-2</c:v>
                </c:pt>
                <c:pt idx="115">
                  <c:v>7.5899999999999995E-2</c:v>
                </c:pt>
                <c:pt idx="116">
                  <c:v>7.6859999999999998E-2</c:v>
                </c:pt>
                <c:pt idx="117">
                  <c:v>7.7810000000000004E-2</c:v>
                </c:pt>
                <c:pt idx="118">
                  <c:v>7.8759999999999997E-2</c:v>
                </c:pt>
                <c:pt idx="119">
                  <c:v>7.9710000000000003E-2</c:v>
                </c:pt>
                <c:pt idx="120">
                  <c:v>8.0670000000000006E-2</c:v>
                </c:pt>
                <c:pt idx="121">
                  <c:v>8.1619999999999998E-2</c:v>
                </c:pt>
                <c:pt idx="122">
                  <c:v>8.2580000000000001E-2</c:v>
                </c:pt>
                <c:pt idx="123">
                  <c:v>8.3540000000000003E-2</c:v>
                </c:pt>
                <c:pt idx="124">
                  <c:v>8.4500000000000006E-2</c:v>
                </c:pt>
                <c:pt idx="125">
                  <c:v>8.5459999999999994E-2</c:v>
                </c:pt>
                <c:pt idx="126">
                  <c:v>8.6419999999999997E-2</c:v>
                </c:pt>
                <c:pt idx="127">
                  <c:v>8.7379999999999999E-2</c:v>
                </c:pt>
                <c:pt idx="128">
                  <c:v>8.8370000000000004E-2</c:v>
                </c:pt>
                <c:pt idx="129">
                  <c:v>8.9330000000000007E-2</c:v>
                </c:pt>
                <c:pt idx="130">
                  <c:v>9.0289999999999995E-2</c:v>
                </c:pt>
                <c:pt idx="131">
                  <c:v>9.1259999999999994E-2</c:v>
                </c:pt>
                <c:pt idx="132">
                  <c:v>9.2230000000000006E-2</c:v>
                </c:pt>
                <c:pt idx="133">
                  <c:v>9.3189999999999995E-2</c:v>
                </c:pt>
                <c:pt idx="134">
                  <c:v>9.4159999999999994E-2</c:v>
                </c:pt>
                <c:pt idx="135">
                  <c:v>9.5130000000000006E-2</c:v>
                </c:pt>
                <c:pt idx="136">
                  <c:v>9.6100000000000005E-2</c:v>
                </c:pt>
                <c:pt idx="137">
                  <c:v>9.7089999999999996E-2</c:v>
                </c:pt>
                <c:pt idx="138">
                  <c:v>9.8059999999999994E-2</c:v>
                </c:pt>
                <c:pt idx="139">
                  <c:v>9.9040000000000003E-2</c:v>
                </c:pt>
                <c:pt idx="140">
                  <c:v>0.1</c:v>
                </c:pt>
                <c:pt idx="141">
                  <c:v>0.10100000000000001</c:v>
                </c:pt>
                <c:pt idx="142">
                  <c:v>0.10199999999999999</c:v>
                </c:pt>
                <c:pt idx="143">
                  <c:v>0.10290000000000001</c:v>
                </c:pt>
                <c:pt idx="144">
                  <c:v>0.10390000000000001</c:v>
                </c:pt>
                <c:pt idx="145">
                  <c:v>0.10489999999999999</c:v>
                </c:pt>
                <c:pt idx="146">
                  <c:v>0.10589999999999999</c:v>
                </c:pt>
                <c:pt idx="147">
                  <c:v>0.10680000000000001</c:v>
                </c:pt>
                <c:pt idx="148">
                  <c:v>0.10780000000000001</c:v>
                </c:pt>
                <c:pt idx="149">
                  <c:v>0.10879999999999999</c:v>
                </c:pt>
                <c:pt idx="150">
                  <c:v>0.10979999999999999</c:v>
                </c:pt>
                <c:pt idx="151">
                  <c:v>0.1108</c:v>
                </c:pt>
                <c:pt idx="152">
                  <c:v>0.11169999999999999</c:v>
                </c:pt>
                <c:pt idx="153">
                  <c:v>0.11269999999999999</c:v>
                </c:pt>
                <c:pt idx="154">
                  <c:v>0.1137</c:v>
                </c:pt>
                <c:pt idx="155">
                  <c:v>0.1147</c:v>
                </c:pt>
                <c:pt idx="156">
                  <c:v>0.1157</c:v>
                </c:pt>
                <c:pt idx="157">
                  <c:v>0.1166</c:v>
                </c:pt>
                <c:pt idx="158">
                  <c:v>0.1176</c:v>
                </c:pt>
                <c:pt idx="159">
                  <c:v>0.1186</c:v>
                </c:pt>
                <c:pt idx="160">
                  <c:v>0.1196</c:v>
                </c:pt>
                <c:pt idx="161">
                  <c:v>0.1206</c:v>
                </c:pt>
                <c:pt idx="162">
                  <c:v>0.1216</c:v>
                </c:pt>
                <c:pt idx="163">
                  <c:v>0.1225</c:v>
                </c:pt>
                <c:pt idx="164">
                  <c:v>0.1235</c:v>
                </c:pt>
                <c:pt idx="165">
                  <c:v>0.1245</c:v>
                </c:pt>
                <c:pt idx="166">
                  <c:v>0.1255</c:v>
                </c:pt>
                <c:pt idx="167">
                  <c:v>0.1265</c:v>
                </c:pt>
                <c:pt idx="168">
                  <c:v>0.1275</c:v>
                </c:pt>
                <c:pt idx="169">
                  <c:v>0.1285</c:v>
                </c:pt>
                <c:pt idx="170">
                  <c:v>0.1295</c:v>
                </c:pt>
                <c:pt idx="171">
                  <c:v>0.13039999999999999</c:v>
                </c:pt>
                <c:pt idx="172">
                  <c:v>0.13139999999999999</c:v>
                </c:pt>
                <c:pt idx="173">
                  <c:v>0.13239999999999999</c:v>
                </c:pt>
                <c:pt idx="174">
                  <c:v>0.13339999999999999</c:v>
                </c:pt>
                <c:pt idx="175">
                  <c:v>0.13439999999999999</c:v>
                </c:pt>
                <c:pt idx="176">
                  <c:v>0.13539999999999999</c:v>
                </c:pt>
                <c:pt idx="177">
                  <c:v>0.13639999999999999</c:v>
                </c:pt>
                <c:pt idx="178">
                  <c:v>0.13739999999999999</c:v>
                </c:pt>
                <c:pt idx="179">
                  <c:v>0.1384</c:v>
                </c:pt>
                <c:pt idx="180">
                  <c:v>0.1394</c:v>
                </c:pt>
                <c:pt idx="181">
                  <c:v>0.1404</c:v>
                </c:pt>
                <c:pt idx="182">
                  <c:v>0.14130000000000001</c:v>
                </c:pt>
                <c:pt idx="183">
                  <c:v>0.1424</c:v>
                </c:pt>
                <c:pt idx="184">
                  <c:v>0.1434</c:v>
                </c:pt>
                <c:pt idx="185">
                  <c:v>0.1444</c:v>
                </c:pt>
                <c:pt idx="186">
                  <c:v>0.1454</c:v>
                </c:pt>
                <c:pt idx="187">
                  <c:v>0.14630000000000001</c:v>
                </c:pt>
                <c:pt idx="188">
                  <c:v>0.14729999999999999</c:v>
                </c:pt>
                <c:pt idx="189">
                  <c:v>0.14829999999999999</c:v>
                </c:pt>
                <c:pt idx="190">
                  <c:v>0.14929999999999999</c:v>
                </c:pt>
                <c:pt idx="191">
                  <c:v>0.15029999999999999</c:v>
                </c:pt>
                <c:pt idx="192">
                  <c:v>0.15129999999999999</c:v>
                </c:pt>
                <c:pt idx="193">
                  <c:v>0.15229999999999999</c:v>
                </c:pt>
                <c:pt idx="194">
                  <c:v>0.15329999999999999</c:v>
                </c:pt>
                <c:pt idx="195">
                  <c:v>0.15429999999999999</c:v>
                </c:pt>
                <c:pt idx="196">
                  <c:v>0.15529999999999999</c:v>
                </c:pt>
                <c:pt idx="197">
                  <c:v>0.15629999999999999</c:v>
                </c:pt>
                <c:pt idx="198">
                  <c:v>0.1573</c:v>
                </c:pt>
                <c:pt idx="199">
                  <c:v>0.1583</c:v>
                </c:pt>
                <c:pt idx="200">
                  <c:v>0.1593</c:v>
                </c:pt>
                <c:pt idx="201">
                  <c:v>0.1603</c:v>
                </c:pt>
                <c:pt idx="202">
                  <c:v>0.1613</c:v>
                </c:pt>
                <c:pt idx="203">
                  <c:v>0.1623</c:v>
                </c:pt>
                <c:pt idx="204">
                  <c:v>0.1633</c:v>
                </c:pt>
                <c:pt idx="205">
                  <c:v>0.1643</c:v>
                </c:pt>
                <c:pt idx="206">
                  <c:v>0.1653</c:v>
                </c:pt>
                <c:pt idx="207">
                  <c:v>0.1663</c:v>
                </c:pt>
                <c:pt idx="208">
                  <c:v>0.1673</c:v>
                </c:pt>
                <c:pt idx="209">
                  <c:v>0.16830000000000001</c:v>
                </c:pt>
                <c:pt idx="210">
                  <c:v>0.16930000000000001</c:v>
                </c:pt>
                <c:pt idx="211">
                  <c:v>0.17030000000000001</c:v>
                </c:pt>
                <c:pt idx="212">
                  <c:v>0.17130000000000001</c:v>
                </c:pt>
                <c:pt idx="213">
                  <c:v>0.17230000000000001</c:v>
                </c:pt>
                <c:pt idx="214">
                  <c:v>0.17330000000000001</c:v>
                </c:pt>
                <c:pt idx="215">
                  <c:v>0.17430000000000001</c:v>
                </c:pt>
                <c:pt idx="216">
                  <c:v>0.17530000000000001</c:v>
                </c:pt>
                <c:pt idx="217">
                  <c:v>0.17630000000000001</c:v>
                </c:pt>
                <c:pt idx="218">
                  <c:v>0.17730000000000001</c:v>
                </c:pt>
                <c:pt idx="219">
                  <c:v>0.17829999999999999</c:v>
                </c:pt>
                <c:pt idx="220">
                  <c:v>0.17929999999999999</c:v>
                </c:pt>
                <c:pt idx="221">
                  <c:v>0.18029999999999999</c:v>
                </c:pt>
                <c:pt idx="222">
                  <c:v>0.18129999999999999</c:v>
                </c:pt>
                <c:pt idx="223">
                  <c:v>0.18229999999999999</c:v>
                </c:pt>
                <c:pt idx="224">
                  <c:v>0.18329999999999999</c:v>
                </c:pt>
                <c:pt idx="225">
                  <c:v>0.18429999999999999</c:v>
                </c:pt>
                <c:pt idx="226">
                  <c:v>0.18529999999999999</c:v>
                </c:pt>
                <c:pt idx="227">
                  <c:v>0.18629999999999999</c:v>
                </c:pt>
                <c:pt idx="228">
                  <c:v>0.18729999999999999</c:v>
                </c:pt>
                <c:pt idx="229">
                  <c:v>0.1883</c:v>
                </c:pt>
                <c:pt idx="230">
                  <c:v>0.1893</c:v>
                </c:pt>
                <c:pt idx="231">
                  <c:v>0.1903</c:v>
                </c:pt>
                <c:pt idx="232">
                  <c:v>0.1913</c:v>
                </c:pt>
                <c:pt idx="233">
                  <c:v>0.19239999999999999</c:v>
                </c:pt>
                <c:pt idx="234">
                  <c:v>0.19339999999999999</c:v>
                </c:pt>
                <c:pt idx="235">
                  <c:v>0.19439999999999999</c:v>
                </c:pt>
                <c:pt idx="236">
                  <c:v>0.19539999999999999</c:v>
                </c:pt>
                <c:pt idx="237">
                  <c:v>0.19639999999999999</c:v>
                </c:pt>
                <c:pt idx="238">
                  <c:v>0.19739999999999999</c:v>
                </c:pt>
                <c:pt idx="239">
                  <c:v>0.19839999999999999</c:v>
                </c:pt>
                <c:pt idx="240">
                  <c:v>0.19939999999999999</c:v>
                </c:pt>
                <c:pt idx="241">
                  <c:v>0.20039999999999999</c:v>
                </c:pt>
                <c:pt idx="242">
                  <c:v>0.2014</c:v>
                </c:pt>
                <c:pt idx="243">
                  <c:v>0.2024</c:v>
                </c:pt>
                <c:pt idx="244">
                  <c:v>0.2034</c:v>
                </c:pt>
                <c:pt idx="245">
                  <c:v>0.2044</c:v>
                </c:pt>
                <c:pt idx="246">
                  <c:v>0.2054</c:v>
                </c:pt>
                <c:pt idx="247">
                  <c:v>0.2064</c:v>
                </c:pt>
                <c:pt idx="248">
                  <c:v>0.2074</c:v>
                </c:pt>
                <c:pt idx="249">
                  <c:v>0.20849999999999999</c:v>
                </c:pt>
                <c:pt idx="250">
                  <c:v>0.20949999999999999</c:v>
                </c:pt>
                <c:pt idx="251">
                  <c:v>0.21049999999999999</c:v>
                </c:pt>
                <c:pt idx="252">
                  <c:v>0.21149999999999999</c:v>
                </c:pt>
                <c:pt idx="253">
                  <c:v>0.21249999999999999</c:v>
                </c:pt>
                <c:pt idx="254">
                  <c:v>0.2135</c:v>
                </c:pt>
                <c:pt idx="255">
                  <c:v>0.2145</c:v>
                </c:pt>
                <c:pt idx="256">
                  <c:v>0.2155</c:v>
                </c:pt>
                <c:pt idx="257">
                  <c:v>0.2165</c:v>
                </c:pt>
                <c:pt idx="258">
                  <c:v>0.2175</c:v>
                </c:pt>
                <c:pt idx="259">
                  <c:v>0.2185</c:v>
                </c:pt>
                <c:pt idx="260">
                  <c:v>0.2195</c:v>
                </c:pt>
                <c:pt idx="261">
                  <c:v>0.22059999999999999</c:v>
                </c:pt>
                <c:pt idx="262">
                  <c:v>0.22159999999999999</c:v>
                </c:pt>
                <c:pt idx="263">
                  <c:v>0.22259999999999999</c:v>
                </c:pt>
                <c:pt idx="264">
                  <c:v>0.22359999999999999</c:v>
                </c:pt>
                <c:pt idx="265">
                  <c:v>0.22459999999999999</c:v>
                </c:pt>
                <c:pt idx="266">
                  <c:v>0.22559999999999999</c:v>
                </c:pt>
                <c:pt idx="267">
                  <c:v>0.2266</c:v>
                </c:pt>
                <c:pt idx="268">
                  <c:v>0.2276</c:v>
                </c:pt>
                <c:pt idx="269">
                  <c:v>0.2286</c:v>
                </c:pt>
                <c:pt idx="270">
                  <c:v>0.2296</c:v>
                </c:pt>
                <c:pt idx="271">
                  <c:v>0.23069999999999999</c:v>
                </c:pt>
                <c:pt idx="272">
                  <c:v>0.23169999999999999</c:v>
                </c:pt>
                <c:pt idx="273">
                  <c:v>0.23269999999999999</c:v>
                </c:pt>
                <c:pt idx="274">
                  <c:v>0.23369999999999999</c:v>
                </c:pt>
                <c:pt idx="275">
                  <c:v>0.23469999999999999</c:v>
                </c:pt>
                <c:pt idx="276">
                  <c:v>0.23569999999999999</c:v>
                </c:pt>
                <c:pt idx="277">
                  <c:v>0.23669999999999999</c:v>
                </c:pt>
                <c:pt idx="278">
                  <c:v>0.23769999999999999</c:v>
                </c:pt>
                <c:pt idx="279">
                  <c:v>0.2387</c:v>
                </c:pt>
                <c:pt idx="280">
                  <c:v>0.2397</c:v>
                </c:pt>
                <c:pt idx="281">
                  <c:v>0.24079999999999999</c:v>
                </c:pt>
                <c:pt idx="282">
                  <c:v>0.24179999999999999</c:v>
                </c:pt>
                <c:pt idx="283">
                  <c:v>0.24279999999999999</c:v>
                </c:pt>
                <c:pt idx="284">
                  <c:v>0.24379999999999999</c:v>
                </c:pt>
                <c:pt idx="285">
                  <c:v>0.24479999999999999</c:v>
                </c:pt>
                <c:pt idx="286">
                  <c:v>0.24579999999999999</c:v>
                </c:pt>
                <c:pt idx="287">
                  <c:v>0.24679999999999999</c:v>
                </c:pt>
                <c:pt idx="288">
                  <c:v>0.24779999999999999</c:v>
                </c:pt>
                <c:pt idx="289">
                  <c:v>0.24890000000000001</c:v>
                </c:pt>
                <c:pt idx="290">
                  <c:v>0.24990000000000001</c:v>
                </c:pt>
                <c:pt idx="291">
                  <c:v>0.25090000000000001</c:v>
                </c:pt>
                <c:pt idx="292">
                  <c:v>0.25190000000000001</c:v>
                </c:pt>
                <c:pt idx="293">
                  <c:v>0.25290000000000001</c:v>
                </c:pt>
                <c:pt idx="294">
                  <c:v>0.25390000000000001</c:v>
                </c:pt>
                <c:pt idx="295">
                  <c:v>0.25490000000000002</c:v>
                </c:pt>
                <c:pt idx="296">
                  <c:v>0.25590000000000002</c:v>
                </c:pt>
                <c:pt idx="297">
                  <c:v>0.25700000000000001</c:v>
                </c:pt>
                <c:pt idx="298">
                  <c:v>0.25800000000000001</c:v>
                </c:pt>
                <c:pt idx="299">
                  <c:v>0.25900000000000001</c:v>
                </c:pt>
                <c:pt idx="300">
                  <c:v>0.26</c:v>
                </c:pt>
                <c:pt idx="301">
                  <c:v>0.26100000000000001</c:v>
                </c:pt>
                <c:pt idx="302">
                  <c:v>0.26200000000000001</c:v>
                </c:pt>
                <c:pt idx="303">
                  <c:v>0.26300000000000001</c:v>
                </c:pt>
                <c:pt idx="304">
                  <c:v>0.2641</c:v>
                </c:pt>
                <c:pt idx="305">
                  <c:v>0.2651</c:v>
                </c:pt>
                <c:pt idx="306">
                  <c:v>0.2661</c:v>
                </c:pt>
                <c:pt idx="307">
                  <c:v>0.2671</c:v>
                </c:pt>
                <c:pt idx="308">
                  <c:v>0.2681</c:v>
                </c:pt>
                <c:pt idx="309">
                  <c:v>0.26910000000000001</c:v>
                </c:pt>
                <c:pt idx="310">
                  <c:v>0.27010000000000001</c:v>
                </c:pt>
                <c:pt idx="311">
                  <c:v>0.2712</c:v>
                </c:pt>
                <c:pt idx="312">
                  <c:v>0.2722</c:v>
                </c:pt>
                <c:pt idx="313">
                  <c:v>0.2732</c:v>
                </c:pt>
                <c:pt idx="314">
                  <c:v>0.2742</c:v>
                </c:pt>
                <c:pt idx="315">
                  <c:v>0.2752</c:v>
                </c:pt>
                <c:pt idx="316">
                  <c:v>0.2762</c:v>
                </c:pt>
                <c:pt idx="317">
                  <c:v>0.2772</c:v>
                </c:pt>
                <c:pt idx="318">
                  <c:v>0.27829999999999999</c:v>
                </c:pt>
                <c:pt idx="319">
                  <c:v>0.27929999999999999</c:v>
                </c:pt>
                <c:pt idx="320">
                  <c:v>0.28029999999999999</c:v>
                </c:pt>
                <c:pt idx="321">
                  <c:v>0.28129999999999999</c:v>
                </c:pt>
                <c:pt idx="322">
                  <c:v>0.2823</c:v>
                </c:pt>
                <c:pt idx="323">
                  <c:v>0.2833</c:v>
                </c:pt>
                <c:pt idx="324">
                  <c:v>0.2843</c:v>
                </c:pt>
                <c:pt idx="325">
                  <c:v>0.28539999999999999</c:v>
                </c:pt>
                <c:pt idx="326">
                  <c:v>0.28639999999999999</c:v>
                </c:pt>
                <c:pt idx="327">
                  <c:v>0.28739999999999999</c:v>
                </c:pt>
                <c:pt idx="328">
                  <c:v>0.28839999999999999</c:v>
                </c:pt>
                <c:pt idx="329">
                  <c:v>0.28939999999999999</c:v>
                </c:pt>
                <c:pt idx="330">
                  <c:v>0.29039999999999999</c:v>
                </c:pt>
                <c:pt idx="331">
                  <c:v>0.29149999999999998</c:v>
                </c:pt>
                <c:pt idx="332">
                  <c:v>0.29249999999999998</c:v>
                </c:pt>
                <c:pt idx="333">
                  <c:v>0.29349999999999998</c:v>
                </c:pt>
                <c:pt idx="334">
                  <c:v>0.29449999999999998</c:v>
                </c:pt>
                <c:pt idx="335">
                  <c:v>0.29549999999999998</c:v>
                </c:pt>
                <c:pt idx="336">
                  <c:v>0.29649999999999999</c:v>
                </c:pt>
                <c:pt idx="337">
                  <c:v>0.29759999999999998</c:v>
                </c:pt>
                <c:pt idx="338">
                  <c:v>0.29859999999999998</c:v>
                </c:pt>
                <c:pt idx="339">
                  <c:v>0.29959999999999998</c:v>
                </c:pt>
                <c:pt idx="340">
                  <c:v>0.30059999999999998</c:v>
                </c:pt>
                <c:pt idx="341">
                  <c:v>0.30159999999999998</c:v>
                </c:pt>
                <c:pt idx="342">
                  <c:v>0.30259999999999998</c:v>
                </c:pt>
                <c:pt idx="343">
                  <c:v>0.30370000000000003</c:v>
                </c:pt>
                <c:pt idx="344">
                  <c:v>0.30470000000000003</c:v>
                </c:pt>
                <c:pt idx="345">
                  <c:v>0.30570000000000003</c:v>
                </c:pt>
                <c:pt idx="346">
                  <c:v>0.30669999999999997</c:v>
                </c:pt>
                <c:pt idx="347">
                  <c:v>0.30769999999999997</c:v>
                </c:pt>
                <c:pt idx="348">
                  <c:v>0.30869999999999997</c:v>
                </c:pt>
                <c:pt idx="349">
                  <c:v>0.30980000000000002</c:v>
                </c:pt>
                <c:pt idx="350">
                  <c:v>0.31080000000000002</c:v>
                </c:pt>
                <c:pt idx="351">
                  <c:v>0.31180000000000002</c:v>
                </c:pt>
                <c:pt idx="352">
                  <c:v>0.31280000000000002</c:v>
                </c:pt>
                <c:pt idx="353">
                  <c:v>0.31380000000000002</c:v>
                </c:pt>
                <c:pt idx="354">
                  <c:v>0.31490000000000001</c:v>
                </c:pt>
                <c:pt idx="355">
                  <c:v>0.31590000000000001</c:v>
                </c:pt>
                <c:pt idx="356">
                  <c:v>0.31690000000000002</c:v>
                </c:pt>
                <c:pt idx="357">
                  <c:v>0.31790000000000002</c:v>
                </c:pt>
                <c:pt idx="358">
                  <c:v>0.31890000000000002</c:v>
                </c:pt>
                <c:pt idx="359">
                  <c:v>0.31990000000000002</c:v>
                </c:pt>
                <c:pt idx="360">
                  <c:v>0.32100000000000001</c:v>
                </c:pt>
                <c:pt idx="361">
                  <c:v>0.32200000000000001</c:v>
                </c:pt>
                <c:pt idx="362">
                  <c:v>0.32300000000000001</c:v>
                </c:pt>
                <c:pt idx="363">
                  <c:v>0.32400000000000001</c:v>
                </c:pt>
                <c:pt idx="364">
                  <c:v>0.32500000000000001</c:v>
                </c:pt>
                <c:pt idx="365">
                  <c:v>0.3261</c:v>
                </c:pt>
                <c:pt idx="366">
                  <c:v>0.3271</c:v>
                </c:pt>
                <c:pt idx="367">
                  <c:v>0.3281</c:v>
                </c:pt>
                <c:pt idx="368">
                  <c:v>0.3291</c:v>
                </c:pt>
                <c:pt idx="369">
                  <c:v>0.3301</c:v>
                </c:pt>
                <c:pt idx="370">
                  <c:v>0.33110000000000001</c:v>
                </c:pt>
                <c:pt idx="371">
                  <c:v>0.3322</c:v>
                </c:pt>
                <c:pt idx="372">
                  <c:v>0.3332</c:v>
                </c:pt>
                <c:pt idx="373">
                  <c:v>0.3342</c:v>
                </c:pt>
                <c:pt idx="374">
                  <c:v>0.3352</c:v>
                </c:pt>
                <c:pt idx="375">
                  <c:v>0.3362</c:v>
                </c:pt>
                <c:pt idx="376">
                  <c:v>0.33729999999999999</c:v>
                </c:pt>
                <c:pt idx="377">
                  <c:v>0.33829999999999999</c:v>
                </c:pt>
                <c:pt idx="378">
                  <c:v>0.33929999999999999</c:v>
                </c:pt>
                <c:pt idx="379">
                  <c:v>0.34029999999999999</c:v>
                </c:pt>
                <c:pt idx="380">
                  <c:v>0.34129999999999999</c:v>
                </c:pt>
                <c:pt idx="381">
                  <c:v>0.34239999999999998</c:v>
                </c:pt>
                <c:pt idx="382">
                  <c:v>0.34339999999999998</c:v>
                </c:pt>
                <c:pt idx="383">
                  <c:v>0.34439999999999998</c:v>
                </c:pt>
                <c:pt idx="384">
                  <c:v>0.34539999999999998</c:v>
                </c:pt>
                <c:pt idx="385">
                  <c:v>0.34639999999999999</c:v>
                </c:pt>
                <c:pt idx="386">
                  <c:v>0.34749999999999998</c:v>
                </c:pt>
                <c:pt idx="387">
                  <c:v>0.34849999999999998</c:v>
                </c:pt>
                <c:pt idx="388">
                  <c:v>0.34949999999999998</c:v>
                </c:pt>
                <c:pt idx="389">
                  <c:v>0.35049999999999998</c:v>
                </c:pt>
                <c:pt idx="390">
                  <c:v>0.35149999999999998</c:v>
                </c:pt>
                <c:pt idx="391">
                  <c:v>0.35260000000000002</c:v>
                </c:pt>
                <c:pt idx="392">
                  <c:v>0.35360000000000003</c:v>
                </c:pt>
                <c:pt idx="393">
                  <c:v>0.35460000000000003</c:v>
                </c:pt>
                <c:pt idx="394">
                  <c:v>0.35560000000000003</c:v>
                </c:pt>
                <c:pt idx="395">
                  <c:v>0.35659999999999997</c:v>
                </c:pt>
                <c:pt idx="396">
                  <c:v>0.35770000000000002</c:v>
                </c:pt>
                <c:pt idx="397">
                  <c:v>0.35870000000000002</c:v>
                </c:pt>
                <c:pt idx="398">
                  <c:v>0.35970000000000002</c:v>
                </c:pt>
                <c:pt idx="399">
                  <c:v>0.36070000000000002</c:v>
                </c:pt>
                <c:pt idx="400">
                  <c:v>0.36170000000000002</c:v>
                </c:pt>
                <c:pt idx="401">
                  <c:v>0.36280000000000001</c:v>
                </c:pt>
                <c:pt idx="402">
                  <c:v>0.36380000000000001</c:v>
                </c:pt>
                <c:pt idx="403">
                  <c:v>0.36480000000000001</c:v>
                </c:pt>
                <c:pt idx="404">
                  <c:v>0.36580000000000001</c:v>
                </c:pt>
                <c:pt idx="405">
                  <c:v>0.36680000000000001</c:v>
                </c:pt>
                <c:pt idx="406">
                  <c:v>0.3679</c:v>
                </c:pt>
                <c:pt idx="407">
                  <c:v>0.36890000000000001</c:v>
                </c:pt>
                <c:pt idx="408">
                  <c:v>0.36990000000000001</c:v>
                </c:pt>
                <c:pt idx="409">
                  <c:v>0.37090000000000001</c:v>
                </c:pt>
                <c:pt idx="410">
                  <c:v>0.372</c:v>
                </c:pt>
                <c:pt idx="411">
                  <c:v>0.373</c:v>
                </c:pt>
                <c:pt idx="412">
                  <c:v>0.374</c:v>
                </c:pt>
                <c:pt idx="413">
                  <c:v>0.375</c:v>
                </c:pt>
                <c:pt idx="414">
                  <c:v>0.376</c:v>
                </c:pt>
                <c:pt idx="415">
                  <c:v>0.37709999999999999</c:v>
                </c:pt>
                <c:pt idx="416">
                  <c:v>0.37809999999999999</c:v>
                </c:pt>
                <c:pt idx="417">
                  <c:v>0.37909999999999999</c:v>
                </c:pt>
                <c:pt idx="418">
                  <c:v>0.38009999999999999</c:v>
                </c:pt>
                <c:pt idx="419">
                  <c:v>0.38109999999999999</c:v>
                </c:pt>
                <c:pt idx="420">
                  <c:v>0.38219999999999998</c:v>
                </c:pt>
                <c:pt idx="421">
                  <c:v>0.38319999999999999</c:v>
                </c:pt>
                <c:pt idx="422">
                  <c:v>0.38419999999999999</c:v>
                </c:pt>
                <c:pt idx="423">
                  <c:v>0.38519999999999999</c:v>
                </c:pt>
                <c:pt idx="424">
                  <c:v>0.38629999999999998</c:v>
                </c:pt>
                <c:pt idx="425">
                  <c:v>0.38729999999999998</c:v>
                </c:pt>
                <c:pt idx="426">
                  <c:v>0.38829999999999998</c:v>
                </c:pt>
                <c:pt idx="427">
                  <c:v>0.38929999999999998</c:v>
                </c:pt>
                <c:pt idx="428">
                  <c:v>0.39029999999999998</c:v>
                </c:pt>
                <c:pt idx="429">
                  <c:v>0.39140000000000003</c:v>
                </c:pt>
                <c:pt idx="430">
                  <c:v>0.39240000000000003</c:v>
                </c:pt>
                <c:pt idx="431">
                  <c:v>0.39340000000000003</c:v>
                </c:pt>
                <c:pt idx="432">
                  <c:v>0.39439999999999997</c:v>
                </c:pt>
                <c:pt idx="433">
                  <c:v>0.39550000000000002</c:v>
                </c:pt>
                <c:pt idx="434">
                  <c:v>0.39650000000000002</c:v>
                </c:pt>
                <c:pt idx="435">
                  <c:v>0.39750000000000002</c:v>
                </c:pt>
                <c:pt idx="436">
                  <c:v>0.39850000000000002</c:v>
                </c:pt>
                <c:pt idx="437">
                  <c:v>0.39950000000000002</c:v>
                </c:pt>
                <c:pt idx="438">
                  <c:v>0.40060000000000001</c:v>
                </c:pt>
                <c:pt idx="439">
                  <c:v>0.40160000000000001</c:v>
                </c:pt>
                <c:pt idx="440">
                  <c:v>0.40260000000000001</c:v>
                </c:pt>
                <c:pt idx="441">
                  <c:v>0.40360000000000001</c:v>
                </c:pt>
                <c:pt idx="442">
                  <c:v>0.4047</c:v>
                </c:pt>
                <c:pt idx="443">
                  <c:v>0.40570000000000001</c:v>
                </c:pt>
                <c:pt idx="444">
                  <c:v>0.40670000000000001</c:v>
                </c:pt>
                <c:pt idx="445">
                  <c:v>0.40770000000000001</c:v>
                </c:pt>
                <c:pt idx="446">
                  <c:v>0.40870000000000001</c:v>
                </c:pt>
                <c:pt idx="447">
                  <c:v>0.4098</c:v>
                </c:pt>
                <c:pt idx="448">
                  <c:v>0.4108</c:v>
                </c:pt>
                <c:pt idx="449">
                  <c:v>0.4118</c:v>
                </c:pt>
                <c:pt idx="450">
                  <c:v>0.4128</c:v>
                </c:pt>
                <c:pt idx="451">
                  <c:v>0.41389999999999999</c:v>
                </c:pt>
                <c:pt idx="452">
                  <c:v>0.41489999999999999</c:v>
                </c:pt>
                <c:pt idx="453">
                  <c:v>0.41589999999999999</c:v>
                </c:pt>
                <c:pt idx="454">
                  <c:v>0.41689999999999999</c:v>
                </c:pt>
                <c:pt idx="455">
                  <c:v>0.41799999999999998</c:v>
                </c:pt>
                <c:pt idx="456">
                  <c:v>0.41899999999999998</c:v>
                </c:pt>
                <c:pt idx="457">
                  <c:v>0.42</c:v>
                </c:pt>
                <c:pt idx="458">
                  <c:v>0.42099999999999999</c:v>
                </c:pt>
                <c:pt idx="459">
                  <c:v>0.42199999999999999</c:v>
                </c:pt>
                <c:pt idx="460">
                  <c:v>0.42309999999999998</c:v>
                </c:pt>
                <c:pt idx="461">
                  <c:v>0.42409999999999998</c:v>
                </c:pt>
                <c:pt idx="462">
                  <c:v>0.42509999999999998</c:v>
                </c:pt>
                <c:pt idx="463">
                  <c:v>0.42609999999999998</c:v>
                </c:pt>
                <c:pt idx="464">
                  <c:v>0.42720000000000002</c:v>
                </c:pt>
                <c:pt idx="465">
                  <c:v>0.42820000000000003</c:v>
                </c:pt>
                <c:pt idx="466">
                  <c:v>0.42920000000000003</c:v>
                </c:pt>
                <c:pt idx="467">
                  <c:v>0.43020000000000003</c:v>
                </c:pt>
                <c:pt idx="468">
                  <c:v>0.43130000000000002</c:v>
                </c:pt>
                <c:pt idx="469">
                  <c:v>0.43230000000000002</c:v>
                </c:pt>
                <c:pt idx="470">
                  <c:v>0.43330000000000002</c:v>
                </c:pt>
                <c:pt idx="471">
                  <c:v>0.43430000000000002</c:v>
                </c:pt>
                <c:pt idx="472">
                  <c:v>0.43540000000000001</c:v>
                </c:pt>
                <c:pt idx="473">
                  <c:v>0.43640000000000001</c:v>
                </c:pt>
                <c:pt idx="474">
                  <c:v>0.43740000000000001</c:v>
                </c:pt>
                <c:pt idx="475">
                  <c:v>0.43840000000000001</c:v>
                </c:pt>
                <c:pt idx="476">
                  <c:v>0.43940000000000001</c:v>
                </c:pt>
                <c:pt idx="477">
                  <c:v>0.4405</c:v>
                </c:pt>
                <c:pt idx="478">
                  <c:v>0.4415</c:v>
                </c:pt>
                <c:pt idx="479">
                  <c:v>0.4425</c:v>
                </c:pt>
                <c:pt idx="480">
                  <c:v>0.44350000000000001</c:v>
                </c:pt>
                <c:pt idx="481">
                  <c:v>0.4446</c:v>
                </c:pt>
                <c:pt idx="482">
                  <c:v>0.4456</c:v>
                </c:pt>
                <c:pt idx="483">
                  <c:v>0.4466</c:v>
                </c:pt>
                <c:pt idx="484">
                  <c:v>0.4476</c:v>
                </c:pt>
                <c:pt idx="485">
                  <c:v>0.44869999999999999</c:v>
                </c:pt>
                <c:pt idx="486">
                  <c:v>0.44969999999999999</c:v>
                </c:pt>
                <c:pt idx="487">
                  <c:v>0.45069999999999999</c:v>
                </c:pt>
                <c:pt idx="488">
                  <c:v>0.45169999999999999</c:v>
                </c:pt>
                <c:pt idx="489">
                  <c:v>0.45279999999999998</c:v>
                </c:pt>
                <c:pt idx="490">
                  <c:v>0.45379999999999998</c:v>
                </c:pt>
                <c:pt idx="491">
                  <c:v>0.45479999999999998</c:v>
                </c:pt>
                <c:pt idx="492">
                  <c:v>0.45579999999999998</c:v>
                </c:pt>
                <c:pt idx="493">
                  <c:v>0.45689999999999997</c:v>
                </c:pt>
                <c:pt idx="494">
                  <c:v>0.45789999999999997</c:v>
                </c:pt>
                <c:pt idx="495">
                  <c:v>0.45889999999999997</c:v>
                </c:pt>
                <c:pt idx="496">
                  <c:v>0.45989999999999998</c:v>
                </c:pt>
                <c:pt idx="497">
                  <c:v>0.46100000000000002</c:v>
                </c:pt>
                <c:pt idx="498">
                  <c:v>0.46200000000000002</c:v>
                </c:pt>
                <c:pt idx="499">
                  <c:v>0.46300000000000002</c:v>
                </c:pt>
                <c:pt idx="500">
                  <c:v>0.46400000000000002</c:v>
                </c:pt>
                <c:pt idx="501">
                  <c:v>0.46500000000000002</c:v>
                </c:pt>
                <c:pt idx="502">
                  <c:v>0.46610000000000001</c:v>
                </c:pt>
                <c:pt idx="503">
                  <c:v>0.46710000000000002</c:v>
                </c:pt>
                <c:pt idx="504">
                  <c:v>0.46810000000000002</c:v>
                </c:pt>
                <c:pt idx="505">
                  <c:v>0.46910000000000002</c:v>
                </c:pt>
                <c:pt idx="506">
                  <c:v>0.47020000000000001</c:v>
                </c:pt>
                <c:pt idx="507">
                  <c:v>0.47120000000000001</c:v>
                </c:pt>
                <c:pt idx="508">
                  <c:v>0.47220000000000001</c:v>
                </c:pt>
                <c:pt idx="509">
                  <c:v>0.47320000000000001</c:v>
                </c:pt>
                <c:pt idx="510">
                  <c:v>0.4743</c:v>
                </c:pt>
                <c:pt idx="511">
                  <c:v>0.4753</c:v>
                </c:pt>
                <c:pt idx="512">
                  <c:v>0.4763</c:v>
                </c:pt>
                <c:pt idx="513">
                  <c:v>0.4773</c:v>
                </c:pt>
                <c:pt idx="514">
                  <c:v>0.47839999999999999</c:v>
                </c:pt>
                <c:pt idx="515">
                  <c:v>0.47939999999999999</c:v>
                </c:pt>
                <c:pt idx="516">
                  <c:v>0.48039999999999999</c:v>
                </c:pt>
                <c:pt idx="517">
                  <c:v>0.48139999999999999</c:v>
                </c:pt>
                <c:pt idx="518">
                  <c:v>0.48249999999999998</c:v>
                </c:pt>
                <c:pt idx="519">
                  <c:v>0.48349999999999999</c:v>
                </c:pt>
                <c:pt idx="520">
                  <c:v>0.48449999999999999</c:v>
                </c:pt>
                <c:pt idx="521">
                  <c:v>0.48549999999999999</c:v>
                </c:pt>
                <c:pt idx="522">
                  <c:v>0.48659999999999998</c:v>
                </c:pt>
                <c:pt idx="523">
                  <c:v>0.48759999999999998</c:v>
                </c:pt>
                <c:pt idx="524">
                  <c:v>0.48859999999999998</c:v>
                </c:pt>
                <c:pt idx="525">
                  <c:v>0.48959999999999998</c:v>
                </c:pt>
                <c:pt idx="526">
                  <c:v>0.49070000000000003</c:v>
                </c:pt>
                <c:pt idx="527">
                  <c:v>0.49170000000000003</c:v>
                </c:pt>
                <c:pt idx="528">
                  <c:v>0.49270000000000003</c:v>
                </c:pt>
                <c:pt idx="529">
                  <c:v>0.49370000000000003</c:v>
                </c:pt>
                <c:pt idx="530">
                  <c:v>0.49480000000000002</c:v>
                </c:pt>
                <c:pt idx="531">
                  <c:v>0.49580000000000002</c:v>
                </c:pt>
                <c:pt idx="532">
                  <c:v>0.49680000000000002</c:v>
                </c:pt>
                <c:pt idx="533">
                  <c:v>0.49780000000000002</c:v>
                </c:pt>
                <c:pt idx="534">
                  <c:v>0.49890000000000001</c:v>
                </c:pt>
                <c:pt idx="535">
                  <c:v>0.49990000000000001</c:v>
                </c:pt>
                <c:pt idx="536">
                  <c:v>0.50090000000000001</c:v>
                </c:pt>
                <c:pt idx="537">
                  <c:v>0.50190000000000001</c:v>
                </c:pt>
                <c:pt idx="538">
                  <c:v>0.503</c:v>
                </c:pt>
                <c:pt idx="539">
                  <c:v>0.504</c:v>
                </c:pt>
                <c:pt idx="540">
                  <c:v>0.505</c:v>
                </c:pt>
                <c:pt idx="541">
                  <c:v>0.50600000000000001</c:v>
                </c:pt>
                <c:pt idx="542">
                  <c:v>0.5071</c:v>
                </c:pt>
                <c:pt idx="543">
                  <c:v>0.5081</c:v>
                </c:pt>
                <c:pt idx="544">
                  <c:v>0.5091</c:v>
                </c:pt>
                <c:pt idx="545">
                  <c:v>0.5101</c:v>
                </c:pt>
                <c:pt idx="546">
                  <c:v>0.51119999999999999</c:v>
                </c:pt>
                <c:pt idx="547">
                  <c:v>0.51219999999999999</c:v>
                </c:pt>
                <c:pt idx="548">
                  <c:v>0.51319999999999999</c:v>
                </c:pt>
                <c:pt idx="549">
                  <c:v>0.51419999999999999</c:v>
                </c:pt>
                <c:pt idx="550">
                  <c:v>0.51529999999999998</c:v>
                </c:pt>
                <c:pt idx="551">
                  <c:v>0.51629999999999998</c:v>
                </c:pt>
                <c:pt idx="552">
                  <c:v>0.51729999999999998</c:v>
                </c:pt>
                <c:pt idx="553">
                  <c:v>0.51829999999999998</c:v>
                </c:pt>
                <c:pt idx="554">
                  <c:v>0.51939999999999997</c:v>
                </c:pt>
                <c:pt idx="555">
                  <c:v>0.52039999999999997</c:v>
                </c:pt>
                <c:pt idx="556">
                  <c:v>0.52139999999999997</c:v>
                </c:pt>
                <c:pt idx="557">
                  <c:v>0.52239999999999998</c:v>
                </c:pt>
                <c:pt idx="558">
                  <c:v>0.52349999999999997</c:v>
                </c:pt>
                <c:pt idx="559">
                  <c:v>0.52449999999999997</c:v>
                </c:pt>
                <c:pt idx="560">
                  <c:v>0.52549999999999997</c:v>
                </c:pt>
                <c:pt idx="561">
                  <c:v>0.52659999999999996</c:v>
                </c:pt>
                <c:pt idx="562">
                  <c:v>0.52759999999999996</c:v>
                </c:pt>
                <c:pt idx="563">
                  <c:v>0.52859999999999996</c:v>
                </c:pt>
                <c:pt idx="564">
                  <c:v>0.52959999999999996</c:v>
                </c:pt>
                <c:pt idx="565">
                  <c:v>0.53069999999999995</c:v>
                </c:pt>
                <c:pt idx="566">
                  <c:v>0.53169999999999995</c:v>
                </c:pt>
                <c:pt idx="567">
                  <c:v>0.53269999999999995</c:v>
                </c:pt>
                <c:pt idx="568">
                  <c:v>0.53369999999999995</c:v>
                </c:pt>
                <c:pt idx="569">
                  <c:v>0.53480000000000005</c:v>
                </c:pt>
                <c:pt idx="570">
                  <c:v>0.53580000000000005</c:v>
                </c:pt>
                <c:pt idx="571">
                  <c:v>0.53680000000000005</c:v>
                </c:pt>
                <c:pt idx="572">
                  <c:v>0.53779999999999994</c:v>
                </c:pt>
                <c:pt idx="573">
                  <c:v>0.53890000000000005</c:v>
                </c:pt>
                <c:pt idx="574">
                  <c:v>0.53990000000000005</c:v>
                </c:pt>
                <c:pt idx="575">
                  <c:v>0.54090000000000005</c:v>
                </c:pt>
                <c:pt idx="576">
                  <c:v>0.54190000000000005</c:v>
                </c:pt>
                <c:pt idx="577">
                  <c:v>0.54300000000000004</c:v>
                </c:pt>
                <c:pt idx="578">
                  <c:v>0.54400000000000004</c:v>
                </c:pt>
                <c:pt idx="579">
                  <c:v>0.54500000000000004</c:v>
                </c:pt>
                <c:pt idx="580">
                  <c:v>0.54600000000000004</c:v>
                </c:pt>
                <c:pt idx="581">
                  <c:v>0.54710000000000003</c:v>
                </c:pt>
                <c:pt idx="582">
                  <c:v>0.54810000000000003</c:v>
                </c:pt>
                <c:pt idx="583">
                  <c:v>0.54910000000000003</c:v>
                </c:pt>
                <c:pt idx="584">
                  <c:v>0.55020000000000002</c:v>
                </c:pt>
                <c:pt idx="585">
                  <c:v>0.55120000000000002</c:v>
                </c:pt>
                <c:pt idx="586">
                  <c:v>0.55220000000000002</c:v>
                </c:pt>
                <c:pt idx="587">
                  <c:v>0.55320000000000003</c:v>
                </c:pt>
                <c:pt idx="588">
                  <c:v>0.55430000000000001</c:v>
                </c:pt>
                <c:pt idx="589">
                  <c:v>0.55530000000000002</c:v>
                </c:pt>
                <c:pt idx="590">
                  <c:v>0.55630000000000002</c:v>
                </c:pt>
                <c:pt idx="591">
                  <c:v>0.55730000000000002</c:v>
                </c:pt>
                <c:pt idx="592">
                  <c:v>0.55840000000000001</c:v>
                </c:pt>
                <c:pt idx="593">
                  <c:v>0.55940000000000001</c:v>
                </c:pt>
                <c:pt idx="594">
                  <c:v>0.56040000000000001</c:v>
                </c:pt>
                <c:pt idx="595">
                  <c:v>0.56140000000000001</c:v>
                </c:pt>
                <c:pt idx="596">
                  <c:v>0.5625</c:v>
                </c:pt>
                <c:pt idx="597">
                  <c:v>0.5635</c:v>
                </c:pt>
                <c:pt idx="598">
                  <c:v>0.5645</c:v>
                </c:pt>
                <c:pt idx="599">
                  <c:v>0.5655</c:v>
                </c:pt>
                <c:pt idx="600">
                  <c:v>0.56659999999999999</c:v>
                </c:pt>
                <c:pt idx="601">
                  <c:v>0.56759999999999999</c:v>
                </c:pt>
                <c:pt idx="602">
                  <c:v>0.56859999999999999</c:v>
                </c:pt>
                <c:pt idx="603">
                  <c:v>0.56969999999999998</c:v>
                </c:pt>
                <c:pt idx="604">
                  <c:v>0.57069999999999999</c:v>
                </c:pt>
                <c:pt idx="605">
                  <c:v>0.57169999999999999</c:v>
                </c:pt>
                <c:pt idx="606">
                  <c:v>0.57269999999999999</c:v>
                </c:pt>
                <c:pt idx="607">
                  <c:v>0.57379999999999998</c:v>
                </c:pt>
                <c:pt idx="608">
                  <c:v>0.57479999999999998</c:v>
                </c:pt>
                <c:pt idx="609">
                  <c:v>0.57579999999999998</c:v>
                </c:pt>
                <c:pt idx="610">
                  <c:v>0.57679999999999998</c:v>
                </c:pt>
                <c:pt idx="611">
                  <c:v>0.57789999999999997</c:v>
                </c:pt>
                <c:pt idx="612">
                  <c:v>0.57889999999999997</c:v>
                </c:pt>
                <c:pt idx="613">
                  <c:v>0.57989999999999997</c:v>
                </c:pt>
                <c:pt idx="614">
                  <c:v>0.58099999999999996</c:v>
                </c:pt>
                <c:pt idx="615">
                  <c:v>0.58199999999999996</c:v>
                </c:pt>
                <c:pt idx="616">
                  <c:v>0.58299999999999996</c:v>
                </c:pt>
                <c:pt idx="617">
                  <c:v>0.58399999999999996</c:v>
                </c:pt>
                <c:pt idx="618">
                  <c:v>0.58509999999999995</c:v>
                </c:pt>
                <c:pt idx="619">
                  <c:v>0.58609999999999995</c:v>
                </c:pt>
                <c:pt idx="620">
                  <c:v>0.58709999999999996</c:v>
                </c:pt>
                <c:pt idx="621">
                  <c:v>0.58809999999999996</c:v>
                </c:pt>
                <c:pt idx="622">
                  <c:v>0.58919999999999995</c:v>
                </c:pt>
                <c:pt idx="623">
                  <c:v>0.59019999999999995</c:v>
                </c:pt>
                <c:pt idx="624">
                  <c:v>0.59119999999999995</c:v>
                </c:pt>
                <c:pt idx="625">
                  <c:v>0.59230000000000005</c:v>
                </c:pt>
                <c:pt idx="626">
                  <c:v>0.59330000000000005</c:v>
                </c:pt>
                <c:pt idx="627">
                  <c:v>0.59430000000000005</c:v>
                </c:pt>
                <c:pt idx="628">
                  <c:v>0.59530000000000005</c:v>
                </c:pt>
                <c:pt idx="629">
                  <c:v>0.59640000000000004</c:v>
                </c:pt>
                <c:pt idx="630">
                  <c:v>0.59740000000000004</c:v>
                </c:pt>
                <c:pt idx="631">
                  <c:v>0.59840000000000004</c:v>
                </c:pt>
                <c:pt idx="632">
                  <c:v>0.59940000000000004</c:v>
                </c:pt>
                <c:pt idx="633">
                  <c:v>0.60050000000000003</c:v>
                </c:pt>
                <c:pt idx="634">
                  <c:v>0.60150000000000003</c:v>
                </c:pt>
                <c:pt idx="635">
                  <c:v>0.60250000000000004</c:v>
                </c:pt>
                <c:pt idx="636">
                  <c:v>0.60360000000000003</c:v>
                </c:pt>
                <c:pt idx="637">
                  <c:v>0.60460000000000003</c:v>
                </c:pt>
                <c:pt idx="638">
                  <c:v>0.60560000000000003</c:v>
                </c:pt>
                <c:pt idx="639">
                  <c:v>0.60660000000000003</c:v>
                </c:pt>
                <c:pt idx="640">
                  <c:v>0.60770000000000002</c:v>
                </c:pt>
                <c:pt idx="641">
                  <c:v>0.60870000000000002</c:v>
                </c:pt>
                <c:pt idx="642">
                  <c:v>0.60970000000000002</c:v>
                </c:pt>
                <c:pt idx="643">
                  <c:v>0.61070000000000002</c:v>
                </c:pt>
                <c:pt idx="644">
                  <c:v>0.61180000000000001</c:v>
                </c:pt>
                <c:pt idx="645">
                  <c:v>0.61280000000000001</c:v>
                </c:pt>
                <c:pt idx="646">
                  <c:v>0.61380000000000001</c:v>
                </c:pt>
                <c:pt idx="647">
                  <c:v>0.6149</c:v>
                </c:pt>
                <c:pt idx="648">
                  <c:v>0.6159</c:v>
                </c:pt>
                <c:pt idx="649">
                  <c:v>0.6169</c:v>
                </c:pt>
                <c:pt idx="650">
                  <c:v>0.6179</c:v>
                </c:pt>
                <c:pt idx="651">
                  <c:v>0.61899999999999999</c:v>
                </c:pt>
                <c:pt idx="652">
                  <c:v>0.62</c:v>
                </c:pt>
                <c:pt idx="653">
                  <c:v>0.621</c:v>
                </c:pt>
                <c:pt idx="654">
                  <c:v>0.622</c:v>
                </c:pt>
                <c:pt idx="655">
                  <c:v>0.62309999999999999</c:v>
                </c:pt>
                <c:pt idx="656">
                  <c:v>0.62409999999999999</c:v>
                </c:pt>
                <c:pt idx="657">
                  <c:v>0.62509999999999999</c:v>
                </c:pt>
                <c:pt idx="658">
                  <c:v>0.62619999999999998</c:v>
                </c:pt>
                <c:pt idx="659">
                  <c:v>0.62719999999999998</c:v>
                </c:pt>
                <c:pt idx="660">
                  <c:v>0.62819999999999998</c:v>
                </c:pt>
                <c:pt idx="661">
                  <c:v>0.62919999999999998</c:v>
                </c:pt>
                <c:pt idx="662">
                  <c:v>0.63029999999999997</c:v>
                </c:pt>
                <c:pt idx="663">
                  <c:v>0.63129999999999997</c:v>
                </c:pt>
                <c:pt idx="664">
                  <c:v>0.63229999999999997</c:v>
                </c:pt>
                <c:pt idx="665">
                  <c:v>0.63339999999999996</c:v>
                </c:pt>
                <c:pt idx="666">
                  <c:v>0.63439999999999996</c:v>
                </c:pt>
                <c:pt idx="667">
                  <c:v>0.63539999999999996</c:v>
                </c:pt>
                <c:pt idx="668">
                  <c:v>0.63639999999999997</c:v>
                </c:pt>
                <c:pt idx="669">
                  <c:v>0.63749999999999996</c:v>
                </c:pt>
                <c:pt idx="670">
                  <c:v>0.63849999999999996</c:v>
                </c:pt>
                <c:pt idx="671">
                  <c:v>0.63949999999999996</c:v>
                </c:pt>
                <c:pt idx="672">
                  <c:v>0.64059999999999995</c:v>
                </c:pt>
                <c:pt idx="673">
                  <c:v>0.64159999999999995</c:v>
                </c:pt>
                <c:pt idx="674">
                  <c:v>0.64259999999999995</c:v>
                </c:pt>
                <c:pt idx="675">
                  <c:v>0.64359999999999995</c:v>
                </c:pt>
                <c:pt idx="676">
                  <c:v>0.64470000000000005</c:v>
                </c:pt>
                <c:pt idx="677">
                  <c:v>0.64570000000000005</c:v>
                </c:pt>
                <c:pt idx="678">
                  <c:v>0.64670000000000005</c:v>
                </c:pt>
                <c:pt idx="679">
                  <c:v>0.64780000000000004</c:v>
                </c:pt>
                <c:pt idx="680">
                  <c:v>0.64880000000000004</c:v>
                </c:pt>
                <c:pt idx="681">
                  <c:v>0.64980000000000004</c:v>
                </c:pt>
                <c:pt idx="682">
                  <c:v>0.65080000000000005</c:v>
                </c:pt>
                <c:pt idx="683">
                  <c:v>0.65190000000000003</c:v>
                </c:pt>
                <c:pt idx="684">
                  <c:v>0.65290000000000004</c:v>
                </c:pt>
                <c:pt idx="685">
                  <c:v>0.65390000000000004</c:v>
                </c:pt>
                <c:pt idx="686">
                  <c:v>0.65500000000000003</c:v>
                </c:pt>
                <c:pt idx="687">
                  <c:v>0.65600000000000003</c:v>
                </c:pt>
                <c:pt idx="688">
                  <c:v>0.65700000000000003</c:v>
                </c:pt>
                <c:pt idx="689">
                  <c:v>0.65800000000000003</c:v>
                </c:pt>
                <c:pt idx="690">
                  <c:v>0.65910000000000002</c:v>
                </c:pt>
                <c:pt idx="691">
                  <c:v>0.66010000000000002</c:v>
                </c:pt>
                <c:pt idx="692">
                  <c:v>0.66110000000000002</c:v>
                </c:pt>
                <c:pt idx="693">
                  <c:v>0.66220000000000001</c:v>
                </c:pt>
                <c:pt idx="694">
                  <c:v>0.66320000000000001</c:v>
                </c:pt>
                <c:pt idx="695">
                  <c:v>0.66420000000000001</c:v>
                </c:pt>
                <c:pt idx="696">
                  <c:v>0.66520000000000001</c:v>
                </c:pt>
                <c:pt idx="697">
                  <c:v>0.6663</c:v>
                </c:pt>
                <c:pt idx="698">
                  <c:v>0.6673</c:v>
                </c:pt>
                <c:pt idx="699">
                  <c:v>0.66830000000000001</c:v>
                </c:pt>
                <c:pt idx="700">
                  <c:v>0.6694</c:v>
                </c:pt>
                <c:pt idx="701">
                  <c:v>0.6704</c:v>
                </c:pt>
                <c:pt idx="702">
                  <c:v>0.6714</c:v>
                </c:pt>
                <c:pt idx="703">
                  <c:v>0.6724</c:v>
                </c:pt>
                <c:pt idx="704">
                  <c:v>0.67349999999999999</c:v>
                </c:pt>
                <c:pt idx="705">
                  <c:v>0.67449999999999999</c:v>
                </c:pt>
                <c:pt idx="706">
                  <c:v>0.67549999999999999</c:v>
                </c:pt>
                <c:pt idx="707">
                  <c:v>0.67659999999999998</c:v>
                </c:pt>
                <c:pt idx="708">
                  <c:v>0.67759999999999998</c:v>
                </c:pt>
                <c:pt idx="709">
                  <c:v>0.67859999999999998</c:v>
                </c:pt>
                <c:pt idx="710">
                  <c:v>0.67959999999999998</c:v>
                </c:pt>
                <c:pt idx="711">
                  <c:v>0.68069999999999997</c:v>
                </c:pt>
                <c:pt idx="712">
                  <c:v>0.68169999999999997</c:v>
                </c:pt>
                <c:pt idx="713">
                  <c:v>0.68269999999999997</c:v>
                </c:pt>
                <c:pt idx="714">
                  <c:v>0.68379999999999996</c:v>
                </c:pt>
                <c:pt idx="715">
                  <c:v>0.68479999999999996</c:v>
                </c:pt>
                <c:pt idx="716">
                  <c:v>0.68579999999999997</c:v>
                </c:pt>
                <c:pt idx="717">
                  <c:v>0.68679999999999997</c:v>
                </c:pt>
                <c:pt idx="718">
                  <c:v>0.68789999999999996</c:v>
                </c:pt>
                <c:pt idx="719">
                  <c:v>0.68889999999999996</c:v>
                </c:pt>
                <c:pt idx="720">
                  <c:v>0.68989999999999996</c:v>
                </c:pt>
                <c:pt idx="721">
                  <c:v>0.69099999999999995</c:v>
                </c:pt>
                <c:pt idx="722">
                  <c:v>0.69199999999999995</c:v>
                </c:pt>
                <c:pt idx="723">
                  <c:v>0.69299999999999995</c:v>
                </c:pt>
                <c:pt idx="724">
                  <c:v>0.69410000000000005</c:v>
                </c:pt>
                <c:pt idx="725">
                  <c:v>0.69510000000000005</c:v>
                </c:pt>
                <c:pt idx="726">
                  <c:v>0.69610000000000005</c:v>
                </c:pt>
                <c:pt idx="727">
                  <c:v>0.69710000000000005</c:v>
                </c:pt>
                <c:pt idx="728">
                  <c:v>0.69820000000000004</c:v>
                </c:pt>
                <c:pt idx="729">
                  <c:v>0.69920000000000004</c:v>
                </c:pt>
                <c:pt idx="730">
                  <c:v>0.70020000000000004</c:v>
                </c:pt>
                <c:pt idx="731">
                  <c:v>0.70130000000000003</c:v>
                </c:pt>
                <c:pt idx="732">
                  <c:v>0.70230000000000004</c:v>
                </c:pt>
                <c:pt idx="733">
                  <c:v>0.70330000000000004</c:v>
                </c:pt>
                <c:pt idx="734">
                  <c:v>0.70430000000000004</c:v>
                </c:pt>
                <c:pt idx="735">
                  <c:v>0.70540000000000003</c:v>
                </c:pt>
                <c:pt idx="736">
                  <c:v>0.70640000000000003</c:v>
                </c:pt>
                <c:pt idx="737">
                  <c:v>0.70740000000000003</c:v>
                </c:pt>
                <c:pt idx="738">
                  <c:v>0.70850000000000002</c:v>
                </c:pt>
                <c:pt idx="739">
                  <c:v>0.70950000000000002</c:v>
                </c:pt>
                <c:pt idx="740">
                  <c:v>0.71050000000000002</c:v>
                </c:pt>
                <c:pt idx="741">
                  <c:v>0.71160000000000001</c:v>
                </c:pt>
                <c:pt idx="742">
                  <c:v>0.71260000000000001</c:v>
                </c:pt>
                <c:pt idx="743">
                  <c:v>0.71360000000000001</c:v>
                </c:pt>
                <c:pt idx="744">
                  <c:v>0.71460000000000001</c:v>
                </c:pt>
                <c:pt idx="745">
                  <c:v>0.7157</c:v>
                </c:pt>
                <c:pt idx="746">
                  <c:v>0.7167</c:v>
                </c:pt>
                <c:pt idx="747">
                  <c:v>0.7177</c:v>
                </c:pt>
                <c:pt idx="748">
                  <c:v>0.71879999999999999</c:v>
                </c:pt>
                <c:pt idx="749">
                  <c:v>0.7198</c:v>
                </c:pt>
                <c:pt idx="750">
                  <c:v>0.7208</c:v>
                </c:pt>
                <c:pt idx="751">
                  <c:v>0.72189999999999999</c:v>
                </c:pt>
                <c:pt idx="752">
                  <c:v>0.72289999999999999</c:v>
                </c:pt>
                <c:pt idx="753">
                  <c:v>0.72389999999999999</c:v>
                </c:pt>
                <c:pt idx="754">
                  <c:v>0.72489999999999999</c:v>
                </c:pt>
                <c:pt idx="755">
                  <c:v>0.72599999999999998</c:v>
                </c:pt>
                <c:pt idx="756">
                  <c:v>0.72699999999999998</c:v>
                </c:pt>
                <c:pt idx="757">
                  <c:v>0.72799999999999998</c:v>
                </c:pt>
                <c:pt idx="758">
                  <c:v>0.72909999999999997</c:v>
                </c:pt>
                <c:pt idx="759">
                  <c:v>0.73009999999999997</c:v>
                </c:pt>
                <c:pt idx="760">
                  <c:v>0.73109999999999997</c:v>
                </c:pt>
                <c:pt idx="761">
                  <c:v>0.73219999999999996</c:v>
                </c:pt>
                <c:pt idx="762">
                  <c:v>0.73319999999999996</c:v>
                </c:pt>
                <c:pt idx="763">
                  <c:v>0.73419999999999996</c:v>
                </c:pt>
                <c:pt idx="764">
                  <c:v>0.73519999999999996</c:v>
                </c:pt>
                <c:pt idx="765">
                  <c:v>0.73629999999999995</c:v>
                </c:pt>
                <c:pt idx="766">
                  <c:v>0.73729999999999996</c:v>
                </c:pt>
                <c:pt idx="767">
                  <c:v>0.73829999999999996</c:v>
                </c:pt>
                <c:pt idx="768">
                  <c:v>0.73939999999999995</c:v>
                </c:pt>
                <c:pt idx="769">
                  <c:v>0.74039999999999995</c:v>
                </c:pt>
                <c:pt idx="770">
                  <c:v>0.74139999999999995</c:v>
                </c:pt>
                <c:pt idx="771">
                  <c:v>0.74250000000000005</c:v>
                </c:pt>
                <c:pt idx="772">
                  <c:v>0.74350000000000005</c:v>
                </c:pt>
                <c:pt idx="773">
                  <c:v>0.74450000000000005</c:v>
                </c:pt>
                <c:pt idx="774">
                  <c:v>0.74550000000000005</c:v>
                </c:pt>
                <c:pt idx="775">
                  <c:v>0.74660000000000004</c:v>
                </c:pt>
                <c:pt idx="776">
                  <c:v>0.74760000000000004</c:v>
                </c:pt>
                <c:pt idx="777">
                  <c:v>0.74860000000000004</c:v>
                </c:pt>
                <c:pt idx="778">
                  <c:v>0.74970000000000003</c:v>
                </c:pt>
                <c:pt idx="779">
                  <c:v>0.75070000000000003</c:v>
                </c:pt>
                <c:pt idx="780">
                  <c:v>0.75170000000000003</c:v>
                </c:pt>
                <c:pt idx="781">
                  <c:v>0.75280000000000002</c:v>
                </c:pt>
                <c:pt idx="782">
                  <c:v>0.75380000000000003</c:v>
                </c:pt>
                <c:pt idx="783">
                  <c:v>0.75480000000000003</c:v>
                </c:pt>
                <c:pt idx="784">
                  <c:v>0.75580000000000003</c:v>
                </c:pt>
                <c:pt idx="785">
                  <c:v>0.75690000000000002</c:v>
                </c:pt>
                <c:pt idx="786">
                  <c:v>0.75790000000000002</c:v>
                </c:pt>
                <c:pt idx="787">
                  <c:v>0.75890000000000002</c:v>
                </c:pt>
                <c:pt idx="788">
                  <c:v>0.76</c:v>
                </c:pt>
                <c:pt idx="789">
                  <c:v>0.76100000000000001</c:v>
                </c:pt>
                <c:pt idx="790">
                  <c:v>0.76200000000000001</c:v>
                </c:pt>
                <c:pt idx="791">
                  <c:v>0.7631</c:v>
                </c:pt>
                <c:pt idx="792">
                  <c:v>0.7641</c:v>
                </c:pt>
                <c:pt idx="793">
                  <c:v>0.7651</c:v>
                </c:pt>
                <c:pt idx="794">
                  <c:v>0.7661</c:v>
                </c:pt>
                <c:pt idx="795">
                  <c:v>0.76719999999999999</c:v>
                </c:pt>
                <c:pt idx="796">
                  <c:v>0.76819999999999999</c:v>
                </c:pt>
                <c:pt idx="797">
                  <c:v>0.76919999999999999</c:v>
                </c:pt>
                <c:pt idx="798">
                  <c:v>0.77029999999999998</c:v>
                </c:pt>
                <c:pt idx="799">
                  <c:v>0.77129999999999999</c:v>
                </c:pt>
                <c:pt idx="800">
                  <c:v>0.77229999999999999</c:v>
                </c:pt>
                <c:pt idx="801">
                  <c:v>0.77339999999999998</c:v>
                </c:pt>
                <c:pt idx="802">
                  <c:v>0.77439999999999998</c:v>
                </c:pt>
                <c:pt idx="803">
                  <c:v>0.77539999999999998</c:v>
                </c:pt>
                <c:pt idx="804">
                  <c:v>0.77649999999999997</c:v>
                </c:pt>
                <c:pt idx="805">
                  <c:v>0.77749999999999997</c:v>
                </c:pt>
                <c:pt idx="806">
                  <c:v>0.77849999999999997</c:v>
                </c:pt>
                <c:pt idx="807">
                  <c:v>0.77949999999999997</c:v>
                </c:pt>
                <c:pt idx="808">
                  <c:v>0.78059999999999996</c:v>
                </c:pt>
                <c:pt idx="809">
                  <c:v>0.78159999999999996</c:v>
                </c:pt>
                <c:pt idx="810">
                  <c:v>0.78259999999999996</c:v>
                </c:pt>
                <c:pt idx="811">
                  <c:v>0.78369999999999995</c:v>
                </c:pt>
                <c:pt idx="812">
                  <c:v>0.78469999999999995</c:v>
                </c:pt>
                <c:pt idx="813">
                  <c:v>0.78569999999999995</c:v>
                </c:pt>
                <c:pt idx="814">
                  <c:v>0.78680000000000005</c:v>
                </c:pt>
                <c:pt idx="815">
                  <c:v>0.78779999999999994</c:v>
                </c:pt>
                <c:pt idx="816">
                  <c:v>0.78879999999999995</c:v>
                </c:pt>
                <c:pt idx="817">
                  <c:v>0.78979999999999995</c:v>
                </c:pt>
                <c:pt idx="818">
                  <c:v>0.79090000000000005</c:v>
                </c:pt>
                <c:pt idx="819">
                  <c:v>0.79190000000000005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0.79500000000000004</c:v>
                </c:pt>
                <c:pt idx="823">
                  <c:v>0.79600000000000004</c:v>
                </c:pt>
                <c:pt idx="824">
                  <c:v>0.79710000000000003</c:v>
                </c:pt>
                <c:pt idx="825">
                  <c:v>0.79810000000000003</c:v>
                </c:pt>
                <c:pt idx="826">
                  <c:v>0.79910000000000003</c:v>
                </c:pt>
                <c:pt idx="827">
                  <c:v>0.80020000000000002</c:v>
                </c:pt>
                <c:pt idx="828">
                  <c:v>0.80120000000000002</c:v>
                </c:pt>
                <c:pt idx="829">
                  <c:v>0.80220000000000002</c:v>
                </c:pt>
                <c:pt idx="830">
                  <c:v>0.80320000000000003</c:v>
                </c:pt>
                <c:pt idx="831">
                  <c:v>0.80430000000000001</c:v>
                </c:pt>
                <c:pt idx="832">
                  <c:v>0.80530000000000002</c:v>
                </c:pt>
                <c:pt idx="833">
                  <c:v>0.80630000000000002</c:v>
                </c:pt>
                <c:pt idx="834">
                  <c:v>0.80740000000000001</c:v>
                </c:pt>
                <c:pt idx="835">
                  <c:v>0.80840000000000001</c:v>
                </c:pt>
                <c:pt idx="836">
                  <c:v>0.80940000000000001</c:v>
                </c:pt>
                <c:pt idx="837">
                  <c:v>0.8105</c:v>
                </c:pt>
                <c:pt idx="838">
                  <c:v>0.8115</c:v>
                </c:pt>
                <c:pt idx="839">
                  <c:v>0.8125</c:v>
                </c:pt>
                <c:pt idx="840">
                  <c:v>0.8135</c:v>
                </c:pt>
                <c:pt idx="841">
                  <c:v>0.81459999999999999</c:v>
                </c:pt>
                <c:pt idx="842">
                  <c:v>0.81559999999999999</c:v>
                </c:pt>
                <c:pt idx="843">
                  <c:v>0.81659999999999999</c:v>
                </c:pt>
                <c:pt idx="844">
                  <c:v>0.81769999999999998</c:v>
                </c:pt>
                <c:pt idx="845">
                  <c:v>0.81869999999999998</c:v>
                </c:pt>
                <c:pt idx="846">
                  <c:v>0.81969999999999998</c:v>
                </c:pt>
                <c:pt idx="847">
                  <c:v>0.82079999999999997</c:v>
                </c:pt>
                <c:pt idx="848">
                  <c:v>0.82179999999999997</c:v>
                </c:pt>
                <c:pt idx="849">
                  <c:v>0.82279999999999998</c:v>
                </c:pt>
                <c:pt idx="850">
                  <c:v>0.82389999999999997</c:v>
                </c:pt>
                <c:pt idx="851">
                  <c:v>0.82489999999999997</c:v>
                </c:pt>
                <c:pt idx="852">
                  <c:v>0.82589999999999997</c:v>
                </c:pt>
                <c:pt idx="853">
                  <c:v>0.82699999999999996</c:v>
                </c:pt>
                <c:pt idx="854">
                  <c:v>0.82799999999999996</c:v>
                </c:pt>
                <c:pt idx="855">
                  <c:v>0.82899999999999996</c:v>
                </c:pt>
                <c:pt idx="856">
                  <c:v>0.83</c:v>
                </c:pt>
                <c:pt idx="857">
                  <c:v>0.83109999999999995</c:v>
                </c:pt>
                <c:pt idx="858">
                  <c:v>0.83209999999999995</c:v>
                </c:pt>
                <c:pt idx="859">
                  <c:v>0.83309999999999995</c:v>
                </c:pt>
                <c:pt idx="860">
                  <c:v>0.83420000000000005</c:v>
                </c:pt>
                <c:pt idx="861">
                  <c:v>0.83520000000000005</c:v>
                </c:pt>
                <c:pt idx="862">
                  <c:v>0.83620000000000005</c:v>
                </c:pt>
                <c:pt idx="863">
                  <c:v>0.83730000000000004</c:v>
                </c:pt>
                <c:pt idx="864">
                  <c:v>0.83830000000000005</c:v>
                </c:pt>
                <c:pt idx="865">
                  <c:v>0.83930000000000005</c:v>
                </c:pt>
                <c:pt idx="866">
                  <c:v>0.84040000000000004</c:v>
                </c:pt>
                <c:pt idx="867">
                  <c:v>0.84140000000000004</c:v>
                </c:pt>
              </c:numCache>
            </c:numRef>
          </c:xVal>
          <c:yVal>
            <c:numRef>
              <c:f>NEMI!$D$3:$D$870</c:f>
              <c:numCache>
                <c:formatCode>0.00E+00</c:formatCode>
                <c:ptCount val="868"/>
                <c:pt idx="0">
                  <c:v>4.4449999999999999E-7</c:v>
                </c:pt>
                <c:pt idx="1">
                  <c:v>4.6489999999999999E-7</c:v>
                </c:pt>
                <c:pt idx="2">
                  <c:v>4.8500000000000002E-7</c:v>
                </c:pt>
                <c:pt idx="3">
                  <c:v>5.0470000000000001E-7</c:v>
                </c:pt>
                <c:pt idx="4">
                  <c:v>5.2460000000000003E-7</c:v>
                </c:pt>
                <c:pt idx="5">
                  <c:v>5.4440000000000003E-7</c:v>
                </c:pt>
                <c:pt idx="6">
                  <c:v>5.6400000000000002E-7</c:v>
                </c:pt>
                <c:pt idx="7">
                  <c:v>5.8279999999999995E-7</c:v>
                </c:pt>
                <c:pt idx="8">
                  <c:v>6.0169999999999999E-7</c:v>
                </c:pt>
                <c:pt idx="9">
                  <c:v>6.2040000000000002E-7</c:v>
                </c:pt>
                <c:pt idx="10">
                  <c:v>6.3860000000000001E-7</c:v>
                </c:pt>
                <c:pt idx="11">
                  <c:v>6.5629999999999997E-7</c:v>
                </c:pt>
                <c:pt idx="12">
                  <c:v>6.7339999999999998E-7</c:v>
                </c:pt>
                <c:pt idx="13">
                  <c:v>6.906E-7</c:v>
                </c:pt>
                <c:pt idx="14">
                  <c:v>7.0670000000000005E-7</c:v>
                </c:pt>
                <c:pt idx="15">
                  <c:v>7.2269999999999998E-7</c:v>
                </c:pt>
                <c:pt idx="16">
                  <c:v>7.3829999999999999E-7</c:v>
                </c:pt>
                <c:pt idx="17">
                  <c:v>7.5300000000000003E-7</c:v>
                </c:pt>
                <c:pt idx="18">
                  <c:v>7.6739999999999995E-7</c:v>
                </c:pt>
                <c:pt idx="19">
                  <c:v>7.8140000000000005E-7</c:v>
                </c:pt>
                <c:pt idx="20">
                  <c:v>7.9530000000000003E-7</c:v>
                </c:pt>
                <c:pt idx="21">
                  <c:v>8.0839999999999996E-7</c:v>
                </c:pt>
                <c:pt idx="22">
                  <c:v>8.2109999999999996E-7</c:v>
                </c:pt>
                <c:pt idx="23">
                  <c:v>8.3340000000000004E-7</c:v>
                </c:pt>
                <c:pt idx="24">
                  <c:v>8.456E-7</c:v>
                </c:pt>
                <c:pt idx="25">
                  <c:v>8.5730000000000003E-7</c:v>
                </c:pt>
                <c:pt idx="26">
                  <c:v>8.6870000000000004E-7</c:v>
                </c:pt>
                <c:pt idx="27">
                  <c:v>8.7889999999999996E-7</c:v>
                </c:pt>
                <c:pt idx="28">
                  <c:v>8.8940000000000001E-7</c:v>
                </c:pt>
                <c:pt idx="29">
                  <c:v>8.9970000000000004E-7</c:v>
                </c:pt>
                <c:pt idx="30">
                  <c:v>9.0800000000000003E-7</c:v>
                </c:pt>
                <c:pt idx="31">
                  <c:v>9.174E-7</c:v>
                </c:pt>
                <c:pt idx="32">
                  <c:v>9.2600000000000001E-7</c:v>
                </c:pt>
                <c:pt idx="33">
                  <c:v>9.3480000000000003E-7</c:v>
                </c:pt>
                <c:pt idx="34">
                  <c:v>9.4359999999999995E-7</c:v>
                </c:pt>
                <c:pt idx="35">
                  <c:v>9.5170000000000003E-7</c:v>
                </c:pt>
                <c:pt idx="36">
                  <c:v>9.5860000000000002E-7</c:v>
                </c:pt>
                <c:pt idx="37">
                  <c:v>9.6510000000000009E-7</c:v>
                </c:pt>
                <c:pt idx="38">
                  <c:v>9.7199999999999997E-7</c:v>
                </c:pt>
                <c:pt idx="39">
                  <c:v>9.7880000000000006E-7</c:v>
                </c:pt>
                <c:pt idx="40">
                  <c:v>9.8480000000000008E-7</c:v>
                </c:pt>
                <c:pt idx="41">
                  <c:v>9.893E-7</c:v>
                </c:pt>
                <c:pt idx="42">
                  <c:v>9.9429999999999995E-7</c:v>
                </c:pt>
                <c:pt idx="43">
                  <c:v>9.9860000000000006E-7</c:v>
                </c:pt>
                <c:pt idx="44">
                  <c:v>1.0020000000000001E-6</c:v>
                </c:pt>
                <c:pt idx="45">
                  <c:v>1.006E-6</c:v>
                </c:pt>
                <c:pt idx="46">
                  <c:v>1.0079999999999999E-6</c:v>
                </c:pt>
                <c:pt idx="47">
                  <c:v>1.0100000000000001E-6</c:v>
                </c:pt>
                <c:pt idx="48">
                  <c:v>1.0100000000000001E-6</c:v>
                </c:pt>
                <c:pt idx="49">
                  <c:v>1.0109999999999999E-6</c:v>
                </c:pt>
                <c:pt idx="50">
                  <c:v>1.0100000000000001E-6</c:v>
                </c:pt>
                <c:pt idx="51">
                  <c:v>1.0070000000000001E-6</c:v>
                </c:pt>
                <c:pt idx="52">
                  <c:v>1.0049999999999999E-6</c:v>
                </c:pt>
                <c:pt idx="53">
                  <c:v>1.003E-6</c:v>
                </c:pt>
                <c:pt idx="54">
                  <c:v>9.9999999999999995E-7</c:v>
                </c:pt>
                <c:pt idx="55">
                  <c:v>9.9689999999999993E-7</c:v>
                </c:pt>
                <c:pt idx="56">
                  <c:v>9.9340000000000009E-7</c:v>
                </c:pt>
                <c:pt idx="57">
                  <c:v>9.9000000000000005E-7</c:v>
                </c:pt>
                <c:pt idx="58">
                  <c:v>9.8660000000000001E-7</c:v>
                </c:pt>
                <c:pt idx="59">
                  <c:v>9.837E-7</c:v>
                </c:pt>
                <c:pt idx="60">
                  <c:v>9.8150000000000005E-7</c:v>
                </c:pt>
                <c:pt idx="61">
                  <c:v>9.8059999999999998E-7</c:v>
                </c:pt>
                <c:pt idx="62">
                  <c:v>9.8110000000000002E-7</c:v>
                </c:pt>
                <c:pt idx="63">
                  <c:v>9.8349999999999999E-7</c:v>
                </c:pt>
                <c:pt idx="64">
                  <c:v>9.8819999999999992E-7</c:v>
                </c:pt>
                <c:pt idx="65">
                  <c:v>9.9560000000000005E-7</c:v>
                </c:pt>
                <c:pt idx="66">
                  <c:v>1.006E-6</c:v>
                </c:pt>
                <c:pt idx="67">
                  <c:v>1.02E-6</c:v>
                </c:pt>
                <c:pt idx="68">
                  <c:v>1.037E-6</c:v>
                </c:pt>
                <c:pt idx="69">
                  <c:v>1.0580000000000001E-6</c:v>
                </c:pt>
                <c:pt idx="70">
                  <c:v>1.082E-6</c:v>
                </c:pt>
                <c:pt idx="71">
                  <c:v>1.1090000000000001E-6</c:v>
                </c:pt>
                <c:pt idx="72">
                  <c:v>1.139E-6</c:v>
                </c:pt>
                <c:pt idx="73">
                  <c:v>1.1710000000000001E-6</c:v>
                </c:pt>
                <c:pt idx="74">
                  <c:v>1.204E-6</c:v>
                </c:pt>
                <c:pt idx="75">
                  <c:v>1.2389999999999999E-6</c:v>
                </c:pt>
                <c:pt idx="76">
                  <c:v>1.2729999999999999E-6</c:v>
                </c:pt>
                <c:pt idx="77">
                  <c:v>1.3060000000000001E-6</c:v>
                </c:pt>
                <c:pt idx="78">
                  <c:v>1.339E-6</c:v>
                </c:pt>
                <c:pt idx="79">
                  <c:v>1.37E-6</c:v>
                </c:pt>
                <c:pt idx="80">
                  <c:v>1.3990000000000001E-6</c:v>
                </c:pt>
                <c:pt idx="81">
                  <c:v>1.4249999999999999E-6</c:v>
                </c:pt>
                <c:pt idx="82">
                  <c:v>1.4479999999999999E-6</c:v>
                </c:pt>
                <c:pt idx="83">
                  <c:v>1.4670000000000001E-6</c:v>
                </c:pt>
                <c:pt idx="84">
                  <c:v>1.483E-6</c:v>
                </c:pt>
                <c:pt idx="85">
                  <c:v>1.4959999999999999E-6</c:v>
                </c:pt>
                <c:pt idx="86">
                  <c:v>1.5060000000000001E-6</c:v>
                </c:pt>
                <c:pt idx="87">
                  <c:v>1.5120000000000001E-6</c:v>
                </c:pt>
                <c:pt idx="88">
                  <c:v>1.516E-6</c:v>
                </c:pt>
                <c:pt idx="89">
                  <c:v>1.517E-6</c:v>
                </c:pt>
                <c:pt idx="90">
                  <c:v>1.5149999999999999E-6</c:v>
                </c:pt>
                <c:pt idx="91">
                  <c:v>1.511E-6</c:v>
                </c:pt>
                <c:pt idx="92">
                  <c:v>1.505E-6</c:v>
                </c:pt>
                <c:pt idx="93">
                  <c:v>1.4980000000000001E-6</c:v>
                </c:pt>
                <c:pt idx="94">
                  <c:v>1.4890000000000001E-6</c:v>
                </c:pt>
                <c:pt idx="95">
                  <c:v>1.4789999999999999E-6</c:v>
                </c:pt>
                <c:pt idx="96">
                  <c:v>1.468E-6</c:v>
                </c:pt>
                <c:pt idx="97">
                  <c:v>1.4559999999999999E-6</c:v>
                </c:pt>
                <c:pt idx="98">
                  <c:v>1.443E-6</c:v>
                </c:pt>
                <c:pt idx="99">
                  <c:v>1.4300000000000001E-6</c:v>
                </c:pt>
                <c:pt idx="100">
                  <c:v>1.4169999999999999E-6</c:v>
                </c:pt>
                <c:pt idx="101">
                  <c:v>1.403E-6</c:v>
                </c:pt>
                <c:pt idx="102">
                  <c:v>1.39E-6</c:v>
                </c:pt>
                <c:pt idx="103">
                  <c:v>1.376E-6</c:v>
                </c:pt>
                <c:pt idx="104">
                  <c:v>1.3629999999999999E-6</c:v>
                </c:pt>
                <c:pt idx="105">
                  <c:v>1.35E-6</c:v>
                </c:pt>
                <c:pt idx="106">
                  <c:v>1.3370000000000001E-6</c:v>
                </c:pt>
                <c:pt idx="107">
                  <c:v>1.325E-6</c:v>
                </c:pt>
                <c:pt idx="108">
                  <c:v>1.313E-6</c:v>
                </c:pt>
                <c:pt idx="109">
                  <c:v>1.3009999999999999E-6</c:v>
                </c:pt>
                <c:pt idx="110">
                  <c:v>1.2899999999999999E-6</c:v>
                </c:pt>
                <c:pt idx="111">
                  <c:v>1.279E-6</c:v>
                </c:pt>
                <c:pt idx="112">
                  <c:v>1.269E-6</c:v>
                </c:pt>
                <c:pt idx="113">
                  <c:v>1.2589999999999999E-6</c:v>
                </c:pt>
                <c:pt idx="114">
                  <c:v>1.2500000000000001E-6</c:v>
                </c:pt>
                <c:pt idx="115">
                  <c:v>1.2410000000000001E-6</c:v>
                </c:pt>
                <c:pt idx="116">
                  <c:v>1.232E-6</c:v>
                </c:pt>
                <c:pt idx="117">
                  <c:v>1.2240000000000001E-6</c:v>
                </c:pt>
                <c:pt idx="118">
                  <c:v>1.2160000000000001E-6</c:v>
                </c:pt>
                <c:pt idx="119">
                  <c:v>1.209E-6</c:v>
                </c:pt>
                <c:pt idx="120">
                  <c:v>1.2020000000000001E-6</c:v>
                </c:pt>
                <c:pt idx="121">
                  <c:v>1.195E-6</c:v>
                </c:pt>
                <c:pt idx="122">
                  <c:v>1.189E-6</c:v>
                </c:pt>
                <c:pt idx="123">
                  <c:v>1.1829999999999999E-6</c:v>
                </c:pt>
                <c:pt idx="124">
                  <c:v>1.1769999999999999E-6</c:v>
                </c:pt>
                <c:pt idx="125">
                  <c:v>1.172E-6</c:v>
                </c:pt>
                <c:pt idx="126">
                  <c:v>1.167E-6</c:v>
                </c:pt>
                <c:pt idx="127">
                  <c:v>1.1620000000000001E-6</c:v>
                </c:pt>
                <c:pt idx="128">
                  <c:v>1.158E-6</c:v>
                </c:pt>
                <c:pt idx="129">
                  <c:v>1.153E-6</c:v>
                </c:pt>
                <c:pt idx="130">
                  <c:v>1.1489999999999999E-6</c:v>
                </c:pt>
                <c:pt idx="131">
                  <c:v>1.145E-6</c:v>
                </c:pt>
                <c:pt idx="132">
                  <c:v>1.141E-6</c:v>
                </c:pt>
                <c:pt idx="133">
                  <c:v>1.1370000000000001E-6</c:v>
                </c:pt>
                <c:pt idx="134">
                  <c:v>1.133E-6</c:v>
                </c:pt>
                <c:pt idx="135">
                  <c:v>1.1289999999999999E-6</c:v>
                </c:pt>
                <c:pt idx="136">
                  <c:v>1.1260000000000001E-6</c:v>
                </c:pt>
                <c:pt idx="137">
                  <c:v>1.1209999999999999E-6</c:v>
                </c:pt>
                <c:pt idx="138">
                  <c:v>1.1179999999999999E-6</c:v>
                </c:pt>
                <c:pt idx="139">
                  <c:v>1.1149999999999999E-6</c:v>
                </c:pt>
                <c:pt idx="140">
                  <c:v>1.111E-6</c:v>
                </c:pt>
                <c:pt idx="141">
                  <c:v>1.108E-6</c:v>
                </c:pt>
                <c:pt idx="142">
                  <c:v>1.105E-6</c:v>
                </c:pt>
                <c:pt idx="143">
                  <c:v>1.102E-6</c:v>
                </c:pt>
                <c:pt idx="144">
                  <c:v>1.099E-6</c:v>
                </c:pt>
                <c:pt idx="145">
                  <c:v>1.097E-6</c:v>
                </c:pt>
                <c:pt idx="146">
                  <c:v>1.094E-6</c:v>
                </c:pt>
                <c:pt idx="147">
                  <c:v>1.0920000000000001E-6</c:v>
                </c:pt>
                <c:pt idx="148">
                  <c:v>1.0890000000000001E-6</c:v>
                </c:pt>
                <c:pt idx="149">
                  <c:v>1.0869999999999999E-6</c:v>
                </c:pt>
                <c:pt idx="150">
                  <c:v>1.085E-6</c:v>
                </c:pt>
                <c:pt idx="151">
                  <c:v>1.083E-6</c:v>
                </c:pt>
                <c:pt idx="152">
                  <c:v>1.082E-6</c:v>
                </c:pt>
                <c:pt idx="153">
                  <c:v>1.08E-6</c:v>
                </c:pt>
                <c:pt idx="154">
                  <c:v>1.079E-6</c:v>
                </c:pt>
                <c:pt idx="155">
                  <c:v>1.0780000000000001E-6</c:v>
                </c:pt>
                <c:pt idx="156">
                  <c:v>1.077E-6</c:v>
                </c:pt>
                <c:pt idx="157">
                  <c:v>1.0759999999999999E-6</c:v>
                </c:pt>
                <c:pt idx="158">
                  <c:v>1.0750000000000001E-6</c:v>
                </c:pt>
                <c:pt idx="159">
                  <c:v>1.0750000000000001E-6</c:v>
                </c:pt>
                <c:pt idx="160">
                  <c:v>1.074E-6</c:v>
                </c:pt>
                <c:pt idx="161">
                  <c:v>1.074E-6</c:v>
                </c:pt>
                <c:pt idx="162">
                  <c:v>1.0729999999999999E-6</c:v>
                </c:pt>
                <c:pt idx="163">
                  <c:v>1.0729999999999999E-6</c:v>
                </c:pt>
                <c:pt idx="164">
                  <c:v>1.0729999999999999E-6</c:v>
                </c:pt>
                <c:pt idx="165">
                  <c:v>1.0729999999999999E-6</c:v>
                </c:pt>
                <c:pt idx="166">
                  <c:v>1.0720000000000001E-6</c:v>
                </c:pt>
                <c:pt idx="167">
                  <c:v>1.0720000000000001E-6</c:v>
                </c:pt>
                <c:pt idx="168">
                  <c:v>1.0720000000000001E-6</c:v>
                </c:pt>
                <c:pt idx="169">
                  <c:v>1.0729999999999999E-6</c:v>
                </c:pt>
                <c:pt idx="170">
                  <c:v>1.0729999999999999E-6</c:v>
                </c:pt>
                <c:pt idx="171">
                  <c:v>1.0729999999999999E-6</c:v>
                </c:pt>
                <c:pt idx="172">
                  <c:v>1.0729999999999999E-6</c:v>
                </c:pt>
                <c:pt idx="173">
                  <c:v>1.0729999999999999E-6</c:v>
                </c:pt>
                <c:pt idx="174">
                  <c:v>1.0729999999999999E-6</c:v>
                </c:pt>
                <c:pt idx="175">
                  <c:v>1.0729999999999999E-6</c:v>
                </c:pt>
                <c:pt idx="176">
                  <c:v>1.074E-6</c:v>
                </c:pt>
                <c:pt idx="177">
                  <c:v>1.074E-6</c:v>
                </c:pt>
                <c:pt idx="178">
                  <c:v>1.074E-6</c:v>
                </c:pt>
                <c:pt idx="179">
                  <c:v>1.0750000000000001E-6</c:v>
                </c:pt>
                <c:pt idx="180">
                  <c:v>1.0750000000000001E-6</c:v>
                </c:pt>
                <c:pt idx="181">
                  <c:v>1.0759999999999999E-6</c:v>
                </c:pt>
                <c:pt idx="182">
                  <c:v>1.0759999999999999E-6</c:v>
                </c:pt>
                <c:pt idx="183">
                  <c:v>1.0759999999999999E-6</c:v>
                </c:pt>
                <c:pt idx="184">
                  <c:v>1.077E-6</c:v>
                </c:pt>
                <c:pt idx="185">
                  <c:v>1.077E-6</c:v>
                </c:pt>
                <c:pt idx="186">
                  <c:v>1.0780000000000001E-6</c:v>
                </c:pt>
                <c:pt idx="187">
                  <c:v>1.0780000000000001E-6</c:v>
                </c:pt>
                <c:pt idx="188">
                  <c:v>1.079E-6</c:v>
                </c:pt>
                <c:pt idx="189">
                  <c:v>1.079E-6</c:v>
                </c:pt>
                <c:pt idx="190">
                  <c:v>1.08E-6</c:v>
                </c:pt>
                <c:pt idx="191">
                  <c:v>1.08E-6</c:v>
                </c:pt>
                <c:pt idx="192">
                  <c:v>1.0809999999999999E-6</c:v>
                </c:pt>
                <c:pt idx="193">
                  <c:v>1.082E-6</c:v>
                </c:pt>
                <c:pt idx="194">
                  <c:v>1.083E-6</c:v>
                </c:pt>
                <c:pt idx="195">
                  <c:v>1.0839999999999999E-6</c:v>
                </c:pt>
                <c:pt idx="196">
                  <c:v>1.085E-6</c:v>
                </c:pt>
                <c:pt idx="197">
                  <c:v>1.0869999999999999E-6</c:v>
                </c:pt>
                <c:pt idx="198">
                  <c:v>1.088E-6</c:v>
                </c:pt>
                <c:pt idx="199">
                  <c:v>1.0899999999999999E-6</c:v>
                </c:pt>
                <c:pt idx="200">
                  <c:v>1.091E-6</c:v>
                </c:pt>
                <c:pt idx="201">
                  <c:v>1.093E-6</c:v>
                </c:pt>
                <c:pt idx="202">
                  <c:v>1.0950000000000001E-6</c:v>
                </c:pt>
                <c:pt idx="203">
                  <c:v>1.096E-6</c:v>
                </c:pt>
                <c:pt idx="204">
                  <c:v>1.0979999999999999E-6</c:v>
                </c:pt>
                <c:pt idx="205">
                  <c:v>1.1000000000000001E-6</c:v>
                </c:pt>
                <c:pt idx="206">
                  <c:v>1.102E-6</c:v>
                </c:pt>
                <c:pt idx="207">
                  <c:v>1.1039999999999999E-6</c:v>
                </c:pt>
                <c:pt idx="208">
                  <c:v>1.1060000000000001E-6</c:v>
                </c:pt>
                <c:pt idx="209">
                  <c:v>1.1090000000000001E-6</c:v>
                </c:pt>
                <c:pt idx="210">
                  <c:v>1.111E-6</c:v>
                </c:pt>
                <c:pt idx="211">
                  <c:v>1.113E-6</c:v>
                </c:pt>
                <c:pt idx="212">
                  <c:v>1.116E-6</c:v>
                </c:pt>
                <c:pt idx="213">
                  <c:v>1.1179999999999999E-6</c:v>
                </c:pt>
                <c:pt idx="214">
                  <c:v>1.1200000000000001E-6</c:v>
                </c:pt>
                <c:pt idx="215">
                  <c:v>1.122E-6</c:v>
                </c:pt>
                <c:pt idx="216">
                  <c:v>1.1230000000000001E-6</c:v>
                </c:pt>
                <c:pt idx="217">
                  <c:v>1.125E-6</c:v>
                </c:pt>
                <c:pt idx="218">
                  <c:v>1.1260000000000001E-6</c:v>
                </c:pt>
                <c:pt idx="219">
                  <c:v>1.127E-6</c:v>
                </c:pt>
                <c:pt idx="220">
                  <c:v>1.128E-6</c:v>
                </c:pt>
                <c:pt idx="221">
                  <c:v>1.1289999999999999E-6</c:v>
                </c:pt>
                <c:pt idx="222">
                  <c:v>1.13E-6</c:v>
                </c:pt>
                <c:pt idx="223">
                  <c:v>1.1310000000000001E-6</c:v>
                </c:pt>
                <c:pt idx="224">
                  <c:v>1.1310000000000001E-6</c:v>
                </c:pt>
                <c:pt idx="225">
                  <c:v>1.1319999999999999E-6</c:v>
                </c:pt>
                <c:pt idx="226">
                  <c:v>1.1319999999999999E-6</c:v>
                </c:pt>
                <c:pt idx="227">
                  <c:v>1.133E-6</c:v>
                </c:pt>
                <c:pt idx="228">
                  <c:v>1.133E-6</c:v>
                </c:pt>
                <c:pt idx="229">
                  <c:v>1.133E-6</c:v>
                </c:pt>
                <c:pt idx="230">
                  <c:v>1.1340000000000001E-6</c:v>
                </c:pt>
                <c:pt idx="231">
                  <c:v>1.1340000000000001E-6</c:v>
                </c:pt>
                <c:pt idx="232">
                  <c:v>1.1349999999999999E-6</c:v>
                </c:pt>
                <c:pt idx="233">
                  <c:v>1.136E-6</c:v>
                </c:pt>
                <c:pt idx="234">
                  <c:v>1.1370000000000001E-6</c:v>
                </c:pt>
                <c:pt idx="235">
                  <c:v>1.1379999999999999E-6</c:v>
                </c:pt>
                <c:pt idx="236">
                  <c:v>1.139E-6</c:v>
                </c:pt>
                <c:pt idx="237">
                  <c:v>1.141E-6</c:v>
                </c:pt>
                <c:pt idx="238">
                  <c:v>1.142E-6</c:v>
                </c:pt>
                <c:pt idx="239">
                  <c:v>1.144E-6</c:v>
                </c:pt>
                <c:pt idx="240">
                  <c:v>1.1459999999999999E-6</c:v>
                </c:pt>
                <c:pt idx="241">
                  <c:v>1.1489999999999999E-6</c:v>
                </c:pt>
                <c:pt idx="242">
                  <c:v>1.1510000000000001E-6</c:v>
                </c:pt>
                <c:pt idx="243">
                  <c:v>1.1540000000000001E-6</c:v>
                </c:pt>
                <c:pt idx="244">
                  <c:v>1.1570000000000001E-6</c:v>
                </c:pt>
                <c:pt idx="245">
                  <c:v>1.1599999999999999E-6</c:v>
                </c:pt>
                <c:pt idx="246">
                  <c:v>1.1629999999999999E-6</c:v>
                </c:pt>
                <c:pt idx="247">
                  <c:v>1.1659999999999999E-6</c:v>
                </c:pt>
                <c:pt idx="248">
                  <c:v>1.1689999999999999E-6</c:v>
                </c:pt>
                <c:pt idx="249">
                  <c:v>1.172E-6</c:v>
                </c:pt>
                <c:pt idx="250">
                  <c:v>1.175E-6</c:v>
                </c:pt>
                <c:pt idx="251">
                  <c:v>1.1769999999999999E-6</c:v>
                </c:pt>
                <c:pt idx="252">
                  <c:v>1.1799999999999999E-6</c:v>
                </c:pt>
                <c:pt idx="253">
                  <c:v>1.1820000000000001E-6</c:v>
                </c:pt>
                <c:pt idx="254">
                  <c:v>1.1850000000000001E-6</c:v>
                </c:pt>
                <c:pt idx="255">
                  <c:v>1.1880000000000001E-6</c:v>
                </c:pt>
                <c:pt idx="256">
                  <c:v>1.19E-6</c:v>
                </c:pt>
                <c:pt idx="257">
                  <c:v>1.1930000000000001E-6</c:v>
                </c:pt>
                <c:pt idx="258">
                  <c:v>1.195E-6</c:v>
                </c:pt>
                <c:pt idx="259">
                  <c:v>1.198E-6</c:v>
                </c:pt>
                <c:pt idx="260">
                  <c:v>1.201E-6</c:v>
                </c:pt>
                <c:pt idx="261">
                  <c:v>1.203E-6</c:v>
                </c:pt>
                <c:pt idx="262">
                  <c:v>1.206E-6</c:v>
                </c:pt>
                <c:pt idx="263">
                  <c:v>1.2079999999999999E-6</c:v>
                </c:pt>
                <c:pt idx="264">
                  <c:v>1.2109999999999999E-6</c:v>
                </c:pt>
                <c:pt idx="265">
                  <c:v>1.2130000000000001E-6</c:v>
                </c:pt>
                <c:pt idx="266">
                  <c:v>1.215E-6</c:v>
                </c:pt>
                <c:pt idx="267">
                  <c:v>1.218E-6</c:v>
                </c:pt>
                <c:pt idx="268">
                  <c:v>1.22E-6</c:v>
                </c:pt>
                <c:pt idx="269">
                  <c:v>1.2219999999999999E-6</c:v>
                </c:pt>
                <c:pt idx="270">
                  <c:v>1.2249999999999999E-6</c:v>
                </c:pt>
                <c:pt idx="271">
                  <c:v>1.2270000000000001E-6</c:v>
                </c:pt>
                <c:pt idx="272">
                  <c:v>1.229E-6</c:v>
                </c:pt>
                <c:pt idx="273">
                  <c:v>1.2309999999999999E-6</c:v>
                </c:pt>
                <c:pt idx="274">
                  <c:v>1.2330000000000001E-6</c:v>
                </c:pt>
                <c:pt idx="275">
                  <c:v>1.235E-6</c:v>
                </c:pt>
                <c:pt idx="276">
                  <c:v>1.237E-6</c:v>
                </c:pt>
                <c:pt idx="277">
                  <c:v>1.2389999999999999E-6</c:v>
                </c:pt>
                <c:pt idx="278">
                  <c:v>1.2410000000000001E-6</c:v>
                </c:pt>
                <c:pt idx="279">
                  <c:v>1.243E-6</c:v>
                </c:pt>
                <c:pt idx="280">
                  <c:v>1.2449999999999999E-6</c:v>
                </c:pt>
                <c:pt idx="281">
                  <c:v>1.2470000000000001E-6</c:v>
                </c:pt>
                <c:pt idx="282">
                  <c:v>1.249E-6</c:v>
                </c:pt>
                <c:pt idx="283">
                  <c:v>1.251E-6</c:v>
                </c:pt>
                <c:pt idx="284">
                  <c:v>1.252E-6</c:v>
                </c:pt>
                <c:pt idx="285">
                  <c:v>1.254E-6</c:v>
                </c:pt>
                <c:pt idx="286">
                  <c:v>1.2559999999999999E-6</c:v>
                </c:pt>
                <c:pt idx="287">
                  <c:v>1.257E-6</c:v>
                </c:pt>
                <c:pt idx="288">
                  <c:v>1.2589999999999999E-6</c:v>
                </c:pt>
                <c:pt idx="289">
                  <c:v>1.26E-6</c:v>
                </c:pt>
                <c:pt idx="290">
                  <c:v>1.2610000000000001E-6</c:v>
                </c:pt>
                <c:pt idx="291">
                  <c:v>1.2619999999999999E-6</c:v>
                </c:pt>
                <c:pt idx="292">
                  <c:v>1.2640000000000001E-6</c:v>
                </c:pt>
                <c:pt idx="293">
                  <c:v>1.265E-6</c:v>
                </c:pt>
                <c:pt idx="294">
                  <c:v>1.265E-6</c:v>
                </c:pt>
                <c:pt idx="295">
                  <c:v>1.266E-6</c:v>
                </c:pt>
                <c:pt idx="296">
                  <c:v>1.2669999999999999E-6</c:v>
                </c:pt>
                <c:pt idx="297">
                  <c:v>1.2669999999999999E-6</c:v>
                </c:pt>
                <c:pt idx="298">
                  <c:v>1.2669999999999999E-6</c:v>
                </c:pt>
                <c:pt idx="299">
                  <c:v>1.268E-6</c:v>
                </c:pt>
                <c:pt idx="300">
                  <c:v>1.268E-6</c:v>
                </c:pt>
                <c:pt idx="301">
                  <c:v>1.268E-6</c:v>
                </c:pt>
                <c:pt idx="302">
                  <c:v>1.268E-6</c:v>
                </c:pt>
                <c:pt idx="303">
                  <c:v>1.268E-6</c:v>
                </c:pt>
                <c:pt idx="304">
                  <c:v>1.268E-6</c:v>
                </c:pt>
                <c:pt idx="305">
                  <c:v>1.268E-6</c:v>
                </c:pt>
                <c:pt idx="306">
                  <c:v>1.268E-6</c:v>
                </c:pt>
                <c:pt idx="307">
                  <c:v>1.268E-6</c:v>
                </c:pt>
                <c:pt idx="308">
                  <c:v>1.268E-6</c:v>
                </c:pt>
                <c:pt idx="309">
                  <c:v>1.268E-6</c:v>
                </c:pt>
                <c:pt idx="310">
                  <c:v>1.268E-6</c:v>
                </c:pt>
                <c:pt idx="311">
                  <c:v>1.269E-6</c:v>
                </c:pt>
                <c:pt idx="312">
                  <c:v>1.269E-6</c:v>
                </c:pt>
                <c:pt idx="313">
                  <c:v>1.2699999999999999E-6</c:v>
                </c:pt>
                <c:pt idx="314">
                  <c:v>1.271E-6</c:v>
                </c:pt>
                <c:pt idx="315">
                  <c:v>1.2720000000000001E-6</c:v>
                </c:pt>
                <c:pt idx="316">
                  <c:v>1.2729999999999999E-6</c:v>
                </c:pt>
                <c:pt idx="317">
                  <c:v>1.2750000000000001E-6</c:v>
                </c:pt>
                <c:pt idx="318">
                  <c:v>1.277E-6</c:v>
                </c:pt>
                <c:pt idx="319">
                  <c:v>1.279E-6</c:v>
                </c:pt>
                <c:pt idx="320">
                  <c:v>1.2810000000000001E-6</c:v>
                </c:pt>
                <c:pt idx="321">
                  <c:v>1.2839999999999999E-6</c:v>
                </c:pt>
                <c:pt idx="322">
                  <c:v>1.2869999999999999E-6</c:v>
                </c:pt>
                <c:pt idx="323">
                  <c:v>1.2899999999999999E-6</c:v>
                </c:pt>
                <c:pt idx="324">
                  <c:v>1.2929999999999999E-6</c:v>
                </c:pt>
                <c:pt idx="325">
                  <c:v>1.296E-6</c:v>
                </c:pt>
                <c:pt idx="326">
                  <c:v>1.299E-6</c:v>
                </c:pt>
                <c:pt idx="327">
                  <c:v>1.302E-6</c:v>
                </c:pt>
                <c:pt idx="328">
                  <c:v>1.3060000000000001E-6</c:v>
                </c:pt>
                <c:pt idx="329">
                  <c:v>1.3090000000000001E-6</c:v>
                </c:pt>
                <c:pt idx="330">
                  <c:v>1.3120000000000001E-6</c:v>
                </c:pt>
                <c:pt idx="331">
                  <c:v>1.3149999999999999E-6</c:v>
                </c:pt>
                <c:pt idx="332">
                  <c:v>1.3179999999999999E-6</c:v>
                </c:pt>
                <c:pt idx="333">
                  <c:v>1.3200000000000001E-6</c:v>
                </c:pt>
                <c:pt idx="334">
                  <c:v>1.3230000000000001E-6</c:v>
                </c:pt>
                <c:pt idx="335">
                  <c:v>1.325E-6</c:v>
                </c:pt>
                <c:pt idx="336">
                  <c:v>1.328E-6</c:v>
                </c:pt>
                <c:pt idx="337">
                  <c:v>1.33E-6</c:v>
                </c:pt>
                <c:pt idx="338">
                  <c:v>1.331E-6</c:v>
                </c:pt>
                <c:pt idx="339">
                  <c:v>1.333E-6</c:v>
                </c:pt>
                <c:pt idx="340">
                  <c:v>1.3349999999999999E-6</c:v>
                </c:pt>
                <c:pt idx="341">
                  <c:v>1.3370000000000001E-6</c:v>
                </c:pt>
                <c:pt idx="342">
                  <c:v>1.3379999999999999E-6</c:v>
                </c:pt>
                <c:pt idx="343">
                  <c:v>1.3400000000000001E-6</c:v>
                </c:pt>
                <c:pt idx="344">
                  <c:v>1.341E-6</c:v>
                </c:pt>
                <c:pt idx="345">
                  <c:v>1.342E-6</c:v>
                </c:pt>
                <c:pt idx="346">
                  <c:v>1.3430000000000001E-6</c:v>
                </c:pt>
                <c:pt idx="347">
                  <c:v>1.344E-6</c:v>
                </c:pt>
                <c:pt idx="348">
                  <c:v>1.345E-6</c:v>
                </c:pt>
                <c:pt idx="349">
                  <c:v>1.3459999999999999E-6</c:v>
                </c:pt>
                <c:pt idx="350">
                  <c:v>1.347E-6</c:v>
                </c:pt>
                <c:pt idx="351">
                  <c:v>1.3480000000000001E-6</c:v>
                </c:pt>
                <c:pt idx="352">
                  <c:v>1.3489999999999999E-6</c:v>
                </c:pt>
                <c:pt idx="353">
                  <c:v>1.35E-6</c:v>
                </c:pt>
                <c:pt idx="354">
                  <c:v>1.3510000000000001E-6</c:v>
                </c:pt>
                <c:pt idx="355">
                  <c:v>1.3519999999999999E-6</c:v>
                </c:pt>
                <c:pt idx="356">
                  <c:v>1.353E-6</c:v>
                </c:pt>
                <c:pt idx="357">
                  <c:v>1.3549999999999999E-6</c:v>
                </c:pt>
                <c:pt idx="358">
                  <c:v>1.356E-6</c:v>
                </c:pt>
                <c:pt idx="359">
                  <c:v>1.3570000000000001E-6</c:v>
                </c:pt>
                <c:pt idx="360">
                  <c:v>1.359E-6</c:v>
                </c:pt>
                <c:pt idx="361">
                  <c:v>1.3599999999999999E-6</c:v>
                </c:pt>
                <c:pt idx="362">
                  <c:v>1.362E-6</c:v>
                </c:pt>
                <c:pt idx="363">
                  <c:v>1.364E-6</c:v>
                </c:pt>
                <c:pt idx="364">
                  <c:v>1.3650000000000001E-6</c:v>
                </c:pt>
                <c:pt idx="365">
                  <c:v>1.367E-6</c:v>
                </c:pt>
                <c:pt idx="366">
                  <c:v>1.37E-6</c:v>
                </c:pt>
                <c:pt idx="367">
                  <c:v>1.372E-6</c:v>
                </c:pt>
                <c:pt idx="368">
                  <c:v>1.3740000000000001E-6</c:v>
                </c:pt>
                <c:pt idx="369">
                  <c:v>1.3769999999999999E-6</c:v>
                </c:pt>
                <c:pt idx="370">
                  <c:v>1.3799999999999999E-6</c:v>
                </c:pt>
                <c:pt idx="371">
                  <c:v>1.3820000000000001E-6</c:v>
                </c:pt>
                <c:pt idx="372">
                  <c:v>1.3850000000000001E-6</c:v>
                </c:pt>
                <c:pt idx="373">
                  <c:v>1.3880000000000001E-6</c:v>
                </c:pt>
                <c:pt idx="374">
                  <c:v>1.3909999999999999E-6</c:v>
                </c:pt>
                <c:pt idx="375">
                  <c:v>1.395E-6</c:v>
                </c:pt>
                <c:pt idx="376">
                  <c:v>1.398E-6</c:v>
                </c:pt>
                <c:pt idx="377">
                  <c:v>1.401E-6</c:v>
                </c:pt>
                <c:pt idx="378">
                  <c:v>1.404E-6</c:v>
                </c:pt>
                <c:pt idx="379">
                  <c:v>1.4079999999999999E-6</c:v>
                </c:pt>
                <c:pt idx="380">
                  <c:v>1.4109999999999999E-6</c:v>
                </c:pt>
                <c:pt idx="381">
                  <c:v>1.4139999999999999E-6</c:v>
                </c:pt>
                <c:pt idx="382">
                  <c:v>1.418E-6</c:v>
                </c:pt>
                <c:pt idx="383">
                  <c:v>1.4219999999999999E-6</c:v>
                </c:pt>
                <c:pt idx="384">
                  <c:v>1.4249999999999999E-6</c:v>
                </c:pt>
                <c:pt idx="385">
                  <c:v>1.429E-6</c:v>
                </c:pt>
                <c:pt idx="386">
                  <c:v>1.432E-6</c:v>
                </c:pt>
                <c:pt idx="387">
                  <c:v>1.4360000000000001E-6</c:v>
                </c:pt>
                <c:pt idx="388">
                  <c:v>1.4389999999999999E-6</c:v>
                </c:pt>
                <c:pt idx="389">
                  <c:v>1.4419999999999999E-6</c:v>
                </c:pt>
                <c:pt idx="390">
                  <c:v>1.4449999999999999E-6</c:v>
                </c:pt>
                <c:pt idx="391">
                  <c:v>1.4470000000000001E-6</c:v>
                </c:pt>
                <c:pt idx="392">
                  <c:v>1.4500000000000001E-6</c:v>
                </c:pt>
                <c:pt idx="393">
                  <c:v>1.452E-6</c:v>
                </c:pt>
                <c:pt idx="394">
                  <c:v>1.455E-6</c:v>
                </c:pt>
                <c:pt idx="395">
                  <c:v>1.457E-6</c:v>
                </c:pt>
                <c:pt idx="396">
                  <c:v>1.4589999999999999E-6</c:v>
                </c:pt>
                <c:pt idx="397">
                  <c:v>1.4619999999999999E-6</c:v>
                </c:pt>
                <c:pt idx="398">
                  <c:v>1.4640000000000001E-6</c:v>
                </c:pt>
                <c:pt idx="399">
                  <c:v>1.4670000000000001E-6</c:v>
                </c:pt>
                <c:pt idx="400">
                  <c:v>1.469E-6</c:v>
                </c:pt>
                <c:pt idx="401">
                  <c:v>1.4720000000000001E-6</c:v>
                </c:pt>
                <c:pt idx="402">
                  <c:v>1.4750000000000001E-6</c:v>
                </c:pt>
                <c:pt idx="403">
                  <c:v>1.477E-6</c:v>
                </c:pt>
                <c:pt idx="404">
                  <c:v>1.48E-6</c:v>
                </c:pt>
                <c:pt idx="405">
                  <c:v>1.483E-6</c:v>
                </c:pt>
                <c:pt idx="406">
                  <c:v>1.485E-6</c:v>
                </c:pt>
                <c:pt idx="407">
                  <c:v>1.488E-6</c:v>
                </c:pt>
                <c:pt idx="408">
                  <c:v>1.4899999999999999E-6</c:v>
                </c:pt>
                <c:pt idx="409">
                  <c:v>1.4920000000000001E-6</c:v>
                </c:pt>
                <c:pt idx="410">
                  <c:v>1.4950000000000001E-6</c:v>
                </c:pt>
                <c:pt idx="411">
                  <c:v>1.497E-6</c:v>
                </c:pt>
                <c:pt idx="412">
                  <c:v>1.499E-6</c:v>
                </c:pt>
                <c:pt idx="413">
                  <c:v>1.502E-6</c:v>
                </c:pt>
                <c:pt idx="414">
                  <c:v>1.5039999999999999E-6</c:v>
                </c:pt>
                <c:pt idx="415">
                  <c:v>1.5060000000000001E-6</c:v>
                </c:pt>
                <c:pt idx="416">
                  <c:v>1.508E-6</c:v>
                </c:pt>
                <c:pt idx="417">
                  <c:v>1.511E-6</c:v>
                </c:pt>
                <c:pt idx="418">
                  <c:v>1.513E-6</c:v>
                </c:pt>
                <c:pt idx="419">
                  <c:v>1.5149999999999999E-6</c:v>
                </c:pt>
                <c:pt idx="420">
                  <c:v>1.5179999999999999E-6</c:v>
                </c:pt>
                <c:pt idx="421">
                  <c:v>1.5209999999999999E-6</c:v>
                </c:pt>
                <c:pt idx="422">
                  <c:v>1.5239999999999999E-6</c:v>
                </c:pt>
                <c:pt idx="423">
                  <c:v>1.5269999999999999E-6</c:v>
                </c:pt>
                <c:pt idx="424">
                  <c:v>1.53E-6</c:v>
                </c:pt>
                <c:pt idx="425">
                  <c:v>1.533E-6</c:v>
                </c:pt>
                <c:pt idx="426">
                  <c:v>1.5370000000000001E-6</c:v>
                </c:pt>
                <c:pt idx="427">
                  <c:v>1.5400000000000001E-6</c:v>
                </c:pt>
                <c:pt idx="428">
                  <c:v>1.5430000000000001E-6</c:v>
                </c:pt>
                <c:pt idx="429">
                  <c:v>1.5460000000000001E-6</c:v>
                </c:pt>
                <c:pt idx="430">
                  <c:v>1.5489999999999999E-6</c:v>
                </c:pt>
                <c:pt idx="431">
                  <c:v>1.5519999999999999E-6</c:v>
                </c:pt>
                <c:pt idx="432">
                  <c:v>1.5540000000000001E-6</c:v>
                </c:pt>
                <c:pt idx="433">
                  <c:v>1.556E-6</c:v>
                </c:pt>
                <c:pt idx="434">
                  <c:v>1.5579999999999999E-6</c:v>
                </c:pt>
                <c:pt idx="435">
                  <c:v>1.559E-6</c:v>
                </c:pt>
                <c:pt idx="436">
                  <c:v>1.5600000000000001E-6</c:v>
                </c:pt>
                <c:pt idx="437">
                  <c:v>1.561E-6</c:v>
                </c:pt>
                <c:pt idx="438">
                  <c:v>1.561E-6</c:v>
                </c:pt>
                <c:pt idx="439">
                  <c:v>1.562E-6</c:v>
                </c:pt>
                <c:pt idx="440">
                  <c:v>1.562E-6</c:v>
                </c:pt>
                <c:pt idx="441">
                  <c:v>1.562E-6</c:v>
                </c:pt>
                <c:pt idx="442">
                  <c:v>1.562E-6</c:v>
                </c:pt>
                <c:pt idx="443">
                  <c:v>1.562E-6</c:v>
                </c:pt>
                <c:pt idx="444">
                  <c:v>1.562E-6</c:v>
                </c:pt>
                <c:pt idx="445">
                  <c:v>1.562E-6</c:v>
                </c:pt>
                <c:pt idx="446">
                  <c:v>1.5629999999999999E-6</c:v>
                </c:pt>
                <c:pt idx="447">
                  <c:v>1.5629999999999999E-6</c:v>
                </c:pt>
                <c:pt idx="448">
                  <c:v>1.5629999999999999E-6</c:v>
                </c:pt>
                <c:pt idx="449">
                  <c:v>1.564E-6</c:v>
                </c:pt>
                <c:pt idx="450">
                  <c:v>1.5650000000000001E-6</c:v>
                </c:pt>
                <c:pt idx="451">
                  <c:v>1.5659999999999999E-6</c:v>
                </c:pt>
                <c:pt idx="452">
                  <c:v>1.567E-6</c:v>
                </c:pt>
                <c:pt idx="453">
                  <c:v>1.5680000000000001E-6</c:v>
                </c:pt>
                <c:pt idx="454">
                  <c:v>1.5680000000000001E-6</c:v>
                </c:pt>
                <c:pt idx="455">
                  <c:v>1.5689999999999999E-6</c:v>
                </c:pt>
                <c:pt idx="456">
                  <c:v>1.57E-6</c:v>
                </c:pt>
                <c:pt idx="457">
                  <c:v>1.5710000000000001E-6</c:v>
                </c:pt>
                <c:pt idx="458">
                  <c:v>1.5719999999999999E-6</c:v>
                </c:pt>
                <c:pt idx="459">
                  <c:v>1.5719999999999999E-6</c:v>
                </c:pt>
                <c:pt idx="460">
                  <c:v>1.573E-6</c:v>
                </c:pt>
                <c:pt idx="461">
                  <c:v>1.5740000000000001E-6</c:v>
                </c:pt>
                <c:pt idx="462">
                  <c:v>1.575E-6</c:v>
                </c:pt>
                <c:pt idx="463">
                  <c:v>1.576E-6</c:v>
                </c:pt>
                <c:pt idx="464">
                  <c:v>1.578E-6</c:v>
                </c:pt>
                <c:pt idx="465">
                  <c:v>1.579E-6</c:v>
                </c:pt>
                <c:pt idx="466">
                  <c:v>1.581E-6</c:v>
                </c:pt>
                <c:pt idx="467">
                  <c:v>1.5829999999999999E-6</c:v>
                </c:pt>
                <c:pt idx="468">
                  <c:v>1.584E-6</c:v>
                </c:pt>
                <c:pt idx="469">
                  <c:v>1.5859999999999999E-6</c:v>
                </c:pt>
                <c:pt idx="470">
                  <c:v>1.5880000000000001E-6</c:v>
                </c:pt>
                <c:pt idx="471">
                  <c:v>1.59E-6</c:v>
                </c:pt>
                <c:pt idx="472">
                  <c:v>1.5910000000000001E-6</c:v>
                </c:pt>
                <c:pt idx="473">
                  <c:v>1.593E-6</c:v>
                </c:pt>
                <c:pt idx="474">
                  <c:v>1.5939999999999999E-6</c:v>
                </c:pt>
                <c:pt idx="475">
                  <c:v>1.5960000000000001E-6</c:v>
                </c:pt>
                <c:pt idx="476">
                  <c:v>1.5969999999999999E-6</c:v>
                </c:pt>
                <c:pt idx="477">
                  <c:v>1.598E-6</c:v>
                </c:pt>
                <c:pt idx="478">
                  <c:v>1.5990000000000001E-6</c:v>
                </c:pt>
                <c:pt idx="479">
                  <c:v>1.5990000000000001E-6</c:v>
                </c:pt>
                <c:pt idx="480">
                  <c:v>1.5999999999999999E-6</c:v>
                </c:pt>
                <c:pt idx="481">
                  <c:v>1.601E-6</c:v>
                </c:pt>
                <c:pt idx="482">
                  <c:v>1.6020000000000001E-6</c:v>
                </c:pt>
                <c:pt idx="483">
                  <c:v>1.6020000000000001E-6</c:v>
                </c:pt>
                <c:pt idx="484">
                  <c:v>1.6029999999999999E-6</c:v>
                </c:pt>
                <c:pt idx="485">
                  <c:v>1.6029999999999999E-6</c:v>
                </c:pt>
                <c:pt idx="486">
                  <c:v>1.6029999999999999E-6</c:v>
                </c:pt>
                <c:pt idx="487">
                  <c:v>1.604E-6</c:v>
                </c:pt>
                <c:pt idx="488">
                  <c:v>1.604E-6</c:v>
                </c:pt>
                <c:pt idx="489">
                  <c:v>1.604E-6</c:v>
                </c:pt>
                <c:pt idx="490">
                  <c:v>1.604E-6</c:v>
                </c:pt>
                <c:pt idx="491">
                  <c:v>1.604E-6</c:v>
                </c:pt>
                <c:pt idx="492">
                  <c:v>1.604E-6</c:v>
                </c:pt>
                <c:pt idx="493">
                  <c:v>1.6050000000000001E-6</c:v>
                </c:pt>
                <c:pt idx="494">
                  <c:v>1.606E-6</c:v>
                </c:pt>
                <c:pt idx="495">
                  <c:v>1.607E-6</c:v>
                </c:pt>
                <c:pt idx="496">
                  <c:v>1.609E-6</c:v>
                </c:pt>
                <c:pt idx="497">
                  <c:v>1.6109999999999999E-6</c:v>
                </c:pt>
                <c:pt idx="498">
                  <c:v>1.6130000000000001E-6</c:v>
                </c:pt>
                <c:pt idx="499">
                  <c:v>1.6160000000000001E-6</c:v>
                </c:pt>
                <c:pt idx="500">
                  <c:v>1.6190000000000001E-6</c:v>
                </c:pt>
                <c:pt idx="501">
                  <c:v>1.623E-6</c:v>
                </c:pt>
                <c:pt idx="502">
                  <c:v>1.6270000000000001E-6</c:v>
                </c:pt>
                <c:pt idx="503">
                  <c:v>1.6309999999999999E-6</c:v>
                </c:pt>
                <c:pt idx="504">
                  <c:v>1.6360000000000001E-6</c:v>
                </c:pt>
                <c:pt idx="505">
                  <c:v>1.641E-6</c:v>
                </c:pt>
                <c:pt idx="506">
                  <c:v>1.6449999999999999E-6</c:v>
                </c:pt>
                <c:pt idx="507">
                  <c:v>1.649E-6</c:v>
                </c:pt>
                <c:pt idx="508">
                  <c:v>1.6530000000000001E-6</c:v>
                </c:pt>
                <c:pt idx="509">
                  <c:v>1.657E-6</c:v>
                </c:pt>
                <c:pt idx="510">
                  <c:v>1.66E-6</c:v>
                </c:pt>
                <c:pt idx="511">
                  <c:v>1.663E-6</c:v>
                </c:pt>
                <c:pt idx="512">
                  <c:v>1.6649999999999999E-6</c:v>
                </c:pt>
                <c:pt idx="513">
                  <c:v>1.6670000000000001E-6</c:v>
                </c:pt>
                <c:pt idx="514">
                  <c:v>1.668E-6</c:v>
                </c:pt>
                <c:pt idx="515">
                  <c:v>1.669E-6</c:v>
                </c:pt>
                <c:pt idx="516">
                  <c:v>1.6700000000000001E-6</c:v>
                </c:pt>
                <c:pt idx="517">
                  <c:v>1.671E-6</c:v>
                </c:pt>
                <c:pt idx="518">
                  <c:v>1.671E-6</c:v>
                </c:pt>
                <c:pt idx="519">
                  <c:v>1.672E-6</c:v>
                </c:pt>
                <c:pt idx="520">
                  <c:v>1.672E-6</c:v>
                </c:pt>
                <c:pt idx="521">
                  <c:v>1.6729999999999999E-6</c:v>
                </c:pt>
                <c:pt idx="522">
                  <c:v>1.6729999999999999E-6</c:v>
                </c:pt>
                <c:pt idx="523">
                  <c:v>1.6729999999999999E-6</c:v>
                </c:pt>
                <c:pt idx="524">
                  <c:v>1.674E-6</c:v>
                </c:pt>
                <c:pt idx="525">
                  <c:v>1.674E-6</c:v>
                </c:pt>
                <c:pt idx="526">
                  <c:v>1.6750000000000001E-6</c:v>
                </c:pt>
                <c:pt idx="527">
                  <c:v>1.6759999999999999E-6</c:v>
                </c:pt>
                <c:pt idx="528">
                  <c:v>1.677E-6</c:v>
                </c:pt>
                <c:pt idx="529">
                  <c:v>1.6780000000000001E-6</c:v>
                </c:pt>
                <c:pt idx="530">
                  <c:v>1.6789999999999999E-6</c:v>
                </c:pt>
                <c:pt idx="531">
                  <c:v>1.6810000000000001E-6</c:v>
                </c:pt>
                <c:pt idx="532">
                  <c:v>1.683E-6</c:v>
                </c:pt>
                <c:pt idx="533">
                  <c:v>1.685E-6</c:v>
                </c:pt>
                <c:pt idx="534">
                  <c:v>1.6869999999999999E-6</c:v>
                </c:pt>
                <c:pt idx="535">
                  <c:v>1.689E-6</c:v>
                </c:pt>
                <c:pt idx="536">
                  <c:v>1.691E-6</c:v>
                </c:pt>
                <c:pt idx="537">
                  <c:v>1.694E-6</c:v>
                </c:pt>
                <c:pt idx="538">
                  <c:v>1.6959999999999999E-6</c:v>
                </c:pt>
                <c:pt idx="539">
                  <c:v>1.699E-6</c:v>
                </c:pt>
                <c:pt idx="540">
                  <c:v>1.7010000000000001E-6</c:v>
                </c:pt>
                <c:pt idx="541">
                  <c:v>1.703E-6</c:v>
                </c:pt>
                <c:pt idx="542">
                  <c:v>1.705E-6</c:v>
                </c:pt>
                <c:pt idx="543">
                  <c:v>1.7069999999999999E-6</c:v>
                </c:pt>
                <c:pt idx="544">
                  <c:v>1.7090000000000001E-6</c:v>
                </c:pt>
                <c:pt idx="545">
                  <c:v>1.7120000000000001E-6</c:v>
                </c:pt>
                <c:pt idx="546">
                  <c:v>1.714E-6</c:v>
                </c:pt>
                <c:pt idx="547">
                  <c:v>1.716E-6</c:v>
                </c:pt>
                <c:pt idx="548">
                  <c:v>1.719E-6</c:v>
                </c:pt>
                <c:pt idx="549">
                  <c:v>1.7209999999999999E-6</c:v>
                </c:pt>
                <c:pt idx="550">
                  <c:v>1.7239999999999999E-6</c:v>
                </c:pt>
                <c:pt idx="551">
                  <c:v>1.7269999999999999E-6</c:v>
                </c:pt>
                <c:pt idx="552">
                  <c:v>1.7290000000000001E-6</c:v>
                </c:pt>
                <c:pt idx="553">
                  <c:v>1.7320000000000001E-6</c:v>
                </c:pt>
                <c:pt idx="554">
                  <c:v>1.7349999999999999E-6</c:v>
                </c:pt>
                <c:pt idx="555">
                  <c:v>1.739E-6</c:v>
                </c:pt>
                <c:pt idx="556">
                  <c:v>1.742E-6</c:v>
                </c:pt>
                <c:pt idx="557">
                  <c:v>1.745E-6</c:v>
                </c:pt>
                <c:pt idx="558">
                  <c:v>1.7489999999999999E-6</c:v>
                </c:pt>
                <c:pt idx="559">
                  <c:v>1.7519999999999999E-6</c:v>
                </c:pt>
                <c:pt idx="560">
                  <c:v>1.756E-6</c:v>
                </c:pt>
                <c:pt idx="561">
                  <c:v>1.759E-6</c:v>
                </c:pt>
                <c:pt idx="562">
                  <c:v>1.762E-6</c:v>
                </c:pt>
                <c:pt idx="563">
                  <c:v>1.765E-6</c:v>
                </c:pt>
                <c:pt idx="564">
                  <c:v>1.7680000000000001E-6</c:v>
                </c:pt>
                <c:pt idx="565">
                  <c:v>1.7710000000000001E-6</c:v>
                </c:pt>
                <c:pt idx="566">
                  <c:v>1.773E-6</c:v>
                </c:pt>
                <c:pt idx="567">
                  <c:v>1.7749999999999999E-6</c:v>
                </c:pt>
                <c:pt idx="568">
                  <c:v>1.7770000000000001E-6</c:v>
                </c:pt>
                <c:pt idx="569">
                  <c:v>1.779E-6</c:v>
                </c:pt>
                <c:pt idx="570">
                  <c:v>1.781E-6</c:v>
                </c:pt>
                <c:pt idx="571">
                  <c:v>1.7829999999999999E-6</c:v>
                </c:pt>
                <c:pt idx="572">
                  <c:v>1.784E-6</c:v>
                </c:pt>
                <c:pt idx="573">
                  <c:v>1.7859999999999999E-6</c:v>
                </c:pt>
                <c:pt idx="574">
                  <c:v>1.787E-6</c:v>
                </c:pt>
                <c:pt idx="575">
                  <c:v>1.7880000000000001E-6</c:v>
                </c:pt>
                <c:pt idx="576">
                  <c:v>1.7889999999999999E-6</c:v>
                </c:pt>
                <c:pt idx="577">
                  <c:v>1.79E-6</c:v>
                </c:pt>
                <c:pt idx="578">
                  <c:v>1.7910000000000001E-6</c:v>
                </c:pt>
                <c:pt idx="579">
                  <c:v>1.7910000000000001E-6</c:v>
                </c:pt>
                <c:pt idx="580">
                  <c:v>1.7910000000000001E-6</c:v>
                </c:pt>
                <c:pt idx="581">
                  <c:v>1.792E-6</c:v>
                </c:pt>
                <c:pt idx="582">
                  <c:v>1.792E-6</c:v>
                </c:pt>
                <c:pt idx="583">
                  <c:v>1.792E-6</c:v>
                </c:pt>
                <c:pt idx="584">
                  <c:v>1.7910000000000001E-6</c:v>
                </c:pt>
                <c:pt idx="585">
                  <c:v>1.7910000000000001E-6</c:v>
                </c:pt>
                <c:pt idx="586">
                  <c:v>1.7910000000000001E-6</c:v>
                </c:pt>
                <c:pt idx="587">
                  <c:v>1.79E-6</c:v>
                </c:pt>
                <c:pt idx="588">
                  <c:v>1.79E-6</c:v>
                </c:pt>
                <c:pt idx="589">
                  <c:v>1.7889999999999999E-6</c:v>
                </c:pt>
                <c:pt idx="590">
                  <c:v>1.7880000000000001E-6</c:v>
                </c:pt>
                <c:pt idx="591">
                  <c:v>1.7880000000000001E-6</c:v>
                </c:pt>
                <c:pt idx="592">
                  <c:v>1.787E-6</c:v>
                </c:pt>
                <c:pt idx="593">
                  <c:v>1.7859999999999999E-6</c:v>
                </c:pt>
                <c:pt idx="594">
                  <c:v>1.7859999999999999E-6</c:v>
                </c:pt>
                <c:pt idx="595">
                  <c:v>1.7859999999999999E-6</c:v>
                </c:pt>
                <c:pt idx="596">
                  <c:v>1.7859999999999999E-6</c:v>
                </c:pt>
                <c:pt idx="597">
                  <c:v>1.7859999999999999E-6</c:v>
                </c:pt>
                <c:pt idx="598">
                  <c:v>1.7859999999999999E-6</c:v>
                </c:pt>
                <c:pt idx="599">
                  <c:v>1.7859999999999999E-6</c:v>
                </c:pt>
                <c:pt idx="600">
                  <c:v>1.7859999999999999E-6</c:v>
                </c:pt>
                <c:pt idx="601">
                  <c:v>1.7850000000000001E-6</c:v>
                </c:pt>
                <c:pt idx="602">
                  <c:v>1.7850000000000001E-6</c:v>
                </c:pt>
                <c:pt idx="603">
                  <c:v>1.784E-6</c:v>
                </c:pt>
                <c:pt idx="604">
                  <c:v>1.7829999999999999E-6</c:v>
                </c:pt>
                <c:pt idx="605">
                  <c:v>1.781E-6</c:v>
                </c:pt>
                <c:pt idx="606">
                  <c:v>1.779E-6</c:v>
                </c:pt>
                <c:pt idx="607">
                  <c:v>1.7770000000000001E-6</c:v>
                </c:pt>
                <c:pt idx="608">
                  <c:v>1.7740000000000001E-6</c:v>
                </c:pt>
                <c:pt idx="609">
                  <c:v>1.7710000000000001E-6</c:v>
                </c:pt>
                <c:pt idx="610">
                  <c:v>1.7680000000000001E-6</c:v>
                </c:pt>
                <c:pt idx="611">
                  <c:v>1.765E-6</c:v>
                </c:pt>
                <c:pt idx="612">
                  <c:v>1.762E-6</c:v>
                </c:pt>
                <c:pt idx="613">
                  <c:v>1.759E-6</c:v>
                </c:pt>
                <c:pt idx="614">
                  <c:v>1.7570000000000001E-6</c:v>
                </c:pt>
                <c:pt idx="615">
                  <c:v>1.7540000000000001E-6</c:v>
                </c:pt>
                <c:pt idx="616">
                  <c:v>1.7519999999999999E-6</c:v>
                </c:pt>
                <c:pt idx="617">
                  <c:v>1.75E-6</c:v>
                </c:pt>
                <c:pt idx="618">
                  <c:v>1.7489999999999999E-6</c:v>
                </c:pt>
                <c:pt idx="619">
                  <c:v>1.748E-6</c:v>
                </c:pt>
                <c:pt idx="620">
                  <c:v>1.747E-6</c:v>
                </c:pt>
                <c:pt idx="621">
                  <c:v>1.747E-6</c:v>
                </c:pt>
                <c:pt idx="622">
                  <c:v>1.748E-6</c:v>
                </c:pt>
                <c:pt idx="623">
                  <c:v>1.7489999999999999E-6</c:v>
                </c:pt>
                <c:pt idx="624">
                  <c:v>1.75E-6</c:v>
                </c:pt>
                <c:pt idx="625">
                  <c:v>1.751E-6</c:v>
                </c:pt>
                <c:pt idx="626">
                  <c:v>1.753E-6</c:v>
                </c:pt>
                <c:pt idx="627">
                  <c:v>1.7549999999999999E-6</c:v>
                </c:pt>
                <c:pt idx="628">
                  <c:v>1.7570000000000001E-6</c:v>
                </c:pt>
                <c:pt idx="629">
                  <c:v>1.7600000000000001E-6</c:v>
                </c:pt>
                <c:pt idx="630">
                  <c:v>1.7630000000000001E-6</c:v>
                </c:pt>
                <c:pt idx="631">
                  <c:v>1.767E-6</c:v>
                </c:pt>
                <c:pt idx="632">
                  <c:v>1.77E-6</c:v>
                </c:pt>
                <c:pt idx="633">
                  <c:v>1.7749999999999999E-6</c:v>
                </c:pt>
                <c:pt idx="634">
                  <c:v>1.779E-6</c:v>
                </c:pt>
                <c:pt idx="635">
                  <c:v>1.784E-6</c:v>
                </c:pt>
                <c:pt idx="636">
                  <c:v>1.7880000000000001E-6</c:v>
                </c:pt>
                <c:pt idx="637">
                  <c:v>1.793E-6</c:v>
                </c:pt>
                <c:pt idx="638">
                  <c:v>1.7969999999999999E-6</c:v>
                </c:pt>
                <c:pt idx="639">
                  <c:v>1.801E-6</c:v>
                </c:pt>
                <c:pt idx="640">
                  <c:v>1.8050000000000001E-6</c:v>
                </c:pt>
                <c:pt idx="641">
                  <c:v>1.8080000000000001E-6</c:v>
                </c:pt>
                <c:pt idx="642">
                  <c:v>1.812E-6</c:v>
                </c:pt>
                <c:pt idx="643">
                  <c:v>1.815E-6</c:v>
                </c:pt>
                <c:pt idx="644">
                  <c:v>1.818E-6</c:v>
                </c:pt>
                <c:pt idx="645">
                  <c:v>1.8199999999999999E-6</c:v>
                </c:pt>
                <c:pt idx="646">
                  <c:v>1.823E-6</c:v>
                </c:pt>
                <c:pt idx="647">
                  <c:v>1.824E-6</c:v>
                </c:pt>
                <c:pt idx="648">
                  <c:v>1.826E-6</c:v>
                </c:pt>
                <c:pt idx="649">
                  <c:v>1.8279999999999999E-6</c:v>
                </c:pt>
                <c:pt idx="650">
                  <c:v>1.829E-6</c:v>
                </c:pt>
                <c:pt idx="651">
                  <c:v>1.8309999999999999E-6</c:v>
                </c:pt>
                <c:pt idx="652">
                  <c:v>1.832E-6</c:v>
                </c:pt>
                <c:pt idx="653">
                  <c:v>1.8339999999999999E-6</c:v>
                </c:pt>
                <c:pt idx="654">
                  <c:v>1.835E-6</c:v>
                </c:pt>
                <c:pt idx="655">
                  <c:v>1.8369999999999999E-6</c:v>
                </c:pt>
                <c:pt idx="656">
                  <c:v>1.8390000000000001E-6</c:v>
                </c:pt>
                <c:pt idx="657">
                  <c:v>1.841E-6</c:v>
                </c:pt>
                <c:pt idx="658">
                  <c:v>1.843E-6</c:v>
                </c:pt>
                <c:pt idx="659">
                  <c:v>1.846E-6</c:v>
                </c:pt>
                <c:pt idx="660">
                  <c:v>1.849E-6</c:v>
                </c:pt>
                <c:pt idx="661">
                  <c:v>1.852E-6</c:v>
                </c:pt>
                <c:pt idx="662">
                  <c:v>1.855E-6</c:v>
                </c:pt>
                <c:pt idx="663">
                  <c:v>1.858E-6</c:v>
                </c:pt>
                <c:pt idx="664">
                  <c:v>1.8619999999999999E-6</c:v>
                </c:pt>
                <c:pt idx="665">
                  <c:v>1.866E-6</c:v>
                </c:pt>
                <c:pt idx="666">
                  <c:v>1.8700000000000001E-6</c:v>
                </c:pt>
                <c:pt idx="667">
                  <c:v>1.875E-6</c:v>
                </c:pt>
                <c:pt idx="668">
                  <c:v>1.8789999999999999E-6</c:v>
                </c:pt>
                <c:pt idx="669">
                  <c:v>1.883E-6</c:v>
                </c:pt>
                <c:pt idx="670">
                  <c:v>1.8870000000000001E-6</c:v>
                </c:pt>
                <c:pt idx="671">
                  <c:v>1.891E-6</c:v>
                </c:pt>
                <c:pt idx="672">
                  <c:v>1.8950000000000001E-6</c:v>
                </c:pt>
                <c:pt idx="673">
                  <c:v>1.8980000000000001E-6</c:v>
                </c:pt>
                <c:pt idx="674">
                  <c:v>1.9010000000000001E-6</c:v>
                </c:pt>
                <c:pt idx="675">
                  <c:v>1.9039999999999999E-6</c:v>
                </c:pt>
                <c:pt idx="676">
                  <c:v>1.906E-6</c:v>
                </c:pt>
                <c:pt idx="677">
                  <c:v>1.9080000000000002E-6</c:v>
                </c:pt>
                <c:pt idx="678">
                  <c:v>1.9089999999999998E-6</c:v>
                </c:pt>
                <c:pt idx="679">
                  <c:v>1.911E-6</c:v>
                </c:pt>
                <c:pt idx="680">
                  <c:v>1.9120000000000001E-6</c:v>
                </c:pt>
                <c:pt idx="681">
                  <c:v>1.9130000000000001E-6</c:v>
                </c:pt>
                <c:pt idx="682">
                  <c:v>1.9139999999999998E-6</c:v>
                </c:pt>
                <c:pt idx="683">
                  <c:v>1.9149999999999999E-6</c:v>
                </c:pt>
                <c:pt idx="684">
                  <c:v>1.916E-6</c:v>
                </c:pt>
                <c:pt idx="685">
                  <c:v>1.917E-6</c:v>
                </c:pt>
                <c:pt idx="686">
                  <c:v>1.9180000000000001E-6</c:v>
                </c:pt>
                <c:pt idx="687">
                  <c:v>1.9190000000000002E-6</c:v>
                </c:pt>
                <c:pt idx="688">
                  <c:v>1.9199999999999998E-6</c:v>
                </c:pt>
                <c:pt idx="689">
                  <c:v>1.9209999999999999E-6</c:v>
                </c:pt>
                <c:pt idx="690">
                  <c:v>1.922E-6</c:v>
                </c:pt>
                <c:pt idx="691">
                  <c:v>1.9230000000000001E-6</c:v>
                </c:pt>
                <c:pt idx="692">
                  <c:v>1.9250000000000002E-6</c:v>
                </c:pt>
                <c:pt idx="693">
                  <c:v>1.9269999999999999E-6</c:v>
                </c:pt>
                <c:pt idx="694">
                  <c:v>1.9290000000000001E-6</c:v>
                </c:pt>
                <c:pt idx="695">
                  <c:v>1.9319999999999999E-6</c:v>
                </c:pt>
                <c:pt idx="696">
                  <c:v>1.9350000000000001E-6</c:v>
                </c:pt>
                <c:pt idx="697">
                  <c:v>1.9379999999999999E-6</c:v>
                </c:pt>
                <c:pt idx="698">
                  <c:v>1.9420000000000002E-6</c:v>
                </c:pt>
                <c:pt idx="699">
                  <c:v>1.945E-6</c:v>
                </c:pt>
                <c:pt idx="700">
                  <c:v>1.9489999999999999E-6</c:v>
                </c:pt>
                <c:pt idx="701">
                  <c:v>1.9530000000000002E-6</c:v>
                </c:pt>
                <c:pt idx="702">
                  <c:v>1.956E-6</c:v>
                </c:pt>
                <c:pt idx="703">
                  <c:v>1.9599999999999999E-6</c:v>
                </c:pt>
                <c:pt idx="704">
                  <c:v>1.962E-6</c:v>
                </c:pt>
                <c:pt idx="705">
                  <c:v>1.9649999999999998E-6</c:v>
                </c:pt>
                <c:pt idx="706">
                  <c:v>1.9659999999999999E-6</c:v>
                </c:pt>
                <c:pt idx="707">
                  <c:v>1.968E-6</c:v>
                </c:pt>
                <c:pt idx="708">
                  <c:v>1.968E-6</c:v>
                </c:pt>
                <c:pt idx="709">
                  <c:v>1.9690000000000001E-6</c:v>
                </c:pt>
                <c:pt idx="710">
                  <c:v>1.9690000000000001E-6</c:v>
                </c:pt>
                <c:pt idx="711">
                  <c:v>1.9690000000000001E-6</c:v>
                </c:pt>
                <c:pt idx="712">
                  <c:v>1.9690000000000001E-6</c:v>
                </c:pt>
                <c:pt idx="713">
                  <c:v>1.968E-6</c:v>
                </c:pt>
                <c:pt idx="714">
                  <c:v>1.968E-6</c:v>
                </c:pt>
                <c:pt idx="715">
                  <c:v>1.968E-6</c:v>
                </c:pt>
                <c:pt idx="716">
                  <c:v>1.967E-6</c:v>
                </c:pt>
                <c:pt idx="717">
                  <c:v>1.967E-6</c:v>
                </c:pt>
                <c:pt idx="718">
                  <c:v>1.9659999999999999E-6</c:v>
                </c:pt>
                <c:pt idx="719">
                  <c:v>1.9659999999999999E-6</c:v>
                </c:pt>
                <c:pt idx="720">
                  <c:v>1.9649999999999998E-6</c:v>
                </c:pt>
                <c:pt idx="721">
                  <c:v>1.9649999999999998E-6</c:v>
                </c:pt>
                <c:pt idx="722">
                  <c:v>1.9649999999999998E-6</c:v>
                </c:pt>
                <c:pt idx="723">
                  <c:v>1.9649999999999998E-6</c:v>
                </c:pt>
                <c:pt idx="724">
                  <c:v>1.9649999999999998E-6</c:v>
                </c:pt>
                <c:pt idx="725">
                  <c:v>1.9659999999999999E-6</c:v>
                </c:pt>
                <c:pt idx="726">
                  <c:v>1.967E-6</c:v>
                </c:pt>
                <c:pt idx="727">
                  <c:v>1.968E-6</c:v>
                </c:pt>
                <c:pt idx="728">
                  <c:v>1.9700000000000002E-6</c:v>
                </c:pt>
                <c:pt idx="729">
                  <c:v>1.9719999999999999E-6</c:v>
                </c:pt>
                <c:pt idx="730">
                  <c:v>1.9750000000000001E-6</c:v>
                </c:pt>
                <c:pt idx="731">
                  <c:v>1.978E-6</c:v>
                </c:pt>
                <c:pt idx="732">
                  <c:v>1.9819999999999998E-6</c:v>
                </c:pt>
                <c:pt idx="733">
                  <c:v>1.9850000000000001E-6</c:v>
                </c:pt>
                <c:pt idx="734">
                  <c:v>1.9889999999999999E-6</c:v>
                </c:pt>
                <c:pt idx="735">
                  <c:v>1.9929999999999998E-6</c:v>
                </c:pt>
                <c:pt idx="736">
                  <c:v>1.996E-6</c:v>
                </c:pt>
                <c:pt idx="737">
                  <c:v>1.9999999999999999E-6</c:v>
                </c:pt>
                <c:pt idx="738">
                  <c:v>2.0040000000000002E-6</c:v>
                </c:pt>
                <c:pt idx="739">
                  <c:v>2.007E-6</c:v>
                </c:pt>
                <c:pt idx="740">
                  <c:v>2.0109999999999999E-6</c:v>
                </c:pt>
                <c:pt idx="741">
                  <c:v>2.0150000000000002E-6</c:v>
                </c:pt>
                <c:pt idx="742">
                  <c:v>2.0190000000000001E-6</c:v>
                </c:pt>
                <c:pt idx="743">
                  <c:v>2.0219999999999999E-6</c:v>
                </c:pt>
                <c:pt idx="744">
                  <c:v>2.0269999999999998E-6</c:v>
                </c:pt>
                <c:pt idx="745">
                  <c:v>2.03E-6</c:v>
                </c:pt>
                <c:pt idx="746">
                  <c:v>2.0339999999999999E-6</c:v>
                </c:pt>
                <c:pt idx="747">
                  <c:v>2.0379999999999998E-6</c:v>
                </c:pt>
                <c:pt idx="748">
                  <c:v>2.041E-6</c:v>
                </c:pt>
                <c:pt idx="749">
                  <c:v>2.0439999999999998E-6</c:v>
                </c:pt>
                <c:pt idx="750">
                  <c:v>2.0470000000000001E-6</c:v>
                </c:pt>
                <c:pt idx="751">
                  <c:v>2.0490000000000002E-6</c:v>
                </c:pt>
                <c:pt idx="752">
                  <c:v>2.052E-6</c:v>
                </c:pt>
                <c:pt idx="753">
                  <c:v>2.0540000000000002E-6</c:v>
                </c:pt>
                <c:pt idx="754">
                  <c:v>2.0559999999999999E-6</c:v>
                </c:pt>
                <c:pt idx="755">
                  <c:v>2.058E-6</c:v>
                </c:pt>
                <c:pt idx="756">
                  <c:v>2.0609999999999998E-6</c:v>
                </c:pt>
                <c:pt idx="757">
                  <c:v>2.063E-6</c:v>
                </c:pt>
                <c:pt idx="758">
                  <c:v>2.0650000000000001E-6</c:v>
                </c:pt>
                <c:pt idx="759">
                  <c:v>2.0669999999999999E-6</c:v>
                </c:pt>
                <c:pt idx="760">
                  <c:v>2.069E-6</c:v>
                </c:pt>
                <c:pt idx="761">
                  <c:v>2.0700000000000001E-6</c:v>
                </c:pt>
                <c:pt idx="762">
                  <c:v>2.0710000000000002E-6</c:v>
                </c:pt>
                <c:pt idx="763">
                  <c:v>2.0719999999999998E-6</c:v>
                </c:pt>
                <c:pt idx="764">
                  <c:v>2.0719999999999998E-6</c:v>
                </c:pt>
                <c:pt idx="765">
                  <c:v>2.0719999999999998E-6</c:v>
                </c:pt>
                <c:pt idx="766">
                  <c:v>2.0719999999999998E-6</c:v>
                </c:pt>
                <c:pt idx="767">
                  <c:v>2.0719999999999998E-6</c:v>
                </c:pt>
                <c:pt idx="768">
                  <c:v>2.0719999999999998E-6</c:v>
                </c:pt>
                <c:pt idx="769">
                  <c:v>2.0710000000000002E-6</c:v>
                </c:pt>
                <c:pt idx="770">
                  <c:v>2.0710000000000002E-6</c:v>
                </c:pt>
                <c:pt idx="771">
                  <c:v>2.0719999999999998E-6</c:v>
                </c:pt>
                <c:pt idx="772">
                  <c:v>2.0719999999999998E-6</c:v>
                </c:pt>
                <c:pt idx="773">
                  <c:v>2.0729999999999999E-6</c:v>
                </c:pt>
                <c:pt idx="774">
                  <c:v>2.0729999999999999E-6</c:v>
                </c:pt>
                <c:pt idx="775">
                  <c:v>2.074E-6</c:v>
                </c:pt>
                <c:pt idx="776">
                  <c:v>2.0760000000000001E-6</c:v>
                </c:pt>
                <c:pt idx="777">
                  <c:v>2.0770000000000002E-6</c:v>
                </c:pt>
                <c:pt idx="778">
                  <c:v>2.0789999999999999E-6</c:v>
                </c:pt>
                <c:pt idx="779">
                  <c:v>2.0820000000000001E-6</c:v>
                </c:pt>
                <c:pt idx="780">
                  <c:v>2.0839999999999999E-6</c:v>
                </c:pt>
                <c:pt idx="781">
                  <c:v>2.0870000000000001E-6</c:v>
                </c:pt>
                <c:pt idx="782">
                  <c:v>2.0889999999999998E-6</c:v>
                </c:pt>
                <c:pt idx="783">
                  <c:v>2.092E-6</c:v>
                </c:pt>
                <c:pt idx="784">
                  <c:v>2.0940000000000002E-6</c:v>
                </c:pt>
                <c:pt idx="785">
                  <c:v>2.0959999999999999E-6</c:v>
                </c:pt>
                <c:pt idx="786">
                  <c:v>2.0980000000000001E-6</c:v>
                </c:pt>
                <c:pt idx="787">
                  <c:v>2.0990000000000001E-6</c:v>
                </c:pt>
                <c:pt idx="788">
                  <c:v>2.1009999999999999E-6</c:v>
                </c:pt>
                <c:pt idx="789">
                  <c:v>2.1019999999999999E-6</c:v>
                </c:pt>
                <c:pt idx="790">
                  <c:v>2.103E-6</c:v>
                </c:pt>
                <c:pt idx="791">
                  <c:v>2.1040000000000001E-6</c:v>
                </c:pt>
                <c:pt idx="792">
                  <c:v>2.1040000000000001E-6</c:v>
                </c:pt>
                <c:pt idx="793">
                  <c:v>2.1050000000000002E-6</c:v>
                </c:pt>
                <c:pt idx="794">
                  <c:v>2.1059999999999998E-6</c:v>
                </c:pt>
                <c:pt idx="795">
                  <c:v>2.1069999999999999E-6</c:v>
                </c:pt>
                <c:pt idx="796">
                  <c:v>2.108E-6</c:v>
                </c:pt>
                <c:pt idx="797">
                  <c:v>2.1100000000000001E-6</c:v>
                </c:pt>
                <c:pt idx="798">
                  <c:v>2.1110000000000002E-6</c:v>
                </c:pt>
                <c:pt idx="799">
                  <c:v>2.1119999999999999E-6</c:v>
                </c:pt>
                <c:pt idx="800">
                  <c:v>2.114E-6</c:v>
                </c:pt>
                <c:pt idx="801">
                  <c:v>2.1160000000000002E-6</c:v>
                </c:pt>
                <c:pt idx="802">
                  <c:v>2.1179999999999999E-6</c:v>
                </c:pt>
                <c:pt idx="803">
                  <c:v>2.12E-6</c:v>
                </c:pt>
                <c:pt idx="804">
                  <c:v>2.1220000000000002E-6</c:v>
                </c:pt>
                <c:pt idx="805">
                  <c:v>2.125E-6</c:v>
                </c:pt>
                <c:pt idx="806">
                  <c:v>2.1280000000000002E-6</c:v>
                </c:pt>
                <c:pt idx="807">
                  <c:v>2.131E-6</c:v>
                </c:pt>
                <c:pt idx="808">
                  <c:v>2.1349999999999999E-6</c:v>
                </c:pt>
                <c:pt idx="809">
                  <c:v>2.1380000000000001E-6</c:v>
                </c:pt>
                <c:pt idx="810">
                  <c:v>2.1409999999999999E-6</c:v>
                </c:pt>
                <c:pt idx="811">
                  <c:v>2.1449999999999998E-6</c:v>
                </c:pt>
                <c:pt idx="812">
                  <c:v>2.1469999999999999E-6</c:v>
                </c:pt>
                <c:pt idx="813">
                  <c:v>2.1500000000000002E-6</c:v>
                </c:pt>
                <c:pt idx="814">
                  <c:v>2.1519999999999999E-6</c:v>
                </c:pt>
                <c:pt idx="815">
                  <c:v>2.154E-6</c:v>
                </c:pt>
                <c:pt idx="816">
                  <c:v>2.1550000000000001E-6</c:v>
                </c:pt>
                <c:pt idx="817">
                  <c:v>2.1560000000000002E-6</c:v>
                </c:pt>
                <c:pt idx="818">
                  <c:v>2.1560000000000002E-6</c:v>
                </c:pt>
                <c:pt idx="819">
                  <c:v>2.1569999999999998E-6</c:v>
                </c:pt>
                <c:pt idx="820">
                  <c:v>2.1569999999999998E-6</c:v>
                </c:pt>
                <c:pt idx="821">
                  <c:v>2.1560000000000002E-6</c:v>
                </c:pt>
                <c:pt idx="822">
                  <c:v>2.1560000000000002E-6</c:v>
                </c:pt>
                <c:pt idx="823">
                  <c:v>2.1550000000000001E-6</c:v>
                </c:pt>
                <c:pt idx="824">
                  <c:v>2.1550000000000001E-6</c:v>
                </c:pt>
                <c:pt idx="825">
                  <c:v>2.154E-6</c:v>
                </c:pt>
                <c:pt idx="826">
                  <c:v>2.153E-6</c:v>
                </c:pt>
                <c:pt idx="827">
                  <c:v>2.1519999999999999E-6</c:v>
                </c:pt>
                <c:pt idx="828">
                  <c:v>2.1509999999999998E-6</c:v>
                </c:pt>
                <c:pt idx="829">
                  <c:v>2.1500000000000002E-6</c:v>
                </c:pt>
                <c:pt idx="830">
                  <c:v>2.1490000000000001E-6</c:v>
                </c:pt>
                <c:pt idx="831">
                  <c:v>2.148E-6</c:v>
                </c:pt>
                <c:pt idx="832">
                  <c:v>2.1469999999999999E-6</c:v>
                </c:pt>
                <c:pt idx="833">
                  <c:v>2.1459999999999999E-6</c:v>
                </c:pt>
                <c:pt idx="834">
                  <c:v>2.1449999999999998E-6</c:v>
                </c:pt>
                <c:pt idx="835">
                  <c:v>2.1440000000000001E-6</c:v>
                </c:pt>
                <c:pt idx="836">
                  <c:v>2.1430000000000001E-6</c:v>
                </c:pt>
                <c:pt idx="837">
                  <c:v>2.1430000000000001E-6</c:v>
                </c:pt>
                <c:pt idx="838">
                  <c:v>2.1430000000000001E-6</c:v>
                </c:pt>
                <c:pt idx="839">
                  <c:v>2.1430000000000001E-6</c:v>
                </c:pt>
                <c:pt idx="840">
                  <c:v>2.1430000000000001E-6</c:v>
                </c:pt>
                <c:pt idx="841">
                  <c:v>2.1440000000000001E-6</c:v>
                </c:pt>
                <c:pt idx="842">
                  <c:v>2.1449999999999998E-6</c:v>
                </c:pt>
                <c:pt idx="843">
                  <c:v>2.1459999999999999E-6</c:v>
                </c:pt>
                <c:pt idx="844">
                  <c:v>2.148E-6</c:v>
                </c:pt>
                <c:pt idx="845">
                  <c:v>2.1500000000000002E-6</c:v>
                </c:pt>
                <c:pt idx="846">
                  <c:v>2.1509999999999998E-6</c:v>
                </c:pt>
                <c:pt idx="847">
                  <c:v>2.153E-6</c:v>
                </c:pt>
                <c:pt idx="848">
                  <c:v>2.1550000000000001E-6</c:v>
                </c:pt>
                <c:pt idx="849">
                  <c:v>2.1560000000000002E-6</c:v>
                </c:pt>
                <c:pt idx="850">
                  <c:v>2.1579999999999999E-6</c:v>
                </c:pt>
                <c:pt idx="851">
                  <c:v>2.159E-6</c:v>
                </c:pt>
                <c:pt idx="852">
                  <c:v>2.1600000000000001E-6</c:v>
                </c:pt>
                <c:pt idx="853">
                  <c:v>2.1619999999999998E-6</c:v>
                </c:pt>
                <c:pt idx="854">
                  <c:v>2.1629999999999999E-6</c:v>
                </c:pt>
                <c:pt idx="855">
                  <c:v>2.1639999999999999E-6</c:v>
                </c:pt>
                <c:pt idx="856">
                  <c:v>2.1660000000000001E-6</c:v>
                </c:pt>
                <c:pt idx="857">
                  <c:v>2.1670000000000002E-6</c:v>
                </c:pt>
                <c:pt idx="858">
                  <c:v>2.1689999999999999E-6</c:v>
                </c:pt>
                <c:pt idx="859">
                  <c:v>2.17E-6</c:v>
                </c:pt>
                <c:pt idx="860">
                  <c:v>2.1720000000000001E-6</c:v>
                </c:pt>
                <c:pt idx="861">
                  <c:v>2.1739999999999999E-6</c:v>
                </c:pt>
                <c:pt idx="862">
                  <c:v>2.1770000000000001E-6</c:v>
                </c:pt>
                <c:pt idx="863">
                  <c:v>2.1789999999999998E-6</c:v>
                </c:pt>
                <c:pt idx="864">
                  <c:v>2.182E-6</c:v>
                </c:pt>
                <c:pt idx="865">
                  <c:v>2.1849999999999998E-6</c:v>
                </c:pt>
                <c:pt idx="866">
                  <c:v>2.1880000000000001E-6</c:v>
                </c:pt>
                <c:pt idx="867">
                  <c:v>2.1919999999999999E-6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597-4AAB-BD68-81D15BBE4770}"/>
            </c:ext>
          </c:extLst>
        </c:ser>
        <c:ser>
          <c:idx val="2"/>
          <c:order val="2"/>
          <c:tx>
            <c:strRef>
              <c:f>NEMI!$H$1</c:f>
              <c:strCache>
                <c:ptCount val="1"/>
                <c:pt idx="0">
                  <c:v>-3 deg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NEMI!$L$3:$L$870</c:f>
              <c:numCache>
                <c:formatCode>0.00E+00</c:formatCode>
                <c:ptCount val="868"/>
                <c:pt idx="0">
                  <c:v>2.65E-3</c:v>
                </c:pt>
                <c:pt idx="1">
                  <c:v>2.8270000000000001E-3</c:v>
                </c:pt>
                <c:pt idx="2">
                  <c:v>3.016E-3</c:v>
                </c:pt>
                <c:pt idx="3">
                  <c:v>3.209E-3</c:v>
                </c:pt>
                <c:pt idx="4">
                  <c:v>3.411E-3</c:v>
                </c:pt>
                <c:pt idx="5">
                  <c:v>3.62E-3</c:v>
                </c:pt>
                <c:pt idx="6">
                  <c:v>3.8370000000000001E-3</c:v>
                </c:pt>
                <c:pt idx="7">
                  <c:v>4.0600000000000002E-3</c:v>
                </c:pt>
                <c:pt idx="8">
                  <c:v>4.2880000000000001E-3</c:v>
                </c:pt>
                <c:pt idx="9">
                  <c:v>4.5259999999999996E-3</c:v>
                </c:pt>
                <c:pt idx="10">
                  <c:v>4.7699999999999999E-3</c:v>
                </c:pt>
                <c:pt idx="11">
                  <c:v>5.0239999999999998E-3</c:v>
                </c:pt>
                <c:pt idx="12">
                  <c:v>5.2849999999999998E-3</c:v>
                </c:pt>
                <c:pt idx="13">
                  <c:v>5.555E-3</c:v>
                </c:pt>
                <c:pt idx="14">
                  <c:v>5.8339999999999998E-3</c:v>
                </c:pt>
                <c:pt idx="15">
                  <c:v>6.1190000000000003E-3</c:v>
                </c:pt>
                <c:pt idx="16">
                  <c:v>6.4159999999999998E-3</c:v>
                </c:pt>
                <c:pt idx="17">
                  <c:v>6.7190000000000001E-3</c:v>
                </c:pt>
                <c:pt idx="18">
                  <c:v>7.0280000000000004E-3</c:v>
                </c:pt>
                <c:pt idx="19">
                  <c:v>7.3470000000000002E-3</c:v>
                </c:pt>
                <c:pt idx="20">
                  <c:v>7.6759999999999997E-3</c:v>
                </c:pt>
                <c:pt idx="21">
                  <c:v>8.0099999999999998E-3</c:v>
                </c:pt>
                <c:pt idx="22">
                  <c:v>8.3590000000000001E-3</c:v>
                </c:pt>
                <c:pt idx="23">
                  <c:v>8.711E-3</c:v>
                </c:pt>
                <c:pt idx="24">
                  <c:v>9.0779999999999993E-3</c:v>
                </c:pt>
                <c:pt idx="25">
                  <c:v>9.4509999999999993E-3</c:v>
                </c:pt>
                <c:pt idx="26">
                  <c:v>9.8309999999999995E-3</c:v>
                </c:pt>
                <c:pt idx="27">
                  <c:v>1.022E-2</c:v>
                </c:pt>
                <c:pt idx="28">
                  <c:v>1.0619999999999999E-2</c:v>
                </c:pt>
                <c:pt idx="29">
                  <c:v>1.1039999999999999E-2</c:v>
                </c:pt>
                <c:pt idx="30">
                  <c:v>1.146E-2</c:v>
                </c:pt>
                <c:pt idx="31">
                  <c:v>1.189E-2</c:v>
                </c:pt>
                <c:pt idx="32">
                  <c:v>1.2330000000000001E-2</c:v>
                </c:pt>
                <c:pt idx="33">
                  <c:v>1.278E-2</c:v>
                </c:pt>
                <c:pt idx="34">
                  <c:v>1.324E-2</c:v>
                </c:pt>
                <c:pt idx="35">
                  <c:v>1.372E-2</c:v>
                </c:pt>
                <c:pt idx="36">
                  <c:v>1.4189999999999999E-2</c:v>
                </c:pt>
                <c:pt idx="37">
                  <c:v>1.4670000000000001E-2</c:v>
                </c:pt>
                <c:pt idx="38">
                  <c:v>1.5169999999999999E-2</c:v>
                </c:pt>
                <c:pt idx="39">
                  <c:v>1.5679999999999999E-2</c:v>
                </c:pt>
                <c:pt idx="40">
                  <c:v>1.619E-2</c:v>
                </c:pt>
                <c:pt idx="41">
                  <c:v>1.6719999999999999E-2</c:v>
                </c:pt>
                <c:pt idx="42">
                  <c:v>1.7250000000000001E-2</c:v>
                </c:pt>
                <c:pt idx="43">
                  <c:v>1.779E-2</c:v>
                </c:pt>
                <c:pt idx="44">
                  <c:v>1.8350000000000002E-2</c:v>
                </c:pt>
                <c:pt idx="45">
                  <c:v>1.891E-2</c:v>
                </c:pt>
                <c:pt idx="46">
                  <c:v>1.9480000000000001E-2</c:v>
                </c:pt>
                <c:pt idx="47">
                  <c:v>2.0060000000000001E-2</c:v>
                </c:pt>
                <c:pt idx="48">
                  <c:v>2.0650000000000002E-2</c:v>
                </c:pt>
                <c:pt idx="49">
                  <c:v>2.1270000000000001E-2</c:v>
                </c:pt>
                <c:pt idx="50">
                  <c:v>2.1870000000000001E-2</c:v>
                </c:pt>
                <c:pt idx="51">
                  <c:v>2.249E-2</c:v>
                </c:pt>
                <c:pt idx="52">
                  <c:v>2.3120000000000002E-2</c:v>
                </c:pt>
                <c:pt idx="53">
                  <c:v>2.375E-2</c:v>
                </c:pt>
                <c:pt idx="54">
                  <c:v>2.4400000000000002E-2</c:v>
                </c:pt>
                <c:pt idx="55">
                  <c:v>2.5059999999999999E-2</c:v>
                </c:pt>
                <c:pt idx="56">
                  <c:v>2.572E-2</c:v>
                </c:pt>
                <c:pt idx="57">
                  <c:v>2.639E-2</c:v>
                </c:pt>
                <c:pt idx="58">
                  <c:v>2.707E-2</c:v>
                </c:pt>
                <c:pt idx="59">
                  <c:v>2.776E-2</c:v>
                </c:pt>
                <c:pt idx="60">
                  <c:v>2.845E-2</c:v>
                </c:pt>
                <c:pt idx="61">
                  <c:v>2.9159999999999998E-2</c:v>
                </c:pt>
                <c:pt idx="62">
                  <c:v>2.9870000000000001E-2</c:v>
                </c:pt>
                <c:pt idx="63">
                  <c:v>3.0599999999999999E-2</c:v>
                </c:pt>
                <c:pt idx="64">
                  <c:v>3.1329999999999997E-2</c:v>
                </c:pt>
                <c:pt idx="65">
                  <c:v>3.2059999999999998E-2</c:v>
                </c:pt>
                <c:pt idx="66">
                  <c:v>3.2809999999999999E-2</c:v>
                </c:pt>
                <c:pt idx="67">
                  <c:v>3.356E-2</c:v>
                </c:pt>
                <c:pt idx="68">
                  <c:v>3.4320000000000003E-2</c:v>
                </c:pt>
                <c:pt idx="69">
                  <c:v>3.5090000000000003E-2</c:v>
                </c:pt>
                <c:pt idx="70">
                  <c:v>3.5860000000000003E-2</c:v>
                </c:pt>
                <c:pt idx="71">
                  <c:v>3.6639999999999999E-2</c:v>
                </c:pt>
                <c:pt idx="72">
                  <c:v>3.7429999999999998E-2</c:v>
                </c:pt>
                <c:pt idx="73">
                  <c:v>3.823E-2</c:v>
                </c:pt>
                <c:pt idx="74">
                  <c:v>3.9030000000000002E-2</c:v>
                </c:pt>
                <c:pt idx="75">
                  <c:v>3.984E-2</c:v>
                </c:pt>
                <c:pt idx="76">
                  <c:v>4.0660000000000002E-2</c:v>
                </c:pt>
                <c:pt idx="77">
                  <c:v>4.1480000000000003E-2</c:v>
                </c:pt>
                <c:pt idx="78">
                  <c:v>4.231E-2</c:v>
                </c:pt>
                <c:pt idx="79">
                  <c:v>4.3139999999999998E-2</c:v>
                </c:pt>
                <c:pt idx="80">
                  <c:v>4.3979999999999998E-2</c:v>
                </c:pt>
                <c:pt idx="81">
                  <c:v>4.4830000000000002E-2</c:v>
                </c:pt>
                <c:pt idx="82">
                  <c:v>4.5679999999999998E-2</c:v>
                </c:pt>
                <c:pt idx="83">
                  <c:v>4.6539999999999998E-2</c:v>
                </c:pt>
                <c:pt idx="84">
                  <c:v>4.7399999999999998E-2</c:v>
                </c:pt>
                <c:pt idx="85">
                  <c:v>4.827E-2</c:v>
                </c:pt>
                <c:pt idx="86">
                  <c:v>4.9149999999999999E-2</c:v>
                </c:pt>
                <c:pt idx="87">
                  <c:v>5.0020000000000002E-2</c:v>
                </c:pt>
                <c:pt idx="88">
                  <c:v>5.0909999999999997E-2</c:v>
                </c:pt>
                <c:pt idx="89">
                  <c:v>5.1790000000000003E-2</c:v>
                </c:pt>
                <c:pt idx="90">
                  <c:v>5.2679999999999998E-2</c:v>
                </c:pt>
                <c:pt idx="91">
                  <c:v>5.3580000000000003E-2</c:v>
                </c:pt>
                <c:pt idx="92">
                  <c:v>5.4480000000000001E-2</c:v>
                </c:pt>
                <c:pt idx="93">
                  <c:v>5.5379999999999999E-2</c:v>
                </c:pt>
                <c:pt idx="94">
                  <c:v>5.6279999999999997E-2</c:v>
                </c:pt>
                <c:pt idx="95">
                  <c:v>5.7200000000000001E-2</c:v>
                </c:pt>
                <c:pt idx="96">
                  <c:v>5.8119999999999998E-2</c:v>
                </c:pt>
                <c:pt idx="97">
                  <c:v>5.9029999999999999E-2</c:v>
                </c:pt>
                <c:pt idx="98">
                  <c:v>5.9950000000000003E-2</c:v>
                </c:pt>
                <c:pt idx="99">
                  <c:v>6.087E-2</c:v>
                </c:pt>
                <c:pt idx="100">
                  <c:v>6.1789999999999998E-2</c:v>
                </c:pt>
                <c:pt idx="101">
                  <c:v>6.2710000000000002E-2</c:v>
                </c:pt>
                <c:pt idx="102">
                  <c:v>6.3659999999999994E-2</c:v>
                </c:pt>
                <c:pt idx="103">
                  <c:v>6.4589999999999995E-2</c:v>
                </c:pt>
                <c:pt idx="104">
                  <c:v>6.5519999999999995E-2</c:v>
                </c:pt>
                <c:pt idx="105">
                  <c:v>6.6449999999999995E-2</c:v>
                </c:pt>
                <c:pt idx="106">
                  <c:v>6.7390000000000005E-2</c:v>
                </c:pt>
                <c:pt idx="107">
                  <c:v>6.8320000000000006E-2</c:v>
                </c:pt>
                <c:pt idx="108">
                  <c:v>6.9260000000000002E-2</c:v>
                </c:pt>
                <c:pt idx="109">
                  <c:v>7.0199999999999999E-2</c:v>
                </c:pt>
                <c:pt idx="110">
                  <c:v>7.1160000000000001E-2</c:v>
                </c:pt>
                <c:pt idx="111">
                  <c:v>7.2099999999999997E-2</c:v>
                </c:pt>
                <c:pt idx="112">
                  <c:v>7.3050000000000004E-2</c:v>
                </c:pt>
                <c:pt idx="113">
                  <c:v>7.3999999999999996E-2</c:v>
                </c:pt>
                <c:pt idx="114">
                  <c:v>7.4940000000000007E-2</c:v>
                </c:pt>
                <c:pt idx="115">
                  <c:v>7.5889999999999999E-2</c:v>
                </c:pt>
                <c:pt idx="116">
                  <c:v>7.6850000000000002E-2</c:v>
                </c:pt>
                <c:pt idx="117">
                  <c:v>7.7799999999999994E-2</c:v>
                </c:pt>
                <c:pt idx="118">
                  <c:v>7.8750000000000001E-2</c:v>
                </c:pt>
                <c:pt idx="119">
                  <c:v>7.9710000000000003E-2</c:v>
                </c:pt>
                <c:pt idx="120">
                  <c:v>8.0659999999999996E-2</c:v>
                </c:pt>
                <c:pt idx="121">
                  <c:v>8.1619999999999998E-2</c:v>
                </c:pt>
                <c:pt idx="122">
                  <c:v>8.2580000000000001E-2</c:v>
                </c:pt>
                <c:pt idx="123">
                  <c:v>8.3549999999999999E-2</c:v>
                </c:pt>
                <c:pt idx="124">
                  <c:v>8.4510000000000002E-2</c:v>
                </c:pt>
                <c:pt idx="125">
                  <c:v>8.5470000000000004E-2</c:v>
                </c:pt>
                <c:pt idx="126">
                  <c:v>8.6440000000000003E-2</c:v>
                </c:pt>
                <c:pt idx="127">
                  <c:v>8.7400000000000005E-2</c:v>
                </c:pt>
                <c:pt idx="128">
                  <c:v>8.8359999999999994E-2</c:v>
                </c:pt>
                <c:pt idx="129">
                  <c:v>8.9330000000000007E-2</c:v>
                </c:pt>
                <c:pt idx="130">
                  <c:v>9.0289999999999995E-2</c:v>
                </c:pt>
                <c:pt idx="131">
                  <c:v>9.1259999999999994E-2</c:v>
                </c:pt>
                <c:pt idx="132">
                  <c:v>9.2230000000000006E-2</c:v>
                </c:pt>
                <c:pt idx="133">
                  <c:v>9.3189999999999995E-2</c:v>
                </c:pt>
                <c:pt idx="134">
                  <c:v>9.4159999999999994E-2</c:v>
                </c:pt>
                <c:pt idx="135">
                  <c:v>9.5130000000000006E-2</c:v>
                </c:pt>
                <c:pt idx="136">
                  <c:v>9.6100000000000005E-2</c:v>
                </c:pt>
                <c:pt idx="137">
                  <c:v>9.7070000000000004E-2</c:v>
                </c:pt>
                <c:pt idx="138">
                  <c:v>9.8040000000000002E-2</c:v>
                </c:pt>
                <c:pt idx="139">
                  <c:v>9.9019999999999997E-2</c:v>
                </c:pt>
                <c:pt idx="140">
                  <c:v>9.9989999999999996E-2</c:v>
                </c:pt>
                <c:pt idx="141">
                  <c:v>0.10100000000000001</c:v>
                </c:pt>
                <c:pt idx="142">
                  <c:v>0.1019</c:v>
                </c:pt>
                <c:pt idx="143">
                  <c:v>0.10290000000000001</c:v>
                </c:pt>
                <c:pt idx="144">
                  <c:v>0.10390000000000001</c:v>
                </c:pt>
                <c:pt idx="145">
                  <c:v>0.10489999999999999</c:v>
                </c:pt>
                <c:pt idx="146">
                  <c:v>0.10580000000000001</c:v>
                </c:pt>
                <c:pt idx="147">
                  <c:v>0.10680000000000001</c:v>
                </c:pt>
                <c:pt idx="148">
                  <c:v>0.10780000000000001</c:v>
                </c:pt>
                <c:pt idx="149">
                  <c:v>0.10879999999999999</c:v>
                </c:pt>
                <c:pt idx="150">
                  <c:v>0.10979999999999999</c:v>
                </c:pt>
                <c:pt idx="151">
                  <c:v>0.11070000000000001</c:v>
                </c:pt>
                <c:pt idx="152">
                  <c:v>0.11169999999999999</c:v>
                </c:pt>
                <c:pt idx="153">
                  <c:v>0.11269999999999999</c:v>
                </c:pt>
                <c:pt idx="154">
                  <c:v>0.1137</c:v>
                </c:pt>
                <c:pt idx="155">
                  <c:v>0.1147</c:v>
                </c:pt>
                <c:pt idx="156">
                  <c:v>0.11559999999999999</c:v>
                </c:pt>
                <c:pt idx="157">
                  <c:v>0.1166</c:v>
                </c:pt>
                <c:pt idx="158">
                  <c:v>0.1176</c:v>
                </c:pt>
                <c:pt idx="159">
                  <c:v>0.1186</c:v>
                </c:pt>
                <c:pt idx="160">
                  <c:v>0.1196</c:v>
                </c:pt>
                <c:pt idx="161">
                  <c:v>0.1206</c:v>
                </c:pt>
                <c:pt idx="162">
                  <c:v>0.1215</c:v>
                </c:pt>
                <c:pt idx="163">
                  <c:v>0.1225</c:v>
                </c:pt>
                <c:pt idx="164">
                  <c:v>0.1235</c:v>
                </c:pt>
                <c:pt idx="165">
                  <c:v>0.1245</c:v>
                </c:pt>
                <c:pt idx="166">
                  <c:v>0.1255</c:v>
                </c:pt>
                <c:pt idx="167">
                  <c:v>0.1265</c:v>
                </c:pt>
                <c:pt idx="168">
                  <c:v>0.1275</c:v>
                </c:pt>
                <c:pt idx="169">
                  <c:v>0.1285</c:v>
                </c:pt>
                <c:pt idx="170">
                  <c:v>0.12939999999999999</c:v>
                </c:pt>
                <c:pt idx="171">
                  <c:v>0.13039999999999999</c:v>
                </c:pt>
                <c:pt idx="172">
                  <c:v>0.13139999999999999</c:v>
                </c:pt>
                <c:pt idx="173">
                  <c:v>0.13239999999999999</c:v>
                </c:pt>
                <c:pt idx="174">
                  <c:v>0.13339999999999999</c:v>
                </c:pt>
                <c:pt idx="175">
                  <c:v>0.13439999999999999</c:v>
                </c:pt>
                <c:pt idx="176">
                  <c:v>0.13539999999999999</c:v>
                </c:pt>
                <c:pt idx="177">
                  <c:v>0.13639999999999999</c:v>
                </c:pt>
                <c:pt idx="178">
                  <c:v>0.13739999999999999</c:v>
                </c:pt>
                <c:pt idx="179">
                  <c:v>0.1384</c:v>
                </c:pt>
                <c:pt idx="180">
                  <c:v>0.1394</c:v>
                </c:pt>
                <c:pt idx="181">
                  <c:v>0.14030000000000001</c:v>
                </c:pt>
                <c:pt idx="182">
                  <c:v>0.14130000000000001</c:v>
                </c:pt>
                <c:pt idx="183">
                  <c:v>0.14230000000000001</c:v>
                </c:pt>
                <c:pt idx="184">
                  <c:v>0.14330000000000001</c:v>
                </c:pt>
                <c:pt idx="185">
                  <c:v>0.14430000000000001</c:v>
                </c:pt>
                <c:pt idx="186">
                  <c:v>0.14530000000000001</c:v>
                </c:pt>
                <c:pt idx="187">
                  <c:v>0.14630000000000001</c:v>
                </c:pt>
                <c:pt idx="188">
                  <c:v>0.14729999999999999</c:v>
                </c:pt>
                <c:pt idx="189">
                  <c:v>0.14829999999999999</c:v>
                </c:pt>
                <c:pt idx="190">
                  <c:v>0.14929999999999999</c:v>
                </c:pt>
                <c:pt idx="191">
                  <c:v>0.15029999999999999</c:v>
                </c:pt>
                <c:pt idx="192">
                  <c:v>0.15129999999999999</c:v>
                </c:pt>
                <c:pt idx="193">
                  <c:v>0.15229999999999999</c:v>
                </c:pt>
                <c:pt idx="194">
                  <c:v>0.15329999999999999</c:v>
                </c:pt>
                <c:pt idx="195">
                  <c:v>0.15429999999999999</c:v>
                </c:pt>
                <c:pt idx="196">
                  <c:v>0.15529999999999999</c:v>
                </c:pt>
                <c:pt idx="197">
                  <c:v>0.15629999999999999</c:v>
                </c:pt>
                <c:pt idx="198">
                  <c:v>0.1573</c:v>
                </c:pt>
                <c:pt idx="199">
                  <c:v>0.1583</c:v>
                </c:pt>
                <c:pt idx="200">
                  <c:v>0.1593</c:v>
                </c:pt>
                <c:pt idx="201">
                  <c:v>0.1603</c:v>
                </c:pt>
                <c:pt idx="202">
                  <c:v>0.1613</c:v>
                </c:pt>
                <c:pt idx="203">
                  <c:v>0.1623</c:v>
                </c:pt>
                <c:pt idx="204">
                  <c:v>0.1633</c:v>
                </c:pt>
                <c:pt idx="205">
                  <c:v>0.1643</c:v>
                </c:pt>
                <c:pt idx="206">
                  <c:v>0.1653</c:v>
                </c:pt>
                <c:pt idx="207">
                  <c:v>0.1663</c:v>
                </c:pt>
                <c:pt idx="208">
                  <c:v>0.1673</c:v>
                </c:pt>
                <c:pt idx="209">
                  <c:v>0.16830000000000001</c:v>
                </c:pt>
                <c:pt idx="210">
                  <c:v>0.16930000000000001</c:v>
                </c:pt>
                <c:pt idx="211">
                  <c:v>0.17030000000000001</c:v>
                </c:pt>
                <c:pt idx="212">
                  <c:v>0.17130000000000001</c:v>
                </c:pt>
                <c:pt idx="213">
                  <c:v>0.17230000000000001</c:v>
                </c:pt>
                <c:pt idx="214">
                  <c:v>0.17330000000000001</c:v>
                </c:pt>
                <c:pt idx="215">
                  <c:v>0.17430000000000001</c:v>
                </c:pt>
                <c:pt idx="216">
                  <c:v>0.17530000000000001</c:v>
                </c:pt>
                <c:pt idx="217">
                  <c:v>0.17630000000000001</c:v>
                </c:pt>
                <c:pt idx="218">
                  <c:v>0.17730000000000001</c:v>
                </c:pt>
                <c:pt idx="219">
                  <c:v>0.17829999999999999</c:v>
                </c:pt>
                <c:pt idx="220">
                  <c:v>0.17929999999999999</c:v>
                </c:pt>
                <c:pt idx="221">
                  <c:v>0.18029999999999999</c:v>
                </c:pt>
                <c:pt idx="222">
                  <c:v>0.18129999999999999</c:v>
                </c:pt>
                <c:pt idx="223">
                  <c:v>0.18229999999999999</c:v>
                </c:pt>
                <c:pt idx="224">
                  <c:v>0.18329999999999999</c:v>
                </c:pt>
                <c:pt idx="225">
                  <c:v>0.18429999999999999</c:v>
                </c:pt>
                <c:pt idx="226">
                  <c:v>0.18529999999999999</c:v>
                </c:pt>
                <c:pt idx="227">
                  <c:v>0.18629999999999999</c:v>
                </c:pt>
                <c:pt idx="228">
                  <c:v>0.18729999999999999</c:v>
                </c:pt>
                <c:pt idx="229">
                  <c:v>0.1883</c:v>
                </c:pt>
                <c:pt idx="230">
                  <c:v>0.1893</c:v>
                </c:pt>
                <c:pt idx="231">
                  <c:v>0.1903</c:v>
                </c:pt>
                <c:pt idx="232">
                  <c:v>0.1913</c:v>
                </c:pt>
                <c:pt idx="233">
                  <c:v>0.1923</c:v>
                </c:pt>
                <c:pt idx="234">
                  <c:v>0.1933</c:v>
                </c:pt>
                <c:pt idx="235">
                  <c:v>0.1943</c:v>
                </c:pt>
                <c:pt idx="236">
                  <c:v>0.19539999999999999</c:v>
                </c:pt>
                <c:pt idx="237">
                  <c:v>0.19639999999999999</c:v>
                </c:pt>
                <c:pt idx="238">
                  <c:v>0.19739999999999999</c:v>
                </c:pt>
                <c:pt idx="239">
                  <c:v>0.19839999999999999</c:v>
                </c:pt>
                <c:pt idx="240">
                  <c:v>0.19939999999999999</c:v>
                </c:pt>
                <c:pt idx="241">
                  <c:v>0.20039999999999999</c:v>
                </c:pt>
                <c:pt idx="242">
                  <c:v>0.2014</c:v>
                </c:pt>
                <c:pt idx="243">
                  <c:v>0.2024</c:v>
                </c:pt>
                <c:pt idx="244">
                  <c:v>0.2034</c:v>
                </c:pt>
                <c:pt idx="245">
                  <c:v>0.2044</c:v>
                </c:pt>
                <c:pt idx="246">
                  <c:v>0.2054</c:v>
                </c:pt>
                <c:pt idx="247">
                  <c:v>0.2064</c:v>
                </c:pt>
                <c:pt idx="248">
                  <c:v>0.2074</c:v>
                </c:pt>
                <c:pt idx="249">
                  <c:v>0.2084</c:v>
                </c:pt>
                <c:pt idx="250">
                  <c:v>0.20949999999999999</c:v>
                </c:pt>
                <c:pt idx="251">
                  <c:v>0.21049999999999999</c:v>
                </c:pt>
                <c:pt idx="252">
                  <c:v>0.21149999999999999</c:v>
                </c:pt>
                <c:pt idx="253">
                  <c:v>0.21249999999999999</c:v>
                </c:pt>
                <c:pt idx="254">
                  <c:v>0.2135</c:v>
                </c:pt>
                <c:pt idx="255">
                  <c:v>0.2145</c:v>
                </c:pt>
                <c:pt idx="256">
                  <c:v>0.2155</c:v>
                </c:pt>
                <c:pt idx="257">
                  <c:v>0.2165</c:v>
                </c:pt>
                <c:pt idx="258">
                  <c:v>0.2175</c:v>
                </c:pt>
                <c:pt idx="259">
                  <c:v>0.2185</c:v>
                </c:pt>
                <c:pt idx="260">
                  <c:v>0.2195</c:v>
                </c:pt>
                <c:pt idx="261">
                  <c:v>0.2205</c:v>
                </c:pt>
                <c:pt idx="262">
                  <c:v>0.22159999999999999</c:v>
                </c:pt>
                <c:pt idx="263">
                  <c:v>0.22259999999999999</c:v>
                </c:pt>
                <c:pt idx="264">
                  <c:v>0.22359999999999999</c:v>
                </c:pt>
                <c:pt idx="265">
                  <c:v>0.22459999999999999</c:v>
                </c:pt>
                <c:pt idx="266">
                  <c:v>0.22559999999999999</c:v>
                </c:pt>
                <c:pt idx="267">
                  <c:v>0.2266</c:v>
                </c:pt>
                <c:pt idx="268">
                  <c:v>0.2276</c:v>
                </c:pt>
                <c:pt idx="269">
                  <c:v>0.2286</c:v>
                </c:pt>
                <c:pt idx="270">
                  <c:v>0.2296</c:v>
                </c:pt>
                <c:pt idx="271">
                  <c:v>0.2306</c:v>
                </c:pt>
                <c:pt idx="272">
                  <c:v>0.23169999999999999</c:v>
                </c:pt>
                <c:pt idx="273">
                  <c:v>0.23269999999999999</c:v>
                </c:pt>
                <c:pt idx="274">
                  <c:v>0.23369999999999999</c:v>
                </c:pt>
                <c:pt idx="275">
                  <c:v>0.23469999999999999</c:v>
                </c:pt>
                <c:pt idx="276">
                  <c:v>0.23569999999999999</c:v>
                </c:pt>
                <c:pt idx="277">
                  <c:v>0.23669999999999999</c:v>
                </c:pt>
                <c:pt idx="278">
                  <c:v>0.23769999999999999</c:v>
                </c:pt>
                <c:pt idx="279">
                  <c:v>0.2387</c:v>
                </c:pt>
                <c:pt idx="280">
                  <c:v>0.23980000000000001</c:v>
                </c:pt>
                <c:pt idx="281">
                  <c:v>0.24079999999999999</c:v>
                </c:pt>
                <c:pt idx="282">
                  <c:v>0.24179999999999999</c:v>
                </c:pt>
                <c:pt idx="283">
                  <c:v>0.24279999999999999</c:v>
                </c:pt>
                <c:pt idx="284">
                  <c:v>0.24379999999999999</c:v>
                </c:pt>
                <c:pt idx="285">
                  <c:v>0.24479999999999999</c:v>
                </c:pt>
                <c:pt idx="286">
                  <c:v>0.24579999999999999</c:v>
                </c:pt>
                <c:pt idx="287">
                  <c:v>0.24679999999999999</c:v>
                </c:pt>
                <c:pt idx="288">
                  <c:v>0.24790000000000001</c:v>
                </c:pt>
                <c:pt idx="289">
                  <c:v>0.24890000000000001</c:v>
                </c:pt>
                <c:pt idx="290">
                  <c:v>0.24990000000000001</c:v>
                </c:pt>
                <c:pt idx="291">
                  <c:v>0.25090000000000001</c:v>
                </c:pt>
                <c:pt idx="292">
                  <c:v>0.25190000000000001</c:v>
                </c:pt>
                <c:pt idx="293">
                  <c:v>0.25290000000000001</c:v>
                </c:pt>
                <c:pt idx="294">
                  <c:v>0.25390000000000001</c:v>
                </c:pt>
                <c:pt idx="295">
                  <c:v>0.25490000000000002</c:v>
                </c:pt>
                <c:pt idx="296">
                  <c:v>0.25600000000000001</c:v>
                </c:pt>
                <c:pt idx="297">
                  <c:v>0.25700000000000001</c:v>
                </c:pt>
                <c:pt idx="298">
                  <c:v>0.25800000000000001</c:v>
                </c:pt>
                <c:pt idx="299">
                  <c:v>0.25900000000000001</c:v>
                </c:pt>
                <c:pt idx="300">
                  <c:v>0.26</c:v>
                </c:pt>
                <c:pt idx="301">
                  <c:v>0.26100000000000001</c:v>
                </c:pt>
                <c:pt idx="302">
                  <c:v>0.26200000000000001</c:v>
                </c:pt>
                <c:pt idx="303">
                  <c:v>0.2631</c:v>
                </c:pt>
                <c:pt idx="304">
                  <c:v>0.2641</c:v>
                </c:pt>
                <c:pt idx="305">
                  <c:v>0.2651</c:v>
                </c:pt>
                <c:pt idx="306">
                  <c:v>0.2661</c:v>
                </c:pt>
                <c:pt idx="307">
                  <c:v>0.2671</c:v>
                </c:pt>
                <c:pt idx="308">
                  <c:v>0.2681</c:v>
                </c:pt>
                <c:pt idx="309">
                  <c:v>0.26910000000000001</c:v>
                </c:pt>
                <c:pt idx="310">
                  <c:v>0.2702</c:v>
                </c:pt>
                <c:pt idx="311">
                  <c:v>0.2712</c:v>
                </c:pt>
                <c:pt idx="312">
                  <c:v>0.2722</c:v>
                </c:pt>
                <c:pt idx="313">
                  <c:v>0.2732</c:v>
                </c:pt>
                <c:pt idx="314">
                  <c:v>0.2742</c:v>
                </c:pt>
                <c:pt idx="315">
                  <c:v>0.2752</c:v>
                </c:pt>
                <c:pt idx="316">
                  <c:v>0.2762</c:v>
                </c:pt>
                <c:pt idx="317">
                  <c:v>0.27729999999999999</c:v>
                </c:pt>
                <c:pt idx="318">
                  <c:v>0.27829999999999999</c:v>
                </c:pt>
                <c:pt idx="319">
                  <c:v>0.27929999999999999</c:v>
                </c:pt>
                <c:pt idx="320">
                  <c:v>0.28029999999999999</c:v>
                </c:pt>
                <c:pt idx="321">
                  <c:v>0.28129999999999999</c:v>
                </c:pt>
                <c:pt idx="322">
                  <c:v>0.2823</c:v>
                </c:pt>
                <c:pt idx="323">
                  <c:v>0.28339999999999999</c:v>
                </c:pt>
                <c:pt idx="324">
                  <c:v>0.28439999999999999</c:v>
                </c:pt>
                <c:pt idx="325">
                  <c:v>0.28539999999999999</c:v>
                </c:pt>
                <c:pt idx="326">
                  <c:v>0.28639999999999999</c:v>
                </c:pt>
                <c:pt idx="327">
                  <c:v>0.28739999999999999</c:v>
                </c:pt>
                <c:pt idx="328">
                  <c:v>0.28839999999999999</c:v>
                </c:pt>
                <c:pt idx="329">
                  <c:v>0.28949999999999998</c:v>
                </c:pt>
                <c:pt idx="330">
                  <c:v>0.29049999999999998</c:v>
                </c:pt>
                <c:pt idx="331">
                  <c:v>0.29149999999999998</c:v>
                </c:pt>
                <c:pt idx="332">
                  <c:v>0.29249999999999998</c:v>
                </c:pt>
                <c:pt idx="333">
                  <c:v>0.29349999999999998</c:v>
                </c:pt>
                <c:pt idx="334">
                  <c:v>0.29449999999999998</c:v>
                </c:pt>
                <c:pt idx="335">
                  <c:v>0.29559999999999997</c:v>
                </c:pt>
                <c:pt idx="336">
                  <c:v>0.29659999999999997</c:v>
                </c:pt>
                <c:pt idx="337">
                  <c:v>0.29759999999999998</c:v>
                </c:pt>
                <c:pt idx="338">
                  <c:v>0.29859999999999998</c:v>
                </c:pt>
                <c:pt idx="339">
                  <c:v>0.29959999999999998</c:v>
                </c:pt>
                <c:pt idx="340">
                  <c:v>0.30059999999999998</c:v>
                </c:pt>
                <c:pt idx="341">
                  <c:v>0.30170000000000002</c:v>
                </c:pt>
                <c:pt idx="342">
                  <c:v>0.30270000000000002</c:v>
                </c:pt>
                <c:pt idx="343">
                  <c:v>0.30370000000000003</c:v>
                </c:pt>
                <c:pt idx="344">
                  <c:v>0.30470000000000003</c:v>
                </c:pt>
                <c:pt idx="345">
                  <c:v>0.30570000000000003</c:v>
                </c:pt>
                <c:pt idx="346">
                  <c:v>0.30669999999999997</c:v>
                </c:pt>
                <c:pt idx="347">
                  <c:v>0.30780000000000002</c:v>
                </c:pt>
                <c:pt idx="348">
                  <c:v>0.30880000000000002</c:v>
                </c:pt>
                <c:pt idx="349">
                  <c:v>0.30980000000000002</c:v>
                </c:pt>
                <c:pt idx="350">
                  <c:v>0.31080000000000002</c:v>
                </c:pt>
                <c:pt idx="351">
                  <c:v>0.31180000000000002</c:v>
                </c:pt>
                <c:pt idx="352">
                  <c:v>0.31290000000000001</c:v>
                </c:pt>
                <c:pt idx="353">
                  <c:v>0.31390000000000001</c:v>
                </c:pt>
                <c:pt idx="354">
                  <c:v>0.31490000000000001</c:v>
                </c:pt>
                <c:pt idx="355">
                  <c:v>0.31590000000000001</c:v>
                </c:pt>
                <c:pt idx="356">
                  <c:v>0.31690000000000002</c:v>
                </c:pt>
                <c:pt idx="357">
                  <c:v>0.31790000000000002</c:v>
                </c:pt>
                <c:pt idx="358">
                  <c:v>0.31900000000000001</c:v>
                </c:pt>
                <c:pt idx="359">
                  <c:v>0.32</c:v>
                </c:pt>
                <c:pt idx="360">
                  <c:v>0.32100000000000001</c:v>
                </c:pt>
                <c:pt idx="361">
                  <c:v>0.32200000000000001</c:v>
                </c:pt>
                <c:pt idx="362">
                  <c:v>0.32300000000000001</c:v>
                </c:pt>
                <c:pt idx="363">
                  <c:v>0.3241</c:v>
                </c:pt>
                <c:pt idx="364">
                  <c:v>0.3251</c:v>
                </c:pt>
                <c:pt idx="365">
                  <c:v>0.3261</c:v>
                </c:pt>
                <c:pt idx="366">
                  <c:v>0.3271</c:v>
                </c:pt>
                <c:pt idx="367">
                  <c:v>0.3281</c:v>
                </c:pt>
                <c:pt idx="368">
                  <c:v>0.32919999999999999</c:v>
                </c:pt>
                <c:pt idx="369">
                  <c:v>0.33019999999999999</c:v>
                </c:pt>
                <c:pt idx="370">
                  <c:v>0.33119999999999999</c:v>
                </c:pt>
                <c:pt idx="371">
                  <c:v>0.3322</c:v>
                </c:pt>
                <c:pt idx="372">
                  <c:v>0.3332</c:v>
                </c:pt>
                <c:pt idx="373">
                  <c:v>0.33429999999999999</c:v>
                </c:pt>
                <c:pt idx="374">
                  <c:v>0.33529999999999999</c:v>
                </c:pt>
                <c:pt idx="375">
                  <c:v>0.33629999999999999</c:v>
                </c:pt>
                <c:pt idx="376">
                  <c:v>0.33729999999999999</c:v>
                </c:pt>
                <c:pt idx="377">
                  <c:v>0.33829999999999999</c:v>
                </c:pt>
                <c:pt idx="378">
                  <c:v>0.33939999999999998</c:v>
                </c:pt>
                <c:pt idx="379">
                  <c:v>0.34039999999999998</c:v>
                </c:pt>
                <c:pt idx="380">
                  <c:v>0.34139999999999998</c:v>
                </c:pt>
                <c:pt idx="381">
                  <c:v>0.34239999999999998</c:v>
                </c:pt>
                <c:pt idx="382">
                  <c:v>0.34339999999999998</c:v>
                </c:pt>
                <c:pt idx="383">
                  <c:v>0.34449999999999997</c:v>
                </c:pt>
                <c:pt idx="384">
                  <c:v>0.34549999999999997</c:v>
                </c:pt>
                <c:pt idx="385">
                  <c:v>0.34649999999999997</c:v>
                </c:pt>
                <c:pt idx="386">
                  <c:v>0.34749999999999998</c:v>
                </c:pt>
                <c:pt idx="387">
                  <c:v>0.34849999999999998</c:v>
                </c:pt>
                <c:pt idx="388">
                  <c:v>0.34960000000000002</c:v>
                </c:pt>
                <c:pt idx="389">
                  <c:v>0.35060000000000002</c:v>
                </c:pt>
                <c:pt idx="390">
                  <c:v>0.35160000000000002</c:v>
                </c:pt>
                <c:pt idx="391">
                  <c:v>0.35260000000000002</c:v>
                </c:pt>
                <c:pt idx="392">
                  <c:v>0.35360000000000003</c:v>
                </c:pt>
                <c:pt idx="393">
                  <c:v>0.35470000000000002</c:v>
                </c:pt>
                <c:pt idx="394">
                  <c:v>0.35570000000000002</c:v>
                </c:pt>
                <c:pt idx="395">
                  <c:v>0.35670000000000002</c:v>
                </c:pt>
                <c:pt idx="396">
                  <c:v>0.35770000000000002</c:v>
                </c:pt>
                <c:pt idx="397">
                  <c:v>0.35870000000000002</c:v>
                </c:pt>
                <c:pt idx="398">
                  <c:v>0.35980000000000001</c:v>
                </c:pt>
                <c:pt idx="399">
                  <c:v>0.36080000000000001</c:v>
                </c:pt>
                <c:pt idx="400">
                  <c:v>0.36180000000000001</c:v>
                </c:pt>
                <c:pt idx="401">
                  <c:v>0.36280000000000001</c:v>
                </c:pt>
                <c:pt idx="402">
                  <c:v>0.36380000000000001</c:v>
                </c:pt>
                <c:pt idx="403">
                  <c:v>0.3649</c:v>
                </c:pt>
                <c:pt idx="404">
                  <c:v>0.3659</c:v>
                </c:pt>
                <c:pt idx="405">
                  <c:v>0.3669</c:v>
                </c:pt>
                <c:pt idx="406">
                  <c:v>0.3679</c:v>
                </c:pt>
                <c:pt idx="407">
                  <c:v>0.36899999999999999</c:v>
                </c:pt>
                <c:pt idx="408">
                  <c:v>0.37</c:v>
                </c:pt>
                <c:pt idx="409">
                  <c:v>0.371</c:v>
                </c:pt>
                <c:pt idx="410">
                  <c:v>0.372</c:v>
                </c:pt>
                <c:pt idx="411">
                  <c:v>0.373</c:v>
                </c:pt>
                <c:pt idx="412">
                  <c:v>0.37409999999999999</c:v>
                </c:pt>
                <c:pt idx="413">
                  <c:v>0.37509999999999999</c:v>
                </c:pt>
                <c:pt idx="414">
                  <c:v>0.37609999999999999</c:v>
                </c:pt>
                <c:pt idx="415">
                  <c:v>0.37709999999999999</c:v>
                </c:pt>
                <c:pt idx="416">
                  <c:v>0.37809999999999999</c:v>
                </c:pt>
                <c:pt idx="417">
                  <c:v>0.37919999999999998</c:v>
                </c:pt>
                <c:pt idx="418">
                  <c:v>0.38019999999999998</c:v>
                </c:pt>
                <c:pt idx="419">
                  <c:v>0.38119999999999998</c:v>
                </c:pt>
                <c:pt idx="420">
                  <c:v>0.38219999999999998</c:v>
                </c:pt>
                <c:pt idx="421">
                  <c:v>0.38329999999999997</c:v>
                </c:pt>
                <c:pt idx="422">
                  <c:v>0.38429999999999997</c:v>
                </c:pt>
                <c:pt idx="423">
                  <c:v>0.38529999999999998</c:v>
                </c:pt>
                <c:pt idx="424">
                  <c:v>0.38629999999999998</c:v>
                </c:pt>
                <c:pt idx="425">
                  <c:v>0.38729999999999998</c:v>
                </c:pt>
                <c:pt idx="426">
                  <c:v>0.38840000000000002</c:v>
                </c:pt>
                <c:pt idx="427">
                  <c:v>0.38940000000000002</c:v>
                </c:pt>
                <c:pt idx="428">
                  <c:v>0.39040000000000002</c:v>
                </c:pt>
                <c:pt idx="429">
                  <c:v>0.39140000000000003</c:v>
                </c:pt>
                <c:pt idx="430">
                  <c:v>0.39250000000000002</c:v>
                </c:pt>
                <c:pt idx="431">
                  <c:v>0.39350000000000002</c:v>
                </c:pt>
                <c:pt idx="432">
                  <c:v>0.39450000000000002</c:v>
                </c:pt>
                <c:pt idx="433">
                  <c:v>0.39550000000000002</c:v>
                </c:pt>
                <c:pt idx="434">
                  <c:v>0.39650000000000002</c:v>
                </c:pt>
                <c:pt idx="435">
                  <c:v>0.39760000000000001</c:v>
                </c:pt>
                <c:pt idx="436">
                  <c:v>0.39860000000000001</c:v>
                </c:pt>
                <c:pt idx="437">
                  <c:v>0.39960000000000001</c:v>
                </c:pt>
                <c:pt idx="438">
                  <c:v>0.40060000000000001</c:v>
                </c:pt>
                <c:pt idx="439">
                  <c:v>0.4017</c:v>
                </c:pt>
                <c:pt idx="440">
                  <c:v>0.4027</c:v>
                </c:pt>
                <c:pt idx="441">
                  <c:v>0.4037</c:v>
                </c:pt>
                <c:pt idx="442">
                  <c:v>0.4047</c:v>
                </c:pt>
                <c:pt idx="443">
                  <c:v>0.40579999999999999</c:v>
                </c:pt>
                <c:pt idx="444">
                  <c:v>0.40679999999999999</c:v>
                </c:pt>
                <c:pt idx="445">
                  <c:v>0.4078</c:v>
                </c:pt>
                <c:pt idx="446">
                  <c:v>0.4088</c:v>
                </c:pt>
                <c:pt idx="447">
                  <c:v>0.4098</c:v>
                </c:pt>
                <c:pt idx="448">
                  <c:v>0.41089999999999999</c:v>
                </c:pt>
                <c:pt idx="449">
                  <c:v>0.41189999999999999</c:v>
                </c:pt>
                <c:pt idx="450">
                  <c:v>0.41289999999999999</c:v>
                </c:pt>
                <c:pt idx="451">
                  <c:v>0.41389999999999999</c:v>
                </c:pt>
                <c:pt idx="452">
                  <c:v>0.41499999999999998</c:v>
                </c:pt>
                <c:pt idx="453">
                  <c:v>0.41599999999999998</c:v>
                </c:pt>
                <c:pt idx="454">
                  <c:v>0.41699999999999998</c:v>
                </c:pt>
                <c:pt idx="455">
                  <c:v>0.41799999999999998</c:v>
                </c:pt>
                <c:pt idx="456">
                  <c:v>0.41909999999999997</c:v>
                </c:pt>
                <c:pt idx="457">
                  <c:v>0.42009999999999997</c:v>
                </c:pt>
                <c:pt idx="458">
                  <c:v>0.42109999999999997</c:v>
                </c:pt>
                <c:pt idx="459">
                  <c:v>0.42209999999999998</c:v>
                </c:pt>
                <c:pt idx="460">
                  <c:v>0.42309999999999998</c:v>
                </c:pt>
                <c:pt idx="461">
                  <c:v>0.42420000000000002</c:v>
                </c:pt>
                <c:pt idx="462">
                  <c:v>0.42520000000000002</c:v>
                </c:pt>
                <c:pt idx="463">
                  <c:v>0.42620000000000002</c:v>
                </c:pt>
                <c:pt idx="464">
                  <c:v>0.42720000000000002</c:v>
                </c:pt>
                <c:pt idx="465">
                  <c:v>0.42830000000000001</c:v>
                </c:pt>
                <c:pt idx="466">
                  <c:v>0.42930000000000001</c:v>
                </c:pt>
                <c:pt idx="467">
                  <c:v>0.43030000000000002</c:v>
                </c:pt>
                <c:pt idx="468">
                  <c:v>0.43130000000000002</c:v>
                </c:pt>
                <c:pt idx="469">
                  <c:v>0.43240000000000001</c:v>
                </c:pt>
                <c:pt idx="470">
                  <c:v>0.43340000000000001</c:v>
                </c:pt>
                <c:pt idx="471">
                  <c:v>0.43440000000000001</c:v>
                </c:pt>
                <c:pt idx="472">
                  <c:v>0.43540000000000001</c:v>
                </c:pt>
                <c:pt idx="473">
                  <c:v>0.4365</c:v>
                </c:pt>
                <c:pt idx="474">
                  <c:v>0.4375</c:v>
                </c:pt>
                <c:pt idx="475">
                  <c:v>0.4385</c:v>
                </c:pt>
                <c:pt idx="476">
                  <c:v>0.4395</c:v>
                </c:pt>
                <c:pt idx="477">
                  <c:v>0.44059999999999999</c:v>
                </c:pt>
                <c:pt idx="478">
                  <c:v>0.44159999999999999</c:v>
                </c:pt>
                <c:pt idx="479">
                  <c:v>0.44259999999999999</c:v>
                </c:pt>
                <c:pt idx="480">
                  <c:v>0.44359999999999999</c:v>
                </c:pt>
                <c:pt idx="481">
                  <c:v>0.4446</c:v>
                </c:pt>
                <c:pt idx="482">
                  <c:v>0.44569999999999999</c:v>
                </c:pt>
                <c:pt idx="483">
                  <c:v>0.44669999999999999</c:v>
                </c:pt>
                <c:pt idx="484">
                  <c:v>0.44769999999999999</c:v>
                </c:pt>
                <c:pt idx="485">
                  <c:v>0.44869999999999999</c:v>
                </c:pt>
                <c:pt idx="486">
                  <c:v>0.44979999999999998</c:v>
                </c:pt>
                <c:pt idx="487">
                  <c:v>0.45079999999999998</c:v>
                </c:pt>
                <c:pt idx="488">
                  <c:v>0.45179999999999998</c:v>
                </c:pt>
                <c:pt idx="489">
                  <c:v>0.45279999999999998</c:v>
                </c:pt>
                <c:pt idx="490">
                  <c:v>0.45390000000000003</c:v>
                </c:pt>
                <c:pt idx="491">
                  <c:v>0.45490000000000003</c:v>
                </c:pt>
                <c:pt idx="492">
                  <c:v>0.45590000000000003</c:v>
                </c:pt>
                <c:pt idx="493">
                  <c:v>0.45689999999999997</c:v>
                </c:pt>
                <c:pt idx="494">
                  <c:v>0.45800000000000002</c:v>
                </c:pt>
                <c:pt idx="495">
                  <c:v>0.45900000000000002</c:v>
                </c:pt>
                <c:pt idx="496">
                  <c:v>0.46</c:v>
                </c:pt>
                <c:pt idx="497">
                  <c:v>0.46100000000000002</c:v>
                </c:pt>
                <c:pt idx="498">
                  <c:v>0.46210000000000001</c:v>
                </c:pt>
                <c:pt idx="499">
                  <c:v>0.46310000000000001</c:v>
                </c:pt>
                <c:pt idx="500">
                  <c:v>0.46410000000000001</c:v>
                </c:pt>
                <c:pt idx="501">
                  <c:v>0.46510000000000001</c:v>
                </c:pt>
                <c:pt idx="502">
                  <c:v>0.4662</c:v>
                </c:pt>
                <c:pt idx="503">
                  <c:v>0.4672</c:v>
                </c:pt>
                <c:pt idx="504">
                  <c:v>0.46820000000000001</c:v>
                </c:pt>
                <c:pt idx="505">
                  <c:v>0.46920000000000001</c:v>
                </c:pt>
                <c:pt idx="506">
                  <c:v>0.4703</c:v>
                </c:pt>
                <c:pt idx="507">
                  <c:v>0.4713</c:v>
                </c:pt>
                <c:pt idx="508">
                  <c:v>0.4723</c:v>
                </c:pt>
                <c:pt idx="509">
                  <c:v>0.4733</c:v>
                </c:pt>
                <c:pt idx="510">
                  <c:v>0.47439999999999999</c:v>
                </c:pt>
                <c:pt idx="511">
                  <c:v>0.47539999999999999</c:v>
                </c:pt>
                <c:pt idx="512">
                  <c:v>0.47639999999999999</c:v>
                </c:pt>
                <c:pt idx="513">
                  <c:v>0.47739999999999999</c:v>
                </c:pt>
                <c:pt idx="514">
                  <c:v>0.47849999999999998</c:v>
                </c:pt>
                <c:pt idx="515">
                  <c:v>0.47949999999999998</c:v>
                </c:pt>
                <c:pt idx="516">
                  <c:v>0.48049999999999998</c:v>
                </c:pt>
                <c:pt idx="517">
                  <c:v>0.48149999999999998</c:v>
                </c:pt>
                <c:pt idx="518">
                  <c:v>0.48259999999999997</c:v>
                </c:pt>
                <c:pt idx="519">
                  <c:v>0.48359999999999997</c:v>
                </c:pt>
                <c:pt idx="520">
                  <c:v>0.48459999999999998</c:v>
                </c:pt>
                <c:pt idx="521">
                  <c:v>0.48559999999999998</c:v>
                </c:pt>
                <c:pt idx="522">
                  <c:v>0.48670000000000002</c:v>
                </c:pt>
                <c:pt idx="523">
                  <c:v>0.48770000000000002</c:v>
                </c:pt>
                <c:pt idx="524">
                  <c:v>0.48870000000000002</c:v>
                </c:pt>
                <c:pt idx="525">
                  <c:v>0.48970000000000002</c:v>
                </c:pt>
                <c:pt idx="526">
                  <c:v>0.49080000000000001</c:v>
                </c:pt>
                <c:pt idx="527">
                  <c:v>0.49180000000000001</c:v>
                </c:pt>
                <c:pt idx="528">
                  <c:v>0.49280000000000002</c:v>
                </c:pt>
                <c:pt idx="529">
                  <c:v>0.49380000000000002</c:v>
                </c:pt>
                <c:pt idx="530">
                  <c:v>0.49490000000000001</c:v>
                </c:pt>
                <c:pt idx="531">
                  <c:v>0.49590000000000001</c:v>
                </c:pt>
                <c:pt idx="532">
                  <c:v>0.49690000000000001</c:v>
                </c:pt>
                <c:pt idx="533">
                  <c:v>0.49790000000000001</c:v>
                </c:pt>
                <c:pt idx="534">
                  <c:v>0.499</c:v>
                </c:pt>
                <c:pt idx="535">
                  <c:v>0.5</c:v>
                </c:pt>
                <c:pt idx="536">
                  <c:v>0.501</c:v>
                </c:pt>
                <c:pt idx="537">
                  <c:v>0.502</c:v>
                </c:pt>
                <c:pt idx="538">
                  <c:v>0.50309999999999999</c:v>
                </c:pt>
                <c:pt idx="539">
                  <c:v>0.50409999999999999</c:v>
                </c:pt>
                <c:pt idx="540">
                  <c:v>0.50509999999999999</c:v>
                </c:pt>
                <c:pt idx="541">
                  <c:v>0.50609999999999999</c:v>
                </c:pt>
                <c:pt idx="542">
                  <c:v>0.50719999999999998</c:v>
                </c:pt>
                <c:pt idx="543">
                  <c:v>0.50819999999999999</c:v>
                </c:pt>
                <c:pt idx="544">
                  <c:v>0.50919999999999999</c:v>
                </c:pt>
                <c:pt idx="545">
                  <c:v>0.51029999999999998</c:v>
                </c:pt>
                <c:pt idx="546">
                  <c:v>0.51129999999999998</c:v>
                </c:pt>
                <c:pt idx="547">
                  <c:v>0.51229999999999998</c:v>
                </c:pt>
                <c:pt idx="548">
                  <c:v>0.51329999999999998</c:v>
                </c:pt>
                <c:pt idx="549">
                  <c:v>0.51439999999999997</c:v>
                </c:pt>
                <c:pt idx="550">
                  <c:v>0.51539999999999997</c:v>
                </c:pt>
                <c:pt idx="551">
                  <c:v>0.51639999999999997</c:v>
                </c:pt>
                <c:pt idx="552">
                  <c:v>0.51739999999999997</c:v>
                </c:pt>
                <c:pt idx="553">
                  <c:v>0.51849999999999996</c:v>
                </c:pt>
                <c:pt idx="554">
                  <c:v>0.51949999999999996</c:v>
                </c:pt>
                <c:pt idx="555">
                  <c:v>0.52049999999999996</c:v>
                </c:pt>
                <c:pt idx="556">
                  <c:v>0.52149999999999996</c:v>
                </c:pt>
                <c:pt idx="557">
                  <c:v>0.52259999999999995</c:v>
                </c:pt>
                <c:pt idx="558">
                  <c:v>0.52359999999999995</c:v>
                </c:pt>
                <c:pt idx="559">
                  <c:v>0.52459999999999996</c:v>
                </c:pt>
                <c:pt idx="560">
                  <c:v>0.52559999999999996</c:v>
                </c:pt>
                <c:pt idx="561">
                  <c:v>0.52669999999999995</c:v>
                </c:pt>
                <c:pt idx="562">
                  <c:v>0.52769999999999995</c:v>
                </c:pt>
                <c:pt idx="563">
                  <c:v>0.52869999999999995</c:v>
                </c:pt>
                <c:pt idx="564">
                  <c:v>0.52969999999999995</c:v>
                </c:pt>
                <c:pt idx="565">
                  <c:v>0.53080000000000005</c:v>
                </c:pt>
                <c:pt idx="566">
                  <c:v>0.53180000000000005</c:v>
                </c:pt>
                <c:pt idx="567">
                  <c:v>0.53280000000000005</c:v>
                </c:pt>
                <c:pt idx="568">
                  <c:v>0.53390000000000004</c:v>
                </c:pt>
                <c:pt idx="569">
                  <c:v>0.53490000000000004</c:v>
                </c:pt>
                <c:pt idx="570">
                  <c:v>0.53590000000000004</c:v>
                </c:pt>
                <c:pt idx="571">
                  <c:v>0.53690000000000004</c:v>
                </c:pt>
                <c:pt idx="572">
                  <c:v>0.53800000000000003</c:v>
                </c:pt>
                <c:pt idx="573">
                  <c:v>0.53900000000000003</c:v>
                </c:pt>
                <c:pt idx="574">
                  <c:v>0.54</c:v>
                </c:pt>
                <c:pt idx="575">
                  <c:v>0.54100000000000004</c:v>
                </c:pt>
                <c:pt idx="576">
                  <c:v>0.54210000000000003</c:v>
                </c:pt>
                <c:pt idx="577">
                  <c:v>0.54310000000000003</c:v>
                </c:pt>
                <c:pt idx="578">
                  <c:v>0.54410000000000003</c:v>
                </c:pt>
                <c:pt idx="579">
                  <c:v>0.54510000000000003</c:v>
                </c:pt>
                <c:pt idx="580">
                  <c:v>0.54620000000000002</c:v>
                </c:pt>
                <c:pt idx="581">
                  <c:v>0.54720000000000002</c:v>
                </c:pt>
                <c:pt idx="582">
                  <c:v>0.54820000000000002</c:v>
                </c:pt>
                <c:pt idx="583">
                  <c:v>0.54930000000000001</c:v>
                </c:pt>
                <c:pt idx="584">
                  <c:v>0.55030000000000001</c:v>
                </c:pt>
                <c:pt idx="585">
                  <c:v>0.55130000000000001</c:v>
                </c:pt>
                <c:pt idx="586">
                  <c:v>0.55230000000000001</c:v>
                </c:pt>
                <c:pt idx="587">
                  <c:v>0.5534</c:v>
                </c:pt>
                <c:pt idx="588">
                  <c:v>0.5544</c:v>
                </c:pt>
                <c:pt idx="589">
                  <c:v>0.5554</c:v>
                </c:pt>
                <c:pt idx="590">
                  <c:v>0.55640000000000001</c:v>
                </c:pt>
                <c:pt idx="591">
                  <c:v>0.5575</c:v>
                </c:pt>
                <c:pt idx="592">
                  <c:v>0.5585</c:v>
                </c:pt>
                <c:pt idx="593">
                  <c:v>0.5595</c:v>
                </c:pt>
                <c:pt idx="594">
                  <c:v>0.56059999999999999</c:v>
                </c:pt>
                <c:pt idx="595">
                  <c:v>0.56159999999999999</c:v>
                </c:pt>
                <c:pt idx="596">
                  <c:v>0.56259999999999999</c:v>
                </c:pt>
                <c:pt idx="597">
                  <c:v>0.56359999999999999</c:v>
                </c:pt>
                <c:pt idx="598">
                  <c:v>0.56469999999999998</c:v>
                </c:pt>
                <c:pt idx="599">
                  <c:v>0.56569999999999998</c:v>
                </c:pt>
                <c:pt idx="600">
                  <c:v>0.56669999999999998</c:v>
                </c:pt>
                <c:pt idx="601">
                  <c:v>0.56769999999999998</c:v>
                </c:pt>
                <c:pt idx="602">
                  <c:v>0.56879999999999997</c:v>
                </c:pt>
                <c:pt idx="603">
                  <c:v>0.56979999999999997</c:v>
                </c:pt>
                <c:pt idx="604">
                  <c:v>0.57079999999999997</c:v>
                </c:pt>
                <c:pt idx="605">
                  <c:v>0.57189999999999996</c:v>
                </c:pt>
                <c:pt idx="606">
                  <c:v>0.57289999999999996</c:v>
                </c:pt>
                <c:pt idx="607">
                  <c:v>0.57389999999999997</c:v>
                </c:pt>
                <c:pt idx="608">
                  <c:v>0.57489999999999997</c:v>
                </c:pt>
                <c:pt idx="609">
                  <c:v>0.57599999999999996</c:v>
                </c:pt>
                <c:pt idx="610">
                  <c:v>0.57699999999999996</c:v>
                </c:pt>
                <c:pt idx="611">
                  <c:v>0.57799999999999996</c:v>
                </c:pt>
                <c:pt idx="612">
                  <c:v>0.57909999999999995</c:v>
                </c:pt>
                <c:pt idx="613">
                  <c:v>0.58009999999999995</c:v>
                </c:pt>
                <c:pt idx="614">
                  <c:v>0.58109999999999995</c:v>
                </c:pt>
                <c:pt idx="615">
                  <c:v>0.58209999999999995</c:v>
                </c:pt>
                <c:pt idx="616">
                  <c:v>0.58320000000000005</c:v>
                </c:pt>
                <c:pt idx="617">
                  <c:v>0.58420000000000005</c:v>
                </c:pt>
                <c:pt idx="618">
                  <c:v>0.58520000000000005</c:v>
                </c:pt>
                <c:pt idx="619">
                  <c:v>0.58630000000000004</c:v>
                </c:pt>
                <c:pt idx="620">
                  <c:v>0.58730000000000004</c:v>
                </c:pt>
                <c:pt idx="621">
                  <c:v>0.58830000000000005</c:v>
                </c:pt>
                <c:pt idx="622">
                  <c:v>0.58930000000000005</c:v>
                </c:pt>
                <c:pt idx="623">
                  <c:v>0.59040000000000004</c:v>
                </c:pt>
                <c:pt idx="624">
                  <c:v>0.59140000000000004</c:v>
                </c:pt>
                <c:pt idx="625">
                  <c:v>0.59240000000000004</c:v>
                </c:pt>
                <c:pt idx="626">
                  <c:v>0.59340000000000004</c:v>
                </c:pt>
                <c:pt idx="627">
                  <c:v>0.59450000000000003</c:v>
                </c:pt>
                <c:pt idx="628">
                  <c:v>0.59550000000000003</c:v>
                </c:pt>
                <c:pt idx="629">
                  <c:v>0.59650000000000003</c:v>
                </c:pt>
                <c:pt idx="630">
                  <c:v>0.59760000000000002</c:v>
                </c:pt>
                <c:pt idx="631">
                  <c:v>0.59860000000000002</c:v>
                </c:pt>
                <c:pt idx="632">
                  <c:v>0.59960000000000002</c:v>
                </c:pt>
                <c:pt idx="633">
                  <c:v>0.60060000000000002</c:v>
                </c:pt>
                <c:pt idx="634">
                  <c:v>0.60170000000000001</c:v>
                </c:pt>
                <c:pt idx="635">
                  <c:v>0.60270000000000001</c:v>
                </c:pt>
                <c:pt idx="636">
                  <c:v>0.60370000000000001</c:v>
                </c:pt>
                <c:pt idx="637">
                  <c:v>0.6048</c:v>
                </c:pt>
                <c:pt idx="638">
                  <c:v>0.60580000000000001</c:v>
                </c:pt>
                <c:pt idx="639">
                  <c:v>0.60680000000000001</c:v>
                </c:pt>
                <c:pt idx="640">
                  <c:v>0.60780000000000001</c:v>
                </c:pt>
                <c:pt idx="641">
                  <c:v>0.6089</c:v>
                </c:pt>
                <c:pt idx="642">
                  <c:v>0.6099</c:v>
                </c:pt>
                <c:pt idx="643">
                  <c:v>0.6109</c:v>
                </c:pt>
                <c:pt idx="644">
                  <c:v>0.61199999999999999</c:v>
                </c:pt>
                <c:pt idx="645">
                  <c:v>0.61299999999999999</c:v>
                </c:pt>
                <c:pt idx="646">
                  <c:v>0.61399999999999999</c:v>
                </c:pt>
                <c:pt idx="647">
                  <c:v>0.61499999999999999</c:v>
                </c:pt>
                <c:pt idx="648">
                  <c:v>0.61609999999999998</c:v>
                </c:pt>
                <c:pt idx="649">
                  <c:v>0.61709999999999998</c:v>
                </c:pt>
                <c:pt idx="650">
                  <c:v>0.61809999999999998</c:v>
                </c:pt>
                <c:pt idx="651">
                  <c:v>0.61919999999999997</c:v>
                </c:pt>
                <c:pt idx="652">
                  <c:v>0.62019999999999997</c:v>
                </c:pt>
                <c:pt idx="653">
                  <c:v>0.62119999999999997</c:v>
                </c:pt>
                <c:pt idx="654">
                  <c:v>0.62229999999999996</c:v>
                </c:pt>
                <c:pt idx="655">
                  <c:v>0.62329999999999997</c:v>
                </c:pt>
                <c:pt idx="656">
                  <c:v>0.62429999999999997</c:v>
                </c:pt>
                <c:pt idx="657">
                  <c:v>0.62529999999999997</c:v>
                </c:pt>
                <c:pt idx="658">
                  <c:v>0.62639999999999996</c:v>
                </c:pt>
                <c:pt idx="659">
                  <c:v>0.62739999999999996</c:v>
                </c:pt>
                <c:pt idx="660">
                  <c:v>0.62839999999999996</c:v>
                </c:pt>
                <c:pt idx="661">
                  <c:v>0.62949999999999995</c:v>
                </c:pt>
                <c:pt idx="662">
                  <c:v>0.63049999999999995</c:v>
                </c:pt>
                <c:pt idx="663">
                  <c:v>0.63149999999999995</c:v>
                </c:pt>
                <c:pt idx="664">
                  <c:v>0.63249999999999995</c:v>
                </c:pt>
                <c:pt idx="665">
                  <c:v>0.63360000000000005</c:v>
                </c:pt>
                <c:pt idx="666">
                  <c:v>0.63460000000000005</c:v>
                </c:pt>
                <c:pt idx="667">
                  <c:v>0.63560000000000005</c:v>
                </c:pt>
                <c:pt idx="668">
                  <c:v>0.63670000000000004</c:v>
                </c:pt>
                <c:pt idx="669">
                  <c:v>0.63770000000000004</c:v>
                </c:pt>
                <c:pt idx="670">
                  <c:v>0.63870000000000005</c:v>
                </c:pt>
                <c:pt idx="671">
                  <c:v>0.63970000000000005</c:v>
                </c:pt>
                <c:pt idx="672">
                  <c:v>0.64080000000000004</c:v>
                </c:pt>
                <c:pt idx="673">
                  <c:v>0.64180000000000004</c:v>
                </c:pt>
                <c:pt idx="674">
                  <c:v>0.64280000000000004</c:v>
                </c:pt>
                <c:pt idx="675">
                  <c:v>0.64390000000000003</c:v>
                </c:pt>
                <c:pt idx="676">
                  <c:v>0.64490000000000003</c:v>
                </c:pt>
                <c:pt idx="677">
                  <c:v>0.64590000000000003</c:v>
                </c:pt>
                <c:pt idx="678">
                  <c:v>0.64700000000000002</c:v>
                </c:pt>
                <c:pt idx="679">
                  <c:v>0.64800000000000002</c:v>
                </c:pt>
                <c:pt idx="680">
                  <c:v>0.64900000000000002</c:v>
                </c:pt>
                <c:pt idx="681">
                  <c:v>0.65</c:v>
                </c:pt>
                <c:pt idx="682">
                  <c:v>0.65110000000000001</c:v>
                </c:pt>
                <c:pt idx="683">
                  <c:v>0.65210000000000001</c:v>
                </c:pt>
                <c:pt idx="684">
                  <c:v>0.65310000000000001</c:v>
                </c:pt>
                <c:pt idx="685">
                  <c:v>0.6542</c:v>
                </c:pt>
                <c:pt idx="686">
                  <c:v>0.6552</c:v>
                </c:pt>
                <c:pt idx="687">
                  <c:v>0.65620000000000001</c:v>
                </c:pt>
                <c:pt idx="688">
                  <c:v>0.65720000000000001</c:v>
                </c:pt>
                <c:pt idx="689">
                  <c:v>0.6583</c:v>
                </c:pt>
                <c:pt idx="690">
                  <c:v>0.6593</c:v>
                </c:pt>
                <c:pt idx="691">
                  <c:v>0.6603</c:v>
                </c:pt>
                <c:pt idx="692">
                  <c:v>0.66139999999999999</c:v>
                </c:pt>
                <c:pt idx="693">
                  <c:v>0.66239999999999999</c:v>
                </c:pt>
                <c:pt idx="694">
                  <c:v>0.66339999999999999</c:v>
                </c:pt>
                <c:pt idx="695">
                  <c:v>0.66449999999999998</c:v>
                </c:pt>
                <c:pt idx="696">
                  <c:v>0.66549999999999998</c:v>
                </c:pt>
                <c:pt idx="697">
                  <c:v>0.66649999999999998</c:v>
                </c:pt>
                <c:pt idx="698">
                  <c:v>0.66749999999999998</c:v>
                </c:pt>
                <c:pt idx="699">
                  <c:v>0.66859999999999997</c:v>
                </c:pt>
                <c:pt idx="700">
                  <c:v>0.66959999999999997</c:v>
                </c:pt>
                <c:pt idx="701">
                  <c:v>0.67059999999999997</c:v>
                </c:pt>
                <c:pt idx="702">
                  <c:v>0.67169999999999996</c:v>
                </c:pt>
                <c:pt idx="703">
                  <c:v>0.67269999999999996</c:v>
                </c:pt>
                <c:pt idx="704">
                  <c:v>0.67369999999999997</c:v>
                </c:pt>
                <c:pt idx="705">
                  <c:v>0.67479999999999996</c:v>
                </c:pt>
                <c:pt idx="706">
                  <c:v>0.67579999999999996</c:v>
                </c:pt>
                <c:pt idx="707">
                  <c:v>0.67679999999999996</c:v>
                </c:pt>
                <c:pt idx="708">
                  <c:v>0.67779999999999996</c:v>
                </c:pt>
                <c:pt idx="709">
                  <c:v>0.67889999999999995</c:v>
                </c:pt>
                <c:pt idx="710">
                  <c:v>0.67989999999999995</c:v>
                </c:pt>
                <c:pt idx="711">
                  <c:v>0.68089999999999995</c:v>
                </c:pt>
                <c:pt idx="712">
                  <c:v>0.68200000000000005</c:v>
                </c:pt>
                <c:pt idx="713">
                  <c:v>0.68300000000000005</c:v>
                </c:pt>
                <c:pt idx="714">
                  <c:v>0.68400000000000005</c:v>
                </c:pt>
                <c:pt idx="715">
                  <c:v>0.68510000000000004</c:v>
                </c:pt>
                <c:pt idx="716">
                  <c:v>0.68610000000000004</c:v>
                </c:pt>
                <c:pt idx="717">
                  <c:v>0.68710000000000004</c:v>
                </c:pt>
                <c:pt idx="718">
                  <c:v>0.68820000000000003</c:v>
                </c:pt>
                <c:pt idx="719">
                  <c:v>0.68920000000000003</c:v>
                </c:pt>
                <c:pt idx="720">
                  <c:v>0.69020000000000004</c:v>
                </c:pt>
                <c:pt idx="721">
                  <c:v>0.69120000000000004</c:v>
                </c:pt>
                <c:pt idx="722">
                  <c:v>0.69230000000000003</c:v>
                </c:pt>
                <c:pt idx="723">
                  <c:v>0.69330000000000003</c:v>
                </c:pt>
                <c:pt idx="724">
                  <c:v>0.69430000000000003</c:v>
                </c:pt>
                <c:pt idx="725">
                  <c:v>0.69540000000000002</c:v>
                </c:pt>
                <c:pt idx="726">
                  <c:v>0.69640000000000002</c:v>
                </c:pt>
                <c:pt idx="727">
                  <c:v>0.69740000000000002</c:v>
                </c:pt>
                <c:pt idx="728">
                  <c:v>0.69850000000000001</c:v>
                </c:pt>
                <c:pt idx="729">
                  <c:v>0.69950000000000001</c:v>
                </c:pt>
                <c:pt idx="730">
                  <c:v>0.70050000000000001</c:v>
                </c:pt>
                <c:pt idx="731">
                  <c:v>0.70150000000000001</c:v>
                </c:pt>
                <c:pt idx="732">
                  <c:v>0.7026</c:v>
                </c:pt>
                <c:pt idx="733">
                  <c:v>0.7036</c:v>
                </c:pt>
                <c:pt idx="734">
                  <c:v>0.7046</c:v>
                </c:pt>
                <c:pt idx="735">
                  <c:v>0.70569999999999999</c:v>
                </c:pt>
                <c:pt idx="736">
                  <c:v>0.70669999999999999</c:v>
                </c:pt>
                <c:pt idx="737">
                  <c:v>0.7077</c:v>
                </c:pt>
                <c:pt idx="738">
                  <c:v>0.70879999999999999</c:v>
                </c:pt>
                <c:pt idx="739">
                  <c:v>0.70979999999999999</c:v>
                </c:pt>
                <c:pt idx="740">
                  <c:v>0.71079999999999999</c:v>
                </c:pt>
                <c:pt idx="741">
                  <c:v>0.71189999999999998</c:v>
                </c:pt>
                <c:pt idx="742">
                  <c:v>0.71289999999999998</c:v>
                </c:pt>
                <c:pt idx="743">
                  <c:v>0.71389999999999998</c:v>
                </c:pt>
                <c:pt idx="744">
                  <c:v>0.71489999999999998</c:v>
                </c:pt>
                <c:pt idx="745">
                  <c:v>0.71599999999999997</c:v>
                </c:pt>
                <c:pt idx="746">
                  <c:v>0.71699999999999997</c:v>
                </c:pt>
                <c:pt idx="747">
                  <c:v>0.71799999999999997</c:v>
                </c:pt>
                <c:pt idx="748">
                  <c:v>0.71909999999999996</c:v>
                </c:pt>
                <c:pt idx="749">
                  <c:v>0.72009999999999996</c:v>
                </c:pt>
                <c:pt idx="750">
                  <c:v>0.72109999999999996</c:v>
                </c:pt>
                <c:pt idx="751">
                  <c:v>0.72219999999999995</c:v>
                </c:pt>
                <c:pt idx="752">
                  <c:v>0.72319999999999995</c:v>
                </c:pt>
                <c:pt idx="753">
                  <c:v>0.72419999999999995</c:v>
                </c:pt>
                <c:pt idx="754">
                  <c:v>0.72529999999999994</c:v>
                </c:pt>
                <c:pt idx="755">
                  <c:v>0.72629999999999995</c:v>
                </c:pt>
                <c:pt idx="756">
                  <c:v>0.72729999999999995</c:v>
                </c:pt>
                <c:pt idx="757">
                  <c:v>0.72829999999999995</c:v>
                </c:pt>
                <c:pt idx="758">
                  <c:v>0.72940000000000005</c:v>
                </c:pt>
                <c:pt idx="759">
                  <c:v>0.73040000000000005</c:v>
                </c:pt>
                <c:pt idx="760">
                  <c:v>0.73140000000000005</c:v>
                </c:pt>
                <c:pt idx="761">
                  <c:v>0.73250000000000004</c:v>
                </c:pt>
                <c:pt idx="762">
                  <c:v>0.73350000000000004</c:v>
                </c:pt>
                <c:pt idx="763">
                  <c:v>0.73450000000000004</c:v>
                </c:pt>
                <c:pt idx="764">
                  <c:v>0.73560000000000003</c:v>
                </c:pt>
                <c:pt idx="765">
                  <c:v>0.73660000000000003</c:v>
                </c:pt>
                <c:pt idx="766">
                  <c:v>0.73760000000000003</c:v>
                </c:pt>
                <c:pt idx="767">
                  <c:v>0.73870000000000002</c:v>
                </c:pt>
                <c:pt idx="768">
                  <c:v>0.73970000000000002</c:v>
                </c:pt>
                <c:pt idx="769">
                  <c:v>0.74070000000000003</c:v>
                </c:pt>
                <c:pt idx="770">
                  <c:v>0.74170000000000003</c:v>
                </c:pt>
                <c:pt idx="771">
                  <c:v>0.74280000000000002</c:v>
                </c:pt>
                <c:pt idx="772">
                  <c:v>0.74380000000000002</c:v>
                </c:pt>
                <c:pt idx="773">
                  <c:v>0.74480000000000002</c:v>
                </c:pt>
                <c:pt idx="774">
                  <c:v>0.74590000000000001</c:v>
                </c:pt>
                <c:pt idx="775">
                  <c:v>0.74690000000000001</c:v>
                </c:pt>
                <c:pt idx="776">
                  <c:v>0.74790000000000001</c:v>
                </c:pt>
                <c:pt idx="777">
                  <c:v>0.749</c:v>
                </c:pt>
                <c:pt idx="778">
                  <c:v>0.75</c:v>
                </c:pt>
                <c:pt idx="779">
                  <c:v>0.751</c:v>
                </c:pt>
                <c:pt idx="780">
                  <c:v>0.75209999999999999</c:v>
                </c:pt>
                <c:pt idx="781">
                  <c:v>0.75309999999999999</c:v>
                </c:pt>
                <c:pt idx="782">
                  <c:v>0.75409999999999999</c:v>
                </c:pt>
                <c:pt idx="783">
                  <c:v>0.75519999999999998</c:v>
                </c:pt>
                <c:pt idx="784">
                  <c:v>0.75619999999999998</c:v>
                </c:pt>
                <c:pt idx="785">
                  <c:v>0.75719999999999998</c:v>
                </c:pt>
                <c:pt idx="786">
                  <c:v>0.75819999999999999</c:v>
                </c:pt>
                <c:pt idx="787">
                  <c:v>0.75929999999999997</c:v>
                </c:pt>
                <c:pt idx="788">
                  <c:v>0.76029999999999998</c:v>
                </c:pt>
                <c:pt idx="789">
                  <c:v>0.76129999999999998</c:v>
                </c:pt>
                <c:pt idx="790">
                  <c:v>0.76239999999999997</c:v>
                </c:pt>
                <c:pt idx="791">
                  <c:v>0.76339999999999997</c:v>
                </c:pt>
                <c:pt idx="792">
                  <c:v>0.76439999999999997</c:v>
                </c:pt>
                <c:pt idx="793">
                  <c:v>0.76549999999999996</c:v>
                </c:pt>
                <c:pt idx="794">
                  <c:v>0.76649999999999996</c:v>
                </c:pt>
                <c:pt idx="795">
                  <c:v>0.76749999999999996</c:v>
                </c:pt>
                <c:pt idx="796">
                  <c:v>0.76859999999999995</c:v>
                </c:pt>
                <c:pt idx="797">
                  <c:v>0.76959999999999995</c:v>
                </c:pt>
                <c:pt idx="798">
                  <c:v>0.77059999999999995</c:v>
                </c:pt>
                <c:pt idx="799">
                  <c:v>0.77170000000000005</c:v>
                </c:pt>
                <c:pt idx="800">
                  <c:v>0.77270000000000005</c:v>
                </c:pt>
                <c:pt idx="801">
                  <c:v>0.77370000000000005</c:v>
                </c:pt>
                <c:pt idx="802">
                  <c:v>0.77470000000000006</c:v>
                </c:pt>
                <c:pt idx="803">
                  <c:v>0.77580000000000005</c:v>
                </c:pt>
                <c:pt idx="804">
                  <c:v>0.77680000000000005</c:v>
                </c:pt>
                <c:pt idx="805">
                  <c:v>0.77780000000000005</c:v>
                </c:pt>
                <c:pt idx="806">
                  <c:v>0.77890000000000004</c:v>
                </c:pt>
                <c:pt idx="807">
                  <c:v>0.77990000000000004</c:v>
                </c:pt>
                <c:pt idx="808">
                  <c:v>0.78090000000000004</c:v>
                </c:pt>
                <c:pt idx="809">
                  <c:v>0.78200000000000003</c:v>
                </c:pt>
                <c:pt idx="810">
                  <c:v>0.78300000000000003</c:v>
                </c:pt>
                <c:pt idx="811">
                  <c:v>0.78400000000000003</c:v>
                </c:pt>
                <c:pt idx="812">
                  <c:v>0.78510000000000002</c:v>
                </c:pt>
                <c:pt idx="813">
                  <c:v>0.78610000000000002</c:v>
                </c:pt>
                <c:pt idx="814">
                  <c:v>0.78710000000000002</c:v>
                </c:pt>
                <c:pt idx="815">
                  <c:v>0.78820000000000001</c:v>
                </c:pt>
                <c:pt idx="816">
                  <c:v>0.78920000000000001</c:v>
                </c:pt>
                <c:pt idx="817">
                  <c:v>0.79020000000000001</c:v>
                </c:pt>
                <c:pt idx="818">
                  <c:v>0.79120000000000001</c:v>
                </c:pt>
                <c:pt idx="819">
                  <c:v>0.7923</c:v>
                </c:pt>
                <c:pt idx="820">
                  <c:v>0.79330000000000001</c:v>
                </c:pt>
                <c:pt idx="821">
                  <c:v>0.79430000000000001</c:v>
                </c:pt>
                <c:pt idx="822">
                  <c:v>0.7954</c:v>
                </c:pt>
                <c:pt idx="823">
                  <c:v>0.7964</c:v>
                </c:pt>
                <c:pt idx="824">
                  <c:v>0.7974</c:v>
                </c:pt>
                <c:pt idx="825">
                  <c:v>0.79849999999999999</c:v>
                </c:pt>
                <c:pt idx="826">
                  <c:v>0.79949999999999999</c:v>
                </c:pt>
                <c:pt idx="827">
                  <c:v>0.80049999999999999</c:v>
                </c:pt>
                <c:pt idx="828">
                  <c:v>0.80159999999999998</c:v>
                </c:pt>
                <c:pt idx="829">
                  <c:v>0.80259999999999998</c:v>
                </c:pt>
                <c:pt idx="830">
                  <c:v>0.80359999999999998</c:v>
                </c:pt>
                <c:pt idx="831">
                  <c:v>0.80469999999999997</c:v>
                </c:pt>
                <c:pt idx="832">
                  <c:v>0.80569999999999997</c:v>
                </c:pt>
                <c:pt idx="833">
                  <c:v>0.80669999999999997</c:v>
                </c:pt>
                <c:pt idx="834">
                  <c:v>0.80779999999999996</c:v>
                </c:pt>
                <c:pt idx="835">
                  <c:v>0.80879999999999996</c:v>
                </c:pt>
                <c:pt idx="836">
                  <c:v>0.80979999999999996</c:v>
                </c:pt>
                <c:pt idx="837">
                  <c:v>0.81079999999999997</c:v>
                </c:pt>
                <c:pt idx="838">
                  <c:v>0.81189999999999996</c:v>
                </c:pt>
                <c:pt idx="839">
                  <c:v>0.81289999999999996</c:v>
                </c:pt>
                <c:pt idx="840">
                  <c:v>0.81389999999999996</c:v>
                </c:pt>
                <c:pt idx="841">
                  <c:v>0.81499999999999995</c:v>
                </c:pt>
                <c:pt idx="842">
                  <c:v>0.81599999999999995</c:v>
                </c:pt>
                <c:pt idx="843">
                  <c:v>0.81699999999999995</c:v>
                </c:pt>
                <c:pt idx="844">
                  <c:v>0.81810000000000005</c:v>
                </c:pt>
                <c:pt idx="845">
                  <c:v>0.81910000000000005</c:v>
                </c:pt>
                <c:pt idx="846">
                  <c:v>0.82010000000000005</c:v>
                </c:pt>
                <c:pt idx="847">
                  <c:v>0.82120000000000004</c:v>
                </c:pt>
                <c:pt idx="848">
                  <c:v>0.82220000000000004</c:v>
                </c:pt>
                <c:pt idx="849">
                  <c:v>0.82320000000000004</c:v>
                </c:pt>
                <c:pt idx="850">
                  <c:v>0.82430000000000003</c:v>
                </c:pt>
                <c:pt idx="851">
                  <c:v>0.82530000000000003</c:v>
                </c:pt>
                <c:pt idx="852">
                  <c:v>0.82630000000000003</c:v>
                </c:pt>
                <c:pt idx="853">
                  <c:v>0.82740000000000002</c:v>
                </c:pt>
                <c:pt idx="854">
                  <c:v>0.82840000000000003</c:v>
                </c:pt>
                <c:pt idx="855">
                  <c:v>0.82940000000000003</c:v>
                </c:pt>
                <c:pt idx="856">
                  <c:v>0.83040000000000003</c:v>
                </c:pt>
                <c:pt idx="857">
                  <c:v>0.83150000000000002</c:v>
                </c:pt>
                <c:pt idx="858">
                  <c:v>0.83250000000000002</c:v>
                </c:pt>
                <c:pt idx="859">
                  <c:v>0.83350000000000002</c:v>
                </c:pt>
                <c:pt idx="860">
                  <c:v>0.83460000000000001</c:v>
                </c:pt>
                <c:pt idx="861">
                  <c:v>0.83560000000000001</c:v>
                </c:pt>
                <c:pt idx="862">
                  <c:v>0.83660000000000001</c:v>
                </c:pt>
                <c:pt idx="863">
                  <c:v>0.8377</c:v>
                </c:pt>
                <c:pt idx="864">
                  <c:v>0.8387</c:v>
                </c:pt>
                <c:pt idx="865">
                  <c:v>0.8397</c:v>
                </c:pt>
                <c:pt idx="866">
                  <c:v>0.84079999999999999</c:v>
                </c:pt>
                <c:pt idx="867">
                  <c:v>0.84179999999999999</c:v>
                </c:pt>
              </c:numCache>
            </c:numRef>
          </c:xVal>
          <c:yVal>
            <c:numRef>
              <c:f>NEMI!$I$3:$I$870</c:f>
              <c:numCache>
                <c:formatCode>0.00E+00</c:formatCode>
                <c:ptCount val="868"/>
                <c:pt idx="0">
                  <c:v>4.4519999999999999E-7</c:v>
                </c:pt>
                <c:pt idx="1">
                  <c:v>4.6559999999999999E-7</c:v>
                </c:pt>
                <c:pt idx="2">
                  <c:v>4.8589999999999998E-7</c:v>
                </c:pt>
                <c:pt idx="3">
                  <c:v>5.06E-7</c:v>
                </c:pt>
                <c:pt idx="4">
                  <c:v>5.2630000000000005E-7</c:v>
                </c:pt>
                <c:pt idx="5">
                  <c:v>5.4649999999999998E-7</c:v>
                </c:pt>
                <c:pt idx="6">
                  <c:v>5.6700000000000003E-7</c:v>
                </c:pt>
                <c:pt idx="7">
                  <c:v>5.8589999999999997E-7</c:v>
                </c:pt>
                <c:pt idx="8">
                  <c:v>6.0539999999999996E-7</c:v>
                </c:pt>
                <c:pt idx="9">
                  <c:v>6.2480000000000004E-7</c:v>
                </c:pt>
                <c:pt idx="10">
                  <c:v>6.4359999999999997E-7</c:v>
                </c:pt>
                <c:pt idx="11">
                  <c:v>6.6219999999999999E-7</c:v>
                </c:pt>
                <c:pt idx="12">
                  <c:v>6.807E-7</c:v>
                </c:pt>
                <c:pt idx="13">
                  <c:v>6.9859999999999997E-7</c:v>
                </c:pt>
                <c:pt idx="14">
                  <c:v>7.1640000000000004E-7</c:v>
                </c:pt>
                <c:pt idx="15">
                  <c:v>7.3330000000000003E-7</c:v>
                </c:pt>
                <c:pt idx="16">
                  <c:v>7.5020000000000003E-7</c:v>
                </c:pt>
                <c:pt idx="17">
                  <c:v>7.6700000000000003E-7</c:v>
                </c:pt>
                <c:pt idx="18">
                  <c:v>7.8319999999999997E-7</c:v>
                </c:pt>
                <c:pt idx="19">
                  <c:v>7.9920000000000001E-7</c:v>
                </c:pt>
                <c:pt idx="20">
                  <c:v>8.1500000000000003E-7</c:v>
                </c:pt>
                <c:pt idx="21">
                  <c:v>8.3050000000000003E-7</c:v>
                </c:pt>
                <c:pt idx="22">
                  <c:v>8.4620000000000005E-7</c:v>
                </c:pt>
                <c:pt idx="23">
                  <c:v>8.6140000000000002E-7</c:v>
                </c:pt>
                <c:pt idx="24">
                  <c:v>8.7680000000000002E-7</c:v>
                </c:pt>
                <c:pt idx="25">
                  <c:v>8.9179999999999998E-7</c:v>
                </c:pt>
                <c:pt idx="26">
                  <c:v>9.0670000000000004E-7</c:v>
                </c:pt>
                <c:pt idx="27">
                  <c:v>9.2109999999999996E-7</c:v>
                </c:pt>
                <c:pt idx="28">
                  <c:v>9.3569999999999999E-7</c:v>
                </c:pt>
                <c:pt idx="29">
                  <c:v>9.5010000000000002E-7</c:v>
                </c:pt>
                <c:pt idx="30">
                  <c:v>9.6309999999999994E-7</c:v>
                </c:pt>
                <c:pt idx="31">
                  <c:v>9.7769999999999997E-7</c:v>
                </c:pt>
                <c:pt idx="32">
                  <c:v>9.9270000000000004E-7</c:v>
                </c:pt>
                <c:pt idx="33">
                  <c:v>1.0070000000000001E-6</c:v>
                </c:pt>
                <c:pt idx="34">
                  <c:v>1.0219999999999999E-6</c:v>
                </c:pt>
                <c:pt idx="35">
                  <c:v>1.035E-6</c:v>
                </c:pt>
                <c:pt idx="36">
                  <c:v>1.0499999999999999E-6</c:v>
                </c:pt>
                <c:pt idx="37">
                  <c:v>1.0640000000000001E-6</c:v>
                </c:pt>
                <c:pt idx="38">
                  <c:v>1.079E-6</c:v>
                </c:pt>
                <c:pt idx="39">
                  <c:v>1.0920000000000001E-6</c:v>
                </c:pt>
                <c:pt idx="40">
                  <c:v>1.1060000000000001E-6</c:v>
                </c:pt>
                <c:pt idx="41">
                  <c:v>1.1200000000000001E-6</c:v>
                </c:pt>
                <c:pt idx="42">
                  <c:v>1.1340000000000001E-6</c:v>
                </c:pt>
                <c:pt idx="43">
                  <c:v>1.147E-6</c:v>
                </c:pt>
                <c:pt idx="44">
                  <c:v>1.1599999999999999E-6</c:v>
                </c:pt>
                <c:pt idx="45">
                  <c:v>1.173E-6</c:v>
                </c:pt>
                <c:pt idx="46">
                  <c:v>1.184E-6</c:v>
                </c:pt>
                <c:pt idx="47">
                  <c:v>1.1960000000000001E-6</c:v>
                </c:pt>
                <c:pt idx="48">
                  <c:v>1.207E-6</c:v>
                </c:pt>
                <c:pt idx="49">
                  <c:v>1.2130000000000001E-6</c:v>
                </c:pt>
                <c:pt idx="50">
                  <c:v>1.2219999999999999E-6</c:v>
                </c:pt>
                <c:pt idx="51">
                  <c:v>1.2309999999999999E-6</c:v>
                </c:pt>
                <c:pt idx="52">
                  <c:v>1.238E-6</c:v>
                </c:pt>
                <c:pt idx="53">
                  <c:v>1.2440000000000001E-6</c:v>
                </c:pt>
                <c:pt idx="54">
                  <c:v>1.249E-6</c:v>
                </c:pt>
                <c:pt idx="55">
                  <c:v>1.2529999999999999E-6</c:v>
                </c:pt>
                <c:pt idx="56">
                  <c:v>1.2559999999999999E-6</c:v>
                </c:pt>
                <c:pt idx="57">
                  <c:v>1.2580000000000001E-6</c:v>
                </c:pt>
                <c:pt idx="58">
                  <c:v>1.2589999999999999E-6</c:v>
                </c:pt>
                <c:pt idx="59">
                  <c:v>1.2589999999999999E-6</c:v>
                </c:pt>
                <c:pt idx="60">
                  <c:v>1.257E-6</c:v>
                </c:pt>
                <c:pt idx="61">
                  <c:v>1.2550000000000001E-6</c:v>
                </c:pt>
                <c:pt idx="62">
                  <c:v>1.251E-6</c:v>
                </c:pt>
                <c:pt idx="63">
                  <c:v>1.2470000000000001E-6</c:v>
                </c:pt>
                <c:pt idx="64">
                  <c:v>1.2410000000000001E-6</c:v>
                </c:pt>
                <c:pt idx="65">
                  <c:v>1.234E-6</c:v>
                </c:pt>
                <c:pt idx="66">
                  <c:v>1.2270000000000001E-6</c:v>
                </c:pt>
                <c:pt idx="67">
                  <c:v>1.218E-6</c:v>
                </c:pt>
                <c:pt idx="68">
                  <c:v>1.2100000000000001E-6</c:v>
                </c:pt>
                <c:pt idx="69">
                  <c:v>1.201E-6</c:v>
                </c:pt>
                <c:pt idx="70">
                  <c:v>1.1909999999999999E-6</c:v>
                </c:pt>
                <c:pt idx="71">
                  <c:v>1.1820000000000001E-6</c:v>
                </c:pt>
                <c:pt idx="72">
                  <c:v>1.172E-6</c:v>
                </c:pt>
                <c:pt idx="73">
                  <c:v>1.1620000000000001E-6</c:v>
                </c:pt>
                <c:pt idx="74">
                  <c:v>1.1519999999999999E-6</c:v>
                </c:pt>
                <c:pt idx="75">
                  <c:v>1.141E-6</c:v>
                </c:pt>
                <c:pt idx="76">
                  <c:v>1.1310000000000001E-6</c:v>
                </c:pt>
                <c:pt idx="77">
                  <c:v>1.1200000000000001E-6</c:v>
                </c:pt>
                <c:pt idx="78">
                  <c:v>1.108E-6</c:v>
                </c:pt>
                <c:pt idx="79">
                  <c:v>1.097E-6</c:v>
                </c:pt>
                <c:pt idx="80">
                  <c:v>1.085E-6</c:v>
                </c:pt>
                <c:pt idx="81">
                  <c:v>1.0720000000000001E-6</c:v>
                </c:pt>
                <c:pt idx="82">
                  <c:v>1.0589999999999999E-6</c:v>
                </c:pt>
                <c:pt idx="83">
                  <c:v>1.046E-6</c:v>
                </c:pt>
                <c:pt idx="84">
                  <c:v>1.032E-6</c:v>
                </c:pt>
                <c:pt idx="85">
                  <c:v>1.018E-6</c:v>
                </c:pt>
                <c:pt idx="86">
                  <c:v>1.004E-6</c:v>
                </c:pt>
                <c:pt idx="87">
                  <c:v>9.8899999999999998E-7</c:v>
                </c:pt>
                <c:pt idx="88">
                  <c:v>9.7449999999999994E-7</c:v>
                </c:pt>
                <c:pt idx="89">
                  <c:v>9.5989999999999991E-7</c:v>
                </c:pt>
                <c:pt idx="90">
                  <c:v>9.4549999999999999E-7</c:v>
                </c:pt>
                <c:pt idx="91">
                  <c:v>9.3129999999999998E-7</c:v>
                </c:pt>
                <c:pt idx="92">
                  <c:v>9.1729999999999999E-7</c:v>
                </c:pt>
                <c:pt idx="93">
                  <c:v>9.0370000000000003E-7</c:v>
                </c:pt>
                <c:pt idx="94">
                  <c:v>8.9049999999999999E-7</c:v>
                </c:pt>
                <c:pt idx="95">
                  <c:v>8.7779999999999999E-7</c:v>
                </c:pt>
                <c:pt idx="96">
                  <c:v>8.6540000000000001E-7</c:v>
                </c:pt>
                <c:pt idx="97">
                  <c:v>8.5339999999999995E-7</c:v>
                </c:pt>
                <c:pt idx="98">
                  <c:v>8.4190000000000004E-7</c:v>
                </c:pt>
                <c:pt idx="99">
                  <c:v>8.3079999999999995E-7</c:v>
                </c:pt>
                <c:pt idx="100">
                  <c:v>8.2009999999999999E-7</c:v>
                </c:pt>
                <c:pt idx="101">
                  <c:v>8.0989999999999997E-7</c:v>
                </c:pt>
                <c:pt idx="102">
                  <c:v>7.9920000000000001E-7</c:v>
                </c:pt>
                <c:pt idx="103">
                  <c:v>7.8999999999999995E-7</c:v>
                </c:pt>
                <c:pt idx="104">
                  <c:v>7.8110000000000003E-7</c:v>
                </c:pt>
                <c:pt idx="105">
                  <c:v>7.7280000000000004E-7</c:v>
                </c:pt>
                <c:pt idx="106">
                  <c:v>7.6489999999999997E-7</c:v>
                </c:pt>
                <c:pt idx="107">
                  <c:v>7.5730000000000004E-7</c:v>
                </c:pt>
                <c:pt idx="108">
                  <c:v>7.5020000000000003E-7</c:v>
                </c:pt>
                <c:pt idx="109">
                  <c:v>7.4340000000000005E-7</c:v>
                </c:pt>
                <c:pt idx="110">
                  <c:v>7.37E-7</c:v>
                </c:pt>
                <c:pt idx="111">
                  <c:v>7.3099999999999997E-7</c:v>
                </c:pt>
                <c:pt idx="112">
                  <c:v>7.2519999999999996E-7</c:v>
                </c:pt>
                <c:pt idx="113">
                  <c:v>7.1979999999999997E-7</c:v>
                </c:pt>
                <c:pt idx="114">
                  <c:v>7.1480000000000002E-7</c:v>
                </c:pt>
                <c:pt idx="115">
                  <c:v>7.1009999999999999E-7</c:v>
                </c:pt>
                <c:pt idx="116">
                  <c:v>7.0569999999999997E-7</c:v>
                </c:pt>
                <c:pt idx="117">
                  <c:v>7.0159999999999998E-7</c:v>
                </c:pt>
                <c:pt idx="118">
                  <c:v>6.9780000000000001E-7</c:v>
                </c:pt>
                <c:pt idx="119">
                  <c:v>6.9429999999999996E-7</c:v>
                </c:pt>
                <c:pt idx="120">
                  <c:v>6.9100000000000003E-7</c:v>
                </c:pt>
                <c:pt idx="121">
                  <c:v>6.8790000000000001E-7</c:v>
                </c:pt>
                <c:pt idx="122">
                  <c:v>6.8500000000000001E-7</c:v>
                </c:pt>
                <c:pt idx="123">
                  <c:v>6.8009999999999996E-7</c:v>
                </c:pt>
                <c:pt idx="124">
                  <c:v>6.7759999999999998E-7</c:v>
                </c:pt>
                <c:pt idx="125">
                  <c:v>6.7520000000000001E-7</c:v>
                </c:pt>
                <c:pt idx="126">
                  <c:v>6.7299999999999995E-7</c:v>
                </c:pt>
                <c:pt idx="127">
                  <c:v>6.7090000000000001E-7</c:v>
                </c:pt>
                <c:pt idx="128">
                  <c:v>6.6879999999999995E-7</c:v>
                </c:pt>
                <c:pt idx="129">
                  <c:v>6.6690000000000002E-7</c:v>
                </c:pt>
                <c:pt idx="130">
                  <c:v>6.6499999999999999E-7</c:v>
                </c:pt>
                <c:pt idx="131">
                  <c:v>6.6319999999999996E-7</c:v>
                </c:pt>
                <c:pt idx="132">
                  <c:v>6.6150000000000004E-7</c:v>
                </c:pt>
                <c:pt idx="133">
                  <c:v>6.5980000000000002E-7</c:v>
                </c:pt>
                <c:pt idx="134">
                  <c:v>6.581E-7</c:v>
                </c:pt>
                <c:pt idx="135">
                  <c:v>6.5649999999999998E-7</c:v>
                </c:pt>
                <c:pt idx="136">
                  <c:v>6.5489999999999997E-7</c:v>
                </c:pt>
                <c:pt idx="137">
                  <c:v>6.5329999999999995E-7</c:v>
                </c:pt>
                <c:pt idx="138">
                  <c:v>6.5180000000000005E-7</c:v>
                </c:pt>
                <c:pt idx="139">
                  <c:v>6.5030000000000005E-7</c:v>
                </c:pt>
                <c:pt idx="140">
                  <c:v>6.4890000000000005E-7</c:v>
                </c:pt>
                <c:pt idx="141">
                  <c:v>6.4750000000000005E-7</c:v>
                </c:pt>
                <c:pt idx="142">
                  <c:v>6.4610000000000005E-7</c:v>
                </c:pt>
                <c:pt idx="143">
                  <c:v>6.4479999999999995E-7</c:v>
                </c:pt>
                <c:pt idx="144">
                  <c:v>6.4349999999999996E-7</c:v>
                </c:pt>
                <c:pt idx="145">
                  <c:v>6.4229999999999997E-7</c:v>
                </c:pt>
                <c:pt idx="146">
                  <c:v>6.4109999999999999E-7</c:v>
                </c:pt>
                <c:pt idx="147">
                  <c:v>6.3990000000000001E-7</c:v>
                </c:pt>
                <c:pt idx="148">
                  <c:v>6.3880000000000003E-7</c:v>
                </c:pt>
                <c:pt idx="149">
                  <c:v>6.3779999999999995E-7</c:v>
                </c:pt>
                <c:pt idx="150">
                  <c:v>6.3679999999999998E-7</c:v>
                </c:pt>
                <c:pt idx="151">
                  <c:v>6.3600000000000003E-7</c:v>
                </c:pt>
                <c:pt idx="152">
                  <c:v>6.3519999999999997E-7</c:v>
                </c:pt>
                <c:pt idx="153">
                  <c:v>6.3440000000000002E-7</c:v>
                </c:pt>
                <c:pt idx="154">
                  <c:v>6.3379999999999997E-7</c:v>
                </c:pt>
                <c:pt idx="155">
                  <c:v>6.3320000000000003E-7</c:v>
                </c:pt>
                <c:pt idx="156">
                  <c:v>6.3269999999999999E-7</c:v>
                </c:pt>
                <c:pt idx="157">
                  <c:v>6.3219999999999996E-7</c:v>
                </c:pt>
                <c:pt idx="158">
                  <c:v>6.3180000000000003E-7</c:v>
                </c:pt>
                <c:pt idx="159">
                  <c:v>6.314E-7</c:v>
                </c:pt>
                <c:pt idx="160">
                  <c:v>6.3109999999999998E-7</c:v>
                </c:pt>
                <c:pt idx="161">
                  <c:v>6.3079999999999996E-7</c:v>
                </c:pt>
                <c:pt idx="162">
                  <c:v>6.3050000000000004E-7</c:v>
                </c:pt>
                <c:pt idx="163">
                  <c:v>6.3030000000000003E-7</c:v>
                </c:pt>
                <c:pt idx="164">
                  <c:v>6.3E-7</c:v>
                </c:pt>
                <c:pt idx="165">
                  <c:v>6.2979999999999999E-7</c:v>
                </c:pt>
                <c:pt idx="166">
                  <c:v>6.2959999999999997E-7</c:v>
                </c:pt>
                <c:pt idx="167">
                  <c:v>6.2949999999999997E-7</c:v>
                </c:pt>
                <c:pt idx="168">
                  <c:v>6.2929999999999995E-7</c:v>
                </c:pt>
                <c:pt idx="169">
                  <c:v>6.2910000000000004E-7</c:v>
                </c:pt>
                <c:pt idx="170">
                  <c:v>6.2900000000000003E-7</c:v>
                </c:pt>
                <c:pt idx="171">
                  <c:v>6.2890000000000003E-7</c:v>
                </c:pt>
                <c:pt idx="172">
                  <c:v>6.2880000000000002E-7</c:v>
                </c:pt>
                <c:pt idx="173">
                  <c:v>6.2870000000000001E-7</c:v>
                </c:pt>
                <c:pt idx="174">
                  <c:v>6.286E-7</c:v>
                </c:pt>
                <c:pt idx="175">
                  <c:v>6.285E-7</c:v>
                </c:pt>
                <c:pt idx="176">
                  <c:v>6.285E-7</c:v>
                </c:pt>
                <c:pt idx="177">
                  <c:v>6.285E-7</c:v>
                </c:pt>
                <c:pt idx="178">
                  <c:v>6.286E-7</c:v>
                </c:pt>
                <c:pt idx="179">
                  <c:v>6.286E-7</c:v>
                </c:pt>
                <c:pt idx="180">
                  <c:v>6.2870000000000001E-7</c:v>
                </c:pt>
                <c:pt idx="181">
                  <c:v>6.2870000000000001E-7</c:v>
                </c:pt>
                <c:pt idx="182">
                  <c:v>6.2880000000000002E-7</c:v>
                </c:pt>
                <c:pt idx="183">
                  <c:v>6.2880000000000002E-7</c:v>
                </c:pt>
                <c:pt idx="184">
                  <c:v>6.2880000000000002E-7</c:v>
                </c:pt>
                <c:pt idx="185">
                  <c:v>6.2870000000000001E-7</c:v>
                </c:pt>
                <c:pt idx="186">
                  <c:v>6.286E-7</c:v>
                </c:pt>
                <c:pt idx="187">
                  <c:v>6.285E-7</c:v>
                </c:pt>
                <c:pt idx="188">
                  <c:v>6.2839999999999999E-7</c:v>
                </c:pt>
                <c:pt idx="189">
                  <c:v>6.2829999999999998E-7</c:v>
                </c:pt>
                <c:pt idx="190">
                  <c:v>6.2809999999999997E-7</c:v>
                </c:pt>
                <c:pt idx="191">
                  <c:v>6.2799999999999996E-7</c:v>
                </c:pt>
                <c:pt idx="192">
                  <c:v>6.2789999999999995E-7</c:v>
                </c:pt>
                <c:pt idx="193">
                  <c:v>6.2780000000000005E-7</c:v>
                </c:pt>
                <c:pt idx="194">
                  <c:v>6.2780000000000005E-7</c:v>
                </c:pt>
                <c:pt idx="195">
                  <c:v>6.2780000000000005E-7</c:v>
                </c:pt>
                <c:pt idx="196">
                  <c:v>6.2780000000000005E-7</c:v>
                </c:pt>
                <c:pt idx="197">
                  <c:v>6.2789999999999995E-7</c:v>
                </c:pt>
                <c:pt idx="198">
                  <c:v>6.2799999999999996E-7</c:v>
                </c:pt>
                <c:pt idx="199">
                  <c:v>6.2819999999999997E-7</c:v>
                </c:pt>
                <c:pt idx="200">
                  <c:v>6.2839999999999999E-7</c:v>
                </c:pt>
                <c:pt idx="201">
                  <c:v>6.2870000000000001E-7</c:v>
                </c:pt>
                <c:pt idx="202">
                  <c:v>6.2910000000000004E-7</c:v>
                </c:pt>
                <c:pt idx="203">
                  <c:v>6.2949999999999997E-7</c:v>
                </c:pt>
                <c:pt idx="204">
                  <c:v>6.3E-7</c:v>
                </c:pt>
                <c:pt idx="205">
                  <c:v>6.3060000000000005E-7</c:v>
                </c:pt>
                <c:pt idx="206">
                  <c:v>6.313E-7</c:v>
                </c:pt>
                <c:pt idx="207">
                  <c:v>6.3200000000000005E-7</c:v>
                </c:pt>
                <c:pt idx="208">
                  <c:v>6.328E-7</c:v>
                </c:pt>
                <c:pt idx="209">
                  <c:v>6.3359999999999996E-7</c:v>
                </c:pt>
                <c:pt idx="210">
                  <c:v>6.3450000000000002E-7</c:v>
                </c:pt>
                <c:pt idx="211">
                  <c:v>6.3539999999999999E-7</c:v>
                </c:pt>
                <c:pt idx="212">
                  <c:v>6.3639999999999995E-7</c:v>
                </c:pt>
                <c:pt idx="213">
                  <c:v>6.3730000000000002E-7</c:v>
                </c:pt>
                <c:pt idx="214">
                  <c:v>6.3819999999999998E-7</c:v>
                </c:pt>
                <c:pt idx="215">
                  <c:v>6.3910000000000005E-7</c:v>
                </c:pt>
                <c:pt idx="216">
                  <c:v>6.3990000000000001E-7</c:v>
                </c:pt>
                <c:pt idx="217">
                  <c:v>6.4069999999999996E-7</c:v>
                </c:pt>
                <c:pt idx="218">
                  <c:v>6.4140000000000001E-7</c:v>
                </c:pt>
                <c:pt idx="219">
                  <c:v>6.4209999999999996E-7</c:v>
                </c:pt>
                <c:pt idx="220">
                  <c:v>6.427E-7</c:v>
                </c:pt>
                <c:pt idx="221">
                  <c:v>6.4320000000000004E-7</c:v>
                </c:pt>
                <c:pt idx="222">
                  <c:v>6.4359999999999997E-7</c:v>
                </c:pt>
                <c:pt idx="223">
                  <c:v>6.44E-7</c:v>
                </c:pt>
                <c:pt idx="224">
                  <c:v>6.4430000000000002E-7</c:v>
                </c:pt>
                <c:pt idx="225">
                  <c:v>6.4450000000000003E-7</c:v>
                </c:pt>
                <c:pt idx="226">
                  <c:v>6.4460000000000004E-7</c:v>
                </c:pt>
                <c:pt idx="227">
                  <c:v>6.4470000000000005E-7</c:v>
                </c:pt>
                <c:pt idx="228">
                  <c:v>6.4470000000000005E-7</c:v>
                </c:pt>
                <c:pt idx="229">
                  <c:v>6.4470000000000005E-7</c:v>
                </c:pt>
                <c:pt idx="230">
                  <c:v>6.4460000000000004E-7</c:v>
                </c:pt>
                <c:pt idx="231">
                  <c:v>6.4450000000000003E-7</c:v>
                </c:pt>
                <c:pt idx="232">
                  <c:v>6.4430000000000002E-7</c:v>
                </c:pt>
                <c:pt idx="233">
                  <c:v>6.441E-7</c:v>
                </c:pt>
                <c:pt idx="234">
                  <c:v>6.4389999999999999E-7</c:v>
                </c:pt>
                <c:pt idx="235">
                  <c:v>6.4369999999999997E-7</c:v>
                </c:pt>
                <c:pt idx="236">
                  <c:v>6.4359999999999997E-7</c:v>
                </c:pt>
                <c:pt idx="237">
                  <c:v>6.4339999999999995E-7</c:v>
                </c:pt>
                <c:pt idx="238">
                  <c:v>6.4339999999999995E-7</c:v>
                </c:pt>
                <c:pt idx="239">
                  <c:v>6.4330000000000005E-7</c:v>
                </c:pt>
                <c:pt idx="240">
                  <c:v>6.4330000000000005E-7</c:v>
                </c:pt>
                <c:pt idx="241">
                  <c:v>6.4339999999999995E-7</c:v>
                </c:pt>
                <c:pt idx="242">
                  <c:v>6.4359999999999997E-7</c:v>
                </c:pt>
                <c:pt idx="243">
                  <c:v>6.4379999999999998E-7</c:v>
                </c:pt>
                <c:pt idx="244">
                  <c:v>6.4420000000000001E-7</c:v>
                </c:pt>
                <c:pt idx="245">
                  <c:v>6.4460000000000004E-7</c:v>
                </c:pt>
                <c:pt idx="246">
                  <c:v>6.4509999999999997E-7</c:v>
                </c:pt>
                <c:pt idx="247">
                  <c:v>6.4580000000000003E-7</c:v>
                </c:pt>
                <c:pt idx="248">
                  <c:v>6.4649999999999997E-7</c:v>
                </c:pt>
                <c:pt idx="249">
                  <c:v>6.4730000000000003E-7</c:v>
                </c:pt>
                <c:pt idx="250">
                  <c:v>6.483E-7</c:v>
                </c:pt>
                <c:pt idx="251">
                  <c:v>6.4929999999999997E-7</c:v>
                </c:pt>
                <c:pt idx="252">
                  <c:v>6.5039999999999995E-7</c:v>
                </c:pt>
                <c:pt idx="253">
                  <c:v>6.5160000000000004E-7</c:v>
                </c:pt>
                <c:pt idx="254">
                  <c:v>6.5290000000000003E-7</c:v>
                </c:pt>
                <c:pt idx="255">
                  <c:v>6.5420000000000002E-7</c:v>
                </c:pt>
                <c:pt idx="256">
                  <c:v>6.5560000000000002E-7</c:v>
                </c:pt>
                <c:pt idx="257">
                  <c:v>6.5700000000000002E-7</c:v>
                </c:pt>
                <c:pt idx="258">
                  <c:v>6.5850000000000003E-7</c:v>
                </c:pt>
                <c:pt idx="259">
                  <c:v>6.6000000000000003E-7</c:v>
                </c:pt>
                <c:pt idx="260">
                  <c:v>6.6150000000000004E-7</c:v>
                </c:pt>
                <c:pt idx="261">
                  <c:v>6.6300000000000005E-7</c:v>
                </c:pt>
                <c:pt idx="262">
                  <c:v>6.6459999999999996E-7</c:v>
                </c:pt>
                <c:pt idx="263">
                  <c:v>6.6619999999999997E-7</c:v>
                </c:pt>
                <c:pt idx="264">
                  <c:v>6.6779999999999998E-7</c:v>
                </c:pt>
                <c:pt idx="265">
                  <c:v>6.6950000000000001E-7</c:v>
                </c:pt>
                <c:pt idx="266">
                  <c:v>6.7110000000000002E-7</c:v>
                </c:pt>
                <c:pt idx="267">
                  <c:v>6.7280000000000004E-7</c:v>
                </c:pt>
                <c:pt idx="268">
                  <c:v>6.7449999999999996E-7</c:v>
                </c:pt>
                <c:pt idx="269">
                  <c:v>6.7619999999999998E-7</c:v>
                </c:pt>
                <c:pt idx="270">
                  <c:v>6.779E-7</c:v>
                </c:pt>
                <c:pt idx="271">
                  <c:v>6.7960000000000002E-7</c:v>
                </c:pt>
                <c:pt idx="272">
                  <c:v>6.8130000000000005E-7</c:v>
                </c:pt>
                <c:pt idx="273">
                  <c:v>6.8309999999999997E-7</c:v>
                </c:pt>
                <c:pt idx="274">
                  <c:v>6.8479999999999999E-7</c:v>
                </c:pt>
                <c:pt idx="275">
                  <c:v>6.8660000000000002E-7</c:v>
                </c:pt>
                <c:pt idx="276">
                  <c:v>6.8830000000000004E-7</c:v>
                </c:pt>
                <c:pt idx="277">
                  <c:v>6.9009999999999997E-7</c:v>
                </c:pt>
                <c:pt idx="278">
                  <c:v>6.9179999999999999E-7</c:v>
                </c:pt>
                <c:pt idx="279">
                  <c:v>6.9350000000000001E-7</c:v>
                </c:pt>
                <c:pt idx="280">
                  <c:v>6.9510000000000002E-7</c:v>
                </c:pt>
                <c:pt idx="281">
                  <c:v>6.9670000000000004E-7</c:v>
                </c:pt>
                <c:pt idx="282">
                  <c:v>6.9820000000000004E-7</c:v>
                </c:pt>
                <c:pt idx="283">
                  <c:v>6.9960000000000004E-7</c:v>
                </c:pt>
                <c:pt idx="284">
                  <c:v>7.0090000000000004E-7</c:v>
                </c:pt>
                <c:pt idx="285">
                  <c:v>7.0220000000000003E-7</c:v>
                </c:pt>
                <c:pt idx="286">
                  <c:v>7.033E-7</c:v>
                </c:pt>
                <c:pt idx="287">
                  <c:v>7.0429999999999997E-7</c:v>
                </c:pt>
                <c:pt idx="288">
                  <c:v>7.0530000000000005E-7</c:v>
                </c:pt>
                <c:pt idx="289">
                  <c:v>7.061E-7</c:v>
                </c:pt>
                <c:pt idx="290">
                  <c:v>7.0679999999999995E-7</c:v>
                </c:pt>
                <c:pt idx="291">
                  <c:v>7.075E-7</c:v>
                </c:pt>
                <c:pt idx="292">
                  <c:v>7.0800000000000004E-7</c:v>
                </c:pt>
                <c:pt idx="293">
                  <c:v>7.0849999999999997E-7</c:v>
                </c:pt>
                <c:pt idx="294">
                  <c:v>7.0879999999999999E-7</c:v>
                </c:pt>
                <c:pt idx="295">
                  <c:v>7.0910000000000002E-7</c:v>
                </c:pt>
                <c:pt idx="296">
                  <c:v>7.0930000000000003E-7</c:v>
                </c:pt>
                <c:pt idx="297">
                  <c:v>7.0940000000000004E-7</c:v>
                </c:pt>
                <c:pt idx="298">
                  <c:v>7.0940000000000004E-7</c:v>
                </c:pt>
                <c:pt idx="299">
                  <c:v>7.0930000000000003E-7</c:v>
                </c:pt>
                <c:pt idx="300">
                  <c:v>7.0920000000000002E-7</c:v>
                </c:pt>
                <c:pt idx="301">
                  <c:v>7.089E-7</c:v>
                </c:pt>
                <c:pt idx="302">
                  <c:v>7.0849999999999997E-7</c:v>
                </c:pt>
                <c:pt idx="303">
                  <c:v>7.0800000000000004E-7</c:v>
                </c:pt>
                <c:pt idx="304">
                  <c:v>7.0739999999999999E-7</c:v>
                </c:pt>
                <c:pt idx="305">
                  <c:v>7.0670000000000005E-7</c:v>
                </c:pt>
                <c:pt idx="306">
                  <c:v>7.0589999999999999E-7</c:v>
                </c:pt>
                <c:pt idx="307">
                  <c:v>7.0510000000000003E-7</c:v>
                </c:pt>
                <c:pt idx="308">
                  <c:v>7.0409999999999996E-7</c:v>
                </c:pt>
                <c:pt idx="309">
                  <c:v>7.0299999999999998E-7</c:v>
                </c:pt>
                <c:pt idx="310">
                  <c:v>7.018E-7</c:v>
                </c:pt>
                <c:pt idx="311">
                  <c:v>7.0050000000000001E-7</c:v>
                </c:pt>
                <c:pt idx="312">
                  <c:v>6.9910000000000001E-7</c:v>
                </c:pt>
                <c:pt idx="313">
                  <c:v>6.9770000000000001E-7</c:v>
                </c:pt>
                <c:pt idx="314">
                  <c:v>6.9609999999999999E-7</c:v>
                </c:pt>
                <c:pt idx="315">
                  <c:v>6.9449999999999998E-7</c:v>
                </c:pt>
                <c:pt idx="316">
                  <c:v>6.9289999999999996E-7</c:v>
                </c:pt>
                <c:pt idx="317">
                  <c:v>6.9120000000000005E-7</c:v>
                </c:pt>
                <c:pt idx="318">
                  <c:v>6.8960000000000003E-7</c:v>
                </c:pt>
                <c:pt idx="319">
                  <c:v>6.8800000000000002E-7</c:v>
                </c:pt>
                <c:pt idx="320">
                  <c:v>6.8650000000000001E-7</c:v>
                </c:pt>
                <c:pt idx="321">
                  <c:v>6.8510000000000001E-7</c:v>
                </c:pt>
                <c:pt idx="322">
                  <c:v>6.8380000000000002E-7</c:v>
                </c:pt>
                <c:pt idx="323">
                  <c:v>6.8260000000000004E-7</c:v>
                </c:pt>
                <c:pt idx="324">
                  <c:v>6.8149999999999995E-7</c:v>
                </c:pt>
                <c:pt idx="325">
                  <c:v>6.8059999999999999E-7</c:v>
                </c:pt>
                <c:pt idx="326">
                  <c:v>6.7990000000000005E-7</c:v>
                </c:pt>
                <c:pt idx="327">
                  <c:v>6.7919999999999999E-7</c:v>
                </c:pt>
                <c:pt idx="328">
                  <c:v>6.7879999999999996E-7</c:v>
                </c:pt>
                <c:pt idx="329">
                  <c:v>6.7850000000000005E-7</c:v>
                </c:pt>
                <c:pt idx="330">
                  <c:v>6.7830000000000003E-7</c:v>
                </c:pt>
                <c:pt idx="331">
                  <c:v>6.7820000000000002E-7</c:v>
                </c:pt>
                <c:pt idx="332">
                  <c:v>6.7830000000000003E-7</c:v>
                </c:pt>
                <c:pt idx="333">
                  <c:v>6.7840000000000004E-7</c:v>
                </c:pt>
                <c:pt idx="334">
                  <c:v>6.7850000000000005E-7</c:v>
                </c:pt>
                <c:pt idx="335">
                  <c:v>6.7859999999999995E-7</c:v>
                </c:pt>
                <c:pt idx="336">
                  <c:v>6.7879999999999996E-7</c:v>
                </c:pt>
                <c:pt idx="337">
                  <c:v>6.7889999999999997E-7</c:v>
                </c:pt>
                <c:pt idx="338">
                  <c:v>6.7909999999999999E-7</c:v>
                </c:pt>
                <c:pt idx="339">
                  <c:v>6.7919999999999999E-7</c:v>
                </c:pt>
                <c:pt idx="340">
                  <c:v>6.793E-7</c:v>
                </c:pt>
                <c:pt idx="341">
                  <c:v>6.7950000000000002E-7</c:v>
                </c:pt>
                <c:pt idx="342">
                  <c:v>6.7960000000000002E-7</c:v>
                </c:pt>
                <c:pt idx="343">
                  <c:v>6.7970000000000003E-7</c:v>
                </c:pt>
                <c:pt idx="344">
                  <c:v>6.7980000000000004E-7</c:v>
                </c:pt>
                <c:pt idx="345">
                  <c:v>6.7990000000000005E-7</c:v>
                </c:pt>
                <c:pt idx="346">
                  <c:v>6.7990000000000005E-7</c:v>
                </c:pt>
                <c:pt idx="347">
                  <c:v>6.7990000000000005E-7</c:v>
                </c:pt>
                <c:pt idx="348">
                  <c:v>6.7980000000000004E-7</c:v>
                </c:pt>
                <c:pt idx="349">
                  <c:v>6.7960000000000002E-7</c:v>
                </c:pt>
                <c:pt idx="350">
                  <c:v>6.7940000000000001E-7</c:v>
                </c:pt>
                <c:pt idx="351">
                  <c:v>6.7919999999999999E-7</c:v>
                </c:pt>
                <c:pt idx="352">
                  <c:v>6.7889999999999997E-7</c:v>
                </c:pt>
                <c:pt idx="353">
                  <c:v>6.7869999999999996E-7</c:v>
                </c:pt>
                <c:pt idx="354">
                  <c:v>6.7840000000000004E-7</c:v>
                </c:pt>
                <c:pt idx="355">
                  <c:v>6.7820000000000002E-7</c:v>
                </c:pt>
                <c:pt idx="356">
                  <c:v>6.7800000000000001E-7</c:v>
                </c:pt>
                <c:pt idx="357">
                  <c:v>6.779E-7</c:v>
                </c:pt>
                <c:pt idx="358">
                  <c:v>6.779E-7</c:v>
                </c:pt>
                <c:pt idx="359">
                  <c:v>6.7800000000000001E-7</c:v>
                </c:pt>
                <c:pt idx="360">
                  <c:v>6.7810000000000002E-7</c:v>
                </c:pt>
                <c:pt idx="361">
                  <c:v>6.7830000000000003E-7</c:v>
                </c:pt>
                <c:pt idx="362">
                  <c:v>6.7850000000000005E-7</c:v>
                </c:pt>
                <c:pt idx="363">
                  <c:v>6.7879999999999996E-7</c:v>
                </c:pt>
                <c:pt idx="364">
                  <c:v>6.7909999999999999E-7</c:v>
                </c:pt>
                <c:pt idx="365">
                  <c:v>6.7950000000000002E-7</c:v>
                </c:pt>
                <c:pt idx="366">
                  <c:v>6.7999999999999995E-7</c:v>
                </c:pt>
                <c:pt idx="367">
                  <c:v>6.8049999999999999E-7</c:v>
                </c:pt>
                <c:pt idx="368">
                  <c:v>6.8110000000000003E-7</c:v>
                </c:pt>
                <c:pt idx="369">
                  <c:v>6.8179999999999998E-7</c:v>
                </c:pt>
                <c:pt idx="370">
                  <c:v>6.8270000000000005E-7</c:v>
                </c:pt>
                <c:pt idx="371">
                  <c:v>6.8370000000000001E-7</c:v>
                </c:pt>
                <c:pt idx="372">
                  <c:v>6.849E-7</c:v>
                </c:pt>
                <c:pt idx="373">
                  <c:v>6.863E-7</c:v>
                </c:pt>
                <c:pt idx="374">
                  <c:v>6.8790000000000001E-7</c:v>
                </c:pt>
                <c:pt idx="375">
                  <c:v>6.8980000000000005E-7</c:v>
                </c:pt>
                <c:pt idx="376">
                  <c:v>6.919E-7</c:v>
                </c:pt>
                <c:pt idx="377">
                  <c:v>6.9419999999999996E-7</c:v>
                </c:pt>
                <c:pt idx="378">
                  <c:v>6.9670000000000004E-7</c:v>
                </c:pt>
                <c:pt idx="379">
                  <c:v>6.9930000000000002E-7</c:v>
                </c:pt>
                <c:pt idx="380">
                  <c:v>7.0200000000000001E-7</c:v>
                </c:pt>
                <c:pt idx="381">
                  <c:v>7.0480000000000001E-7</c:v>
                </c:pt>
                <c:pt idx="382">
                  <c:v>7.0770000000000002E-7</c:v>
                </c:pt>
                <c:pt idx="383">
                  <c:v>7.1050000000000002E-7</c:v>
                </c:pt>
                <c:pt idx="384">
                  <c:v>7.1320000000000001E-7</c:v>
                </c:pt>
                <c:pt idx="385">
                  <c:v>7.159E-7</c:v>
                </c:pt>
                <c:pt idx="386">
                  <c:v>7.1839999999999997E-7</c:v>
                </c:pt>
                <c:pt idx="387">
                  <c:v>7.2089999999999995E-7</c:v>
                </c:pt>
                <c:pt idx="388">
                  <c:v>7.2320000000000002E-7</c:v>
                </c:pt>
                <c:pt idx="389">
                  <c:v>7.2529999999999996E-7</c:v>
                </c:pt>
                <c:pt idx="390">
                  <c:v>7.2730000000000001E-7</c:v>
                </c:pt>
                <c:pt idx="391">
                  <c:v>7.2910000000000004E-7</c:v>
                </c:pt>
                <c:pt idx="392">
                  <c:v>7.3079999999999995E-7</c:v>
                </c:pt>
                <c:pt idx="393">
                  <c:v>7.3229999999999996E-7</c:v>
                </c:pt>
                <c:pt idx="394">
                  <c:v>7.3379999999999997E-7</c:v>
                </c:pt>
                <c:pt idx="395">
                  <c:v>7.3509999999999996E-7</c:v>
                </c:pt>
                <c:pt idx="396">
                  <c:v>7.3630000000000005E-7</c:v>
                </c:pt>
                <c:pt idx="397">
                  <c:v>7.3750000000000003E-7</c:v>
                </c:pt>
                <c:pt idx="398">
                  <c:v>7.385E-7</c:v>
                </c:pt>
                <c:pt idx="399">
                  <c:v>7.3949999999999997E-7</c:v>
                </c:pt>
                <c:pt idx="400">
                  <c:v>7.4050000000000005E-7</c:v>
                </c:pt>
                <c:pt idx="401">
                  <c:v>7.4140000000000001E-7</c:v>
                </c:pt>
                <c:pt idx="402">
                  <c:v>7.4229999999999997E-7</c:v>
                </c:pt>
                <c:pt idx="403">
                  <c:v>7.4320000000000004E-7</c:v>
                </c:pt>
                <c:pt idx="404">
                  <c:v>7.4420000000000001E-7</c:v>
                </c:pt>
                <c:pt idx="405">
                  <c:v>7.4529999999999998E-7</c:v>
                </c:pt>
                <c:pt idx="406">
                  <c:v>7.4639999999999996E-7</c:v>
                </c:pt>
                <c:pt idx="407">
                  <c:v>7.4769999999999995E-7</c:v>
                </c:pt>
                <c:pt idx="408">
                  <c:v>7.4909999999999995E-7</c:v>
                </c:pt>
                <c:pt idx="409">
                  <c:v>7.5049999999999995E-7</c:v>
                </c:pt>
                <c:pt idx="410">
                  <c:v>7.5209999999999997E-7</c:v>
                </c:pt>
                <c:pt idx="411">
                  <c:v>7.5369999999999998E-7</c:v>
                </c:pt>
                <c:pt idx="412">
                  <c:v>7.5529999999999999E-7</c:v>
                </c:pt>
                <c:pt idx="413">
                  <c:v>7.5700000000000002E-7</c:v>
                </c:pt>
                <c:pt idx="414">
                  <c:v>7.5880000000000004E-7</c:v>
                </c:pt>
                <c:pt idx="415">
                  <c:v>7.6049999999999996E-7</c:v>
                </c:pt>
                <c:pt idx="416">
                  <c:v>7.6219999999999998E-7</c:v>
                </c:pt>
                <c:pt idx="417">
                  <c:v>7.639E-7</c:v>
                </c:pt>
                <c:pt idx="418">
                  <c:v>7.6560000000000003E-7</c:v>
                </c:pt>
                <c:pt idx="419">
                  <c:v>7.6720000000000004E-7</c:v>
                </c:pt>
                <c:pt idx="420">
                  <c:v>7.6870000000000005E-7</c:v>
                </c:pt>
                <c:pt idx="421">
                  <c:v>7.7019999999999995E-7</c:v>
                </c:pt>
                <c:pt idx="422">
                  <c:v>7.7150000000000005E-7</c:v>
                </c:pt>
                <c:pt idx="423">
                  <c:v>7.7280000000000004E-7</c:v>
                </c:pt>
                <c:pt idx="424">
                  <c:v>7.7400000000000002E-7</c:v>
                </c:pt>
                <c:pt idx="425">
                  <c:v>7.751E-7</c:v>
                </c:pt>
                <c:pt idx="426">
                  <c:v>7.7609999999999997E-7</c:v>
                </c:pt>
                <c:pt idx="427">
                  <c:v>7.7690000000000003E-7</c:v>
                </c:pt>
                <c:pt idx="428">
                  <c:v>7.7769999999999998E-7</c:v>
                </c:pt>
                <c:pt idx="429">
                  <c:v>7.7830000000000003E-7</c:v>
                </c:pt>
                <c:pt idx="430">
                  <c:v>7.7879999999999996E-7</c:v>
                </c:pt>
                <c:pt idx="431">
                  <c:v>7.7919999999999999E-7</c:v>
                </c:pt>
                <c:pt idx="432">
                  <c:v>7.7950000000000001E-7</c:v>
                </c:pt>
                <c:pt idx="433">
                  <c:v>7.7980000000000003E-7</c:v>
                </c:pt>
                <c:pt idx="434">
                  <c:v>7.7990000000000004E-7</c:v>
                </c:pt>
                <c:pt idx="435">
                  <c:v>7.7990000000000004E-7</c:v>
                </c:pt>
                <c:pt idx="436">
                  <c:v>7.7980000000000003E-7</c:v>
                </c:pt>
                <c:pt idx="437">
                  <c:v>7.7960000000000002E-7</c:v>
                </c:pt>
                <c:pt idx="438">
                  <c:v>7.7919999999999999E-7</c:v>
                </c:pt>
                <c:pt idx="439">
                  <c:v>7.7869999999999995E-7</c:v>
                </c:pt>
                <c:pt idx="440">
                  <c:v>7.7810000000000001E-7</c:v>
                </c:pt>
                <c:pt idx="441">
                  <c:v>7.7729999999999995E-7</c:v>
                </c:pt>
                <c:pt idx="442">
                  <c:v>7.7629999999999998E-7</c:v>
                </c:pt>
                <c:pt idx="443">
                  <c:v>7.751E-7</c:v>
                </c:pt>
                <c:pt idx="444">
                  <c:v>7.737E-7</c:v>
                </c:pt>
                <c:pt idx="445">
                  <c:v>7.7209999999999999E-7</c:v>
                </c:pt>
                <c:pt idx="446">
                  <c:v>7.7039999999999996E-7</c:v>
                </c:pt>
                <c:pt idx="447">
                  <c:v>7.6860000000000004E-7</c:v>
                </c:pt>
                <c:pt idx="448">
                  <c:v>7.666E-7</c:v>
                </c:pt>
                <c:pt idx="449">
                  <c:v>7.6459999999999995E-7</c:v>
                </c:pt>
                <c:pt idx="450">
                  <c:v>7.6250000000000001E-7</c:v>
                </c:pt>
                <c:pt idx="451">
                  <c:v>7.6039999999999995E-7</c:v>
                </c:pt>
                <c:pt idx="452">
                  <c:v>7.582E-7</c:v>
                </c:pt>
                <c:pt idx="453">
                  <c:v>7.5609999999999995E-7</c:v>
                </c:pt>
                <c:pt idx="454">
                  <c:v>7.5410000000000001E-7</c:v>
                </c:pt>
                <c:pt idx="455">
                  <c:v>7.5219999999999997E-7</c:v>
                </c:pt>
                <c:pt idx="456">
                  <c:v>7.5030000000000004E-7</c:v>
                </c:pt>
                <c:pt idx="457">
                  <c:v>7.4870000000000003E-7</c:v>
                </c:pt>
                <c:pt idx="458">
                  <c:v>7.4720000000000002E-7</c:v>
                </c:pt>
                <c:pt idx="459">
                  <c:v>7.4590000000000003E-7</c:v>
                </c:pt>
                <c:pt idx="460">
                  <c:v>7.4480000000000005E-7</c:v>
                </c:pt>
                <c:pt idx="461">
                  <c:v>7.441E-7</c:v>
                </c:pt>
                <c:pt idx="462">
                  <c:v>7.4359999999999996E-7</c:v>
                </c:pt>
                <c:pt idx="463">
                  <c:v>7.4349999999999995E-7</c:v>
                </c:pt>
                <c:pt idx="464">
                  <c:v>7.4369999999999997E-7</c:v>
                </c:pt>
                <c:pt idx="465">
                  <c:v>7.4430000000000001E-7</c:v>
                </c:pt>
                <c:pt idx="466">
                  <c:v>7.4509999999999997E-7</c:v>
                </c:pt>
                <c:pt idx="467">
                  <c:v>7.4620000000000005E-7</c:v>
                </c:pt>
                <c:pt idx="468">
                  <c:v>7.4750000000000004E-7</c:v>
                </c:pt>
                <c:pt idx="469">
                  <c:v>7.4900000000000005E-7</c:v>
                </c:pt>
                <c:pt idx="470">
                  <c:v>7.5059999999999996E-7</c:v>
                </c:pt>
                <c:pt idx="471">
                  <c:v>7.5219999999999997E-7</c:v>
                </c:pt>
                <c:pt idx="472">
                  <c:v>7.54E-7</c:v>
                </c:pt>
                <c:pt idx="473">
                  <c:v>7.5580000000000003E-7</c:v>
                </c:pt>
                <c:pt idx="474">
                  <c:v>7.5769999999999996E-7</c:v>
                </c:pt>
                <c:pt idx="475">
                  <c:v>7.5949999999999999E-7</c:v>
                </c:pt>
                <c:pt idx="476">
                  <c:v>7.6140000000000003E-7</c:v>
                </c:pt>
                <c:pt idx="477">
                  <c:v>7.6319999999999995E-7</c:v>
                </c:pt>
                <c:pt idx="478">
                  <c:v>7.6499999999999998E-7</c:v>
                </c:pt>
                <c:pt idx="479">
                  <c:v>7.6680000000000001E-7</c:v>
                </c:pt>
                <c:pt idx="480">
                  <c:v>7.6850000000000003E-7</c:v>
                </c:pt>
                <c:pt idx="481">
                  <c:v>7.7010000000000005E-7</c:v>
                </c:pt>
                <c:pt idx="482">
                  <c:v>7.7159999999999995E-7</c:v>
                </c:pt>
                <c:pt idx="483">
                  <c:v>7.7309999999999995E-7</c:v>
                </c:pt>
                <c:pt idx="484">
                  <c:v>7.7440000000000005E-7</c:v>
                </c:pt>
                <c:pt idx="485">
                  <c:v>7.7560000000000004E-7</c:v>
                </c:pt>
                <c:pt idx="486">
                  <c:v>7.7670000000000001E-7</c:v>
                </c:pt>
                <c:pt idx="487">
                  <c:v>7.7769999999999998E-7</c:v>
                </c:pt>
                <c:pt idx="488">
                  <c:v>7.7860000000000005E-7</c:v>
                </c:pt>
                <c:pt idx="489">
                  <c:v>7.794E-7</c:v>
                </c:pt>
                <c:pt idx="490">
                  <c:v>7.8000000000000005E-7</c:v>
                </c:pt>
                <c:pt idx="491">
                  <c:v>7.8059999999999999E-7</c:v>
                </c:pt>
                <c:pt idx="492">
                  <c:v>7.8110000000000003E-7</c:v>
                </c:pt>
                <c:pt idx="493">
                  <c:v>7.8149999999999995E-7</c:v>
                </c:pt>
                <c:pt idx="494">
                  <c:v>7.8189999999999998E-7</c:v>
                </c:pt>
                <c:pt idx="495">
                  <c:v>7.8230000000000001E-7</c:v>
                </c:pt>
                <c:pt idx="496">
                  <c:v>7.8270000000000004E-7</c:v>
                </c:pt>
                <c:pt idx="497">
                  <c:v>7.8299999999999996E-7</c:v>
                </c:pt>
                <c:pt idx="498">
                  <c:v>7.8329999999999998E-7</c:v>
                </c:pt>
                <c:pt idx="499">
                  <c:v>7.836E-7</c:v>
                </c:pt>
                <c:pt idx="500">
                  <c:v>7.8390000000000002E-7</c:v>
                </c:pt>
                <c:pt idx="501">
                  <c:v>7.8410000000000004E-7</c:v>
                </c:pt>
                <c:pt idx="502">
                  <c:v>7.8429999999999995E-7</c:v>
                </c:pt>
                <c:pt idx="503">
                  <c:v>7.8439999999999996E-7</c:v>
                </c:pt>
                <c:pt idx="504">
                  <c:v>7.8439999999999996E-7</c:v>
                </c:pt>
                <c:pt idx="505">
                  <c:v>7.8429999999999995E-7</c:v>
                </c:pt>
                <c:pt idx="506">
                  <c:v>7.8420000000000005E-7</c:v>
                </c:pt>
                <c:pt idx="507">
                  <c:v>7.8400000000000003E-7</c:v>
                </c:pt>
                <c:pt idx="508">
                  <c:v>7.8380000000000002E-7</c:v>
                </c:pt>
                <c:pt idx="509">
                  <c:v>7.836E-7</c:v>
                </c:pt>
                <c:pt idx="510">
                  <c:v>7.8349999999999999E-7</c:v>
                </c:pt>
                <c:pt idx="511">
                  <c:v>7.8339999999999999E-7</c:v>
                </c:pt>
                <c:pt idx="512">
                  <c:v>7.8339999999999999E-7</c:v>
                </c:pt>
                <c:pt idx="513">
                  <c:v>7.8349999999999999E-7</c:v>
                </c:pt>
                <c:pt idx="514">
                  <c:v>7.8370000000000001E-7</c:v>
                </c:pt>
                <c:pt idx="515">
                  <c:v>7.8400000000000003E-7</c:v>
                </c:pt>
                <c:pt idx="516">
                  <c:v>7.8439999999999996E-7</c:v>
                </c:pt>
                <c:pt idx="517">
                  <c:v>7.8479999999999999E-7</c:v>
                </c:pt>
                <c:pt idx="518">
                  <c:v>7.8540000000000003E-7</c:v>
                </c:pt>
                <c:pt idx="519">
                  <c:v>7.8599999999999997E-7</c:v>
                </c:pt>
                <c:pt idx="520">
                  <c:v>7.8680000000000003E-7</c:v>
                </c:pt>
                <c:pt idx="521">
                  <c:v>7.8769999999999999E-7</c:v>
                </c:pt>
                <c:pt idx="522">
                  <c:v>7.8879999999999997E-7</c:v>
                </c:pt>
                <c:pt idx="523">
                  <c:v>7.8999999999999995E-7</c:v>
                </c:pt>
                <c:pt idx="524">
                  <c:v>7.9130000000000005E-7</c:v>
                </c:pt>
                <c:pt idx="525">
                  <c:v>7.9279999999999995E-7</c:v>
                </c:pt>
                <c:pt idx="526">
                  <c:v>7.9439999999999997E-7</c:v>
                </c:pt>
                <c:pt idx="527">
                  <c:v>7.9599999999999998E-7</c:v>
                </c:pt>
                <c:pt idx="528">
                  <c:v>7.977E-7</c:v>
                </c:pt>
                <c:pt idx="529">
                  <c:v>7.9950000000000003E-7</c:v>
                </c:pt>
                <c:pt idx="530">
                  <c:v>8.0129999999999996E-7</c:v>
                </c:pt>
                <c:pt idx="531">
                  <c:v>8.0299999999999998E-7</c:v>
                </c:pt>
                <c:pt idx="532">
                  <c:v>8.0480000000000001E-7</c:v>
                </c:pt>
                <c:pt idx="533">
                  <c:v>8.0660000000000004E-7</c:v>
                </c:pt>
                <c:pt idx="534">
                  <c:v>8.0839999999999996E-7</c:v>
                </c:pt>
                <c:pt idx="535">
                  <c:v>8.1009999999999998E-7</c:v>
                </c:pt>
                <c:pt idx="536">
                  <c:v>8.118E-7</c:v>
                </c:pt>
                <c:pt idx="537">
                  <c:v>8.1350000000000003E-7</c:v>
                </c:pt>
                <c:pt idx="538">
                  <c:v>8.1520000000000005E-7</c:v>
                </c:pt>
                <c:pt idx="539">
                  <c:v>8.1689999999999996E-7</c:v>
                </c:pt>
                <c:pt idx="540">
                  <c:v>8.1869999999999999E-7</c:v>
                </c:pt>
                <c:pt idx="541">
                  <c:v>8.2060000000000003E-7</c:v>
                </c:pt>
                <c:pt idx="542">
                  <c:v>8.2259999999999997E-7</c:v>
                </c:pt>
                <c:pt idx="543">
                  <c:v>8.2480000000000003E-7</c:v>
                </c:pt>
                <c:pt idx="544">
                  <c:v>8.273E-7</c:v>
                </c:pt>
                <c:pt idx="545">
                  <c:v>8.2999999999999999E-7</c:v>
                </c:pt>
                <c:pt idx="546">
                  <c:v>8.3300000000000001E-7</c:v>
                </c:pt>
                <c:pt idx="547">
                  <c:v>8.3630000000000004E-7</c:v>
                </c:pt>
                <c:pt idx="548">
                  <c:v>8.399E-7</c:v>
                </c:pt>
                <c:pt idx="549">
                  <c:v>8.4379999999999997E-7</c:v>
                </c:pt>
                <c:pt idx="550">
                  <c:v>8.4779999999999996E-7</c:v>
                </c:pt>
                <c:pt idx="551">
                  <c:v>8.5199999999999995E-7</c:v>
                </c:pt>
                <c:pt idx="552">
                  <c:v>8.5629999999999996E-7</c:v>
                </c:pt>
                <c:pt idx="553">
                  <c:v>8.6069999999999997E-7</c:v>
                </c:pt>
                <c:pt idx="554">
                  <c:v>8.6499999999999998E-7</c:v>
                </c:pt>
                <c:pt idx="555">
                  <c:v>8.6929999999999998E-7</c:v>
                </c:pt>
                <c:pt idx="556">
                  <c:v>8.7349999999999998E-7</c:v>
                </c:pt>
                <c:pt idx="557">
                  <c:v>8.7769999999999998E-7</c:v>
                </c:pt>
                <c:pt idx="558">
                  <c:v>8.8169999999999996E-7</c:v>
                </c:pt>
                <c:pt idx="559">
                  <c:v>8.8570000000000005E-7</c:v>
                </c:pt>
                <c:pt idx="560">
                  <c:v>8.8960000000000002E-7</c:v>
                </c:pt>
                <c:pt idx="561">
                  <c:v>8.9329999999999999E-7</c:v>
                </c:pt>
                <c:pt idx="562">
                  <c:v>8.9700000000000005E-7</c:v>
                </c:pt>
                <c:pt idx="563">
                  <c:v>9.005E-7</c:v>
                </c:pt>
                <c:pt idx="564">
                  <c:v>9.0400000000000005E-7</c:v>
                </c:pt>
                <c:pt idx="565">
                  <c:v>9.0729999999999998E-7</c:v>
                </c:pt>
                <c:pt idx="566">
                  <c:v>9.1050000000000001E-7</c:v>
                </c:pt>
                <c:pt idx="567">
                  <c:v>9.1350000000000002E-7</c:v>
                </c:pt>
                <c:pt idx="568">
                  <c:v>9.1640000000000003E-7</c:v>
                </c:pt>
                <c:pt idx="569">
                  <c:v>9.1910000000000002E-7</c:v>
                </c:pt>
                <c:pt idx="570">
                  <c:v>9.2159999999999999E-7</c:v>
                </c:pt>
                <c:pt idx="571">
                  <c:v>9.2389999999999995E-7</c:v>
                </c:pt>
                <c:pt idx="572">
                  <c:v>9.2600000000000001E-7</c:v>
                </c:pt>
                <c:pt idx="573">
                  <c:v>9.2790000000000004E-7</c:v>
                </c:pt>
                <c:pt idx="574">
                  <c:v>9.2969999999999997E-7</c:v>
                </c:pt>
                <c:pt idx="575">
                  <c:v>9.3139999999999999E-7</c:v>
                </c:pt>
                <c:pt idx="576">
                  <c:v>9.33E-7</c:v>
                </c:pt>
                <c:pt idx="577">
                  <c:v>9.3450000000000001E-7</c:v>
                </c:pt>
                <c:pt idx="578">
                  <c:v>9.3610000000000002E-7</c:v>
                </c:pt>
                <c:pt idx="579">
                  <c:v>9.3760000000000003E-7</c:v>
                </c:pt>
                <c:pt idx="580">
                  <c:v>9.3920000000000005E-7</c:v>
                </c:pt>
                <c:pt idx="581">
                  <c:v>9.4089999999999996E-7</c:v>
                </c:pt>
                <c:pt idx="582">
                  <c:v>9.4269999999999999E-7</c:v>
                </c:pt>
                <c:pt idx="583">
                  <c:v>9.4450000000000002E-7</c:v>
                </c:pt>
                <c:pt idx="584">
                  <c:v>9.4649999999999996E-7</c:v>
                </c:pt>
                <c:pt idx="585">
                  <c:v>9.484E-7</c:v>
                </c:pt>
                <c:pt idx="586">
                  <c:v>9.5040000000000004E-7</c:v>
                </c:pt>
                <c:pt idx="587">
                  <c:v>9.5249999999999999E-7</c:v>
                </c:pt>
                <c:pt idx="588">
                  <c:v>9.5449999999999992E-7</c:v>
                </c:pt>
                <c:pt idx="589">
                  <c:v>9.5650000000000007E-7</c:v>
                </c:pt>
                <c:pt idx="590">
                  <c:v>9.5850000000000001E-7</c:v>
                </c:pt>
                <c:pt idx="591">
                  <c:v>9.6049999999999995E-7</c:v>
                </c:pt>
                <c:pt idx="592">
                  <c:v>9.6240000000000009E-7</c:v>
                </c:pt>
                <c:pt idx="593">
                  <c:v>9.6430000000000003E-7</c:v>
                </c:pt>
                <c:pt idx="594">
                  <c:v>9.6609999999999995E-7</c:v>
                </c:pt>
                <c:pt idx="595">
                  <c:v>9.6770000000000007E-7</c:v>
                </c:pt>
                <c:pt idx="596">
                  <c:v>9.6929999999999998E-7</c:v>
                </c:pt>
                <c:pt idx="597">
                  <c:v>9.7060000000000008E-7</c:v>
                </c:pt>
                <c:pt idx="598">
                  <c:v>9.7179999999999995E-7</c:v>
                </c:pt>
                <c:pt idx="599">
                  <c:v>9.7270000000000002E-7</c:v>
                </c:pt>
                <c:pt idx="600">
                  <c:v>9.7340000000000007E-7</c:v>
                </c:pt>
                <c:pt idx="601">
                  <c:v>9.737000000000001E-7</c:v>
                </c:pt>
                <c:pt idx="602">
                  <c:v>9.737000000000001E-7</c:v>
                </c:pt>
                <c:pt idx="603">
                  <c:v>9.7320000000000006E-7</c:v>
                </c:pt>
                <c:pt idx="604">
                  <c:v>9.7229999999999999E-7</c:v>
                </c:pt>
                <c:pt idx="605">
                  <c:v>9.709000000000001E-7</c:v>
                </c:pt>
                <c:pt idx="606">
                  <c:v>9.6889999999999995E-7</c:v>
                </c:pt>
                <c:pt idx="607">
                  <c:v>9.6639999999999997E-7</c:v>
                </c:pt>
                <c:pt idx="608">
                  <c:v>9.6319999999999994E-7</c:v>
                </c:pt>
                <c:pt idx="609">
                  <c:v>9.5940000000000008E-7</c:v>
                </c:pt>
                <c:pt idx="610">
                  <c:v>9.5499999999999996E-7</c:v>
                </c:pt>
                <c:pt idx="611">
                  <c:v>9.499E-7</c:v>
                </c:pt>
                <c:pt idx="612">
                  <c:v>9.442E-7</c:v>
                </c:pt>
                <c:pt idx="613">
                  <c:v>9.3799999999999996E-7</c:v>
                </c:pt>
                <c:pt idx="614">
                  <c:v>9.3109999999999997E-7</c:v>
                </c:pt>
                <c:pt idx="615">
                  <c:v>9.2379999999999995E-7</c:v>
                </c:pt>
                <c:pt idx="616">
                  <c:v>9.1620000000000001E-7</c:v>
                </c:pt>
                <c:pt idx="617">
                  <c:v>9.0829999999999995E-7</c:v>
                </c:pt>
                <c:pt idx="618">
                  <c:v>9.0029999999999998E-7</c:v>
                </c:pt>
                <c:pt idx="619">
                  <c:v>8.9240000000000002E-7</c:v>
                </c:pt>
                <c:pt idx="620">
                  <c:v>8.8469999999999997E-7</c:v>
                </c:pt>
                <c:pt idx="621">
                  <c:v>8.7749999999999996E-7</c:v>
                </c:pt>
                <c:pt idx="622">
                  <c:v>8.709E-7</c:v>
                </c:pt>
                <c:pt idx="623">
                  <c:v>8.6489999999999997E-7</c:v>
                </c:pt>
                <c:pt idx="624">
                  <c:v>8.597E-7</c:v>
                </c:pt>
                <c:pt idx="625">
                  <c:v>8.554E-7</c:v>
                </c:pt>
                <c:pt idx="626">
                  <c:v>8.5180000000000004E-7</c:v>
                </c:pt>
                <c:pt idx="627">
                  <c:v>8.4890000000000004E-7</c:v>
                </c:pt>
                <c:pt idx="628">
                  <c:v>8.4689999999999999E-7</c:v>
                </c:pt>
                <c:pt idx="629">
                  <c:v>8.4549999999999999E-7</c:v>
                </c:pt>
                <c:pt idx="630">
                  <c:v>8.4470000000000004E-7</c:v>
                </c:pt>
                <c:pt idx="631">
                  <c:v>8.4460000000000003E-7</c:v>
                </c:pt>
                <c:pt idx="632">
                  <c:v>8.4509999999999996E-7</c:v>
                </c:pt>
                <c:pt idx="633">
                  <c:v>8.4600000000000003E-7</c:v>
                </c:pt>
                <c:pt idx="634">
                  <c:v>8.4720000000000002E-7</c:v>
                </c:pt>
                <c:pt idx="635">
                  <c:v>8.4880000000000003E-7</c:v>
                </c:pt>
                <c:pt idx="636">
                  <c:v>8.5059999999999995E-7</c:v>
                </c:pt>
                <c:pt idx="637">
                  <c:v>8.5239999999999998E-7</c:v>
                </c:pt>
                <c:pt idx="638">
                  <c:v>8.5440000000000003E-7</c:v>
                </c:pt>
                <c:pt idx="639">
                  <c:v>8.5639999999999997E-7</c:v>
                </c:pt>
                <c:pt idx="640">
                  <c:v>8.583E-7</c:v>
                </c:pt>
                <c:pt idx="641">
                  <c:v>8.6030000000000005E-7</c:v>
                </c:pt>
                <c:pt idx="642">
                  <c:v>8.6219999999999998E-7</c:v>
                </c:pt>
                <c:pt idx="643">
                  <c:v>8.6410000000000002E-7</c:v>
                </c:pt>
                <c:pt idx="644">
                  <c:v>8.6590000000000004E-7</c:v>
                </c:pt>
                <c:pt idx="645">
                  <c:v>8.6759999999999996E-7</c:v>
                </c:pt>
                <c:pt idx="646">
                  <c:v>8.6929999999999998E-7</c:v>
                </c:pt>
                <c:pt idx="647">
                  <c:v>8.71E-7</c:v>
                </c:pt>
                <c:pt idx="648">
                  <c:v>8.7260000000000002E-7</c:v>
                </c:pt>
                <c:pt idx="649">
                  <c:v>8.7430000000000004E-7</c:v>
                </c:pt>
                <c:pt idx="650">
                  <c:v>8.7589999999999995E-7</c:v>
                </c:pt>
                <c:pt idx="651">
                  <c:v>8.7759999999999997E-7</c:v>
                </c:pt>
                <c:pt idx="652">
                  <c:v>8.794E-7</c:v>
                </c:pt>
                <c:pt idx="653">
                  <c:v>8.8120000000000003E-7</c:v>
                </c:pt>
                <c:pt idx="654">
                  <c:v>8.8299999999999995E-7</c:v>
                </c:pt>
                <c:pt idx="655">
                  <c:v>8.8489999999999999E-7</c:v>
                </c:pt>
                <c:pt idx="656">
                  <c:v>8.8690000000000003E-7</c:v>
                </c:pt>
                <c:pt idx="657">
                  <c:v>8.8889999999999997E-7</c:v>
                </c:pt>
                <c:pt idx="658">
                  <c:v>8.9090000000000002E-7</c:v>
                </c:pt>
                <c:pt idx="659">
                  <c:v>8.9289999999999996E-7</c:v>
                </c:pt>
                <c:pt idx="660">
                  <c:v>8.949E-7</c:v>
                </c:pt>
                <c:pt idx="661">
                  <c:v>8.9680000000000004E-7</c:v>
                </c:pt>
                <c:pt idx="662">
                  <c:v>8.9869999999999997E-7</c:v>
                </c:pt>
                <c:pt idx="663">
                  <c:v>9.006E-7</c:v>
                </c:pt>
                <c:pt idx="664">
                  <c:v>9.0250000000000004E-7</c:v>
                </c:pt>
                <c:pt idx="665">
                  <c:v>9.0439999999999997E-7</c:v>
                </c:pt>
                <c:pt idx="666">
                  <c:v>9.062E-7</c:v>
                </c:pt>
                <c:pt idx="667">
                  <c:v>9.0800000000000003E-7</c:v>
                </c:pt>
                <c:pt idx="668">
                  <c:v>9.0970000000000005E-7</c:v>
                </c:pt>
                <c:pt idx="669">
                  <c:v>9.1139999999999997E-7</c:v>
                </c:pt>
                <c:pt idx="670">
                  <c:v>9.1309999999999999E-7</c:v>
                </c:pt>
                <c:pt idx="671">
                  <c:v>9.1480000000000001E-7</c:v>
                </c:pt>
                <c:pt idx="672">
                  <c:v>9.1640000000000003E-7</c:v>
                </c:pt>
                <c:pt idx="673">
                  <c:v>9.1810000000000005E-7</c:v>
                </c:pt>
                <c:pt idx="674">
                  <c:v>9.1979999999999996E-7</c:v>
                </c:pt>
                <c:pt idx="675">
                  <c:v>9.2149999999999999E-7</c:v>
                </c:pt>
                <c:pt idx="676">
                  <c:v>9.2340000000000002E-7</c:v>
                </c:pt>
                <c:pt idx="677">
                  <c:v>9.2529999999999995E-7</c:v>
                </c:pt>
                <c:pt idx="678">
                  <c:v>9.2740000000000001E-7</c:v>
                </c:pt>
                <c:pt idx="679">
                  <c:v>9.2959999999999996E-7</c:v>
                </c:pt>
                <c:pt idx="680">
                  <c:v>9.3200000000000003E-7</c:v>
                </c:pt>
                <c:pt idx="681">
                  <c:v>9.3450000000000001E-7</c:v>
                </c:pt>
                <c:pt idx="682">
                  <c:v>9.3709999999999999E-7</c:v>
                </c:pt>
                <c:pt idx="683">
                  <c:v>9.3979999999999998E-7</c:v>
                </c:pt>
                <c:pt idx="684">
                  <c:v>9.4259999999999998E-7</c:v>
                </c:pt>
                <c:pt idx="685">
                  <c:v>9.4549999999999999E-7</c:v>
                </c:pt>
                <c:pt idx="686">
                  <c:v>9.484E-7</c:v>
                </c:pt>
                <c:pt idx="687">
                  <c:v>9.513E-7</c:v>
                </c:pt>
                <c:pt idx="688">
                  <c:v>9.5429999999999991E-7</c:v>
                </c:pt>
                <c:pt idx="689">
                  <c:v>9.5739999999999993E-7</c:v>
                </c:pt>
                <c:pt idx="690">
                  <c:v>9.6049999999999995E-7</c:v>
                </c:pt>
                <c:pt idx="691">
                  <c:v>9.6369999999999998E-7</c:v>
                </c:pt>
                <c:pt idx="692">
                  <c:v>9.6690000000000001E-7</c:v>
                </c:pt>
                <c:pt idx="693">
                  <c:v>9.7020000000000005E-7</c:v>
                </c:pt>
                <c:pt idx="694">
                  <c:v>9.7360000000000009E-7</c:v>
                </c:pt>
                <c:pt idx="695">
                  <c:v>9.7689999999999991E-7</c:v>
                </c:pt>
                <c:pt idx="696">
                  <c:v>9.8029999999999996E-7</c:v>
                </c:pt>
                <c:pt idx="697">
                  <c:v>9.837E-7</c:v>
                </c:pt>
                <c:pt idx="698">
                  <c:v>9.8710000000000004E-7</c:v>
                </c:pt>
                <c:pt idx="699">
                  <c:v>9.9040000000000008E-7</c:v>
                </c:pt>
                <c:pt idx="700">
                  <c:v>9.935999999999999E-7</c:v>
                </c:pt>
                <c:pt idx="701">
                  <c:v>9.9679999999999993E-7</c:v>
                </c:pt>
                <c:pt idx="702">
                  <c:v>9.9979999999999994E-7</c:v>
                </c:pt>
                <c:pt idx="703">
                  <c:v>1.003E-6</c:v>
                </c:pt>
                <c:pt idx="704">
                  <c:v>1.0049999999999999E-6</c:v>
                </c:pt>
                <c:pt idx="705">
                  <c:v>1.0070000000000001E-6</c:v>
                </c:pt>
                <c:pt idx="706">
                  <c:v>1.0100000000000001E-6</c:v>
                </c:pt>
                <c:pt idx="707">
                  <c:v>1.0109999999999999E-6</c:v>
                </c:pt>
                <c:pt idx="708">
                  <c:v>1.0130000000000001E-6</c:v>
                </c:pt>
                <c:pt idx="709">
                  <c:v>1.0139999999999999E-6</c:v>
                </c:pt>
                <c:pt idx="710">
                  <c:v>1.015E-6</c:v>
                </c:pt>
                <c:pt idx="711">
                  <c:v>1.0160000000000001E-6</c:v>
                </c:pt>
                <c:pt idx="712">
                  <c:v>1.017E-6</c:v>
                </c:pt>
                <c:pt idx="713">
                  <c:v>1.017E-6</c:v>
                </c:pt>
                <c:pt idx="714">
                  <c:v>1.017E-6</c:v>
                </c:pt>
                <c:pt idx="715">
                  <c:v>1.017E-6</c:v>
                </c:pt>
                <c:pt idx="716">
                  <c:v>1.0160000000000001E-6</c:v>
                </c:pt>
                <c:pt idx="717">
                  <c:v>1.0160000000000001E-6</c:v>
                </c:pt>
                <c:pt idx="718">
                  <c:v>1.015E-6</c:v>
                </c:pt>
                <c:pt idx="719">
                  <c:v>1.0130000000000001E-6</c:v>
                </c:pt>
                <c:pt idx="720">
                  <c:v>1.012E-6</c:v>
                </c:pt>
                <c:pt idx="721">
                  <c:v>1.0100000000000001E-6</c:v>
                </c:pt>
                <c:pt idx="722">
                  <c:v>1.0079999999999999E-6</c:v>
                </c:pt>
                <c:pt idx="723">
                  <c:v>1.0049999999999999E-6</c:v>
                </c:pt>
                <c:pt idx="724">
                  <c:v>1.0020000000000001E-6</c:v>
                </c:pt>
                <c:pt idx="725">
                  <c:v>9.9949999999999992E-7</c:v>
                </c:pt>
                <c:pt idx="726">
                  <c:v>9.964999999999999E-7</c:v>
                </c:pt>
                <c:pt idx="727">
                  <c:v>9.935000000000001E-7</c:v>
                </c:pt>
                <c:pt idx="728">
                  <c:v>9.9040000000000008E-7</c:v>
                </c:pt>
                <c:pt idx="729">
                  <c:v>9.8740000000000007E-7</c:v>
                </c:pt>
                <c:pt idx="730">
                  <c:v>9.8460000000000007E-7</c:v>
                </c:pt>
                <c:pt idx="731">
                  <c:v>9.8200000000000008E-7</c:v>
                </c:pt>
                <c:pt idx="732">
                  <c:v>9.794999999999999E-7</c:v>
                </c:pt>
                <c:pt idx="733">
                  <c:v>9.7739999999999995E-7</c:v>
                </c:pt>
                <c:pt idx="734">
                  <c:v>9.7560000000000003E-7</c:v>
                </c:pt>
                <c:pt idx="735">
                  <c:v>9.7409999999999991E-7</c:v>
                </c:pt>
                <c:pt idx="736">
                  <c:v>9.7300000000000004E-7</c:v>
                </c:pt>
                <c:pt idx="737">
                  <c:v>9.7219999999999998E-7</c:v>
                </c:pt>
                <c:pt idx="738">
                  <c:v>9.7179999999999995E-7</c:v>
                </c:pt>
                <c:pt idx="739">
                  <c:v>9.7159999999999994E-7</c:v>
                </c:pt>
                <c:pt idx="740">
                  <c:v>9.7169999999999995E-7</c:v>
                </c:pt>
                <c:pt idx="741">
                  <c:v>9.7209999999999998E-7</c:v>
                </c:pt>
                <c:pt idx="742">
                  <c:v>9.7260000000000001E-7</c:v>
                </c:pt>
                <c:pt idx="743">
                  <c:v>9.7320000000000006E-7</c:v>
                </c:pt>
                <c:pt idx="744">
                  <c:v>9.738999999999999E-7</c:v>
                </c:pt>
                <c:pt idx="745">
                  <c:v>9.7459999999999995E-7</c:v>
                </c:pt>
                <c:pt idx="746">
                  <c:v>9.752E-7</c:v>
                </c:pt>
                <c:pt idx="747">
                  <c:v>9.7570000000000003E-7</c:v>
                </c:pt>
                <c:pt idx="748">
                  <c:v>9.7610000000000006E-7</c:v>
                </c:pt>
                <c:pt idx="749">
                  <c:v>9.7630000000000008E-7</c:v>
                </c:pt>
                <c:pt idx="750">
                  <c:v>9.7620000000000007E-7</c:v>
                </c:pt>
                <c:pt idx="751">
                  <c:v>9.7600000000000006E-7</c:v>
                </c:pt>
                <c:pt idx="752">
                  <c:v>9.7550000000000002E-7</c:v>
                </c:pt>
                <c:pt idx="753">
                  <c:v>9.7489999999999997E-7</c:v>
                </c:pt>
                <c:pt idx="754">
                  <c:v>9.7419999999999992E-7</c:v>
                </c:pt>
                <c:pt idx="755">
                  <c:v>9.7340000000000007E-7</c:v>
                </c:pt>
                <c:pt idx="756">
                  <c:v>9.7260000000000001E-7</c:v>
                </c:pt>
                <c:pt idx="757">
                  <c:v>9.7189999999999996E-7</c:v>
                </c:pt>
                <c:pt idx="758">
                  <c:v>9.7119999999999991E-7</c:v>
                </c:pt>
                <c:pt idx="759">
                  <c:v>9.7050000000000007E-7</c:v>
                </c:pt>
                <c:pt idx="760">
                  <c:v>9.6970000000000001E-7</c:v>
                </c:pt>
                <c:pt idx="761">
                  <c:v>9.6879999999999994E-7</c:v>
                </c:pt>
                <c:pt idx="762">
                  <c:v>9.6790000000000008E-7</c:v>
                </c:pt>
                <c:pt idx="763">
                  <c:v>9.6669999999999999E-7</c:v>
                </c:pt>
                <c:pt idx="764">
                  <c:v>9.653000000000001E-7</c:v>
                </c:pt>
                <c:pt idx="765">
                  <c:v>9.6379999999999999E-7</c:v>
                </c:pt>
                <c:pt idx="766">
                  <c:v>9.6200000000000006E-7</c:v>
                </c:pt>
                <c:pt idx="767">
                  <c:v>9.5989999999999991E-7</c:v>
                </c:pt>
                <c:pt idx="768">
                  <c:v>9.5759999999999995E-7</c:v>
                </c:pt>
                <c:pt idx="769">
                  <c:v>9.5509999999999997E-7</c:v>
                </c:pt>
                <c:pt idx="770">
                  <c:v>9.5239999999999998E-7</c:v>
                </c:pt>
                <c:pt idx="771">
                  <c:v>9.4949999999999997E-7</c:v>
                </c:pt>
                <c:pt idx="772">
                  <c:v>9.4630000000000005E-7</c:v>
                </c:pt>
                <c:pt idx="773">
                  <c:v>9.4290000000000001E-7</c:v>
                </c:pt>
                <c:pt idx="774">
                  <c:v>9.3929999999999995E-7</c:v>
                </c:pt>
                <c:pt idx="775">
                  <c:v>9.3559999999999999E-7</c:v>
                </c:pt>
                <c:pt idx="776">
                  <c:v>9.316E-7</c:v>
                </c:pt>
                <c:pt idx="777">
                  <c:v>9.2760000000000002E-7</c:v>
                </c:pt>
                <c:pt idx="778">
                  <c:v>9.2350000000000003E-7</c:v>
                </c:pt>
                <c:pt idx="779">
                  <c:v>9.1940000000000004E-7</c:v>
                </c:pt>
                <c:pt idx="780">
                  <c:v>9.1549999999999996E-7</c:v>
                </c:pt>
                <c:pt idx="781">
                  <c:v>9.118E-7</c:v>
                </c:pt>
                <c:pt idx="782">
                  <c:v>9.0839999999999996E-7</c:v>
                </c:pt>
                <c:pt idx="783">
                  <c:v>9.0540000000000005E-7</c:v>
                </c:pt>
                <c:pt idx="784">
                  <c:v>9.0299999999999997E-7</c:v>
                </c:pt>
                <c:pt idx="785">
                  <c:v>9.0100000000000003E-7</c:v>
                </c:pt>
                <c:pt idx="786">
                  <c:v>8.9960000000000004E-7</c:v>
                </c:pt>
                <c:pt idx="787">
                  <c:v>8.9869999999999997E-7</c:v>
                </c:pt>
                <c:pt idx="788">
                  <c:v>8.9830000000000004E-7</c:v>
                </c:pt>
                <c:pt idx="789">
                  <c:v>8.9820000000000004E-7</c:v>
                </c:pt>
                <c:pt idx="790">
                  <c:v>8.9849999999999995E-7</c:v>
                </c:pt>
                <c:pt idx="791">
                  <c:v>8.9889999999999998E-7</c:v>
                </c:pt>
                <c:pt idx="792">
                  <c:v>8.9950000000000003E-7</c:v>
                </c:pt>
                <c:pt idx="793">
                  <c:v>9.0019999999999997E-7</c:v>
                </c:pt>
                <c:pt idx="794">
                  <c:v>9.0100000000000003E-7</c:v>
                </c:pt>
                <c:pt idx="795">
                  <c:v>9.019E-7</c:v>
                </c:pt>
                <c:pt idx="796">
                  <c:v>9.0279999999999996E-7</c:v>
                </c:pt>
                <c:pt idx="797">
                  <c:v>9.0370000000000003E-7</c:v>
                </c:pt>
                <c:pt idx="798">
                  <c:v>9.0459999999999999E-7</c:v>
                </c:pt>
                <c:pt idx="799">
                  <c:v>9.0549999999999995E-7</c:v>
                </c:pt>
                <c:pt idx="800">
                  <c:v>9.0640000000000002E-7</c:v>
                </c:pt>
                <c:pt idx="801">
                  <c:v>9.0739999999999999E-7</c:v>
                </c:pt>
                <c:pt idx="802">
                  <c:v>9.0839999999999996E-7</c:v>
                </c:pt>
                <c:pt idx="803">
                  <c:v>9.0940000000000003E-7</c:v>
                </c:pt>
                <c:pt idx="804">
                  <c:v>9.1050000000000001E-7</c:v>
                </c:pt>
                <c:pt idx="805">
                  <c:v>9.1169999999999999E-7</c:v>
                </c:pt>
                <c:pt idx="806">
                  <c:v>9.1289999999999998E-7</c:v>
                </c:pt>
                <c:pt idx="807">
                  <c:v>9.1429999999999997E-7</c:v>
                </c:pt>
                <c:pt idx="808">
                  <c:v>9.1569999999999997E-7</c:v>
                </c:pt>
                <c:pt idx="809">
                  <c:v>9.1729999999999999E-7</c:v>
                </c:pt>
                <c:pt idx="810">
                  <c:v>9.1900000000000001E-7</c:v>
                </c:pt>
                <c:pt idx="811">
                  <c:v>9.2080000000000004E-7</c:v>
                </c:pt>
                <c:pt idx="812">
                  <c:v>9.2259999999999996E-7</c:v>
                </c:pt>
                <c:pt idx="813">
                  <c:v>9.245E-7</c:v>
                </c:pt>
                <c:pt idx="814">
                  <c:v>9.2630000000000003E-7</c:v>
                </c:pt>
                <c:pt idx="815">
                  <c:v>9.2819999999999996E-7</c:v>
                </c:pt>
                <c:pt idx="816">
                  <c:v>9.2989999999999998E-7</c:v>
                </c:pt>
                <c:pt idx="817">
                  <c:v>9.316E-7</c:v>
                </c:pt>
                <c:pt idx="818">
                  <c:v>9.3310000000000001E-7</c:v>
                </c:pt>
                <c:pt idx="819">
                  <c:v>9.3460000000000002E-7</c:v>
                </c:pt>
                <c:pt idx="820">
                  <c:v>9.3600000000000002E-7</c:v>
                </c:pt>
                <c:pt idx="821">
                  <c:v>9.3730000000000001E-7</c:v>
                </c:pt>
                <c:pt idx="822">
                  <c:v>9.386E-7</c:v>
                </c:pt>
                <c:pt idx="823">
                  <c:v>9.3979999999999998E-7</c:v>
                </c:pt>
                <c:pt idx="824">
                  <c:v>9.4089999999999996E-7</c:v>
                </c:pt>
                <c:pt idx="825">
                  <c:v>9.4190000000000004E-7</c:v>
                </c:pt>
                <c:pt idx="826">
                  <c:v>9.428E-7</c:v>
                </c:pt>
                <c:pt idx="827">
                  <c:v>9.4369999999999996E-7</c:v>
                </c:pt>
                <c:pt idx="828">
                  <c:v>9.4440000000000001E-7</c:v>
                </c:pt>
                <c:pt idx="829">
                  <c:v>9.4499999999999995E-7</c:v>
                </c:pt>
                <c:pt idx="830">
                  <c:v>9.4549999999999999E-7</c:v>
                </c:pt>
                <c:pt idx="831">
                  <c:v>9.4580000000000001E-7</c:v>
                </c:pt>
                <c:pt idx="832">
                  <c:v>9.4600000000000003E-7</c:v>
                </c:pt>
                <c:pt idx="833">
                  <c:v>9.4600000000000003E-7</c:v>
                </c:pt>
                <c:pt idx="834">
                  <c:v>9.4590000000000002E-7</c:v>
                </c:pt>
                <c:pt idx="835">
                  <c:v>9.456E-7</c:v>
                </c:pt>
                <c:pt idx="836">
                  <c:v>9.4509999999999996E-7</c:v>
                </c:pt>
                <c:pt idx="837">
                  <c:v>9.4450000000000002E-7</c:v>
                </c:pt>
                <c:pt idx="838">
                  <c:v>9.4369999999999996E-7</c:v>
                </c:pt>
                <c:pt idx="839">
                  <c:v>9.428E-7</c:v>
                </c:pt>
                <c:pt idx="840">
                  <c:v>9.4180000000000003E-7</c:v>
                </c:pt>
                <c:pt idx="841">
                  <c:v>9.4070000000000005E-7</c:v>
                </c:pt>
                <c:pt idx="842">
                  <c:v>9.3949999999999996E-7</c:v>
                </c:pt>
                <c:pt idx="843">
                  <c:v>9.3829999999999998E-7</c:v>
                </c:pt>
                <c:pt idx="844">
                  <c:v>9.372E-7</c:v>
                </c:pt>
                <c:pt idx="845">
                  <c:v>9.3620000000000003E-7</c:v>
                </c:pt>
                <c:pt idx="846">
                  <c:v>9.3529999999999996E-7</c:v>
                </c:pt>
                <c:pt idx="847">
                  <c:v>9.3470000000000003E-7</c:v>
                </c:pt>
                <c:pt idx="848">
                  <c:v>9.343E-7</c:v>
                </c:pt>
                <c:pt idx="849">
                  <c:v>9.3419999999999999E-7</c:v>
                </c:pt>
                <c:pt idx="850">
                  <c:v>9.3450000000000001E-7</c:v>
                </c:pt>
                <c:pt idx="851">
                  <c:v>9.3509999999999995E-7</c:v>
                </c:pt>
                <c:pt idx="852">
                  <c:v>9.3600000000000002E-7</c:v>
                </c:pt>
                <c:pt idx="853">
                  <c:v>9.372E-7</c:v>
                </c:pt>
                <c:pt idx="854">
                  <c:v>9.386E-7</c:v>
                </c:pt>
                <c:pt idx="855">
                  <c:v>9.4030000000000002E-7</c:v>
                </c:pt>
                <c:pt idx="856">
                  <c:v>9.4210000000000005E-7</c:v>
                </c:pt>
                <c:pt idx="857">
                  <c:v>9.4409999999999999E-7</c:v>
                </c:pt>
                <c:pt idx="858">
                  <c:v>9.4610000000000003E-7</c:v>
                </c:pt>
                <c:pt idx="859">
                  <c:v>9.4819999999999998E-7</c:v>
                </c:pt>
                <c:pt idx="860">
                  <c:v>9.5040000000000004E-7</c:v>
                </c:pt>
                <c:pt idx="861">
                  <c:v>9.5259999999999999E-7</c:v>
                </c:pt>
                <c:pt idx="862">
                  <c:v>9.5489999999999995E-7</c:v>
                </c:pt>
                <c:pt idx="863">
                  <c:v>9.5719999999999992E-7</c:v>
                </c:pt>
                <c:pt idx="864">
                  <c:v>9.5950000000000009E-7</c:v>
                </c:pt>
                <c:pt idx="865">
                  <c:v>9.6190000000000006E-7</c:v>
                </c:pt>
                <c:pt idx="866">
                  <c:v>9.6420000000000002E-7</c:v>
                </c:pt>
                <c:pt idx="867">
                  <c:v>9.6649999999999998E-7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597-4AAB-BD68-81D15BBE4770}"/>
            </c:ext>
          </c:extLst>
        </c:ser>
        <c:ser>
          <c:idx val="4"/>
          <c:order val="3"/>
          <c:tx>
            <c:strRef>
              <c:f>NEMI!$M$1</c:f>
              <c:strCache>
                <c:ptCount val="1"/>
                <c:pt idx="0">
                  <c:v>-1 deg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NEMI!$Q$3:$Q$870</c:f>
              <c:numCache>
                <c:formatCode>0.00E+00</c:formatCode>
                <c:ptCount val="868"/>
                <c:pt idx="0">
                  <c:v>2.6480000000000002E-3</c:v>
                </c:pt>
                <c:pt idx="1">
                  <c:v>2.8279999999999998E-3</c:v>
                </c:pt>
                <c:pt idx="2">
                  <c:v>3.016E-3</c:v>
                </c:pt>
                <c:pt idx="3">
                  <c:v>3.2070000000000002E-3</c:v>
                </c:pt>
                <c:pt idx="4">
                  <c:v>3.408E-3</c:v>
                </c:pt>
                <c:pt idx="5">
                  <c:v>3.617E-3</c:v>
                </c:pt>
                <c:pt idx="6">
                  <c:v>3.833E-3</c:v>
                </c:pt>
                <c:pt idx="7">
                  <c:v>4.0569999999999998E-3</c:v>
                </c:pt>
                <c:pt idx="8">
                  <c:v>4.2849999999999997E-3</c:v>
                </c:pt>
                <c:pt idx="9">
                  <c:v>4.522E-3</c:v>
                </c:pt>
                <c:pt idx="10">
                  <c:v>4.7679999999999997E-3</c:v>
                </c:pt>
                <c:pt idx="11">
                  <c:v>5.0220000000000004E-3</c:v>
                </c:pt>
                <c:pt idx="12">
                  <c:v>5.2820000000000002E-3</c:v>
                </c:pt>
                <c:pt idx="13">
                  <c:v>5.5510000000000004E-3</c:v>
                </c:pt>
                <c:pt idx="14">
                  <c:v>5.829E-3</c:v>
                </c:pt>
                <c:pt idx="15">
                  <c:v>6.1159999999999999E-3</c:v>
                </c:pt>
                <c:pt idx="16">
                  <c:v>6.4130000000000003E-3</c:v>
                </c:pt>
                <c:pt idx="17">
                  <c:v>6.7169999999999999E-3</c:v>
                </c:pt>
                <c:pt idx="18">
                  <c:v>7.025E-3</c:v>
                </c:pt>
                <c:pt idx="19">
                  <c:v>7.3429999999999997E-3</c:v>
                </c:pt>
                <c:pt idx="20">
                  <c:v>7.6699999999999997E-3</c:v>
                </c:pt>
                <c:pt idx="21">
                  <c:v>8.0079999999999995E-3</c:v>
                </c:pt>
                <c:pt idx="22">
                  <c:v>8.3529999999999993E-3</c:v>
                </c:pt>
                <c:pt idx="23">
                  <c:v>8.7100000000000007E-3</c:v>
                </c:pt>
                <c:pt idx="24">
                  <c:v>9.0760000000000007E-3</c:v>
                </c:pt>
                <c:pt idx="25">
                  <c:v>9.4459999999999995E-3</c:v>
                </c:pt>
                <c:pt idx="26">
                  <c:v>9.8279999999999999E-3</c:v>
                </c:pt>
                <c:pt idx="27">
                  <c:v>1.022E-2</c:v>
                </c:pt>
                <c:pt idx="28">
                  <c:v>1.0619999999999999E-2</c:v>
                </c:pt>
                <c:pt idx="29">
                  <c:v>1.103E-2</c:v>
                </c:pt>
                <c:pt idx="30">
                  <c:v>1.145E-2</c:v>
                </c:pt>
                <c:pt idx="31">
                  <c:v>1.188E-2</c:v>
                </c:pt>
                <c:pt idx="32">
                  <c:v>1.2319999999999999E-2</c:v>
                </c:pt>
                <c:pt idx="33">
                  <c:v>1.277E-2</c:v>
                </c:pt>
                <c:pt idx="34">
                  <c:v>1.323E-2</c:v>
                </c:pt>
                <c:pt idx="35">
                  <c:v>1.37E-2</c:v>
                </c:pt>
                <c:pt idx="36">
                  <c:v>1.417E-2</c:v>
                </c:pt>
                <c:pt idx="37">
                  <c:v>1.4659999999999999E-2</c:v>
                </c:pt>
                <c:pt idx="38">
                  <c:v>1.516E-2</c:v>
                </c:pt>
                <c:pt idx="39">
                  <c:v>1.566E-2</c:v>
                </c:pt>
                <c:pt idx="40">
                  <c:v>1.617E-2</c:v>
                </c:pt>
                <c:pt idx="41">
                  <c:v>1.67E-2</c:v>
                </c:pt>
                <c:pt idx="42">
                  <c:v>1.7229999999999999E-2</c:v>
                </c:pt>
                <c:pt idx="43">
                  <c:v>1.7780000000000001E-2</c:v>
                </c:pt>
                <c:pt idx="44">
                  <c:v>1.8339999999999999E-2</c:v>
                </c:pt>
                <c:pt idx="45">
                  <c:v>1.89E-2</c:v>
                </c:pt>
                <c:pt idx="46">
                  <c:v>1.9470000000000001E-2</c:v>
                </c:pt>
                <c:pt idx="47">
                  <c:v>2.0060000000000001E-2</c:v>
                </c:pt>
                <c:pt idx="48">
                  <c:v>2.0660000000000001E-2</c:v>
                </c:pt>
                <c:pt idx="49">
                  <c:v>2.1260000000000001E-2</c:v>
                </c:pt>
                <c:pt idx="50">
                  <c:v>2.1870000000000001E-2</c:v>
                </c:pt>
                <c:pt idx="51">
                  <c:v>2.249E-2</c:v>
                </c:pt>
                <c:pt idx="52">
                  <c:v>2.3109999999999999E-2</c:v>
                </c:pt>
                <c:pt idx="53">
                  <c:v>2.375E-2</c:v>
                </c:pt>
                <c:pt idx="54">
                  <c:v>2.4389999999999998E-2</c:v>
                </c:pt>
                <c:pt idx="55">
                  <c:v>2.5049999999999999E-2</c:v>
                </c:pt>
                <c:pt idx="56">
                  <c:v>2.571E-2</c:v>
                </c:pt>
                <c:pt idx="57">
                  <c:v>2.639E-2</c:v>
                </c:pt>
                <c:pt idx="58">
                  <c:v>2.707E-2</c:v>
                </c:pt>
                <c:pt idx="59">
                  <c:v>2.775E-2</c:v>
                </c:pt>
                <c:pt idx="60">
                  <c:v>2.845E-2</c:v>
                </c:pt>
                <c:pt idx="61">
                  <c:v>2.9149999999999999E-2</c:v>
                </c:pt>
                <c:pt idx="62">
                  <c:v>2.9870000000000001E-2</c:v>
                </c:pt>
                <c:pt idx="63">
                  <c:v>3.0589999999999999E-2</c:v>
                </c:pt>
                <c:pt idx="64">
                  <c:v>3.1320000000000001E-2</c:v>
                </c:pt>
                <c:pt idx="65">
                  <c:v>3.2050000000000002E-2</c:v>
                </c:pt>
                <c:pt idx="66">
                  <c:v>3.2800000000000003E-2</c:v>
                </c:pt>
                <c:pt idx="67">
                  <c:v>3.3550000000000003E-2</c:v>
                </c:pt>
                <c:pt idx="68">
                  <c:v>3.431E-2</c:v>
                </c:pt>
                <c:pt idx="69">
                  <c:v>3.5069999999999997E-2</c:v>
                </c:pt>
                <c:pt idx="70">
                  <c:v>3.5839999999999997E-2</c:v>
                </c:pt>
                <c:pt idx="71">
                  <c:v>3.6630000000000003E-2</c:v>
                </c:pt>
                <c:pt idx="72">
                  <c:v>3.7420000000000002E-2</c:v>
                </c:pt>
                <c:pt idx="73">
                  <c:v>3.8219999999999997E-2</c:v>
                </c:pt>
                <c:pt idx="74">
                  <c:v>3.9019999999999999E-2</c:v>
                </c:pt>
                <c:pt idx="75">
                  <c:v>3.9829999999999997E-2</c:v>
                </c:pt>
                <c:pt idx="76">
                  <c:v>4.0640000000000003E-2</c:v>
                </c:pt>
                <c:pt idx="77">
                  <c:v>4.147E-2</c:v>
                </c:pt>
                <c:pt idx="78">
                  <c:v>4.2299999999999997E-2</c:v>
                </c:pt>
                <c:pt idx="79">
                  <c:v>4.3139999999999998E-2</c:v>
                </c:pt>
                <c:pt idx="80">
                  <c:v>4.3979999999999998E-2</c:v>
                </c:pt>
                <c:pt idx="81">
                  <c:v>4.4830000000000002E-2</c:v>
                </c:pt>
                <c:pt idx="82">
                  <c:v>4.5679999999999998E-2</c:v>
                </c:pt>
                <c:pt idx="83">
                  <c:v>4.6539999999999998E-2</c:v>
                </c:pt>
                <c:pt idx="84">
                  <c:v>4.7399999999999998E-2</c:v>
                </c:pt>
                <c:pt idx="85">
                  <c:v>4.827E-2</c:v>
                </c:pt>
                <c:pt idx="86">
                  <c:v>4.9149999999999999E-2</c:v>
                </c:pt>
                <c:pt idx="87">
                  <c:v>5.0020000000000002E-2</c:v>
                </c:pt>
                <c:pt idx="88">
                  <c:v>5.0909999999999997E-2</c:v>
                </c:pt>
                <c:pt idx="89">
                  <c:v>5.1790000000000003E-2</c:v>
                </c:pt>
                <c:pt idx="90">
                  <c:v>5.2679999999999998E-2</c:v>
                </c:pt>
                <c:pt idx="91">
                  <c:v>5.3580000000000003E-2</c:v>
                </c:pt>
                <c:pt idx="92">
                  <c:v>5.4480000000000001E-2</c:v>
                </c:pt>
                <c:pt idx="93">
                  <c:v>5.5379999999999999E-2</c:v>
                </c:pt>
                <c:pt idx="94">
                  <c:v>5.629E-2</c:v>
                </c:pt>
                <c:pt idx="95">
                  <c:v>5.7189999999999998E-2</c:v>
                </c:pt>
                <c:pt idx="96">
                  <c:v>5.8110000000000002E-2</c:v>
                </c:pt>
                <c:pt idx="97">
                  <c:v>5.9020000000000003E-2</c:v>
                </c:pt>
                <c:pt idx="98">
                  <c:v>5.994E-2</c:v>
                </c:pt>
                <c:pt idx="99">
                  <c:v>6.0859999999999997E-2</c:v>
                </c:pt>
                <c:pt idx="100">
                  <c:v>6.1780000000000002E-2</c:v>
                </c:pt>
                <c:pt idx="101">
                  <c:v>6.2710000000000002E-2</c:v>
                </c:pt>
                <c:pt idx="102">
                  <c:v>6.3630000000000006E-2</c:v>
                </c:pt>
                <c:pt idx="103">
                  <c:v>6.4560000000000006E-2</c:v>
                </c:pt>
                <c:pt idx="104">
                  <c:v>6.5490000000000007E-2</c:v>
                </c:pt>
                <c:pt idx="105">
                  <c:v>6.6430000000000003E-2</c:v>
                </c:pt>
                <c:pt idx="106">
                  <c:v>6.7360000000000003E-2</c:v>
                </c:pt>
                <c:pt idx="107">
                  <c:v>6.83E-2</c:v>
                </c:pt>
                <c:pt idx="108">
                  <c:v>6.9250000000000006E-2</c:v>
                </c:pt>
                <c:pt idx="109">
                  <c:v>7.0199999999999999E-2</c:v>
                </c:pt>
                <c:pt idx="110">
                  <c:v>7.1139999999999995E-2</c:v>
                </c:pt>
                <c:pt idx="111">
                  <c:v>7.2080000000000005E-2</c:v>
                </c:pt>
                <c:pt idx="112">
                  <c:v>7.3039999999999994E-2</c:v>
                </c:pt>
                <c:pt idx="113">
                  <c:v>7.399E-2</c:v>
                </c:pt>
                <c:pt idx="114">
                  <c:v>7.4940000000000007E-2</c:v>
                </c:pt>
                <c:pt idx="115">
                  <c:v>7.5889999999999999E-2</c:v>
                </c:pt>
                <c:pt idx="116">
                  <c:v>7.6840000000000006E-2</c:v>
                </c:pt>
                <c:pt idx="117">
                  <c:v>7.7789999999999998E-2</c:v>
                </c:pt>
                <c:pt idx="118">
                  <c:v>7.8750000000000001E-2</c:v>
                </c:pt>
                <c:pt idx="119">
                  <c:v>7.9699999999999993E-2</c:v>
                </c:pt>
                <c:pt idx="120">
                  <c:v>8.0659999999999996E-2</c:v>
                </c:pt>
                <c:pt idx="121">
                  <c:v>8.1610000000000002E-2</c:v>
                </c:pt>
                <c:pt idx="122">
                  <c:v>8.2570000000000005E-2</c:v>
                </c:pt>
                <c:pt idx="123">
                  <c:v>8.3529999999999993E-2</c:v>
                </c:pt>
                <c:pt idx="124">
                  <c:v>8.4489999999999996E-2</c:v>
                </c:pt>
                <c:pt idx="125">
                  <c:v>8.5449999999999998E-2</c:v>
                </c:pt>
                <c:pt idx="126">
                  <c:v>8.6410000000000001E-2</c:v>
                </c:pt>
                <c:pt idx="127">
                  <c:v>8.7379999999999999E-2</c:v>
                </c:pt>
                <c:pt idx="128">
                  <c:v>8.8340000000000002E-2</c:v>
                </c:pt>
                <c:pt idx="129">
                  <c:v>8.931E-2</c:v>
                </c:pt>
                <c:pt idx="130">
                  <c:v>9.0270000000000003E-2</c:v>
                </c:pt>
                <c:pt idx="131">
                  <c:v>9.1240000000000002E-2</c:v>
                </c:pt>
                <c:pt idx="132">
                  <c:v>9.221E-2</c:v>
                </c:pt>
                <c:pt idx="133">
                  <c:v>9.3170000000000003E-2</c:v>
                </c:pt>
                <c:pt idx="134">
                  <c:v>9.4140000000000001E-2</c:v>
                </c:pt>
                <c:pt idx="135">
                  <c:v>9.511E-2</c:v>
                </c:pt>
                <c:pt idx="136">
                  <c:v>9.6079999999999999E-2</c:v>
                </c:pt>
                <c:pt idx="137">
                  <c:v>9.7049999999999997E-2</c:v>
                </c:pt>
                <c:pt idx="138">
                  <c:v>9.8019999999999996E-2</c:v>
                </c:pt>
                <c:pt idx="139">
                  <c:v>9.9000000000000005E-2</c:v>
                </c:pt>
                <c:pt idx="140">
                  <c:v>9.9970000000000003E-2</c:v>
                </c:pt>
                <c:pt idx="141">
                  <c:v>0.1009</c:v>
                </c:pt>
                <c:pt idx="142">
                  <c:v>0.1019</c:v>
                </c:pt>
                <c:pt idx="143">
                  <c:v>0.10290000000000001</c:v>
                </c:pt>
                <c:pt idx="144">
                  <c:v>0.10390000000000001</c:v>
                </c:pt>
                <c:pt idx="145">
                  <c:v>0.1048</c:v>
                </c:pt>
                <c:pt idx="146">
                  <c:v>0.10580000000000001</c:v>
                </c:pt>
                <c:pt idx="147">
                  <c:v>0.10680000000000001</c:v>
                </c:pt>
                <c:pt idx="148">
                  <c:v>0.10780000000000001</c:v>
                </c:pt>
                <c:pt idx="149">
                  <c:v>0.10879999999999999</c:v>
                </c:pt>
                <c:pt idx="150">
                  <c:v>0.10970000000000001</c:v>
                </c:pt>
                <c:pt idx="151">
                  <c:v>0.11070000000000001</c:v>
                </c:pt>
                <c:pt idx="152">
                  <c:v>0.11169999999999999</c:v>
                </c:pt>
                <c:pt idx="153">
                  <c:v>0.11269999999999999</c:v>
                </c:pt>
                <c:pt idx="154">
                  <c:v>0.1137</c:v>
                </c:pt>
                <c:pt idx="155">
                  <c:v>0.11459999999999999</c:v>
                </c:pt>
                <c:pt idx="156">
                  <c:v>0.11559999999999999</c:v>
                </c:pt>
                <c:pt idx="157">
                  <c:v>0.1166</c:v>
                </c:pt>
                <c:pt idx="158">
                  <c:v>0.1176</c:v>
                </c:pt>
                <c:pt idx="159">
                  <c:v>0.1186</c:v>
                </c:pt>
                <c:pt idx="160">
                  <c:v>0.1196</c:v>
                </c:pt>
                <c:pt idx="161">
                  <c:v>0.1205</c:v>
                </c:pt>
                <c:pt idx="162">
                  <c:v>0.1215</c:v>
                </c:pt>
                <c:pt idx="163">
                  <c:v>0.1225</c:v>
                </c:pt>
                <c:pt idx="164">
                  <c:v>0.1235</c:v>
                </c:pt>
                <c:pt idx="165">
                  <c:v>0.1245</c:v>
                </c:pt>
                <c:pt idx="166">
                  <c:v>0.1255</c:v>
                </c:pt>
                <c:pt idx="167">
                  <c:v>0.1265</c:v>
                </c:pt>
                <c:pt idx="168">
                  <c:v>0.1275</c:v>
                </c:pt>
                <c:pt idx="169">
                  <c:v>0.12839999999999999</c:v>
                </c:pt>
                <c:pt idx="170">
                  <c:v>0.12939999999999999</c:v>
                </c:pt>
                <c:pt idx="171">
                  <c:v>0.13039999999999999</c:v>
                </c:pt>
                <c:pt idx="172">
                  <c:v>0.13139999999999999</c:v>
                </c:pt>
                <c:pt idx="173">
                  <c:v>0.13239999999999999</c:v>
                </c:pt>
                <c:pt idx="174">
                  <c:v>0.13339999999999999</c:v>
                </c:pt>
                <c:pt idx="175">
                  <c:v>0.13439999999999999</c:v>
                </c:pt>
                <c:pt idx="176">
                  <c:v>0.13539999999999999</c:v>
                </c:pt>
                <c:pt idx="177">
                  <c:v>0.13639999999999999</c:v>
                </c:pt>
                <c:pt idx="178">
                  <c:v>0.13739999999999999</c:v>
                </c:pt>
                <c:pt idx="179">
                  <c:v>0.1384</c:v>
                </c:pt>
                <c:pt idx="180">
                  <c:v>0.13930000000000001</c:v>
                </c:pt>
                <c:pt idx="181">
                  <c:v>0.14030000000000001</c:v>
                </c:pt>
                <c:pt idx="182">
                  <c:v>0.14130000000000001</c:v>
                </c:pt>
                <c:pt idx="183">
                  <c:v>0.14230000000000001</c:v>
                </c:pt>
                <c:pt idx="184">
                  <c:v>0.14330000000000001</c:v>
                </c:pt>
                <c:pt idx="185">
                  <c:v>0.14430000000000001</c:v>
                </c:pt>
                <c:pt idx="186">
                  <c:v>0.14530000000000001</c:v>
                </c:pt>
                <c:pt idx="187">
                  <c:v>0.14630000000000001</c:v>
                </c:pt>
                <c:pt idx="188">
                  <c:v>0.14729999999999999</c:v>
                </c:pt>
                <c:pt idx="189">
                  <c:v>0.14829999999999999</c:v>
                </c:pt>
                <c:pt idx="190">
                  <c:v>0.14929999999999999</c:v>
                </c:pt>
                <c:pt idx="191">
                  <c:v>0.15029999999999999</c:v>
                </c:pt>
                <c:pt idx="192">
                  <c:v>0.15129999999999999</c:v>
                </c:pt>
                <c:pt idx="193">
                  <c:v>0.15229999999999999</c:v>
                </c:pt>
                <c:pt idx="194">
                  <c:v>0.15329999999999999</c:v>
                </c:pt>
                <c:pt idx="195">
                  <c:v>0.15429999999999999</c:v>
                </c:pt>
                <c:pt idx="196">
                  <c:v>0.15529999999999999</c:v>
                </c:pt>
                <c:pt idx="197">
                  <c:v>0.15629999999999999</c:v>
                </c:pt>
                <c:pt idx="198">
                  <c:v>0.1573</c:v>
                </c:pt>
                <c:pt idx="199">
                  <c:v>0.1583</c:v>
                </c:pt>
                <c:pt idx="200">
                  <c:v>0.1593</c:v>
                </c:pt>
                <c:pt idx="201">
                  <c:v>0.1603</c:v>
                </c:pt>
                <c:pt idx="202">
                  <c:v>0.1613</c:v>
                </c:pt>
                <c:pt idx="203">
                  <c:v>0.1623</c:v>
                </c:pt>
                <c:pt idx="204">
                  <c:v>0.1633</c:v>
                </c:pt>
                <c:pt idx="205">
                  <c:v>0.1643</c:v>
                </c:pt>
                <c:pt idx="206">
                  <c:v>0.1653</c:v>
                </c:pt>
                <c:pt idx="207">
                  <c:v>0.1663</c:v>
                </c:pt>
                <c:pt idx="208">
                  <c:v>0.1673</c:v>
                </c:pt>
                <c:pt idx="209">
                  <c:v>0.16830000000000001</c:v>
                </c:pt>
                <c:pt idx="210">
                  <c:v>0.16930000000000001</c:v>
                </c:pt>
                <c:pt idx="211">
                  <c:v>0.17030000000000001</c:v>
                </c:pt>
                <c:pt idx="212">
                  <c:v>0.17130000000000001</c:v>
                </c:pt>
                <c:pt idx="213">
                  <c:v>0.17230000000000001</c:v>
                </c:pt>
                <c:pt idx="214">
                  <c:v>0.17330000000000001</c:v>
                </c:pt>
                <c:pt idx="215">
                  <c:v>0.17430000000000001</c:v>
                </c:pt>
                <c:pt idx="216">
                  <c:v>0.17530000000000001</c:v>
                </c:pt>
                <c:pt idx="217">
                  <c:v>0.17630000000000001</c:v>
                </c:pt>
                <c:pt idx="218">
                  <c:v>0.17730000000000001</c:v>
                </c:pt>
                <c:pt idx="219">
                  <c:v>0.17829999999999999</c:v>
                </c:pt>
                <c:pt idx="220">
                  <c:v>0.17929999999999999</c:v>
                </c:pt>
                <c:pt idx="221">
                  <c:v>0.18029999999999999</c:v>
                </c:pt>
                <c:pt idx="222">
                  <c:v>0.18129999999999999</c:v>
                </c:pt>
                <c:pt idx="223">
                  <c:v>0.18229999999999999</c:v>
                </c:pt>
                <c:pt idx="224">
                  <c:v>0.18329999999999999</c:v>
                </c:pt>
                <c:pt idx="225">
                  <c:v>0.18429999999999999</c:v>
                </c:pt>
                <c:pt idx="226">
                  <c:v>0.18529999999999999</c:v>
                </c:pt>
                <c:pt idx="227">
                  <c:v>0.18629999999999999</c:v>
                </c:pt>
                <c:pt idx="228">
                  <c:v>0.18729999999999999</c:v>
                </c:pt>
                <c:pt idx="229">
                  <c:v>0.1883</c:v>
                </c:pt>
                <c:pt idx="230">
                  <c:v>0.1893</c:v>
                </c:pt>
                <c:pt idx="231">
                  <c:v>0.1903</c:v>
                </c:pt>
                <c:pt idx="232">
                  <c:v>0.1913</c:v>
                </c:pt>
                <c:pt idx="233">
                  <c:v>0.1923</c:v>
                </c:pt>
                <c:pt idx="234">
                  <c:v>0.19339999999999999</c:v>
                </c:pt>
                <c:pt idx="235">
                  <c:v>0.19439999999999999</c:v>
                </c:pt>
                <c:pt idx="236">
                  <c:v>0.19539999999999999</c:v>
                </c:pt>
                <c:pt idx="237">
                  <c:v>0.19639999999999999</c:v>
                </c:pt>
                <c:pt idx="238">
                  <c:v>0.19739999999999999</c:v>
                </c:pt>
                <c:pt idx="239">
                  <c:v>0.19839999999999999</c:v>
                </c:pt>
                <c:pt idx="240">
                  <c:v>0.19939999999999999</c:v>
                </c:pt>
                <c:pt idx="241">
                  <c:v>0.20039999999999999</c:v>
                </c:pt>
                <c:pt idx="242">
                  <c:v>0.2014</c:v>
                </c:pt>
                <c:pt idx="243">
                  <c:v>0.2024</c:v>
                </c:pt>
                <c:pt idx="244">
                  <c:v>0.2034</c:v>
                </c:pt>
                <c:pt idx="245">
                  <c:v>0.2044</c:v>
                </c:pt>
                <c:pt idx="246">
                  <c:v>0.2054</c:v>
                </c:pt>
                <c:pt idx="247">
                  <c:v>0.2064</c:v>
                </c:pt>
                <c:pt idx="248">
                  <c:v>0.2074</c:v>
                </c:pt>
                <c:pt idx="249">
                  <c:v>0.20849999999999999</c:v>
                </c:pt>
                <c:pt idx="250">
                  <c:v>0.20949999999999999</c:v>
                </c:pt>
                <c:pt idx="251">
                  <c:v>0.21049999999999999</c:v>
                </c:pt>
                <c:pt idx="252">
                  <c:v>0.21149999999999999</c:v>
                </c:pt>
                <c:pt idx="253">
                  <c:v>0.21249999999999999</c:v>
                </c:pt>
                <c:pt idx="254">
                  <c:v>0.2135</c:v>
                </c:pt>
                <c:pt idx="255">
                  <c:v>0.2145</c:v>
                </c:pt>
                <c:pt idx="256">
                  <c:v>0.2155</c:v>
                </c:pt>
                <c:pt idx="257">
                  <c:v>0.2165</c:v>
                </c:pt>
                <c:pt idx="258">
                  <c:v>0.2175</c:v>
                </c:pt>
                <c:pt idx="259">
                  <c:v>0.2185</c:v>
                </c:pt>
                <c:pt idx="260">
                  <c:v>0.21959999999999999</c:v>
                </c:pt>
                <c:pt idx="261">
                  <c:v>0.22059999999999999</c:v>
                </c:pt>
                <c:pt idx="262">
                  <c:v>0.22159999999999999</c:v>
                </c:pt>
                <c:pt idx="263">
                  <c:v>0.22259999999999999</c:v>
                </c:pt>
                <c:pt idx="264">
                  <c:v>0.22359999999999999</c:v>
                </c:pt>
                <c:pt idx="265">
                  <c:v>0.22459999999999999</c:v>
                </c:pt>
                <c:pt idx="266">
                  <c:v>0.22559999999999999</c:v>
                </c:pt>
                <c:pt idx="267">
                  <c:v>0.2266</c:v>
                </c:pt>
                <c:pt idx="268">
                  <c:v>0.2276</c:v>
                </c:pt>
                <c:pt idx="269">
                  <c:v>0.2286</c:v>
                </c:pt>
                <c:pt idx="270">
                  <c:v>0.22969999999999999</c:v>
                </c:pt>
                <c:pt idx="271">
                  <c:v>0.23069999999999999</c:v>
                </c:pt>
                <c:pt idx="272">
                  <c:v>0.23169999999999999</c:v>
                </c:pt>
                <c:pt idx="273">
                  <c:v>0.23269999999999999</c:v>
                </c:pt>
                <c:pt idx="274">
                  <c:v>0.23369999999999999</c:v>
                </c:pt>
                <c:pt idx="275">
                  <c:v>0.23469999999999999</c:v>
                </c:pt>
                <c:pt idx="276">
                  <c:v>0.23569999999999999</c:v>
                </c:pt>
                <c:pt idx="277">
                  <c:v>0.23669999999999999</c:v>
                </c:pt>
                <c:pt idx="278">
                  <c:v>0.23769999999999999</c:v>
                </c:pt>
                <c:pt idx="279">
                  <c:v>0.23880000000000001</c:v>
                </c:pt>
                <c:pt idx="280">
                  <c:v>0.23980000000000001</c:v>
                </c:pt>
                <c:pt idx="281">
                  <c:v>0.24079999999999999</c:v>
                </c:pt>
                <c:pt idx="282">
                  <c:v>0.24179999999999999</c:v>
                </c:pt>
                <c:pt idx="283">
                  <c:v>0.24279999999999999</c:v>
                </c:pt>
                <c:pt idx="284">
                  <c:v>0.24379999999999999</c:v>
                </c:pt>
                <c:pt idx="285">
                  <c:v>0.24479999999999999</c:v>
                </c:pt>
                <c:pt idx="286">
                  <c:v>0.24579999999999999</c:v>
                </c:pt>
                <c:pt idx="287">
                  <c:v>0.24690000000000001</c:v>
                </c:pt>
                <c:pt idx="288">
                  <c:v>0.24790000000000001</c:v>
                </c:pt>
                <c:pt idx="289">
                  <c:v>0.24890000000000001</c:v>
                </c:pt>
                <c:pt idx="290">
                  <c:v>0.24990000000000001</c:v>
                </c:pt>
                <c:pt idx="291">
                  <c:v>0.25090000000000001</c:v>
                </c:pt>
                <c:pt idx="292">
                  <c:v>0.25190000000000001</c:v>
                </c:pt>
                <c:pt idx="293">
                  <c:v>0.25290000000000001</c:v>
                </c:pt>
                <c:pt idx="294">
                  <c:v>0.25390000000000001</c:v>
                </c:pt>
                <c:pt idx="295">
                  <c:v>0.255</c:v>
                </c:pt>
                <c:pt idx="296">
                  <c:v>0.25600000000000001</c:v>
                </c:pt>
                <c:pt idx="297">
                  <c:v>0.25700000000000001</c:v>
                </c:pt>
                <c:pt idx="298">
                  <c:v>0.25800000000000001</c:v>
                </c:pt>
                <c:pt idx="299">
                  <c:v>0.25900000000000001</c:v>
                </c:pt>
                <c:pt idx="300">
                  <c:v>0.26</c:v>
                </c:pt>
                <c:pt idx="301">
                  <c:v>0.26100000000000001</c:v>
                </c:pt>
                <c:pt idx="302">
                  <c:v>0.2621</c:v>
                </c:pt>
                <c:pt idx="303">
                  <c:v>0.2631</c:v>
                </c:pt>
                <c:pt idx="304">
                  <c:v>0.2641</c:v>
                </c:pt>
                <c:pt idx="305">
                  <c:v>0.2651</c:v>
                </c:pt>
                <c:pt idx="306">
                  <c:v>0.2661</c:v>
                </c:pt>
                <c:pt idx="307">
                  <c:v>0.2671</c:v>
                </c:pt>
                <c:pt idx="308">
                  <c:v>0.2681</c:v>
                </c:pt>
                <c:pt idx="309">
                  <c:v>0.26919999999999999</c:v>
                </c:pt>
                <c:pt idx="310">
                  <c:v>0.2702</c:v>
                </c:pt>
                <c:pt idx="311">
                  <c:v>0.2712</c:v>
                </c:pt>
                <c:pt idx="312">
                  <c:v>0.2722</c:v>
                </c:pt>
                <c:pt idx="313">
                  <c:v>0.2732</c:v>
                </c:pt>
                <c:pt idx="314">
                  <c:v>0.2742</c:v>
                </c:pt>
                <c:pt idx="315">
                  <c:v>0.2752</c:v>
                </c:pt>
                <c:pt idx="316">
                  <c:v>0.27629999999999999</c:v>
                </c:pt>
                <c:pt idx="317">
                  <c:v>0.27729999999999999</c:v>
                </c:pt>
                <c:pt idx="318">
                  <c:v>0.27829999999999999</c:v>
                </c:pt>
                <c:pt idx="319">
                  <c:v>0.27929999999999999</c:v>
                </c:pt>
                <c:pt idx="320">
                  <c:v>0.28029999999999999</c:v>
                </c:pt>
                <c:pt idx="321">
                  <c:v>0.28129999999999999</c:v>
                </c:pt>
                <c:pt idx="322">
                  <c:v>0.2823</c:v>
                </c:pt>
                <c:pt idx="323">
                  <c:v>0.28339999999999999</c:v>
                </c:pt>
                <c:pt idx="324">
                  <c:v>0.28439999999999999</c:v>
                </c:pt>
                <c:pt idx="325">
                  <c:v>0.28539999999999999</c:v>
                </c:pt>
                <c:pt idx="326">
                  <c:v>0.28639999999999999</c:v>
                </c:pt>
                <c:pt idx="327">
                  <c:v>0.28739999999999999</c:v>
                </c:pt>
                <c:pt idx="328">
                  <c:v>0.28839999999999999</c:v>
                </c:pt>
                <c:pt idx="329">
                  <c:v>0.28949999999999998</c:v>
                </c:pt>
                <c:pt idx="330">
                  <c:v>0.29049999999999998</c:v>
                </c:pt>
                <c:pt idx="331">
                  <c:v>0.29149999999999998</c:v>
                </c:pt>
                <c:pt idx="332">
                  <c:v>0.29249999999999998</c:v>
                </c:pt>
                <c:pt idx="333">
                  <c:v>0.29349999999999998</c:v>
                </c:pt>
                <c:pt idx="334">
                  <c:v>0.29449999999999998</c:v>
                </c:pt>
                <c:pt idx="335">
                  <c:v>0.29559999999999997</c:v>
                </c:pt>
                <c:pt idx="336">
                  <c:v>0.29659999999999997</c:v>
                </c:pt>
                <c:pt idx="337">
                  <c:v>0.29759999999999998</c:v>
                </c:pt>
                <c:pt idx="338">
                  <c:v>0.29859999999999998</c:v>
                </c:pt>
                <c:pt idx="339">
                  <c:v>0.29959999999999998</c:v>
                </c:pt>
                <c:pt idx="340">
                  <c:v>0.30059999999999998</c:v>
                </c:pt>
                <c:pt idx="341">
                  <c:v>0.30170000000000002</c:v>
                </c:pt>
                <c:pt idx="342">
                  <c:v>0.30270000000000002</c:v>
                </c:pt>
                <c:pt idx="343">
                  <c:v>0.30370000000000003</c:v>
                </c:pt>
                <c:pt idx="344">
                  <c:v>0.30470000000000003</c:v>
                </c:pt>
                <c:pt idx="345">
                  <c:v>0.30570000000000003</c:v>
                </c:pt>
                <c:pt idx="346">
                  <c:v>0.30680000000000002</c:v>
                </c:pt>
                <c:pt idx="347">
                  <c:v>0.30780000000000002</c:v>
                </c:pt>
                <c:pt idx="348">
                  <c:v>0.30880000000000002</c:v>
                </c:pt>
                <c:pt idx="349">
                  <c:v>0.30980000000000002</c:v>
                </c:pt>
                <c:pt idx="350">
                  <c:v>0.31080000000000002</c:v>
                </c:pt>
                <c:pt idx="351">
                  <c:v>0.31180000000000002</c:v>
                </c:pt>
                <c:pt idx="352">
                  <c:v>0.31290000000000001</c:v>
                </c:pt>
                <c:pt idx="353">
                  <c:v>0.31390000000000001</c:v>
                </c:pt>
                <c:pt idx="354">
                  <c:v>0.31490000000000001</c:v>
                </c:pt>
                <c:pt idx="355">
                  <c:v>0.31590000000000001</c:v>
                </c:pt>
                <c:pt idx="356">
                  <c:v>0.31690000000000002</c:v>
                </c:pt>
                <c:pt idx="357">
                  <c:v>0.31790000000000002</c:v>
                </c:pt>
                <c:pt idx="358">
                  <c:v>0.31900000000000001</c:v>
                </c:pt>
                <c:pt idx="359">
                  <c:v>0.32</c:v>
                </c:pt>
                <c:pt idx="360">
                  <c:v>0.32100000000000001</c:v>
                </c:pt>
                <c:pt idx="361">
                  <c:v>0.32200000000000001</c:v>
                </c:pt>
                <c:pt idx="362">
                  <c:v>0.32300000000000001</c:v>
                </c:pt>
                <c:pt idx="363">
                  <c:v>0.3241</c:v>
                </c:pt>
                <c:pt idx="364">
                  <c:v>0.3251</c:v>
                </c:pt>
                <c:pt idx="365">
                  <c:v>0.3261</c:v>
                </c:pt>
                <c:pt idx="366">
                  <c:v>0.3271</c:v>
                </c:pt>
                <c:pt idx="367">
                  <c:v>0.3281</c:v>
                </c:pt>
                <c:pt idx="368">
                  <c:v>0.32919999999999999</c:v>
                </c:pt>
                <c:pt idx="369">
                  <c:v>0.33019999999999999</c:v>
                </c:pt>
                <c:pt idx="370">
                  <c:v>0.33119999999999999</c:v>
                </c:pt>
                <c:pt idx="371">
                  <c:v>0.3322</c:v>
                </c:pt>
                <c:pt idx="372">
                  <c:v>0.3332</c:v>
                </c:pt>
                <c:pt idx="373">
                  <c:v>0.33429999999999999</c:v>
                </c:pt>
                <c:pt idx="374">
                  <c:v>0.33529999999999999</c:v>
                </c:pt>
                <c:pt idx="375">
                  <c:v>0.33629999999999999</c:v>
                </c:pt>
                <c:pt idx="376">
                  <c:v>0.33729999999999999</c:v>
                </c:pt>
                <c:pt idx="377">
                  <c:v>0.33829999999999999</c:v>
                </c:pt>
                <c:pt idx="378">
                  <c:v>0.33939999999999998</c:v>
                </c:pt>
                <c:pt idx="379">
                  <c:v>0.34039999999999998</c:v>
                </c:pt>
                <c:pt idx="380">
                  <c:v>0.34139999999999998</c:v>
                </c:pt>
                <c:pt idx="381">
                  <c:v>0.34239999999999998</c:v>
                </c:pt>
                <c:pt idx="382">
                  <c:v>0.34339999999999998</c:v>
                </c:pt>
                <c:pt idx="383">
                  <c:v>0.34449999999999997</c:v>
                </c:pt>
                <c:pt idx="384">
                  <c:v>0.34549999999999997</c:v>
                </c:pt>
                <c:pt idx="385">
                  <c:v>0.34649999999999997</c:v>
                </c:pt>
                <c:pt idx="386">
                  <c:v>0.34749999999999998</c:v>
                </c:pt>
                <c:pt idx="387">
                  <c:v>0.34849999999999998</c:v>
                </c:pt>
                <c:pt idx="388">
                  <c:v>0.34960000000000002</c:v>
                </c:pt>
                <c:pt idx="389">
                  <c:v>0.35060000000000002</c:v>
                </c:pt>
                <c:pt idx="390">
                  <c:v>0.35160000000000002</c:v>
                </c:pt>
                <c:pt idx="391">
                  <c:v>0.35260000000000002</c:v>
                </c:pt>
                <c:pt idx="392">
                  <c:v>0.35360000000000003</c:v>
                </c:pt>
                <c:pt idx="393">
                  <c:v>0.35470000000000002</c:v>
                </c:pt>
                <c:pt idx="394">
                  <c:v>0.35570000000000002</c:v>
                </c:pt>
                <c:pt idx="395">
                  <c:v>0.35670000000000002</c:v>
                </c:pt>
                <c:pt idx="396">
                  <c:v>0.35770000000000002</c:v>
                </c:pt>
                <c:pt idx="397">
                  <c:v>0.35870000000000002</c:v>
                </c:pt>
                <c:pt idx="398">
                  <c:v>0.35980000000000001</c:v>
                </c:pt>
                <c:pt idx="399">
                  <c:v>0.36080000000000001</c:v>
                </c:pt>
                <c:pt idx="400">
                  <c:v>0.36180000000000001</c:v>
                </c:pt>
                <c:pt idx="401">
                  <c:v>0.36280000000000001</c:v>
                </c:pt>
                <c:pt idx="402">
                  <c:v>0.36380000000000001</c:v>
                </c:pt>
                <c:pt idx="403">
                  <c:v>0.3649</c:v>
                </c:pt>
                <c:pt idx="404">
                  <c:v>0.3659</c:v>
                </c:pt>
                <c:pt idx="405">
                  <c:v>0.3669</c:v>
                </c:pt>
                <c:pt idx="406">
                  <c:v>0.3679</c:v>
                </c:pt>
                <c:pt idx="407">
                  <c:v>0.36890000000000001</c:v>
                </c:pt>
                <c:pt idx="408">
                  <c:v>0.37</c:v>
                </c:pt>
                <c:pt idx="409">
                  <c:v>0.371</c:v>
                </c:pt>
                <c:pt idx="410">
                  <c:v>0.372</c:v>
                </c:pt>
                <c:pt idx="411">
                  <c:v>0.373</c:v>
                </c:pt>
                <c:pt idx="412">
                  <c:v>0.37409999999999999</c:v>
                </c:pt>
                <c:pt idx="413">
                  <c:v>0.37509999999999999</c:v>
                </c:pt>
                <c:pt idx="414">
                  <c:v>0.37609999999999999</c:v>
                </c:pt>
                <c:pt idx="415">
                  <c:v>0.37709999999999999</c:v>
                </c:pt>
                <c:pt idx="416">
                  <c:v>0.37809999999999999</c:v>
                </c:pt>
                <c:pt idx="417">
                  <c:v>0.37919999999999998</c:v>
                </c:pt>
                <c:pt idx="418">
                  <c:v>0.38019999999999998</c:v>
                </c:pt>
                <c:pt idx="419">
                  <c:v>0.38119999999999998</c:v>
                </c:pt>
                <c:pt idx="420">
                  <c:v>0.38219999999999998</c:v>
                </c:pt>
                <c:pt idx="421">
                  <c:v>0.38329999999999997</c:v>
                </c:pt>
                <c:pt idx="422">
                  <c:v>0.38429999999999997</c:v>
                </c:pt>
                <c:pt idx="423">
                  <c:v>0.38529999999999998</c:v>
                </c:pt>
                <c:pt idx="424">
                  <c:v>0.38629999999999998</c:v>
                </c:pt>
                <c:pt idx="425">
                  <c:v>0.38729999999999998</c:v>
                </c:pt>
                <c:pt idx="426">
                  <c:v>0.38840000000000002</c:v>
                </c:pt>
                <c:pt idx="427">
                  <c:v>0.38940000000000002</c:v>
                </c:pt>
                <c:pt idx="428">
                  <c:v>0.39040000000000002</c:v>
                </c:pt>
                <c:pt idx="429">
                  <c:v>0.39140000000000003</c:v>
                </c:pt>
                <c:pt idx="430">
                  <c:v>0.39250000000000002</c:v>
                </c:pt>
                <c:pt idx="431">
                  <c:v>0.39350000000000002</c:v>
                </c:pt>
                <c:pt idx="432">
                  <c:v>0.39450000000000002</c:v>
                </c:pt>
                <c:pt idx="433">
                  <c:v>0.39550000000000002</c:v>
                </c:pt>
                <c:pt idx="434">
                  <c:v>0.39650000000000002</c:v>
                </c:pt>
                <c:pt idx="435">
                  <c:v>0.39760000000000001</c:v>
                </c:pt>
                <c:pt idx="436">
                  <c:v>0.39860000000000001</c:v>
                </c:pt>
                <c:pt idx="437">
                  <c:v>0.39960000000000001</c:v>
                </c:pt>
                <c:pt idx="438">
                  <c:v>0.40060000000000001</c:v>
                </c:pt>
                <c:pt idx="439">
                  <c:v>0.4017</c:v>
                </c:pt>
                <c:pt idx="440">
                  <c:v>0.4027</c:v>
                </c:pt>
                <c:pt idx="441">
                  <c:v>0.4037</c:v>
                </c:pt>
                <c:pt idx="442">
                  <c:v>0.4047</c:v>
                </c:pt>
                <c:pt idx="443">
                  <c:v>0.40570000000000001</c:v>
                </c:pt>
                <c:pt idx="444">
                  <c:v>0.40679999999999999</c:v>
                </c:pt>
                <c:pt idx="445">
                  <c:v>0.4078</c:v>
                </c:pt>
                <c:pt idx="446">
                  <c:v>0.4088</c:v>
                </c:pt>
                <c:pt idx="447">
                  <c:v>0.4098</c:v>
                </c:pt>
                <c:pt idx="448">
                  <c:v>0.41089999999999999</c:v>
                </c:pt>
                <c:pt idx="449">
                  <c:v>0.41189999999999999</c:v>
                </c:pt>
                <c:pt idx="450">
                  <c:v>0.41289999999999999</c:v>
                </c:pt>
                <c:pt idx="451">
                  <c:v>0.41389999999999999</c:v>
                </c:pt>
                <c:pt idx="452">
                  <c:v>0.41499999999999998</c:v>
                </c:pt>
                <c:pt idx="453">
                  <c:v>0.41599999999999998</c:v>
                </c:pt>
                <c:pt idx="454">
                  <c:v>0.41699999999999998</c:v>
                </c:pt>
                <c:pt idx="455">
                  <c:v>0.41799999999999998</c:v>
                </c:pt>
                <c:pt idx="456">
                  <c:v>0.41899999999999998</c:v>
                </c:pt>
                <c:pt idx="457">
                  <c:v>0.42009999999999997</c:v>
                </c:pt>
                <c:pt idx="458">
                  <c:v>0.42109999999999997</c:v>
                </c:pt>
                <c:pt idx="459">
                  <c:v>0.42209999999999998</c:v>
                </c:pt>
                <c:pt idx="460">
                  <c:v>0.42309999999999998</c:v>
                </c:pt>
                <c:pt idx="461">
                  <c:v>0.42420000000000002</c:v>
                </c:pt>
                <c:pt idx="462">
                  <c:v>0.42520000000000002</c:v>
                </c:pt>
                <c:pt idx="463">
                  <c:v>0.42620000000000002</c:v>
                </c:pt>
                <c:pt idx="464">
                  <c:v>0.42720000000000002</c:v>
                </c:pt>
                <c:pt idx="465">
                  <c:v>0.42830000000000001</c:v>
                </c:pt>
                <c:pt idx="466">
                  <c:v>0.42930000000000001</c:v>
                </c:pt>
                <c:pt idx="467">
                  <c:v>0.43030000000000002</c:v>
                </c:pt>
                <c:pt idx="468">
                  <c:v>0.43130000000000002</c:v>
                </c:pt>
                <c:pt idx="469">
                  <c:v>0.43240000000000001</c:v>
                </c:pt>
                <c:pt idx="470">
                  <c:v>0.43340000000000001</c:v>
                </c:pt>
                <c:pt idx="471">
                  <c:v>0.43440000000000001</c:v>
                </c:pt>
                <c:pt idx="472">
                  <c:v>0.43540000000000001</c:v>
                </c:pt>
                <c:pt idx="473">
                  <c:v>0.4365</c:v>
                </c:pt>
                <c:pt idx="474">
                  <c:v>0.4375</c:v>
                </c:pt>
                <c:pt idx="475">
                  <c:v>0.4385</c:v>
                </c:pt>
                <c:pt idx="476">
                  <c:v>0.4395</c:v>
                </c:pt>
                <c:pt idx="477">
                  <c:v>0.4405</c:v>
                </c:pt>
                <c:pt idx="478">
                  <c:v>0.44159999999999999</c:v>
                </c:pt>
                <c:pt idx="479">
                  <c:v>0.44259999999999999</c:v>
                </c:pt>
                <c:pt idx="480">
                  <c:v>0.44359999999999999</c:v>
                </c:pt>
                <c:pt idx="481">
                  <c:v>0.4446</c:v>
                </c:pt>
                <c:pt idx="482">
                  <c:v>0.44569999999999999</c:v>
                </c:pt>
                <c:pt idx="483">
                  <c:v>0.44669999999999999</c:v>
                </c:pt>
                <c:pt idx="484">
                  <c:v>0.44769999999999999</c:v>
                </c:pt>
                <c:pt idx="485">
                  <c:v>0.44869999999999999</c:v>
                </c:pt>
                <c:pt idx="486">
                  <c:v>0.44979999999999998</c:v>
                </c:pt>
                <c:pt idx="487">
                  <c:v>0.45079999999999998</c:v>
                </c:pt>
                <c:pt idx="488">
                  <c:v>0.45179999999999998</c:v>
                </c:pt>
                <c:pt idx="489">
                  <c:v>0.45279999999999998</c:v>
                </c:pt>
                <c:pt idx="490">
                  <c:v>0.45390000000000003</c:v>
                </c:pt>
                <c:pt idx="491">
                  <c:v>0.45490000000000003</c:v>
                </c:pt>
                <c:pt idx="492">
                  <c:v>0.45590000000000003</c:v>
                </c:pt>
                <c:pt idx="493">
                  <c:v>0.45689999999999997</c:v>
                </c:pt>
                <c:pt idx="494">
                  <c:v>0.45800000000000002</c:v>
                </c:pt>
                <c:pt idx="495">
                  <c:v>0.45900000000000002</c:v>
                </c:pt>
                <c:pt idx="496">
                  <c:v>0.46</c:v>
                </c:pt>
                <c:pt idx="497">
                  <c:v>0.46100000000000002</c:v>
                </c:pt>
                <c:pt idx="498">
                  <c:v>0.46210000000000001</c:v>
                </c:pt>
                <c:pt idx="499">
                  <c:v>0.46310000000000001</c:v>
                </c:pt>
                <c:pt idx="500">
                  <c:v>0.46410000000000001</c:v>
                </c:pt>
                <c:pt idx="501">
                  <c:v>0.46510000000000001</c:v>
                </c:pt>
                <c:pt idx="502">
                  <c:v>0.4662</c:v>
                </c:pt>
                <c:pt idx="503">
                  <c:v>0.4672</c:v>
                </c:pt>
                <c:pt idx="504">
                  <c:v>0.46820000000000001</c:v>
                </c:pt>
                <c:pt idx="505">
                  <c:v>0.46920000000000001</c:v>
                </c:pt>
                <c:pt idx="506">
                  <c:v>0.4703</c:v>
                </c:pt>
                <c:pt idx="507">
                  <c:v>0.4713</c:v>
                </c:pt>
                <c:pt idx="508">
                  <c:v>0.4723</c:v>
                </c:pt>
                <c:pt idx="509">
                  <c:v>0.4733</c:v>
                </c:pt>
                <c:pt idx="510">
                  <c:v>0.47439999999999999</c:v>
                </c:pt>
                <c:pt idx="511">
                  <c:v>0.47539999999999999</c:v>
                </c:pt>
                <c:pt idx="512">
                  <c:v>0.47639999999999999</c:v>
                </c:pt>
                <c:pt idx="513">
                  <c:v>0.47739999999999999</c:v>
                </c:pt>
                <c:pt idx="514">
                  <c:v>0.47849999999999998</c:v>
                </c:pt>
                <c:pt idx="515">
                  <c:v>0.47949999999999998</c:v>
                </c:pt>
                <c:pt idx="516">
                  <c:v>0.48049999999999998</c:v>
                </c:pt>
                <c:pt idx="517">
                  <c:v>0.48149999999999998</c:v>
                </c:pt>
                <c:pt idx="518">
                  <c:v>0.48259999999999997</c:v>
                </c:pt>
                <c:pt idx="519">
                  <c:v>0.48359999999999997</c:v>
                </c:pt>
                <c:pt idx="520">
                  <c:v>0.48459999999999998</c:v>
                </c:pt>
                <c:pt idx="521">
                  <c:v>0.48559999999999998</c:v>
                </c:pt>
                <c:pt idx="522">
                  <c:v>0.48670000000000002</c:v>
                </c:pt>
                <c:pt idx="523">
                  <c:v>0.48770000000000002</c:v>
                </c:pt>
                <c:pt idx="524">
                  <c:v>0.48870000000000002</c:v>
                </c:pt>
                <c:pt idx="525">
                  <c:v>0.48970000000000002</c:v>
                </c:pt>
                <c:pt idx="526">
                  <c:v>0.49080000000000001</c:v>
                </c:pt>
                <c:pt idx="527">
                  <c:v>0.49180000000000001</c:v>
                </c:pt>
                <c:pt idx="528">
                  <c:v>0.49280000000000002</c:v>
                </c:pt>
                <c:pt idx="529">
                  <c:v>0.49380000000000002</c:v>
                </c:pt>
                <c:pt idx="530">
                  <c:v>0.49490000000000001</c:v>
                </c:pt>
                <c:pt idx="531">
                  <c:v>0.49590000000000001</c:v>
                </c:pt>
                <c:pt idx="532">
                  <c:v>0.49690000000000001</c:v>
                </c:pt>
                <c:pt idx="533">
                  <c:v>0.49790000000000001</c:v>
                </c:pt>
                <c:pt idx="534">
                  <c:v>0.499</c:v>
                </c:pt>
                <c:pt idx="535">
                  <c:v>0.5</c:v>
                </c:pt>
                <c:pt idx="536">
                  <c:v>0.501</c:v>
                </c:pt>
                <c:pt idx="537">
                  <c:v>0.502</c:v>
                </c:pt>
                <c:pt idx="538">
                  <c:v>0.50309999999999999</c:v>
                </c:pt>
                <c:pt idx="539">
                  <c:v>0.50409999999999999</c:v>
                </c:pt>
                <c:pt idx="540">
                  <c:v>0.50509999999999999</c:v>
                </c:pt>
                <c:pt idx="541">
                  <c:v>0.50609999999999999</c:v>
                </c:pt>
                <c:pt idx="542">
                  <c:v>0.50719999999999998</c:v>
                </c:pt>
                <c:pt idx="543">
                  <c:v>0.50819999999999999</c:v>
                </c:pt>
                <c:pt idx="544">
                  <c:v>0.50919999999999999</c:v>
                </c:pt>
                <c:pt idx="545">
                  <c:v>0.51019999999999999</c:v>
                </c:pt>
                <c:pt idx="546">
                  <c:v>0.51129999999999998</c:v>
                </c:pt>
                <c:pt idx="547">
                  <c:v>0.51229999999999998</c:v>
                </c:pt>
                <c:pt idx="548">
                  <c:v>0.51329999999999998</c:v>
                </c:pt>
                <c:pt idx="549">
                  <c:v>0.51429999999999998</c:v>
                </c:pt>
                <c:pt idx="550">
                  <c:v>0.51539999999999997</c:v>
                </c:pt>
                <c:pt idx="551">
                  <c:v>0.51639999999999997</c:v>
                </c:pt>
                <c:pt idx="552">
                  <c:v>0.51739999999999997</c:v>
                </c:pt>
                <c:pt idx="553">
                  <c:v>0.51849999999999996</c:v>
                </c:pt>
                <c:pt idx="554">
                  <c:v>0.51949999999999996</c:v>
                </c:pt>
                <c:pt idx="555">
                  <c:v>0.52049999999999996</c:v>
                </c:pt>
                <c:pt idx="556">
                  <c:v>0.52149999999999996</c:v>
                </c:pt>
                <c:pt idx="557">
                  <c:v>0.52259999999999995</c:v>
                </c:pt>
                <c:pt idx="558">
                  <c:v>0.52359999999999995</c:v>
                </c:pt>
                <c:pt idx="559">
                  <c:v>0.52459999999999996</c:v>
                </c:pt>
                <c:pt idx="560">
                  <c:v>0.52559999999999996</c:v>
                </c:pt>
                <c:pt idx="561">
                  <c:v>0.52669999999999995</c:v>
                </c:pt>
                <c:pt idx="562">
                  <c:v>0.52769999999999995</c:v>
                </c:pt>
                <c:pt idx="563">
                  <c:v>0.52869999999999995</c:v>
                </c:pt>
                <c:pt idx="564">
                  <c:v>0.52969999999999995</c:v>
                </c:pt>
                <c:pt idx="565">
                  <c:v>0.53080000000000005</c:v>
                </c:pt>
                <c:pt idx="566">
                  <c:v>0.53180000000000005</c:v>
                </c:pt>
                <c:pt idx="567">
                  <c:v>0.53280000000000005</c:v>
                </c:pt>
                <c:pt idx="568">
                  <c:v>0.53380000000000005</c:v>
                </c:pt>
                <c:pt idx="569">
                  <c:v>0.53490000000000004</c:v>
                </c:pt>
                <c:pt idx="570">
                  <c:v>0.53590000000000004</c:v>
                </c:pt>
                <c:pt idx="571">
                  <c:v>0.53690000000000004</c:v>
                </c:pt>
                <c:pt idx="572">
                  <c:v>0.53790000000000004</c:v>
                </c:pt>
                <c:pt idx="573">
                  <c:v>0.53900000000000003</c:v>
                </c:pt>
                <c:pt idx="574">
                  <c:v>0.54</c:v>
                </c:pt>
                <c:pt idx="575">
                  <c:v>0.54100000000000004</c:v>
                </c:pt>
                <c:pt idx="576">
                  <c:v>0.54210000000000003</c:v>
                </c:pt>
                <c:pt idx="577">
                  <c:v>0.54310000000000003</c:v>
                </c:pt>
                <c:pt idx="578">
                  <c:v>0.54410000000000003</c:v>
                </c:pt>
                <c:pt idx="579">
                  <c:v>0.54510000000000003</c:v>
                </c:pt>
                <c:pt idx="580">
                  <c:v>0.54620000000000002</c:v>
                </c:pt>
                <c:pt idx="581">
                  <c:v>0.54720000000000002</c:v>
                </c:pt>
                <c:pt idx="582">
                  <c:v>0.54820000000000002</c:v>
                </c:pt>
                <c:pt idx="583">
                  <c:v>0.54920000000000002</c:v>
                </c:pt>
                <c:pt idx="584">
                  <c:v>0.55030000000000001</c:v>
                </c:pt>
                <c:pt idx="585">
                  <c:v>0.55130000000000001</c:v>
                </c:pt>
                <c:pt idx="586">
                  <c:v>0.55230000000000001</c:v>
                </c:pt>
                <c:pt idx="587">
                  <c:v>0.5534</c:v>
                </c:pt>
                <c:pt idx="588">
                  <c:v>0.5544</c:v>
                </c:pt>
                <c:pt idx="589">
                  <c:v>0.5554</c:v>
                </c:pt>
                <c:pt idx="590">
                  <c:v>0.55640000000000001</c:v>
                </c:pt>
                <c:pt idx="591">
                  <c:v>0.5575</c:v>
                </c:pt>
                <c:pt idx="592">
                  <c:v>0.5585</c:v>
                </c:pt>
                <c:pt idx="593">
                  <c:v>0.5595</c:v>
                </c:pt>
                <c:pt idx="594">
                  <c:v>0.5605</c:v>
                </c:pt>
                <c:pt idx="595">
                  <c:v>0.56159999999999999</c:v>
                </c:pt>
                <c:pt idx="596">
                  <c:v>0.56259999999999999</c:v>
                </c:pt>
                <c:pt idx="597">
                  <c:v>0.56359999999999999</c:v>
                </c:pt>
                <c:pt idx="598">
                  <c:v>0.56459999999999999</c:v>
                </c:pt>
                <c:pt idx="599">
                  <c:v>0.56569999999999998</c:v>
                </c:pt>
                <c:pt idx="600">
                  <c:v>0.56669999999999998</c:v>
                </c:pt>
                <c:pt idx="601">
                  <c:v>0.56769999999999998</c:v>
                </c:pt>
                <c:pt idx="602">
                  <c:v>0.56879999999999997</c:v>
                </c:pt>
                <c:pt idx="603">
                  <c:v>0.56979999999999997</c:v>
                </c:pt>
                <c:pt idx="604">
                  <c:v>0.57079999999999997</c:v>
                </c:pt>
                <c:pt idx="605">
                  <c:v>0.57179999999999997</c:v>
                </c:pt>
                <c:pt idx="606">
                  <c:v>0.57289999999999996</c:v>
                </c:pt>
                <c:pt idx="607">
                  <c:v>0.57389999999999997</c:v>
                </c:pt>
                <c:pt idx="608">
                  <c:v>0.57489999999999997</c:v>
                </c:pt>
                <c:pt idx="609">
                  <c:v>0.57589999999999997</c:v>
                </c:pt>
                <c:pt idx="610">
                  <c:v>0.57699999999999996</c:v>
                </c:pt>
                <c:pt idx="611">
                  <c:v>0.57799999999999996</c:v>
                </c:pt>
                <c:pt idx="612">
                  <c:v>0.57899999999999996</c:v>
                </c:pt>
                <c:pt idx="613">
                  <c:v>0.58009999999999995</c:v>
                </c:pt>
                <c:pt idx="614">
                  <c:v>0.58109999999999995</c:v>
                </c:pt>
                <c:pt idx="615">
                  <c:v>0.58209999999999995</c:v>
                </c:pt>
                <c:pt idx="616">
                  <c:v>0.58309999999999995</c:v>
                </c:pt>
                <c:pt idx="617">
                  <c:v>0.58420000000000005</c:v>
                </c:pt>
                <c:pt idx="618">
                  <c:v>0.58520000000000005</c:v>
                </c:pt>
                <c:pt idx="619">
                  <c:v>0.58620000000000005</c:v>
                </c:pt>
                <c:pt idx="620">
                  <c:v>0.58730000000000004</c:v>
                </c:pt>
                <c:pt idx="621">
                  <c:v>0.58830000000000005</c:v>
                </c:pt>
                <c:pt idx="622">
                  <c:v>0.58930000000000005</c:v>
                </c:pt>
                <c:pt idx="623">
                  <c:v>0.59030000000000005</c:v>
                </c:pt>
                <c:pt idx="624">
                  <c:v>0.59140000000000004</c:v>
                </c:pt>
                <c:pt idx="625">
                  <c:v>0.59240000000000004</c:v>
                </c:pt>
                <c:pt idx="626">
                  <c:v>0.59340000000000004</c:v>
                </c:pt>
                <c:pt idx="627">
                  <c:v>0.59440000000000004</c:v>
                </c:pt>
                <c:pt idx="628">
                  <c:v>0.59550000000000003</c:v>
                </c:pt>
                <c:pt idx="629">
                  <c:v>0.59650000000000003</c:v>
                </c:pt>
                <c:pt idx="630">
                  <c:v>0.59750000000000003</c:v>
                </c:pt>
                <c:pt idx="631">
                  <c:v>0.59860000000000002</c:v>
                </c:pt>
                <c:pt idx="632">
                  <c:v>0.59960000000000002</c:v>
                </c:pt>
                <c:pt idx="633">
                  <c:v>0.60060000000000002</c:v>
                </c:pt>
                <c:pt idx="634">
                  <c:v>0.60160000000000002</c:v>
                </c:pt>
                <c:pt idx="635">
                  <c:v>0.60270000000000001</c:v>
                </c:pt>
                <c:pt idx="636">
                  <c:v>0.60370000000000001</c:v>
                </c:pt>
                <c:pt idx="637">
                  <c:v>0.60470000000000002</c:v>
                </c:pt>
                <c:pt idx="638">
                  <c:v>0.60580000000000001</c:v>
                </c:pt>
                <c:pt idx="639">
                  <c:v>0.60680000000000001</c:v>
                </c:pt>
                <c:pt idx="640">
                  <c:v>0.60780000000000001</c:v>
                </c:pt>
                <c:pt idx="641">
                  <c:v>0.60880000000000001</c:v>
                </c:pt>
                <c:pt idx="642">
                  <c:v>0.6099</c:v>
                </c:pt>
                <c:pt idx="643">
                  <c:v>0.6109</c:v>
                </c:pt>
                <c:pt idx="644">
                  <c:v>0.6119</c:v>
                </c:pt>
                <c:pt idx="645">
                  <c:v>0.61299999999999999</c:v>
                </c:pt>
                <c:pt idx="646">
                  <c:v>0.61399999999999999</c:v>
                </c:pt>
                <c:pt idx="647">
                  <c:v>0.61499999999999999</c:v>
                </c:pt>
                <c:pt idx="648">
                  <c:v>0.61599999999999999</c:v>
                </c:pt>
                <c:pt idx="649">
                  <c:v>0.61709999999999998</c:v>
                </c:pt>
                <c:pt idx="650">
                  <c:v>0.61809999999999998</c:v>
                </c:pt>
                <c:pt idx="651">
                  <c:v>0.61909999999999998</c:v>
                </c:pt>
                <c:pt idx="652">
                  <c:v>0.62009999999999998</c:v>
                </c:pt>
                <c:pt idx="653">
                  <c:v>0.62119999999999997</c:v>
                </c:pt>
                <c:pt idx="654">
                  <c:v>0.62219999999999998</c:v>
                </c:pt>
                <c:pt idx="655">
                  <c:v>0.62319999999999998</c:v>
                </c:pt>
                <c:pt idx="656">
                  <c:v>0.62429999999999997</c:v>
                </c:pt>
                <c:pt idx="657">
                  <c:v>0.62529999999999997</c:v>
                </c:pt>
                <c:pt idx="658">
                  <c:v>0.62629999999999997</c:v>
                </c:pt>
                <c:pt idx="659">
                  <c:v>0.62729999999999997</c:v>
                </c:pt>
                <c:pt idx="660">
                  <c:v>0.62839999999999996</c:v>
                </c:pt>
                <c:pt idx="661">
                  <c:v>0.62939999999999996</c:v>
                </c:pt>
                <c:pt idx="662">
                  <c:v>0.63039999999999996</c:v>
                </c:pt>
                <c:pt idx="663">
                  <c:v>0.63149999999999995</c:v>
                </c:pt>
                <c:pt idx="664">
                  <c:v>0.63249999999999995</c:v>
                </c:pt>
                <c:pt idx="665">
                  <c:v>0.63349999999999995</c:v>
                </c:pt>
                <c:pt idx="666">
                  <c:v>0.63449999999999995</c:v>
                </c:pt>
                <c:pt idx="667">
                  <c:v>0.63560000000000005</c:v>
                </c:pt>
                <c:pt idx="668">
                  <c:v>0.63660000000000005</c:v>
                </c:pt>
                <c:pt idx="669">
                  <c:v>0.63759999999999994</c:v>
                </c:pt>
                <c:pt idx="670">
                  <c:v>0.63870000000000005</c:v>
                </c:pt>
                <c:pt idx="671">
                  <c:v>0.63970000000000005</c:v>
                </c:pt>
                <c:pt idx="672">
                  <c:v>0.64070000000000005</c:v>
                </c:pt>
                <c:pt idx="673">
                  <c:v>0.64170000000000005</c:v>
                </c:pt>
                <c:pt idx="674">
                  <c:v>0.64280000000000004</c:v>
                </c:pt>
                <c:pt idx="675">
                  <c:v>0.64380000000000004</c:v>
                </c:pt>
                <c:pt idx="676">
                  <c:v>0.64480000000000004</c:v>
                </c:pt>
                <c:pt idx="677">
                  <c:v>0.64590000000000003</c:v>
                </c:pt>
                <c:pt idx="678">
                  <c:v>0.64690000000000003</c:v>
                </c:pt>
                <c:pt idx="679">
                  <c:v>0.64790000000000003</c:v>
                </c:pt>
                <c:pt idx="680">
                  <c:v>0.64900000000000002</c:v>
                </c:pt>
                <c:pt idx="681">
                  <c:v>0.65</c:v>
                </c:pt>
                <c:pt idx="682">
                  <c:v>0.65100000000000002</c:v>
                </c:pt>
                <c:pt idx="683">
                  <c:v>0.65200000000000002</c:v>
                </c:pt>
                <c:pt idx="684">
                  <c:v>0.65310000000000001</c:v>
                </c:pt>
                <c:pt idx="685">
                  <c:v>0.65410000000000001</c:v>
                </c:pt>
                <c:pt idx="686">
                  <c:v>0.65510000000000002</c:v>
                </c:pt>
                <c:pt idx="687">
                  <c:v>0.65620000000000001</c:v>
                </c:pt>
                <c:pt idx="688">
                  <c:v>0.65720000000000001</c:v>
                </c:pt>
                <c:pt idx="689">
                  <c:v>0.65820000000000001</c:v>
                </c:pt>
                <c:pt idx="690">
                  <c:v>0.65920000000000001</c:v>
                </c:pt>
                <c:pt idx="691">
                  <c:v>0.6603</c:v>
                </c:pt>
                <c:pt idx="692">
                  <c:v>0.6613</c:v>
                </c:pt>
                <c:pt idx="693">
                  <c:v>0.6623</c:v>
                </c:pt>
                <c:pt idx="694">
                  <c:v>0.66339999999999999</c:v>
                </c:pt>
                <c:pt idx="695">
                  <c:v>0.66439999999999999</c:v>
                </c:pt>
                <c:pt idx="696">
                  <c:v>0.66539999999999999</c:v>
                </c:pt>
                <c:pt idx="697">
                  <c:v>0.66649999999999998</c:v>
                </c:pt>
                <c:pt idx="698">
                  <c:v>0.66749999999999998</c:v>
                </c:pt>
                <c:pt idx="699">
                  <c:v>0.66849999999999998</c:v>
                </c:pt>
                <c:pt idx="700">
                  <c:v>0.66949999999999998</c:v>
                </c:pt>
                <c:pt idx="701">
                  <c:v>0.67059999999999997</c:v>
                </c:pt>
                <c:pt idx="702">
                  <c:v>0.67159999999999997</c:v>
                </c:pt>
                <c:pt idx="703">
                  <c:v>0.67259999999999998</c:v>
                </c:pt>
                <c:pt idx="704">
                  <c:v>0.67369999999999997</c:v>
                </c:pt>
                <c:pt idx="705">
                  <c:v>0.67469999999999997</c:v>
                </c:pt>
                <c:pt idx="706">
                  <c:v>0.67569999999999997</c:v>
                </c:pt>
                <c:pt idx="707">
                  <c:v>0.67669999999999997</c:v>
                </c:pt>
                <c:pt idx="708">
                  <c:v>0.67779999999999996</c:v>
                </c:pt>
                <c:pt idx="709">
                  <c:v>0.67879999999999996</c:v>
                </c:pt>
                <c:pt idx="710">
                  <c:v>0.67979999999999996</c:v>
                </c:pt>
                <c:pt idx="711">
                  <c:v>0.68089999999999995</c:v>
                </c:pt>
                <c:pt idx="712">
                  <c:v>0.68189999999999995</c:v>
                </c:pt>
                <c:pt idx="713">
                  <c:v>0.68289999999999995</c:v>
                </c:pt>
                <c:pt idx="714">
                  <c:v>0.68400000000000005</c:v>
                </c:pt>
                <c:pt idx="715">
                  <c:v>0.68500000000000005</c:v>
                </c:pt>
                <c:pt idx="716">
                  <c:v>0.68600000000000005</c:v>
                </c:pt>
                <c:pt idx="717">
                  <c:v>0.68700000000000006</c:v>
                </c:pt>
                <c:pt idx="718">
                  <c:v>0.68810000000000004</c:v>
                </c:pt>
                <c:pt idx="719">
                  <c:v>0.68910000000000005</c:v>
                </c:pt>
                <c:pt idx="720">
                  <c:v>0.69010000000000005</c:v>
                </c:pt>
                <c:pt idx="721">
                  <c:v>0.69120000000000004</c:v>
                </c:pt>
                <c:pt idx="722">
                  <c:v>0.69220000000000004</c:v>
                </c:pt>
                <c:pt idx="723">
                  <c:v>0.69320000000000004</c:v>
                </c:pt>
                <c:pt idx="724">
                  <c:v>0.69430000000000003</c:v>
                </c:pt>
                <c:pt idx="725">
                  <c:v>0.69530000000000003</c:v>
                </c:pt>
                <c:pt idx="726">
                  <c:v>0.69630000000000003</c:v>
                </c:pt>
                <c:pt idx="727">
                  <c:v>0.69730000000000003</c:v>
                </c:pt>
                <c:pt idx="728">
                  <c:v>0.69840000000000002</c:v>
                </c:pt>
                <c:pt idx="729">
                  <c:v>0.69940000000000002</c:v>
                </c:pt>
                <c:pt idx="730">
                  <c:v>0.70040000000000002</c:v>
                </c:pt>
                <c:pt idx="731">
                  <c:v>0.70150000000000001</c:v>
                </c:pt>
                <c:pt idx="732">
                  <c:v>0.70250000000000001</c:v>
                </c:pt>
                <c:pt idx="733">
                  <c:v>0.70350000000000001</c:v>
                </c:pt>
                <c:pt idx="734">
                  <c:v>0.7046</c:v>
                </c:pt>
                <c:pt idx="735">
                  <c:v>0.7056</c:v>
                </c:pt>
                <c:pt idx="736">
                  <c:v>0.70660000000000001</c:v>
                </c:pt>
                <c:pt idx="737">
                  <c:v>0.70760000000000001</c:v>
                </c:pt>
                <c:pt idx="738">
                  <c:v>0.7087</c:v>
                </c:pt>
                <c:pt idx="739">
                  <c:v>0.7097</c:v>
                </c:pt>
                <c:pt idx="740">
                  <c:v>0.7107</c:v>
                </c:pt>
                <c:pt idx="741">
                  <c:v>0.71179999999999999</c:v>
                </c:pt>
                <c:pt idx="742">
                  <c:v>0.71279999999999999</c:v>
                </c:pt>
                <c:pt idx="743">
                  <c:v>0.71379999999999999</c:v>
                </c:pt>
                <c:pt idx="744">
                  <c:v>0.71489999999999998</c:v>
                </c:pt>
                <c:pt idx="745">
                  <c:v>0.71589999999999998</c:v>
                </c:pt>
                <c:pt idx="746">
                  <c:v>0.71689999999999998</c:v>
                </c:pt>
                <c:pt idx="747">
                  <c:v>0.71799999999999997</c:v>
                </c:pt>
                <c:pt idx="748">
                  <c:v>0.71899999999999997</c:v>
                </c:pt>
                <c:pt idx="749">
                  <c:v>0.72</c:v>
                </c:pt>
                <c:pt idx="750">
                  <c:v>0.72099999999999997</c:v>
                </c:pt>
                <c:pt idx="751">
                  <c:v>0.72209999999999996</c:v>
                </c:pt>
                <c:pt idx="752">
                  <c:v>0.72309999999999997</c:v>
                </c:pt>
                <c:pt idx="753">
                  <c:v>0.72409999999999997</c:v>
                </c:pt>
                <c:pt idx="754">
                  <c:v>0.72519999999999996</c:v>
                </c:pt>
                <c:pt idx="755">
                  <c:v>0.72619999999999996</c:v>
                </c:pt>
                <c:pt idx="756">
                  <c:v>0.72719999999999996</c:v>
                </c:pt>
                <c:pt idx="757">
                  <c:v>0.72829999999999995</c:v>
                </c:pt>
                <c:pt idx="758">
                  <c:v>0.72929999999999995</c:v>
                </c:pt>
                <c:pt idx="759">
                  <c:v>0.73029999999999995</c:v>
                </c:pt>
                <c:pt idx="760">
                  <c:v>0.73129999999999995</c:v>
                </c:pt>
                <c:pt idx="761">
                  <c:v>0.73240000000000005</c:v>
                </c:pt>
                <c:pt idx="762">
                  <c:v>0.73340000000000005</c:v>
                </c:pt>
                <c:pt idx="763">
                  <c:v>0.73440000000000005</c:v>
                </c:pt>
                <c:pt idx="764">
                  <c:v>0.73550000000000004</c:v>
                </c:pt>
                <c:pt idx="765">
                  <c:v>0.73650000000000004</c:v>
                </c:pt>
                <c:pt idx="766">
                  <c:v>0.73750000000000004</c:v>
                </c:pt>
                <c:pt idx="767">
                  <c:v>0.73860000000000003</c:v>
                </c:pt>
                <c:pt idx="768">
                  <c:v>0.73960000000000004</c:v>
                </c:pt>
                <c:pt idx="769">
                  <c:v>0.74060000000000004</c:v>
                </c:pt>
                <c:pt idx="770">
                  <c:v>0.74170000000000003</c:v>
                </c:pt>
                <c:pt idx="771">
                  <c:v>0.74270000000000003</c:v>
                </c:pt>
                <c:pt idx="772">
                  <c:v>0.74370000000000003</c:v>
                </c:pt>
                <c:pt idx="773">
                  <c:v>0.74470000000000003</c:v>
                </c:pt>
                <c:pt idx="774">
                  <c:v>0.74580000000000002</c:v>
                </c:pt>
                <c:pt idx="775">
                  <c:v>0.74680000000000002</c:v>
                </c:pt>
                <c:pt idx="776">
                  <c:v>0.74780000000000002</c:v>
                </c:pt>
                <c:pt idx="777">
                  <c:v>0.74890000000000001</c:v>
                </c:pt>
                <c:pt idx="778">
                  <c:v>0.74990000000000001</c:v>
                </c:pt>
                <c:pt idx="779">
                  <c:v>0.75090000000000001</c:v>
                </c:pt>
                <c:pt idx="780">
                  <c:v>0.752</c:v>
                </c:pt>
                <c:pt idx="781">
                  <c:v>0.753</c:v>
                </c:pt>
                <c:pt idx="782">
                  <c:v>0.754</c:v>
                </c:pt>
                <c:pt idx="783">
                  <c:v>0.75509999999999999</c:v>
                </c:pt>
                <c:pt idx="784">
                  <c:v>0.75609999999999999</c:v>
                </c:pt>
                <c:pt idx="785">
                  <c:v>0.7571</c:v>
                </c:pt>
                <c:pt idx="786">
                  <c:v>0.7581</c:v>
                </c:pt>
                <c:pt idx="787">
                  <c:v>0.75919999999999999</c:v>
                </c:pt>
                <c:pt idx="788">
                  <c:v>0.76019999999999999</c:v>
                </c:pt>
                <c:pt idx="789">
                  <c:v>0.76119999999999999</c:v>
                </c:pt>
                <c:pt idx="790">
                  <c:v>0.76229999999999998</c:v>
                </c:pt>
                <c:pt idx="791">
                  <c:v>0.76329999999999998</c:v>
                </c:pt>
                <c:pt idx="792">
                  <c:v>0.76429999999999998</c:v>
                </c:pt>
                <c:pt idx="793">
                  <c:v>0.76539999999999997</c:v>
                </c:pt>
                <c:pt idx="794">
                  <c:v>0.76639999999999997</c:v>
                </c:pt>
                <c:pt idx="795">
                  <c:v>0.76739999999999997</c:v>
                </c:pt>
                <c:pt idx="796">
                  <c:v>0.76849999999999996</c:v>
                </c:pt>
                <c:pt idx="797">
                  <c:v>0.76949999999999996</c:v>
                </c:pt>
                <c:pt idx="798">
                  <c:v>0.77049999999999996</c:v>
                </c:pt>
                <c:pt idx="799">
                  <c:v>0.77149999999999996</c:v>
                </c:pt>
                <c:pt idx="800">
                  <c:v>0.77259999999999995</c:v>
                </c:pt>
                <c:pt idx="801">
                  <c:v>0.77359999999999995</c:v>
                </c:pt>
                <c:pt idx="802">
                  <c:v>0.77459999999999996</c:v>
                </c:pt>
                <c:pt idx="803">
                  <c:v>0.77569999999999995</c:v>
                </c:pt>
                <c:pt idx="804">
                  <c:v>0.77669999999999995</c:v>
                </c:pt>
                <c:pt idx="805">
                  <c:v>0.77769999999999995</c:v>
                </c:pt>
                <c:pt idx="806">
                  <c:v>0.77880000000000005</c:v>
                </c:pt>
                <c:pt idx="807">
                  <c:v>0.77980000000000005</c:v>
                </c:pt>
                <c:pt idx="808">
                  <c:v>0.78080000000000005</c:v>
                </c:pt>
                <c:pt idx="809">
                  <c:v>0.78190000000000004</c:v>
                </c:pt>
                <c:pt idx="810">
                  <c:v>0.78290000000000004</c:v>
                </c:pt>
                <c:pt idx="811">
                  <c:v>0.78390000000000004</c:v>
                </c:pt>
                <c:pt idx="812">
                  <c:v>0.78500000000000003</c:v>
                </c:pt>
                <c:pt idx="813">
                  <c:v>0.78600000000000003</c:v>
                </c:pt>
                <c:pt idx="814">
                  <c:v>0.78700000000000003</c:v>
                </c:pt>
                <c:pt idx="815">
                  <c:v>0.78800000000000003</c:v>
                </c:pt>
                <c:pt idx="816">
                  <c:v>0.78910000000000002</c:v>
                </c:pt>
                <c:pt idx="817">
                  <c:v>0.79010000000000002</c:v>
                </c:pt>
                <c:pt idx="818">
                  <c:v>0.79110000000000003</c:v>
                </c:pt>
                <c:pt idx="819">
                  <c:v>0.79220000000000002</c:v>
                </c:pt>
                <c:pt idx="820">
                  <c:v>0.79320000000000002</c:v>
                </c:pt>
                <c:pt idx="821">
                  <c:v>0.79420000000000002</c:v>
                </c:pt>
                <c:pt idx="822">
                  <c:v>0.79530000000000001</c:v>
                </c:pt>
                <c:pt idx="823">
                  <c:v>0.79630000000000001</c:v>
                </c:pt>
                <c:pt idx="824">
                  <c:v>0.79730000000000001</c:v>
                </c:pt>
                <c:pt idx="825">
                  <c:v>0.7984</c:v>
                </c:pt>
                <c:pt idx="826">
                  <c:v>0.7994</c:v>
                </c:pt>
                <c:pt idx="827">
                  <c:v>0.8004</c:v>
                </c:pt>
                <c:pt idx="828">
                  <c:v>0.8014</c:v>
                </c:pt>
                <c:pt idx="829">
                  <c:v>0.80249999999999999</c:v>
                </c:pt>
                <c:pt idx="830">
                  <c:v>0.80349999999999999</c:v>
                </c:pt>
                <c:pt idx="831">
                  <c:v>0.80449999999999999</c:v>
                </c:pt>
                <c:pt idx="832">
                  <c:v>0.80559999999999998</c:v>
                </c:pt>
                <c:pt idx="833">
                  <c:v>0.80659999999999998</c:v>
                </c:pt>
                <c:pt idx="834">
                  <c:v>0.80759999999999998</c:v>
                </c:pt>
                <c:pt idx="835">
                  <c:v>0.80869999999999997</c:v>
                </c:pt>
                <c:pt idx="836">
                  <c:v>0.80969999999999998</c:v>
                </c:pt>
                <c:pt idx="837">
                  <c:v>0.81069999999999998</c:v>
                </c:pt>
                <c:pt idx="838">
                  <c:v>0.81179999999999997</c:v>
                </c:pt>
                <c:pt idx="839">
                  <c:v>0.81279999999999997</c:v>
                </c:pt>
                <c:pt idx="840">
                  <c:v>0.81379999999999997</c:v>
                </c:pt>
                <c:pt idx="841">
                  <c:v>0.81489999999999996</c:v>
                </c:pt>
                <c:pt idx="842">
                  <c:v>0.81589999999999996</c:v>
                </c:pt>
                <c:pt idx="843">
                  <c:v>0.81689999999999996</c:v>
                </c:pt>
                <c:pt idx="844">
                  <c:v>0.81789999999999996</c:v>
                </c:pt>
                <c:pt idx="845">
                  <c:v>0.81899999999999995</c:v>
                </c:pt>
                <c:pt idx="846">
                  <c:v>0.82</c:v>
                </c:pt>
                <c:pt idx="847">
                  <c:v>0.82099999999999995</c:v>
                </c:pt>
                <c:pt idx="848">
                  <c:v>0.82210000000000005</c:v>
                </c:pt>
                <c:pt idx="849">
                  <c:v>0.82310000000000005</c:v>
                </c:pt>
                <c:pt idx="850">
                  <c:v>0.82410000000000005</c:v>
                </c:pt>
                <c:pt idx="851">
                  <c:v>0.82520000000000004</c:v>
                </c:pt>
                <c:pt idx="852">
                  <c:v>0.82620000000000005</c:v>
                </c:pt>
                <c:pt idx="853">
                  <c:v>0.82720000000000005</c:v>
                </c:pt>
                <c:pt idx="854">
                  <c:v>0.82830000000000004</c:v>
                </c:pt>
                <c:pt idx="855">
                  <c:v>0.82930000000000004</c:v>
                </c:pt>
                <c:pt idx="856">
                  <c:v>0.83030000000000004</c:v>
                </c:pt>
                <c:pt idx="857">
                  <c:v>0.83140000000000003</c:v>
                </c:pt>
                <c:pt idx="858">
                  <c:v>0.83240000000000003</c:v>
                </c:pt>
                <c:pt idx="859">
                  <c:v>0.83340000000000003</c:v>
                </c:pt>
                <c:pt idx="860">
                  <c:v>0.83450000000000002</c:v>
                </c:pt>
                <c:pt idx="861">
                  <c:v>0.83550000000000002</c:v>
                </c:pt>
                <c:pt idx="862">
                  <c:v>0.83650000000000002</c:v>
                </c:pt>
                <c:pt idx="863">
                  <c:v>0.83750000000000002</c:v>
                </c:pt>
                <c:pt idx="864">
                  <c:v>0.83860000000000001</c:v>
                </c:pt>
                <c:pt idx="865">
                  <c:v>0.83960000000000001</c:v>
                </c:pt>
                <c:pt idx="866">
                  <c:v>0.84060000000000001</c:v>
                </c:pt>
                <c:pt idx="867">
                  <c:v>0.8417</c:v>
                </c:pt>
              </c:numCache>
            </c:numRef>
          </c:xVal>
          <c:yVal>
            <c:numRef>
              <c:f>NEMI!$N$3:$N$870</c:f>
              <c:numCache>
                <c:formatCode>0.00E+00</c:formatCode>
                <c:ptCount val="868"/>
                <c:pt idx="0">
                  <c:v>4.4649999999999998E-7</c:v>
                </c:pt>
                <c:pt idx="1">
                  <c:v>4.6750000000000002E-7</c:v>
                </c:pt>
                <c:pt idx="2">
                  <c:v>4.8820000000000004E-7</c:v>
                </c:pt>
                <c:pt idx="3">
                  <c:v>5.0849999999999998E-7</c:v>
                </c:pt>
                <c:pt idx="4">
                  <c:v>5.2919999999999995E-7</c:v>
                </c:pt>
                <c:pt idx="5">
                  <c:v>5.5010000000000004E-7</c:v>
                </c:pt>
                <c:pt idx="6">
                  <c:v>5.707E-7</c:v>
                </c:pt>
                <c:pt idx="7">
                  <c:v>5.9080000000000002E-7</c:v>
                </c:pt>
                <c:pt idx="8">
                  <c:v>6.1109999999999996E-7</c:v>
                </c:pt>
                <c:pt idx="9">
                  <c:v>6.314E-7</c:v>
                </c:pt>
                <c:pt idx="10">
                  <c:v>6.5130000000000002E-7</c:v>
                </c:pt>
                <c:pt idx="11">
                  <c:v>6.7090000000000001E-7</c:v>
                </c:pt>
                <c:pt idx="12">
                  <c:v>6.905E-7</c:v>
                </c:pt>
                <c:pt idx="13">
                  <c:v>7.0999999999999998E-7</c:v>
                </c:pt>
                <c:pt idx="14">
                  <c:v>7.2920000000000004E-7</c:v>
                </c:pt>
                <c:pt idx="15">
                  <c:v>7.4819999999999999E-7</c:v>
                </c:pt>
                <c:pt idx="16">
                  <c:v>7.6690000000000002E-7</c:v>
                </c:pt>
                <c:pt idx="17">
                  <c:v>7.8550000000000004E-7</c:v>
                </c:pt>
                <c:pt idx="18">
                  <c:v>8.0400000000000005E-7</c:v>
                </c:pt>
                <c:pt idx="19">
                  <c:v>8.2269999999999998E-7</c:v>
                </c:pt>
                <c:pt idx="20">
                  <c:v>8.4109999999999998E-7</c:v>
                </c:pt>
                <c:pt idx="21">
                  <c:v>8.5959999999999999E-7</c:v>
                </c:pt>
                <c:pt idx="22">
                  <c:v>8.78E-7</c:v>
                </c:pt>
                <c:pt idx="23">
                  <c:v>8.9700000000000005E-7</c:v>
                </c:pt>
                <c:pt idx="24">
                  <c:v>9.161E-7</c:v>
                </c:pt>
                <c:pt idx="25">
                  <c:v>9.3509999999999995E-7</c:v>
                </c:pt>
                <c:pt idx="26">
                  <c:v>9.5429999999999991E-7</c:v>
                </c:pt>
                <c:pt idx="27">
                  <c:v>9.7399999999999991E-7</c:v>
                </c:pt>
                <c:pt idx="28">
                  <c:v>9.9419999999999994E-7</c:v>
                </c:pt>
                <c:pt idx="29">
                  <c:v>1.0130000000000001E-6</c:v>
                </c:pt>
                <c:pt idx="30">
                  <c:v>1.0330000000000001E-6</c:v>
                </c:pt>
                <c:pt idx="31">
                  <c:v>1.0529999999999999E-6</c:v>
                </c:pt>
                <c:pt idx="32">
                  <c:v>1.0750000000000001E-6</c:v>
                </c:pt>
                <c:pt idx="33">
                  <c:v>1.097E-6</c:v>
                </c:pt>
                <c:pt idx="34">
                  <c:v>1.1179999999999999E-6</c:v>
                </c:pt>
                <c:pt idx="35">
                  <c:v>1.1400000000000001E-6</c:v>
                </c:pt>
                <c:pt idx="36">
                  <c:v>1.1620000000000001E-6</c:v>
                </c:pt>
                <c:pt idx="37">
                  <c:v>1.1850000000000001E-6</c:v>
                </c:pt>
                <c:pt idx="38">
                  <c:v>1.2079999999999999E-6</c:v>
                </c:pt>
                <c:pt idx="39">
                  <c:v>1.2309999999999999E-6</c:v>
                </c:pt>
                <c:pt idx="40">
                  <c:v>1.2550000000000001E-6</c:v>
                </c:pt>
                <c:pt idx="41">
                  <c:v>1.279E-6</c:v>
                </c:pt>
                <c:pt idx="42">
                  <c:v>1.3039999999999999E-6</c:v>
                </c:pt>
                <c:pt idx="43">
                  <c:v>1.328E-6</c:v>
                </c:pt>
                <c:pt idx="44">
                  <c:v>1.3519999999999999E-6</c:v>
                </c:pt>
                <c:pt idx="45">
                  <c:v>1.375E-6</c:v>
                </c:pt>
                <c:pt idx="46">
                  <c:v>1.3990000000000001E-6</c:v>
                </c:pt>
                <c:pt idx="47">
                  <c:v>1.423E-6</c:v>
                </c:pt>
                <c:pt idx="48">
                  <c:v>1.4449999999999999E-6</c:v>
                </c:pt>
                <c:pt idx="49">
                  <c:v>1.468E-6</c:v>
                </c:pt>
                <c:pt idx="50">
                  <c:v>1.4899999999999999E-6</c:v>
                </c:pt>
                <c:pt idx="51">
                  <c:v>1.5120000000000001E-6</c:v>
                </c:pt>
                <c:pt idx="52">
                  <c:v>1.5340000000000001E-6</c:v>
                </c:pt>
                <c:pt idx="53">
                  <c:v>1.5540000000000001E-6</c:v>
                </c:pt>
                <c:pt idx="54">
                  <c:v>1.5740000000000001E-6</c:v>
                </c:pt>
                <c:pt idx="55">
                  <c:v>1.593E-6</c:v>
                </c:pt>
                <c:pt idx="56">
                  <c:v>1.6109999999999999E-6</c:v>
                </c:pt>
                <c:pt idx="57">
                  <c:v>1.6279999999999999E-6</c:v>
                </c:pt>
                <c:pt idx="58">
                  <c:v>1.6440000000000001E-6</c:v>
                </c:pt>
                <c:pt idx="59">
                  <c:v>1.6589999999999999E-6</c:v>
                </c:pt>
                <c:pt idx="60">
                  <c:v>1.672E-6</c:v>
                </c:pt>
                <c:pt idx="61">
                  <c:v>1.6840000000000001E-6</c:v>
                </c:pt>
                <c:pt idx="62">
                  <c:v>1.6950000000000001E-6</c:v>
                </c:pt>
                <c:pt idx="63">
                  <c:v>1.705E-6</c:v>
                </c:pt>
                <c:pt idx="64">
                  <c:v>1.714E-6</c:v>
                </c:pt>
                <c:pt idx="65">
                  <c:v>1.722E-6</c:v>
                </c:pt>
                <c:pt idx="66">
                  <c:v>1.7290000000000001E-6</c:v>
                </c:pt>
                <c:pt idx="67">
                  <c:v>1.7349999999999999E-6</c:v>
                </c:pt>
                <c:pt idx="68">
                  <c:v>1.739E-6</c:v>
                </c:pt>
                <c:pt idx="69">
                  <c:v>1.7430000000000001E-6</c:v>
                </c:pt>
                <c:pt idx="70">
                  <c:v>1.745E-6</c:v>
                </c:pt>
                <c:pt idx="71">
                  <c:v>1.747E-6</c:v>
                </c:pt>
                <c:pt idx="72">
                  <c:v>1.748E-6</c:v>
                </c:pt>
                <c:pt idx="73">
                  <c:v>1.748E-6</c:v>
                </c:pt>
                <c:pt idx="74">
                  <c:v>1.748E-6</c:v>
                </c:pt>
                <c:pt idx="75">
                  <c:v>1.747E-6</c:v>
                </c:pt>
                <c:pt idx="76">
                  <c:v>1.745E-6</c:v>
                </c:pt>
                <c:pt idx="77">
                  <c:v>1.7430000000000001E-6</c:v>
                </c:pt>
                <c:pt idx="78">
                  <c:v>1.7409999999999999E-6</c:v>
                </c:pt>
                <c:pt idx="79">
                  <c:v>1.739E-6</c:v>
                </c:pt>
                <c:pt idx="80">
                  <c:v>1.736E-6</c:v>
                </c:pt>
                <c:pt idx="81">
                  <c:v>1.733E-6</c:v>
                </c:pt>
                <c:pt idx="82">
                  <c:v>1.73E-6</c:v>
                </c:pt>
                <c:pt idx="83">
                  <c:v>1.7269999999999999E-6</c:v>
                </c:pt>
                <c:pt idx="84">
                  <c:v>1.7239999999999999E-6</c:v>
                </c:pt>
                <c:pt idx="85">
                  <c:v>1.7209999999999999E-6</c:v>
                </c:pt>
                <c:pt idx="86">
                  <c:v>1.7179999999999999E-6</c:v>
                </c:pt>
                <c:pt idx="87">
                  <c:v>1.714E-6</c:v>
                </c:pt>
                <c:pt idx="88">
                  <c:v>1.711E-6</c:v>
                </c:pt>
                <c:pt idx="89">
                  <c:v>1.7069999999999999E-6</c:v>
                </c:pt>
                <c:pt idx="90">
                  <c:v>1.703E-6</c:v>
                </c:pt>
                <c:pt idx="91">
                  <c:v>1.7E-6</c:v>
                </c:pt>
                <c:pt idx="92">
                  <c:v>1.6959999999999999E-6</c:v>
                </c:pt>
                <c:pt idx="93">
                  <c:v>1.6920000000000001E-6</c:v>
                </c:pt>
                <c:pt idx="94">
                  <c:v>1.688E-6</c:v>
                </c:pt>
                <c:pt idx="95">
                  <c:v>1.6840000000000001E-6</c:v>
                </c:pt>
                <c:pt idx="96">
                  <c:v>1.68E-6</c:v>
                </c:pt>
                <c:pt idx="97">
                  <c:v>1.6759999999999999E-6</c:v>
                </c:pt>
                <c:pt idx="98">
                  <c:v>1.672E-6</c:v>
                </c:pt>
                <c:pt idx="99">
                  <c:v>1.668E-6</c:v>
                </c:pt>
                <c:pt idx="100">
                  <c:v>1.6640000000000001E-6</c:v>
                </c:pt>
                <c:pt idx="101">
                  <c:v>1.66E-6</c:v>
                </c:pt>
                <c:pt idx="102">
                  <c:v>1.6559999999999999E-6</c:v>
                </c:pt>
                <c:pt idx="103">
                  <c:v>1.652E-6</c:v>
                </c:pt>
                <c:pt idx="104">
                  <c:v>1.6479999999999999E-6</c:v>
                </c:pt>
                <c:pt idx="105">
                  <c:v>1.6440000000000001E-6</c:v>
                </c:pt>
                <c:pt idx="106">
                  <c:v>1.64E-6</c:v>
                </c:pt>
                <c:pt idx="107">
                  <c:v>1.6360000000000001E-6</c:v>
                </c:pt>
                <c:pt idx="108">
                  <c:v>1.6300000000000001E-6</c:v>
                </c:pt>
                <c:pt idx="109">
                  <c:v>1.626E-6</c:v>
                </c:pt>
                <c:pt idx="110">
                  <c:v>1.623E-6</c:v>
                </c:pt>
                <c:pt idx="111">
                  <c:v>1.6190000000000001E-6</c:v>
                </c:pt>
                <c:pt idx="112">
                  <c:v>1.6139999999999999E-6</c:v>
                </c:pt>
                <c:pt idx="113">
                  <c:v>1.6109999999999999E-6</c:v>
                </c:pt>
                <c:pt idx="114">
                  <c:v>1.6080000000000001E-6</c:v>
                </c:pt>
                <c:pt idx="115">
                  <c:v>1.6050000000000001E-6</c:v>
                </c:pt>
                <c:pt idx="116">
                  <c:v>1.6020000000000001E-6</c:v>
                </c:pt>
                <c:pt idx="117">
                  <c:v>1.5999999999999999E-6</c:v>
                </c:pt>
                <c:pt idx="118">
                  <c:v>1.5969999999999999E-6</c:v>
                </c:pt>
                <c:pt idx="119">
                  <c:v>1.595E-6</c:v>
                </c:pt>
                <c:pt idx="120">
                  <c:v>1.593E-6</c:v>
                </c:pt>
                <c:pt idx="121">
                  <c:v>1.5910000000000001E-6</c:v>
                </c:pt>
                <c:pt idx="122">
                  <c:v>1.5889999999999999E-6</c:v>
                </c:pt>
                <c:pt idx="123">
                  <c:v>1.587E-6</c:v>
                </c:pt>
                <c:pt idx="124">
                  <c:v>1.5850000000000001E-6</c:v>
                </c:pt>
                <c:pt idx="125">
                  <c:v>1.5829999999999999E-6</c:v>
                </c:pt>
                <c:pt idx="126">
                  <c:v>1.581E-6</c:v>
                </c:pt>
                <c:pt idx="127">
                  <c:v>1.579E-6</c:v>
                </c:pt>
                <c:pt idx="128">
                  <c:v>1.578E-6</c:v>
                </c:pt>
                <c:pt idx="129">
                  <c:v>1.576E-6</c:v>
                </c:pt>
                <c:pt idx="130">
                  <c:v>1.5740000000000001E-6</c:v>
                </c:pt>
                <c:pt idx="131">
                  <c:v>1.573E-6</c:v>
                </c:pt>
                <c:pt idx="132">
                  <c:v>1.5710000000000001E-6</c:v>
                </c:pt>
                <c:pt idx="133">
                  <c:v>1.57E-6</c:v>
                </c:pt>
                <c:pt idx="134">
                  <c:v>1.5680000000000001E-6</c:v>
                </c:pt>
                <c:pt idx="135">
                  <c:v>1.567E-6</c:v>
                </c:pt>
                <c:pt idx="136">
                  <c:v>1.5659999999999999E-6</c:v>
                </c:pt>
                <c:pt idx="137">
                  <c:v>1.564E-6</c:v>
                </c:pt>
                <c:pt idx="138">
                  <c:v>1.5629999999999999E-6</c:v>
                </c:pt>
                <c:pt idx="139">
                  <c:v>1.562E-6</c:v>
                </c:pt>
                <c:pt idx="140">
                  <c:v>1.561E-6</c:v>
                </c:pt>
                <c:pt idx="141">
                  <c:v>1.5600000000000001E-6</c:v>
                </c:pt>
                <c:pt idx="142">
                  <c:v>1.5579999999999999E-6</c:v>
                </c:pt>
                <c:pt idx="143">
                  <c:v>1.5570000000000001E-6</c:v>
                </c:pt>
                <c:pt idx="144">
                  <c:v>1.556E-6</c:v>
                </c:pt>
                <c:pt idx="145">
                  <c:v>1.556E-6</c:v>
                </c:pt>
                <c:pt idx="146">
                  <c:v>1.5549999999999999E-6</c:v>
                </c:pt>
                <c:pt idx="147">
                  <c:v>1.5540000000000001E-6</c:v>
                </c:pt>
                <c:pt idx="148">
                  <c:v>1.553E-6</c:v>
                </c:pt>
                <c:pt idx="149">
                  <c:v>1.553E-6</c:v>
                </c:pt>
                <c:pt idx="150">
                  <c:v>1.553E-6</c:v>
                </c:pt>
                <c:pt idx="151">
                  <c:v>1.5519999999999999E-6</c:v>
                </c:pt>
                <c:pt idx="152">
                  <c:v>1.5519999999999999E-6</c:v>
                </c:pt>
                <c:pt idx="153">
                  <c:v>1.5519999999999999E-6</c:v>
                </c:pt>
                <c:pt idx="154">
                  <c:v>1.5519999999999999E-6</c:v>
                </c:pt>
                <c:pt idx="155">
                  <c:v>1.5519999999999999E-6</c:v>
                </c:pt>
                <c:pt idx="156">
                  <c:v>1.5519999999999999E-6</c:v>
                </c:pt>
                <c:pt idx="157">
                  <c:v>1.5519999999999999E-6</c:v>
                </c:pt>
                <c:pt idx="158">
                  <c:v>1.553E-6</c:v>
                </c:pt>
                <c:pt idx="159">
                  <c:v>1.553E-6</c:v>
                </c:pt>
                <c:pt idx="160">
                  <c:v>1.553E-6</c:v>
                </c:pt>
                <c:pt idx="161">
                  <c:v>1.5540000000000001E-6</c:v>
                </c:pt>
                <c:pt idx="162">
                  <c:v>1.5540000000000001E-6</c:v>
                </c:pt>
                <c:pt idx="163">
                  <c:v>1.5549999999999999E-6</c:v>
                </c:pt>
                <c:pt idx="164">
                  <c:v>1.5549999999999999E-6</c:v>
                </c:pt>
                <c:pt idx="165">
                  <c:v>1.556E-6</c:v>
                </c:pt>
                <c:pt idx="166">
                  <c:v>1.5570000000000001E-6</c:v>
                </c:pt>
                <c:pt idx="167">
                  <c:v>1.5570000000000001E-6</c:v>
                </c:pt>
                <c:pt idx="168">
                  <c:v>1.5579999999999999E-6</c:v>
                </c:pt>
                <c:pt idx="169">
                  <c:v>1.559E-6</c:v>
                </c:pt>
                <c:pt idx="170">
                  <c:v>1.559E-6</c:v>
                </c:pt>
                <c:pt idx="171">
                  <c:v>1.5600000000000001E-6</c:v>
                </c:pt>
                <c:pt idx="172">
                  <c:v>1.561E-6</c:v>
                </c:pt>
                <c:pt idx="173">
                  <c:v>1.562E-6</c:v>
                </c:pt>
                <c:pt idx="174">
                  <c:v>1.5629999999999999E-6</c:v>
                </c:pt>
                <c:pt idx="175">
                  <c:v>1.564E-6</c:v>
                </c:pt>
                <c:pt idx="176">
                  <c:v>1.5650000000000001E-6</c:v>
                </c:pt>
                <c:pt idx="177">
                  <c:v>1.5659999999999999E-6</c:v>
                </c:pt>
                <c:pt idx="178">
                  <c:v>1.567E-6</c:v>
                </c:pt>
                <c:pt idx="179">
                  <c:v>1.5680000000000001E-6</c:v>
                </c:pt>
                <c:pt idx="180">
                  <c:v>1.5689999999999999E-6</c:v>
                </c:pt>
                <c:pt idx="181">
                  <c:v>1.57E-6</c:v>
                </c:pt>
                <c:pt idx="182">
                  <c:v>1.5719999999999999E-6</c:v>
                </c:pt>
                <c:pt idx="183">
                  <c:v>1.573E-6</c:v>
                </c:pt>
                <c:pt idx="184">
                  <c:v>1.5740000000000001E-6</c:v>
                </c:pt>
                <c:pt idx="185">
                  <c:v>1.575E-6</c:v>
                </c:pt>
                <c:pt idx="186">
                  <c:v>1.576E-6</c:v>
                </c:pt>
                <c:pt idx="187">
                  <c:v>1.5770000000000001E-6</c:v>
                </c:pt>
                <c:pt idx="188">
                  <c:v>1.578E-6</c:v>
                </c:pt>
                <c:pt idx="189">
                  <c:v>1.579E-6</c:v>
                </c:pt>
                <c:pt idx="190">
                  <c:v>1.5799999999999999E-6</c:v>
                </c:pt>
                <c:pt idx="191">
                  <c:v>1.581E-6</c:v>
                </c:pt>
                <c:pt idx="192">
                  <c:v>1.5820000000000001E-6</c:v>
                </c:pt>
                <c:pt idx="193">
                  <c:v>1.5829999999999999E-6</c:v>
                </c:pt>
                <c:pt idx="194">
                  <c:v>1.584E-6</c:v>
                </c:pt>
                <c:pt idx="195">
                  <c:v>1.5859999999999999E-6</c:v>
                </c:pt>
                <c:pt idx="196">
                  <c:v>1.587E-6</c:v>
                </c:pt>
                <c:pt idx="197">
                  <c:v>1.5889999999999999E-6</c:v>
                </c:pt>
                <c:pt idx="198">
                  <c:v>1.59E-6</c:v>
                </c:pt>
                <c:pt idx="199">
                  <c:v>1.592E-6</c:v>
                </c:pt>
                <c:pt idx="200">
                  <c:v>1.5939999999999999E-6</c:v>
                </c:pt>
                <c:pt idx="201">
                  <c:v>1.5960000000000001E-6</c:v>
                </c:pt>
                <c:pt idx="202">
                  <c:v>1.598E-6</c:v>
                </c:pt>
                <c:pt idx="203">
                  <c:v>1.5999999999999999E-6</c:v>
                </c:pt>
                <c:pt idx="204">
                  <c:v>1.6020000000000001E-6</c:v>
                </c:pt>
                <c:pt idx="205">
                  <c:v>1.604E-6</c:v>
                </c:pt>
                <c:pt idx="206">
                  <c:v>1.606E-6</c:v>
                </c:pt>
                <c:pt idx="207">
                  <c:v>1.609E-6</c:v>
                </c:pt>
                <c:pt idx="208">
                  <c:v>1.6109999999999999E-6</c:v>
                </c:pt>
                <c:pt idx="209">
                  <c:v>1.6139999999999999E-6</c:v>
                </c:pt>
                <c:pt idx="210">
                  <c:v>1.6160000000000001E-6</c:v>
                </c:pt>
                <c:pt idx="211">
                  <c:v>1.6190000000000001E-6</c:v>
                </c:pt>
                <c:pt idx="212">
                  <c:v>1.621E-6</c:v>
                </c:pt>
                <c:pt idx="213">
                  <c:v>1.624E-6</c:v>
                </c:pt>
                <c:pt idx="214">
                  <c:v>1.626E-6</c:v>
                </c:pt>
                <c:pt idx="215">
                  <c:v>1.629E-6</c:v>
                </c:pt>
                <c:pt idx="216">
                  <c:v>1.632E-6</c:v>
                </c:pt>
                <c:pt idx="217">
                  <c:v>1.6339999999999999E-6</c:v>
                </c:pt>
                <c:pt idx="218">
                  <c:v>1.637E-6</c:v>
                </c:pt>
                <c:pt idx="219">
                  <c:v>1.6390000000000001E-6</c:v>
                </c:pt>
                <c:pt idx="220">
                  <c:v>1.6419999999999999E-6</c:v>
                </c:pt>
                <c:pt idx="221">
                  <c:v>1.6440000000000001E-6</c:v>
                </c:pt>
                <c:pt idx="222">
                  <c:v>1.6470000000000001E-6</c:v>
                </c:pt>
                <c:pt idx="223">
                  <c:v>1.649E-6</c:v>
                </c:pt>
                <c:pt idx="224">
                  <c:v>1.6509999999999999E-6</c:v>
                </c:pt>
                <c:pt idx="225">
                  <c:v>1.6530000000000001E-6</c:v>
                </c:pt>
                <c:pt idx="226">
                  <c:v>1.655E-6</c:v>
                </c:pt>
                <c:pt idx="227">
                  <c:v>1.657E-6</c:v>
                </c:pt>
                <c:pt idx="228">
                  <c:v>1.6589999999999999E-6</c:v>
                </c:pt>
                <c:pt idx="229">
                  <c:v>1.6610000000000001E-6</c:v>
                </c:pt>
                <c:pt idx="230">
                  <c:v>1.663E-6</c:v>
                </c:pt>
                <c:pt idx="231">
                  <c:v>1.6649999999999999E-6</c:v>
                </c:pt>
                <c:pt idx="232">
                  <c:v>1.6670000000000001E-6</c:v>
                </c:pt>
                <c:pt idx="233">
                  <c:v>1.669E-6</c:v>
                </c:pt>
                <c:pt idx="234">
                  <c:v>1.671E-6</c:v>
                </c:pt>
                <c:pt idx="235">
                  <c:v>1.672E-6</c:v>
                </c:pt>
                <c:pt idx="236">
                  <c:v>1.674E-6</c:v>
                </c:pt>
                <c:pt idx="237">
                  <c:v>1.6759999999999999E-6</c:v>
                </c:pt>
                <c:pt idx="238">
                  <c:v>1.677E-6</c:v>
                </c:pt>
                <c:pt idx="239">
                  <c:v>1.6789999999999999E-6</c:v>
                </c:pt>
                <c:pt idx="240">
                  <c:v>1.6810000000000001E-6</c:v>
                </c:pt>
                <c:pt idx="241">
                  <c:v>1.683E-6</c:v>
                </c:pt>
                <c:pt idx="242">
                  <c:v>1.685E-6</c:v>
                </c:pt>
                <c:pt idx="243">
                  <c:v>1.686E-6</c:v>
                </c:pt>
                <c:pt idx="244">
                  <c:v>1.688E-6</c:v>
                </c:pt>
                <c:pt idx="245">
                  <c:v>1.6899999999999999E-6</c:v>
                </c:pt>
                <c:pt idx="246">
                  <c:v>1.6929999999999999E-6</c:v>
                </c:pt>
                <c:pt idx="247">
                  <c:v>1.6950000000000001E-6</c:v>
                </c:pt>
                <c:pt idx="248">
                  <c:v>1.697E-6</c:v>
                </c:pt>
                <c:pt idx="249">
                  <c:v>1.7E-6</c:v>
                </c:pt>
                <c:pt idx="250">
                  <c:v>1.703E-6</c:v>
                </c:pt>
                <c:pt idx="251">
                  <c:v>1.705E-6</c:v>
                </c:pt>
                <c:pt idx="252">
                  <c:v>1.708E-6</c:v>
                </c:pt>
                <c:pt idx="253">
                  <c:v>1.711E-6</c:v>
                </c:pt>
                <c:pt idx="254">
                  <c:v>1.714E-6</c:v>
                </c:pt>
                <c:pt idx="255">
                  <c:v>1.717E-6</c:v>
                </c:pt>
                <c:pt idx="256">
                  <c:v>1.72E-6</c:v>
                </c:pt>
                <c:pt idx="257">
                  <c:v>1.7230000000000001E-6</c:v>
                </c:pt>
                <c:pt idx="258">
                  <c:v>1.7260000000000001E-6</c:v>
                </c:pt>
                <c:pt idx="259">
                  <c:v>1.728E-6</c:v>
                </c:pt>
                <c:pt idx="260">
                  <c:v>1.731E-6</c:v>
                </c:pt>
                <c:pt idx="261">
                  <c:v>1.734E-6</c:v>
                </c:pt>
                <c:pt idx="262">
                  <c:v>1.7370000000000001E-6</c:v>
                </c:pt>
                <c:pt idx="263">
                  <c:v>1.7400000000000001E-6</c:v>
                </c:pt>
                <c:pt idx="264">
                  <c:v>1.7430000000000001E-6</c:v>
                </c:pt>
                <c:pt idx="265">
                  <c:v>1.7460000000000001E-6</c:v>
                </c:pt>
                <c:pt idx="266">
                  <c:v>1.7489999999999999E-6</c:v>
                </c:pt>
                <c:pt idx="267">
                  <c:v>1.7519999999999999E-6</c:v>
                </c:pt>
                <c:pt idx="268">
                  <c:v>1.7549999999999999E-6</c:v>
                </c:pt>
                <c:pt idx="269">
                  <c:v>1.7579999999999999E-6</c:v>
                </c:pt>
                <c:pt idx="270">
                  <c:v>1.761E-6</c:v>
                </c:pt>
                <c:pt idx="271">
                  <c:v>1.765E-6</c:v>
                </c:pt>
                <c:pt idx="272">
                  <c:v>1.7680000000000001E-6</c:v>
                </c:pt>
                <c:pt idx="273">
                  <c:v>1.7710000000000001E-6</c:v>
                </c:pt>
                <c:pt idx="274">
                  <c:v>1.7740000000000001E-6</c:v>
                </c:pt>
                <c:pt idx="275">
                  <c:v>1.7770000000000001E-6</c:v>
                </c:pt>
                <c:pt idx="276">
                  <c:v>1.7799999999999999E-6</c:v>
                </c:pt>
                <c:pt idx="277">
                  <c:v>1.7829999999999999E-6</c:v>
                </c:pt>
                <c:pt idx="278">
                  <c:v>1.7859999999999999E-6</c:v>
                </c:pt>
                <c:pt idx="279">
                  <c:v>1.7889999999999999E-6</c:v>
                </c:pt>
                <c:pt idx="280">
                  <c:v>1.792E-6</c:v>
                </c:pt>
                <c:pt idx="281">
                  <c:v>1.795E-6</c:v>
                </c:pt>
                <c:pt idx="282">
                  <c:v>1.7969999999999999E-6</c:v>
                </c:pt>
                <c:pt idx="283">
                  <c:v>1.7999999999999999E-6</c:v>
                </c:pt>
                <c:pt idx="284">
                  <c:v>1.8029999999999999E-6</c:v>
                </c:pt>
                <c:pt idx="285">
                  <c:v>1.8059999999999999E-6</c:v>
                </c:pt>
                <c:pt idx="286">
                  <c:v>1.8080000000000001E-6</c:v>
                </c:pt>
                <c:pt idx="287">
                  <c:v>1.8109999999999999E-6</c:v>
                </c:pt>
                <c:pt idx="288">
                  <c:v>1.8139999999999999E-6</c:v>
                </c:pt>
                <c:pt idx="289">
                  <c:v>1.8160000000000001E-6</c:v>
                </c:pt>
                <c:pt idx="290">
                  <c:v>1.8190000000000001E-6</c:v>
                </c:pt>
                <c:pt idx="291">
                  <c:v>1.8220000000000001E-6</c:v>
                </c:pt>
                <c:pt idx="292">
                  <c:v>1.824E-6</c:v>
                </c:pt>
                <c:pt idx="293">
                  <c:v>1.827E-6</c:v>
                </c:pt>
                <c:pt idx="294">
                  <c:v>1.8300000000000001E-6</c:v>
                </c:pt>
                <c:pt idx="295">
                  <c:v>1.832E-6</c:v>
                </c:pt>
                <c:pt idx="296">
                  <c:v>1.835E-6</c:v>
                </c:pt>
                <c:pt idx="297">
                  <c:v>1.8369999999999999E-6</c:v>
                </c:pt>
                <c:pt idx="298">
                  <c:v>1.84E-6</c:v>
                </c:pt>
                <c:pt idx="299">
                  <c:v>1.843E-6</c:v>
                </c:pt>
                <c:pt idx="300">
                  <c:v>1.8449999999999999E-6</c:v>
                </c:pt>
                <c:pt idx="301">
                  <c:v>1.8479999999999999E-6</c:v>
                </c:pt>
                <c:pt idx="302">
                  <c:v>1.8509999999999999E-6</c:v>
                </c:pt>
                <c:pt idx="303">
                  <c:v>1.8530000000000001E-6</c:v>
                </c:pt>
                <c:pt idx="304">
                  <c:v>1.8560000000000001E-6</c:v>
                </c:pt>
                <c:pt idx="305">
                  <c:v>1.858E-6</c:v>
                </c:pt>
                <c:pt idx="306">
                  <c:v>1.8610000000000001E-6</c:v>
                </c:pt>
                <c:pt idx="307">
                  <c:v>1.863E-6</c:v>
                </c:pt>
                <c:pt idx="308">
                  <c:v>1.8649999999999999E-6</c:v>
                </c:pt>
                <c:pt idx="309">
                  <c:v>1.8679999999999999E-6</c:v>
                </c:pt>
                <c:pt idx="310">
                  <c:v>1.8700000000000001E-6</c:v>
                </c:pt>
                <c:pt idx="311">
                  <c:v>1.872E-6</c:v>
                </c:pt>
                <c:pt idx="312">
                  <c:v>1.874E-6</c:v>
                </c:pt>
                <c:pt idx="313">
                  <c:v>1.8759999999999999E-6</c:v>
                </c:pt>
                <c:pt idx="314">
                  <c:v>1.877E-6</c:v>
                </c:pt>
                <c:pt idx="315">
                  <c:v>1.8789999999999999E-6</c:v>
                </c:pt>
                <c:pt idx="316">
                  <c:v>1.8810000000000001E-6</c:v>
                </c:pt>
                <c:pt idx="317">
                  <c:v>1.8819999999999999E-6</c:v>
                </c:pt>
                <c:pt idx="318">
                  <c:v>1.8840000000000001E-6</c:v>
                </c:pt>
                <c:pt idx="319">
                  <c:v>1.885E-6</c:v>
                </c:pt>
                <c:pt idx="320">
                  <c:v>1.8870000000000001E-6</c:v>
                </c:pt>
                <c:pt idx="321">
                  <c:v>1.888E-6</c:v>
                </c:pt>
                <c:pt idx="322">
                  <c:v>1.8899999999999999E-6</c:v>
                </c:pt>
                <c:pt idx="323">
                  <c:v>1.891E-6</c:v>
                </c:pt>
                <c:pt idx="324">
                  <c:v>1.8920000000000001E-6</c:v>
                </c:pt>
                <c:pt idx="325">
                  <c:v>1.894E-6</c:v>
                </c:pt>
                <c:pt idx="326">
                  <c:v>1.8950000000000001E-6</c:v>
                </c:pt>
                <c:pt idx="327">
                  <c:v>1.8959999999999999E-6</c:v>
                </c:pt>
                <c:pt idx="328">
                  <c:v>1.8980000000000001E-6</c:v>
                </c:pt>
                <c:pt idx="329">
                  <c:v>1.8989999999999999E-6</c:v>
                </c:pt>
                <c:pt idx="330">
                  <c:v>1.9010000000000001E-6</c:v>
                </c:pt>
                <c:pt idx="331">
                  <c:v>1.902E-6</c:v>
                </c:pt>
                <c:pt idx="332">
                  <c:v>1.903E-6</c:v>
                </c:pt>
                <c:pt idx="333">
                  <c:v>1.905E-6</c:v>
                </c:pt>
                <c:pt idx="334">
                  <c:v>1.906E-6</c:v>
                </c:pt>
                <c:pt idx="335">
                  <c:v>1.9080000000000002E-6</c:v>
                </c:pt>
                <c:pt idx="336">
                  <c:v>1.9089999999999998E-6</c:v>
                </c:pt>
                <c:pt idx="337">
                  <c:v>1.911E-6</c:v>
                </c:pt>
                <c:pt idx="338">
                  <c:v>1.9120000000000001E-6</c:v>
                </c:pt>
                <c:pt idx="339">
                  <c:v>1.9130000000000001E-6</c:v>
                </c:pt>
                <c:pt idx="340">
                  <c:v>1.9149999999999999E-6</c:v>
                </c:pt>
                <c:pt idx="341">
                  <c:v>1.916E-6</c:v>
                </c:pt>
                <c:pt idx="342">
                  <c:v>1.917E-6</c:v>
                </c:pt>
                <c:pt idx="343">
                  <c:v>1.9190000000000002E-6</c:v>
                </c:pt>
                <c:pt idx="344">
                  <c:v>1.9199999999999998E-6</c:v>
                </c:pt>
                <c:pt idx="345">
                  <c:v>1.922E-6</c:v>
                </c:pt>
                <c:pt idx="346">
                  <c:v>1.9230000000000001E-6</c:v>
                </c:pt>
                <c:pt idx="347">
                  <c:v>1.9240000000000001E-6</c:v>
                </c:pt>
                <c:pt idx="348">
                  <c:v>1.9259999999999999E-6</c:v>
                </c:pt>
                <c:pt idx="349">
                  <c:v>1.9269999999999999E-6</c:v>
                </c:pt>
                <c:pt idx="350">
                  <c:v>1.9290000000000001E-6</c:v>
                </c:pt>
                <c:pt idx="351">
                  <c:v>1.9300000000000002E-6</c:v>
                </c:pt>
                <c:pt idx="352">
                  <c:v>1.9309999999999998E-6</c:v>
                </c:pt>
                <c:pt idx="353">
                  <c:v>1.933E-6</c:v>
                </c:pt>
                <c:pt idx="354">
                  <c:v>1.934E-6</c:v>
                </c:pt>
                <c:pt idx="355">
                  <c:v>1.9350000000000001E-6</c:v>
                </c:pt>
                <c:pt idx="356">
                  <c:v>1.9369999999999998E-6</c:v>
                </c:pt>
                <c:pt idx="357">
                  <c:v>1.9379999999999999E-6</c:v>
                </c:pt>
                <c:pt idx="358">
                  <c:v>1.9400000000000001E-6</c:v>
                </c:pt>
                <c:pt idx="359">
                  <c:v>1.9420000000000002E-6</c:v>
                </c:pt>
                <c:pt idx="360">
                  <c:v>1.9439999999999999E-6</c:v>
                </c:pt>
                <c:pt idx="361">
                  <c:v>1.945E-6</c:v>
                </c:pt>
                <c:pt idx="362">
                  <c:v>1.9470000000000002E-6</c:v>
                </c:pt>
                <c:pt idx="363">
                  <c:v>1.9489999999999999E-6</c:v>
                </c:pt>
                <c:pt idx="364">
                  <c:v>1.951E-6</c:v>
                </c:pt>
                <c:pt idx="365">
                  <c:v>1.9530000000000002E-6</c:v>
                </c:pt>
                <c:pt idx="366">
                  <c:v>1.9549999999999999E-6</c:v>
                </c:pt>
                <c:pt idx="367">
                  <c:v>1.9570000000000001E-6</c:v>
                </c:pt>
                <c:pt idx="368">
                  <c:v>1.9589999999999998E-6</c:v>
                </c:pt>
                <c:pt idx="369">
                  <c:v>1.9609999999999999E-6</c:v>
                </c:pt>
                <c:pt idx="370">
                  <c:v>1.9640000000000002E-6</c:v>
                </c:pt>
                <c:pt idx="371">
                  <c:v>1.9659999999999999E-6</c:v>
                </c:pt>
                <c:pt idx="372">
                  <c:v>1.968E-6</c:v>
                </c:pt>
                <c:pt idx="373">
                  <c:v>1.9700000000000002E-6</c:v>
                </c:pt>
                <c:pt idx="374">
                  <c:v>1.973E-6</c:v>
                </c:pt>
                <c:pt idx="375">
                  <c:v>1.9750000000000001E-6</c:v>
                </c:pt>
                <c:pt idx="376">
                  <c:v>1.978E-6</c:v>
                </c:pt>
                <c:pt idx="377">
                  <c:v>1.9810000000000002E-6</c:v>
                </c:pt>
                <c:pt idx="378">
                  <c:v>1.984E-6</c:v>
                </c:pt>
                <c:pt idx="379">
                  <c:v>1.9860000000000001E-6</c:v>
                </c:pt>
                <c:pt idx="380">
                  <c:v>1.9889999999999999E-6</c:v>
                </c:pt>
                <c:pt idx="381">
                  <c:v>1.9920000000000002E-6</c:v>
                </c:pt>
                <c:pt idx="382">
                  <c:v>1.995E-6</c:v>
                </c:pt>
                <c:pt idx="383">
                  <c:v>1.9980000000000002E-6</c:v>
                </c:pt>
                <c:pt idx="384">
                  <c:v>2.001E-6</c:v>
                </c:pt>
                <c:pt idx="385">
                  <c:v>2.0040000000000002E-6</c:v>
                </c:pt>
                <c:pt idx="386">
                  <c:v>2.007E-6</c:v>
                </c:pt>
                <c:pt idx="387">
                  <c:v>2.0090000000000002E-6</c:v>
                </c:pt>
                <c:pt idx="388">
                  <c:v>2.012E-6</c:v>
                </c:pt>
                <c:pt idx="389">
                  <c:v>2.0150000000000002E-6</c:v>
                </c:pt>
                <c:pt idx="390">
                  <c:v>2.018E-6</c:v>
                </c:pt>
                <c:pt idx="391">
                  <c:v>2.0209999999999998E-6</c:v>
                </c:pt>
                <c:pt idx="392">
                  <c:v>2.0229999999999999E-6</c:v>
                </c:pt>
                <c:pt idx="393">
                  <c:v>2.0260000000000002E-6</c:v>
                </c:pt>
                <c:pt idx="394">
                  <c:v>2.029E-6</c:v>
                </c:pt>
                <c:pt idx="395">
                  <c:v>2.0310000000000001E-6</c:v>
                </c:pt>
                <c:pt idx="396">
                  <c:v>2.0339999999999999E-6</c:v>
                </c:pt>
                <c:pt idx="397">
                  <c:v>2.0360000000000001E-6</c:v>
                </c:pt>
                <c:pt idx="398">
                  <c:v>2.0389999999999999E-6</c:v>
                </c:pt>
                <c:pt idx="399">
                  <c:v>2.041E-6</c:v>
                </c:pt>
                <c:pt idx="400">
                  <c:v>2.0430000000000002E-6</c:v>
                </c:pt>
                <c:pt idx="401">
                  <c:v>2.046E-6</c:v>
                </c:pt>
                <c:pt idx="402">
                  <c:v>2.0480000000000001E-6</c:v>
                </c:pt>
                <c:pt idx="403">
                  <c:v>2.0499999999999999E-6</c:v>
                </c:pt>
                <c:pt idx="404">
                  <c:v>2.0530000000000001E-6</c:v>
                </c:pt>
                <c:pt idx="405">
                  <c:v>2.0549999999999998E-6</c:v>
                </c:pt>
                <c:pt idx="406">
                  <c:v>2.058E-6</c:v>
                </c:pt>
                <c:pt idx="407">
                  <c:v>2.0609999999999998E-6</c:v>
                </c:pt>
                <c:pt idx="408">
                  <c:v>2.063E-6</c:v>
                </c:pt>
                <c:pt idx="409">
                  <c:v>2.0669999999999999E-6</c:v>
                </c:pt>
                <c:pt idx="410">
                  <c:v>2.0700000000000001E-6</c:v>
                </c:pt>
                <c:pt idx="411">
                  <c:v>2.0729999999999999E-6</c:v>
                </c:pt>
                <c:pt idx="412">
                  <c:v>2.0760000000000001E-6</c:v>
                </c:pt>
                <c:pt idx="413">
                  <c:v>2.08E-6</c:v>
                </c:pt>
                <c:pt idx="414">
                  <c:v>2.0829999999999998E-6</c:v>
                </c:pt>
                <c:pt idx="415">
                  <c:v>2.086E-6</c:v>
                </c:pt>
                <c:pt idx="416">
                  <c:v>2.0899999999999999E-6</c:v>
                </c:pt>
                <c:pt idx="417">
                  <c:v>2.0930000000000001E-6</c:v>
                </c:pt>
                <c:pt idx="418">
                  <c:v>2.0959999999999999E-6</c:v>
                </c:pt>
                <c:pt idx="419">
                  <c:v>2.0990000000000001E-6</c:v>
                </c:pt>
                <c:pt idx="420">
                  <c:v>2.1019999999999999E-6</c:v>
                </c:pt>
                <c:pt idx="421">
                  <c:v>2.1050000000000002E-6</c:v>
                </c:pt>
                <c:pt idx="422">
                  <c:v>2.1069999999999999E-6</c:v>
                </c:pt>
                <c:pt idx="423">
                  <c:v>2.1100000000000001E-6</c:v>
                </c:pt>
                <c:pt idx="424">
                  <c:v>2.1129999999999999E-6</c:v>
                </c:pt>
                <c:pt idx="425">
                  <c:v>2.1150000000000001E-6</c:v>
                </c:pt>
                <c:pt idx="426">
                  <c:v>2.1179999999999999E-6</c:v>
                </c:pt>
                <c:pt idx="427">
                  <c:v>2.12E-6</c:v>
                </c:pt>
                <c:pt idx="428">
                  <c:v>2.1229999999999998E-6</c:v>
                </c:pt>
                <c:pt idx="429">
                  <c:v>2.1260000000000001E-6</c:v>
                </c:pt>
                <c:pt idx="430">
                  <c:v>2.1280000000000002E-6</c:v>
                </c:pt>
                <c:pt idx="431">
                  <c:v>2.131E-6</c:v>
                </c:pt>
                <c:pt idx="432">
                  <c:v>2.1339999999999998E-6</c:v>
                </c:pt>
                <c:pt idx="433">
                  <c:v>2.137E-6</c:v>
                </c:pt>
                <c:pt idx="434">
                  <c:v>2.1399999999999998E-6</c:v>
                </c:pt>
                <c:pt idx="435">
                  <c:v>2.1430000000000001E-6</c:v>
                </c:pt>
                <c:pt idx="436">
                  <c:v>2.1459999999999999E-6</c:v>
                </c:pt>
                <c:pt idx="437">
                  <c:v>2.1490000000000001E-6</c:v>
                </c:pt>
                <c:pt idx="438">
                  <c:v>2.1519999999999999E-6</c:v>
                </c:pt>
                <c:pt idx="439">
                  <c:v>2.1550000000000001E-6</c:v>
                </c:pt>
                <c:pt idx="440">
                  <c:v>2.1579999999999999E-6</c:v>
                </c:pt>
                <c:pt idx="441">
                  <c:v>2.1600000000000001E-6</c:v>
                </c:pt>
                <c:pt idx="442">
                  <c:v>2.1619999999999998E-6</c:v>
                </c:pt>
                <c:pt idx="443">
                  <c:v>2.165E-6</c:v>
                </c:pt>
                <c:pt idx="444">
                  <c:v>2.1660000000000001E-6</c:v>
                </c:pt>
                <c:pt idx="445">
                  <c:v>2.1679999999999998E-6</c:v>
                </c:pt>
                <c:pt idx="446">
                  <c:v>2.17E-6</c:v>
                </c:pt>
                <c:pt idx="447">
                  <c:v>2.1710000000000001E-6</c:v>
                </c:pt>
                <c:pt idx="448">
                  <c:v>2.1730000000000002E-6</c:v>
                </c:pt>
                <c:pt idx="449">
                  <c:v>2.1739999999999999E-6</c:v>
                </c:pt>
                <c:pt idx="450">
                  <c:v>2.1749999999999999E-6</c:v>
                </c:pt>
                <c:pt idx="451">
                  <c:v>2.176E-6</c:v>
                </c:pt>
                <c:pt idx="452">
                  <c:v>2.1770000000000001E-6</c:v>
                </c:pt>
                <c:pt idx="453">
                  <c:v>2.1780000000000002E-6</c:v>
                </c:pt>
                <c:pt idx="454">
                  <c:v>2.1789999999999998E-6</c:v>
                </c:pt>
                <c:pt idx="455">
                  <c:v>2.1799999999999999E-6</c:v>
                </c:pt>
                <c:pt idx="456">
                  <c:v>2.181E-6</c:v>
                </c:pt>
                <c:pt idx="457">
                  <c:v>2.182E-6</c:v>
                </c:pt>
                <c:pt idx="458">
                  <c:v>2.1830000000000001E-6</c:v>
                </c:pt>
                <c:pt idx="459">
                  <c:v>2.1840000000000002E-6</c:v>
                </c:pt>
                <c:pt idx="460">
                  <c:v>2.1849999999999998E-6</c:v>
                </c:pt>
                <c:pt idx="461">
                  <c:v>2.187E-6</c:v>
                </c:pt>
                <c:pt idx="462">
                  <c:v>2.1880000000000001E-6</c:v>
                </c:pt>
                <c:pt idx="463">
                  <c:v>2.1890000000000001E-6</c:v>
                </c:pt>
                <c:pt idx="464">
                  <c:v>2.1909999999999999E-6</c:v>
                </c:pt>
                <c:pt idx="465">
                  <c:v>2.193E-6</c:v>
                </c:pt>
                <c:pt idx="466">
                  <c:v>2.1950000000000002E-6</c:v>
                </c:pt>
                <c:pt idx="467">
                  <c:v>2.1969999999999999E-6</c:v>
                </c:pt>
                <c:pt idx="468">
                  <c:v>2.199E-6</c:v>
                </c:pt>
                <c:pt idx="469">
                  <c:v>2.2010000000000002E-6</c:v>
                </c:pt>
                <c:pt idx="470">
                  <c:v>2.204E-6</c:v>
                </c:pt>
                <c:pt idx="471">
                  <c:v>2.2060000000000001E-6</c:v>
                </c:pt>
                <c:pt idx="472">
                  <c:v>2.2089999999999999E-6</c:v>
                </c:pt>
                <c:pt idx="473">
                  <c:v>2.2110000000000001E-6</c:v>
                </c:pt>
                <c:pt idx="474">
                  <c:v>2.2139999999999999E-6</c:v>
                </c:pt>
                <c:pt idx="475">
                  <c:v>2.2170000000000001E-6</c:v>
                </c:pt>
                <c:pt idx="476">
                  <c:v>2.2189999999999998E-6</c:v>
                </c:pt>
                <c:pt idx="477">
                  <c:v>2.2220000000000001E-6</c:v>
                </c:pt>
                <c:pt idx="478">
                  <c:v>2.2249999999999999E-6</c:v>
                </c:pt>
                <c:pt idx="479">
                  <c:v>2.2280000000000001E-6</c:v>
                </c:pt>
                <c:pt idx="480">
                  <c:v>2.2309999999999999E-6</c:v>
                </c:pt>
                <c:pt idx="481">
                  <c:v>2.2340000000000001E-6</c:v>
                </c:pt>
                <c:pt idx="482">
                  <c:v>2.238E-6</c:v>
                </c:pt>
                <c:pt idx="483">
                  <c:v>2.2409999999999998E-6</c:v>
                </c:pt>
                <c:pt idx="484">
                  <c:v>2.244E-6</c:v>
                </c:pt>
                <c:pt idx="485">
                  <c:v>2.2469999999999998E-6</c:v>
                </c:pt>
                <c:pt idx="486">
                  <c:v>2.2500000000000001E-6</c:v>
                </c:pt>
                <c:pt idx="487">
                  <c:v>2.2529999999999999E-6</c:v>
                </c:pt>
                <c:pt idx="488">
                  <c:v>2.2560000000000001E-6</c:v>
                </c:pt>
                <c:pt idx="489">
                  <c:v>2.2589999999999999E-6</c:v>
                </c:pt>
                <c:pt idx="490">
                  <c:v>2.2620000000000001E-6</c:v>
                </c:pt>
                <c:pt idx="491">
                  <c:v>2.2649999999999999E-6</c:v>
                </c:pt>
                <c:pt idx="492">
                  <c:v>2.2670000000000001E-6</c:v>
                </c:pt>
                <c:pt idx="493">
                  <c:v>2.2699999999999999E-6</c:v>
                </c:pt>
                <c:pt idx="494">
                  <c:v>2.272E-6</c:v>
                </c:pt>
                <c:pt idx="495">
                  <c:v>2.2740000000000002E-6</c:v>
                </c:pt>
                <c:pt idx="496">
                  <c:v>2.277E-6</c:v>
                </c:pt>
                <c:pt idx="497">
                  <c:v>2.2790000000000001E-6</c:v>
                </c:pt>
                <c:pt idx="498">
                  <c:v>2.2800000000000002E-6</c:v>
                </c:pt>
                <c:pt idx="499">
                  <c:v>2.2819999999999999E-6</c:v>
                </c:pt>
                <c:pt idx="500">
                  <c:v>2.2840000000000001E-6</c:v>
                </c:pt>
                <c:pt idx="501">
                  <c:v>2.2850000000000001E-6</c:v>
                </c:pt>
                <c:pt idx="502">
                  <c:v>2.2869999999999999E-6</c:v>
                </c:pt>
                <c:pt idx="503">
                  <c:v>2.2879999999999999E-6</c:v>
                </c:pt>
                <c:pt idx="504">
                  <c:v>2.289E-6</c:v>
                </c:pt>
                <c:pt idx="505">
                  <c:v>2.2910000000000002E-6</c:v>
                </c:pt>
                <c:pt idx="506">
                  <c:v>2.2919999999999998E-6</c:v>
                </c:pt>
                <c:pt idx="507">
                  <c:v>2.294E-6</c:v>
                </c:pt>
                <c:pt idx="508">
                  <c:v>2.2960000000000001E-6</c:v>
                </c:pt>
                <c:pt idx="509">
                  <c:v>2.2979999999999999E-6</c:v>
                </c:pt>
                <c:pt idx="510">
                  <c:v>2.3E-6</c:v>
                </c:pt>
                <c:pt idx="511">
                  <c:v>2.3020000000000002E-6</c:v>
                </c:pt>
                <c:pt idx="512">
                  <c:v>2.305E-6</c:v>
                </c:pt>
                <c:pt idx="513">
                  <c:v>2.3080000000000002E-6</c:v>
                </c:pt>
                <c:pt idx="514">
                  <c:v>2.311E-6</c:v>
                </c:pt>
                <c:pt idx="515">
                  <c:v>2.3140000000000002E-6</c:v>
                </c:pt>
                <c:pt idx="516">
                  <c:v>2.317E-6</c:v>
                </c:pt>
                <c:pt idx="517">
                  <c:v>2.3199999999999998E-6</c:v>
                </c:pt>
                <c:pt idx="518">
                  <c:v>2.323E-6</c:v>
                </c:pt>
                <c:pt idx="519">
                  <c:v>2.3259999999999998E-6</c:v>
                </c:pt>
                <c:pt idx="520">
                  <c:v>2.328E-6</c:v>
                </c:pt>
                <c:pt idx="521">
                  <c:v>2.3309999999999998E-6</c:v>
                </c:pt>
                <c:pt idx="522">
                  <c:v>2.3329999999999999E-6</c:v>
                </c:pt>
                <c:pt idx="523">
                  <c:v>2.3350000000000001E-6</c:v>
                </c:pt>
                <c:pt idx="524">
                  <c:v>2.3369999999999998E-6</c:v>
                </c:pt>
                <c:pt idx="525">
                  <c:v>2.339E-6</c:v>
                </c:pt>
                <c:pt idx="526">
                  <c:v>2.3410000000000001E-6</c:v>
                </c:pt>
                <c:pt idx="527">
                  <c:v>2.3420000000000002E-6</c:v>
                </c:pt>
                <c:pt idx="528">
                  <c:v>2.3439999999999999E-6</c:v>
                </c:pt>
                <c:pt idx="529">
                  <c:v>2.3460000000000001E-6</c:v>
                </c:pt>
                <c:pt idx="530">
                  <c:v>2.3470000000000001E-6</c:v>
                </c:pt>
                <c:pt idx="531">
                  <c:v>2.3489999999999999E-6</c:v>
                </c:pt>
                <c:pt idx="532">
                  <c:v>2.3499999999999999E-6</c:v>
                </c:pt>
                <c:pt idx="533">
                  <c:v>2.3520000000000001E-6</c:v>
                </c:pt>
                <c:pt idx="534">
                  <c:v>2.3530000000000002E-6</c:v>
                </c:pt>
                <c:pt idx="535">
                  <c:v>2.3549999999999999E-6</c:v>
                </c:pt>
                <c:pt idx="536">
                  <c:v>2.357E-6</c:v>
                </c:pt>
                <c:pt idx="537">
                  <c:v>2.3590000000000002E-6</c:v>
                </c:pt>
                <c:pt idx="538">
                  <c:v>2.3599999999999999E-6</c:v>
                </c:pt>
                <c:pt idx="539">
                  <c:v>2.362E-6</c:v>
                </c:pt>
                <c:pt idx="540">
                  <c:v>2.3640000000000002E-6</c:v>
                </c:pt>
                <c:pt idx="541">
                  <c:v>2.3659999999999999E-6</c:v>
                </c:pt>
                <c:pt idx="542">
                  <c:v>2.368E-6</c:v>
                </c:pt>
                <c:pt idx="543">
                  <c:v>2.3700000000000002E-6</c:v>
                </c:pt>
                <c:pt idx="544">
                  <c:v>2.3719999999999999E-6</c:v>
                </c:pt>
                <c:pt idx="545">
                  <c:v>2.3740000000000001E-6</c:v>
                </c:pt>
                <c:pt idx="546">
                  <c:v>2.3760000000000002E-6</c:v>
                </c:pt>
                <c:pt idx="547">
                  <c:v>2.3779999999999999E-6</c:v>
                </c:pt>
                <c:pt idx="548">
                  <c:v>2.3810000000000002E-6</c:v>
                </c:pt>
                <c:pt idx="549">
                  <c:v>2.3829999999999999E-6</c:v>
                </c:pt>
                <c:pt idx="550">
                  <c:v>2.385E-6</c:v>
                </c:pt>
                <c:pt idx="551">
                  <c:v>2.3879999999999998E-6</c:v>
                </c:pt>
                <c:pt idx="552">
                  <c:v>2.3910000000000001E-6</c:v>
                </c:pt>
                <c:pt idx="553">
                  <c:v>2.3939999999999999E-6</c:v>
                </c:pt>
                <c:pt idx="554">
                  <c:v>2.3970000000000001E-6</c:v>
                </c:pt>
                <c:pt idx="555">
                  <c:v>2.3999999999999999E-6</c:v>
                </c:pt>
                <c:pt idx="556">
                  <c:v>2.4040000000000002E-6</c:v>
                </c:pt>
                <c:pt idx="557">
                  <c:v>2.407E-6</c:v>
                </c:pt>
                <c:pt idx="558">
                  <c:v>2.4099999999999998E-6</c:v>
                </c:pt>
                <c:pt idx="559">
                  <c:v>2.4140000000000001E-6</c:v>
                </c:pt>
                <c:pt idx="560">
                  <c:v>2.4169999999999999E-6</c:v>
                </c:pt>
                <c:pt idx="561">
                  <c:v>2.4200000000000001E-6</c:v>
                </c:pt>
                <c:pt idx="562">
                  <c:v>2.4229999999999999E-6</c:v>
                </c:pt>
                <c:pt idx="563">
                  <c:v>2.4269999999999998E-6</c:v>
                </c:pt>
                <c:pt idx="564">
                  <c:v>2.43E-6</c:v>
                </c:pt>
                <c:pt idx="565">
                  <c:v>2.4329999999999998E-6</c:v>
                </c:pt>
                <c:pt idx="566">
                  <c:v>2.4370000000000001E-6</c:v>
                </c:pt>
                <c:pt idx="567">
                  <c:v>2.4399999999999999E-6</c:v>
                </c:pt>
                <c:pt idx="568">
                  <c:v>2.4430000000000002E-6</c:v>
                </c:pt>
                <c:pt idx="569">
                  <c:v>2.447E-6</c:v>
                </c:pt>
                <c:pt idx="570">
                  <c:v>2.4499999999999998E-6</c:v>
                </c:pt>
                <c:pt idx="571">
                  <c:v>2.4540000000000001E-6</c:v>
                </c:pt>
                <c:pt idx="572">
                  <c:v>2.458E-6</c:v>
                </c:pt>
                <c:pt idx="573">
                  <c:v>2.4609999999999998E-6</c:v>
                </c:pt>
                <c:pt idx="574">
                  <c:v>2.4650000000000001E-6</c:v>
                </c:pt>
                <c:pt idx="575">
                  <c:v>2.469E-6</c:v>
                </c:pt>
                <c:pt idx="576">
                  <c:v>2.4729999999999999E-6</c:v>
                </c:pt>
                <c:pt idx="577">
                  <c:v>2.4760000000000001E-6</c:v>
                </c:pt>
                <c:pt idx="578">
                  <c:v>2.48E-6</c:v>
                </c:pt>
                <c:pt idx="579">
                  <c:v>2.4839999999999998E-6</c:v>
                </c:pt>
                <c:pt idx="580">
                  <c:v>2.4870000000000001E-6</c:v>
                </c:pt>
                <c:pt idx="581">
                  <c:v>2.491E-6</c:v>
                </c:pt>
                <c:pt idx="582">
                  <c:v>2.4940000000000002E-6</c:v>
                </c:pt>
                <c:pt idx="583">
                  <c:v>2.4980000000000001E-6</c:v>
                </c:pt>
                <c:pt idx="584">
                  <c:v>2.5009999999999999E-6</c:v>
                </c:pt>
                <c:pt idx="585">
                  <c:v>2.5050000000000002E-6</c:v>
                </c:pt>
                <c:pt idx="586">
                  <c:v>2.508E-6</c:v>
                </c:pt>
                <c:pt idx="587">
                  <c:v>2.5110000000000002E-6</c:v>
                </c:pt>
                <c:pt idx="588">
                  <c:v>2.514E-6</c:v>
                </c:pt>
                <c:pt idx="589">
                  <c:v>2.5170000000000002E-6</c:v>
                </c:pt>
                <c:pt idx="590">
                  <c:v>2.52E-6</c:v>
                </c:pt>
                <c:pt idx="591">
                  <c:v>2.5229999999999998E-6</c:v>
                </c:pt>
                <c:pt idx="592">
                  <c:v>2.526E-6</c:v>
                </c:pt>
                <c:pt idx="593">
                  <c:v>2.5289999999999998E-6</c:v>
                </c:pt>
                <c:pt idx="594">
                  <c:v>2.531E-6</c:v>
                </c:pt>
                <c:pt idx="595">
                  <c:v>2.5339999999999998E-6</c:v>
                </c:pt>
                <c:pt idx="596">
                  <c:v>2.537E-6</c:v>
                </c:pt>
                <c:pt idx="597">
                  <c:v>2.5399999999999998E-6</c:v>
                </c:pt>
                <c:pt idx="598">
                  <c:v>2.542E-6</c:v>
                </c:pt>
                <c:pt idx="599">
                  <c:v>2.5450000000000002E-6</c:v>
                </c:pt>
                <c:pt idx="600">
                  <c:v>2.548E-6</c:v>
                </c:pt>
                <c:pt idx="601">
                  <c:v>2.5519999999999999E-6</c:v>
                </c:pt>
                <c:pt idx="602">
                  <c:v>2.5550000000000001E-6</c:v>
                </c:pt>
                <c:pt idx="603">
                  <c:v>2.5579999999999999E-6</c:v>
                </c:pt>
                <c:pt idx="604">
                  <c:v>2.5620000000000002E-6</c:v>
                </c:pt>
                <c:pt idx="605">
                  <c:v>2.5660000000000001E-6</c:v>
                </c:pt>
                <c:pt idx="606">
                  <c:v>2.5689999999999999E-6</c:v>
                </c:pt>
                <c:pt idx="607">
                  <c:v>2.5730000000000002E-6</c:v>
                </c:pt>
                <c:pt idx="608">
                  <c:v>2.5770000000000001E-6</c:v>
                </c:pt>
                <c:pt idx="609">
                  <c:v>2.5799999999999999E-6</c:v>
                </c:pt>
                <c:pt idx="610">
                  <c:v>2.5840000000000002E-6</c:v>
                </c:pt>
                <c:pt idx="611">
                  <c:v>2.587E-6</c:v>
                </c:pt>
                <c:pt idx="612">
                  <c:v>2.5900000000000002E-6</c:v>
                </c:pt>
                <c:pt idx="613">
                  <c:v>2.5919999999999999E-6</c:v>
                </c:pt>
                <c:pt idx="614">
                  <c:v>2.5950000000000001E-6</c:v>
                </c:pt>
                <c:pt idx="615">
                  <c:v>2.5969999999999999E-6</c:v>
                </c:pt>
                <c:pt idx="616">
                  <c:v>2.599E-6</c:v>
                </c:pt>
                <c:pt idx="617">
                  <c:v>2.6010000000000002E-6</c:v>
                </c:pt>
                <c:pt idx="618">
                  <c:v>2.6029999999999999E-6</c:v>
                </c:pt>
                <c:pt idx="619">
                  <c:v>2.605E-6</c:v>
                </c:pt>
                <c:pt idx="620">
                  <c:v>2.6060000000000001E-6</c:v>
                </c:pt>
                <c:pt idx="621">
                  <c:v>2.6079999999999998E-6</c:v>
                </c:pt>
                <c:pt idx="622">
                  <c:v>2.6089999999999999E-6</c:v>
                </c:pt>
                <c:pt idx="623">
                  <c:v>2.6110000000000001E-6</c:v>
                </c:pt>
                <c:pt idx="624">
                  <c:v>2.6120000000000001E-6</c:v>
                </c:pt>
                <c:pt idx="625">
                  <c:v>2.6139999999999999E-6</c:v>
                </c:pt>
                <c:pt idx="626">
                  <c:v>2.615E-6</c:v>
                </c:pt>
                <c:pt idx="627">
                  <c:v>2.6170000000000001E-6</c:v>
                </c:pt>
                <c:pt idx="628">
                  <c:v>2.6189999999999998E-6</c:v>
                </c:pt>
                <c:pt idx="629">
                  <c:v>2.6199999999999999E-6</c:v>
                </c:pt>
                <c:pt idx="630">
                  <c:v>2.6220000000000001E-6</c:v>
                </c:pt>
                <c:pt idx="631">
                  <c:v>2.6240000000000002E-6</c:v>
                </c:pt>
                <c:pt idx="632">
                  <c:v>2.6249999999999999E-6</c:v>
                </c:pt>
                <c:pt idx="633">
                  <c:v>2.627E-6</c:v>
                </c:pt>
                <c:pt idx="634">
                  <c:v>2.6290000000000002E-6</c:v>
                </c:pt>
                <c:pt idx="635">
                  <c:v>2.6309999999999999E-6</c:v>
                </c:pt>
                <c:pt idx="636">
                  <c:v>2.633E-6</c:v>
                </c:pt>
                <c:pt idx="637">
                  <c:v>2.6350000000000002E-6</c:v>
                </c:pt>
                <c:pt idx="638">
                  <c:v>2.6369999999999999E-6</c:v>
                </c:pt>
                <c:pt idx="639">
                  <c:v>2.6400000000000001E-6</c:v>
                </c:pt>
                <c:pt idx="640">
                  <c:v>2.6419999999999999E-6</c:v>
                </c:pt>
                <c:pt idx="641">
                  <c:v>2.644E-6</c:v>
                </c:pt>
                <c:pt idx="642">
                  <c:v>2.6460000000000002E-6</c:v>
                </c:pt>
                <c:pt idx="643">
                  <c:v>2.6479999999999999E-6</c:v>
                </c:pt>
                <c:pt idx="644">
                  <c:v>2.6510000000000001E-6</c:v>
                </c:pt>
                <c:pt idx="645">
                  <c:v>2.6529999999999998E-6</c:v>
                </c:pt>
                <c:pt idx="646">
                  <c:v>2.655E-6</c:v>
                </c:pt>
                <c:pt idx="647">
                  <c:v>2.6570000000000001E-6</c:v>
                </c:pt>
                <c:pt idx="648">
                  <c:v>2.6589999999999999E-6</c:v>
                </c:pt>
                <c:pt idx="649">
                  <c:v>2.6599999999999999E-6</c:v>
                </c:pt>
                <c:pt idx="650">
                  <c:v>2.6620000000000001E-6</c:v>
                </c:pt>
                <c:pt idx="651">
                  <c:v>2.6639999999999998E-6</c:v>
                </c:pt>
                <c:pt idx="652">
                  <c:v>2.6649999999999999E-6</c:v>
                </c:pt>
                <c:pt idx="653">
                  <c:v>2.667E-6</c:v>
                </c:pt>
                <c:pt idx="654">
                  <c:v>2.6690000000000002E-6</c:v>
                </c:pt>
                <c:pt idx="655">
                  <c:v>2.6699999999999998E-6</c:v>
                </c:pt>
                <c:pt idx="656">
                  <c:v>2.672E-6</c:v>
                </c:pt>
                <c:pt idx="657">
                  <c:v>2.6740000000000001E-6</c:v>
                </c:pt>
                <c:pt idx="658">
                  <c:v>2.6759999999999999E-6</c:v>
                </c:pt>
                <c:pt idx="659">
                  <c:v>2.678E-6</c:v>
                </c:pt>
                <c:pt idx="660">
                  <c:v>2.6800000000000002E-6</c:v>
                </c:pt>
                <c:pt idx="661">
                  <c:v>2.683E-6</c:v>
                </c:pt>
                <c:pt idx="662">
                  <c:v>2.6850000000000001E-6</c:v>
                </c:pt>
                <c:pt idx="663">
                  <c:v>2.6879999999999999E-6</c:v>
                </c:pt>
                <c:pt idx="664">
                  <c:v>2.6910000000000002E-6</c:v>
                </c:pt>
                <c:pt idx="665">
                  <c:v>2.6929999999999999E-6</c:v>
                </c:pt>
                <c:pt idx="666">
                  <c:v>2.6960000000000001E-6</c:v>
                </c:pt>
                <c:pt idx="667">
                  <c:v>2.6989999999999999E-6</c:v>
                </c:pt>
                <c:pt idx="668">
                  <c:v>2.7020000000000001E-6</c:v>
                </c:pt>
                <c:pt idx="669">
                  <c:v>2.7049999999999999E-6</c:v>
                </c:pt>
                <c:pt idx="670">
                  <c:v>2.7080000000000002E-6</c:v>
                </c:pt>
                <c:pt idx="671">
                  <c:v>2.711E-6</c:v>
                </c:pt>
                <c:pt idx="672">
                  <c:v>2.7140000000000002E-6</c:v>
                </c:pt>
                <c:pt idx="673">
                  <c:v>2.717E-6</c:v>
                </c:pt>
                <c:pt idx="674">
                  <c:v>2.7199999999999998E-6</c:v>
                </c:pt>
                <c:pt idx="675">
                  <c:v>2.723E-6</c:v>
                </c:pt>
                <c:pt idx="676">
                  <c:v>2.7259999999999998E-6</c:v>
                </c:pt>
                <c:pt idx="677">
                  <c:v>2.729E-6</c:v>
                </c:pt>
                <c:pt idx="678">
                  <c:v>2.7319999999999998E-6</c:v>
                </c:pt>
                <c:pt idx="679">
                  <c:v>2.734E-6</c:v>
                </c:pt>
                <c:pt idx="680">
                  <c:v>2.7369999999999998E-6</c:v>
                </c:pt>
                <c:pt idx="681">
                  <c:v>2.7389999999999999E-6</c:v>
                </c:pt>
                <c:pt idx="682">
                  <c:v>2.7410000000000001E-6</c:v>
                </c:pt>
                <c:pt idx="683">
                  <c:v>2.7429999999999998E-6</c:v>
                </c:pt>
                <c:pt idx="684">
                  <c:v>2.745E-6</c:v>
                </c:pt>
                <c:pt idx="685">
                  <c:v>2.7470000000000001E-6</c:v>
                </c:pt>
                <c:pt idx="686">
                  <c:v>2.7489999999999999E-6</c:v>
                </c:pt>
                <c:pt idx="687">
                  <c:v>2.7499999999999999E-6</c:v>
                </c:pt>
                <c:pt idx="688">
                  <c:v>2.7520000000000001E-6</c:v>
                </c:pt>
                <c:pt idx="689">
                  <c:v>2.7530000000000002E-6</c:v>
                </c:pt>
                <c:pt idx="690">
                  <c:v>2.7549999999999999E-6</c:v>
                </c:pt>
                <c:pt idx="691">
                  <c:v>2.756E-6</c:v>
                </c:pt>
                <c:pt idx="692">
                  <c:v>2.7580000000000001E-6</c:v>
                </c:pt>
                <c:pt idx="693">
                  <c:v>2.7599999999999998E-6</c:v>
                </c:pt>
                <c:pt idx="694">
                  <c:v>2.7609999999999999E-6</c:v>
                </c:pt>
                <c:pt idx="695">
                  <c:v>2.7630000000000001E-6</c:v>
                </c:pt>
                <c:pt idx="696">
                  <c:v>2.7650000000000002E-6</c:v>
                </c:pt>
                <c:pt idx="697">
                  <c:v>2.7669999999999999E-6</c:v>
                </c:pt>
                <c:pt idx="698">
                  <c:v>2.768E-6</c:v>
                </c:pt>
                <c:pt idx="699">
                  <c:v>2.7700000000000002E-6</c:v>
                </c:pt>
                <c:pt idx="700">
                  <c:v>2.7719999999999999E-6</c:v>
                </c:pt>
                <c:pt idx="701">
                  <c:v>2.774E-6</c:v>
                </c:pt>
                <c:pt idx="702">
                  <c:v>2.7760000000000002E-6</c:v>
                </c:pt>
                <c:pt idx="703">
                  <c:v>2.7779999999999999E-6</c:v>
                </c:pt>
                <c:pt idx="704">
                  <c:v>2.7810000000000001E-6</c:v>
                </c:pt>
                <c:pt idx="705">
                  <c:v>2.7829999999999999E-6</c:v>
                </c:pt>
                <c:pt idx="706">
                  <c:v>2.7860000000000001E-6</c:v>
                </c:pt>
                <c:pt idx="707">
                  <c:v>2.7889999999999999E-6</c:v>
                </c:pt>
                <c:pt idx="708">
                  <c:v>2.7920000000000001E-6</c:v>
                </c:pt>
                <c:pt idx="709">
                  <c:v>2.7949999999999999E-6</c:v>
                </c:pt>
                <c:pt idx="710">
                  <c:v>2.7989999999999998E-6</c:v>
                </c:pt>
                <c:pt idx="711">
                  <c:v>2.802E-6</c:v>
                </c:pt>
                <c:pt idx="712">
                  <c:v>2.8049999999999998E-6</c:v>
                </c:pt>
                <c:pt idx="713">
                  <c:v>2.8080000000000001E-6</c:v>
                </c:pt>
                <c:pt idx="714">
                  <c:v>2.8119999999999999E-6</c:v>
                </c:pt>
                <c:pt idx="715">
                  <c:v>2.8150000000000002E-6</c:v>
                </c:pt>
                <c:pt idx="716">
                  <c:v>2.818E-6</c:v>
                </c:pt>
                <c:pt idx="717">
                  <c:v>2.8219999999999998E-6</c:v>
                </c:pt>
                <c:pt idx="718">
                  <c:v>2.8250000000000001E-6</c:v>
                </c:pt>
                <c:pt idx="719">
                  <c:v>2.8279999999999999E-6</c:v>
                </c:pt>
                <c:pt idx="720">
                  <c:v>2.8310000000000001E-6</c:v>
                </c:pt>
                <c:pt idx="721">
                  <c:v>2.8339999999999999E-6</c:v>
                </c:pt>
                <c:pt idx="722">
                  <c:v>2.8370000000000001E-6</c:v>
                </c:pt>
                <c:pt idx="723">
                  <c:v>2.8399999999999999E-6</c:v>
                </c:pt>
                <c:pt idx="724">
                  <c:v>2.8430000000000001E-6</c:v>
                </c:pt>
                <c:pt idx="725">
                  <c:v>2.8449999999999999E-6</c:v>
                </c:pt>
                <c:pt idx="726">
                  <c:v>2.8480000000000001E-6</c:v>
                </c:pt>
                <c:pt idx="727">
                  <c:v>2.8509999999999999E-6</c:v>
                </c:pt>
                <c:pt idx="728">
                  <c:v>2.853E-6</c:v>
                </c:pt>
                <c:pt idx="729">
                  <c:v>2.8559999999999998E-6</c:v>
                </c:pt>
                <c:pt idx="730">
                  <c:v>2.858E-6</c:v>
                </c:pt>
                <c:pt idx="731">
                  <c:v>2.8600000000000001E-6</c:v>
                </c:pt>
                <c:pt idx="732">
                  <c:v>2.8629999999999999E-6</c:v>
                </c:pt>
                <c:pt idx="733">
                  <c:v>2.8650000000000001E-6</c:v>
                </c:pt>
                <c:pt idx="734">
                  <c:v>2.8669999999999998E-6</c:v>
                </c:pt>
                <c:pt idx="735">
                  <c:v>2.8700000000000001E-6</c:v>
                </c:pt>
                <c:pt idx="736">
                  <c:v>2.8729999999999999E-6</c:v>
                </c:pt>
                <c:pt idx="737">
                  <c:v>2.8760000000000001E-6</c:v>
                </c:pt>
                <c:pt idx="738">
                  <c:v>2.8789999999999999E-6</c:v>
                </c:pt>
                <c:pt idx="739">
                  <c:v>2.8820000000000001E-6</c:v>
                </c:pt>
                <c:pt idx="740">
                  <c:v>2.8849999999999999E-6</c:v>
                </c:pt>
                <c:pt idx="741">
                  <c:v>2.8880000000000001E-6</c:v>
                </c:pt>
                <c:pt idx="742">
                  <c:v>2.892E-6</c:v>
                </c:pt>
                <c:pt idx="743">
                  <c:v>2.8959999999999999E-6</c:v>
                </c:pt>
                <c:pt idx="744">
                  <c:v>2.8990000000000001E-6</c:v>
                </c:pt>
                <c:pt idx="745">
                  <c:v>2.903E-6</c:v>
                </c:pt>
                <c:pt idx="746">
                  <c:v>2.9059999999999998E-6</c:v>
                </c:pt>
                <c:pt idx="747">
                  <c:v>2.9100000000000001E-6</c:v>
                </c:pt>
                <c:pt idx="748">
                  <c:v>2.9129999999999999E-6</c:v>
                </c:pt>
                <c:pt idx="749">
                  <c:v>2.9160000000000001E-6</c:v>
                </c:pt>
                <c:pt idx="750">
                  <c:v>2.9189999999999999E-6</c:v>
                </c:pt>
                <c:pt idx="751">
                  <c:v>2.9220000000000001E-6</c:v>
                </c:pt>
                <c:pt idx="752">
                  <c:v>2.9249999999999999E-6</c:v>
                </c:pt>
                <c:pt idx="753">
                  <c:v>2.9270000000000001E-6</c:v>
                </c:pt>
                <c:pt idx="754">
                  <c:v>2.9289999999999998E-6</c:v>
                </c:pt>
                <c:pt idx="755">
                  <c:v>2.931E-6</c:v>
                </c:pt>
                <c:pt idx="756">
                  <c:v>2.9330000000000001E-6</c:v>
                </c:pt>
                <c:pt idx="757">
                  <c:v>2.9349999999999999E-6</c:v>
                </c:pt>
                <c:pt idx="758">
                  <c:v>2.937E-6</c:v>
                </c:pt>
                <c:pt idx="759">
                  <c:v>2.9380000000000001E-6</c:v>
                </c:pt>
                <c:pt idx="760">
                  <c:v>2.9390000000000002E-6</c:v>
                </c:pt>
                <c:pt idx="761">
                  <c:v>2.9399999999999998E-6</c:v>
                </c:pt>
                <c:pt idx="762">
                  <c:v>2.9409999999999999E-6</c:v>
                </c:pt>
                <c:pt idx="763">
                  <c:v>2.942E-6</c:v>
                </c:pt>
                <c:pt idx="764">
                  <c:v>2.943E-6</c:v>
                </c:pt>
                <c:pt idx="765">
                  <c:v>2.9440000000000001E-6</c:v>
                </c:pt>
                <c:pt idx="766">
                  <c:v>2.9450000000000002E-6</c:v>
                </c:pt>
                <c:pt idx="767">
                  <c:v>2.9459999999999998E-6</c:v>
                </c:pt>
                <c:pt idx="768">
                  <c:v>2.9469999999999999E-6</c:v>
                </c:pt>
                <c:pt idx="769">
                  <c:v>2.9469999999999999E-6</c:v>
                </c:pt>
                <c:pt idx="770">
                  <c:v>2.948E-6</c:v>
                </c:pt>
                <c:pt idx="771">
                  <c:v>2.9490000000000001E-6</c:v>
                </c:pt>
                <c:pt idx="772">
                  <c:v>2.9500000000000001E-6</c:v>
                </c:pt>
                <c:pt idx="773">
                  <c:v>2.9510000000000002E-6</c:v>
                </c:pt>
                <c:pt idx="774">
                  <c:v>2.9519999999999999E-6</c:v>
                </c:pt>
                <c:pt idx="775">
                  <c:v>2.9529999999999999E-6</c:v>
                </c:pt>
                <c:pt idx="776">
                  <c:v>2.954E-6</c:v>
                </c:pt>
                <c:pt idx="777">
                  <c:v>2.9550000000000001E-6</c:v>
                </c:pt>
                <c:pt idx="778">
                  <c:v>2.9550000000000001E-6</c:v>
                </c:pt>
                <c:pt idx="779">
                  <c:v>2.9560000000000002E-6</c:v>
                </c:pt>
                <c:pt idx="780">
                  <c:v>2.9569999999999998E-6</c:v>
                </c:pt>
                <c:pt idx="781">
                  <c:v>2.9569999999999998E-6</c:v>
                </c:pt>
                <c:pt idx="782">
                  <c:v>2.9579999999999999E-6</c:v>
                </c:pt>
                <c:pt idx="783">
                  <c:v>2.9579999999999999E-6</c:v>
                </c:pt>
                <c:pt idx="784">
                  <c:v>2.959E-6</c:v>
                </c:pt>
                <c:pt idx="785">
                  <c:v>2.959E-6</c:v>
                </c:pt>
                <c:pt idx="786">
                  <c:v>2.96E-6</c:v>
                </c:pt>
                <c:pt idx="787">
                  <c:v>2.96E-6</c:v>
                </c:pt>
                <c:pt idx="788">
                  <c:v>2.9610000000000001E-6</c:v>
                </c:pt>
                <c:pt idx="789">
                  <c:v>2.9610000000000001E-6</c:v>
                </c:pt>
                <c:pt idx="790">
                  <c:v>2.9620000000000002E-6</c:v>
                </c:pt>
                <c:pt idx="791">
                  <c:v>2.9629999999999998E-6</c:v>
                </c:pt>
                <c:pt idx="792">
                  <c:v>2.9639999999999999E-6</c:v>
                </c:pt>
                <c:pt idx="793">
                  <c:v>2.965E-6</c:v>
                </c:pt>
                <c:pt idx="794">
                  <c:v>2.9670000000000001E-6</c:v>
                </c:pt>
                <c:pt idx="795">
                  <c:v>2.9679999999999998E-6</c:v>
                </c:pt>
                <c:pt idx="796">
                  <c:v>2.9689999999999999E-6</c:v>
                </c:pt>
                <c:pt idx="797">
                  <c:v>2.9699999999999999E-6</c:v>
                </c:pt>
                <c:pt idx="798">
                  <c:v>2.971E-6</c:v>
                </c:pt>
                <c:pt idx="799">
                  <c:v>2.9720000000000001E-6</c:v>
                </c:pt>
                <c:pt idx="800">
                  <c:v>2.9730000000000002E-6</c:v>
                </c:pt>
                <c:pt idx="801">
                  <c:v>2.9739999999999998E-6</c:v>
                </c:pt>
                <c:pt idx="802">
                  <c:v>2.9749999999999999E-6</c:v>
                </c:pt>
                <c:pt idx="803">
                  <c:v>2.976E-6</c:v>
                </c:pt>
                <c:pt idx="804">
                  <c:v>2.977E-6</c:v>
                </c:pt>
                <c:pt idx="805">
                  <c:v>2.9780000000000001E-6</c:v>
                </c:pt>
                <c:pt idx="806">
                  <c:v>2.9790000000000002E-6</c:v>
                </c:pt>
                <c:pt idx="807">
                  <c:v>2.9799999999999998E-6</c:v>
                </c:pt>
                <c:pt idx="808">
                  <c:v>2.9809999999999999E-6</c:v>
                </c:pt>
                <c:pt idx="809">
                  <c:v>2.982E-6</c:v>
                </c:pt>
                <c:pt idx="810">
                  <c:v>2.9830000000000001E-6</c:v>
                </c:pt>
                <c:pt idx="811">
                  <c:v>2.9840000000000001E-6</c:v>
                </c:pt>
                <c:pt idx="812">
                  <c:v>2.9849999999999998E-6</c:v>
                </c:pt>
                <c:pt idx="813">
                  <c:v>2.9869999999999999E-6</c:v>
                </c:pt>
                <c:pt idx="814">
                  <c:v>2.988E-6</c:v>
                </c:pt>
                <c:pt idx="815">
                  <c:v>2.9890000000000001E-6</c:v>
                </c:pt>
                <c:pt idx="816">
                  <c:v>2.9900000000000002E-6</c:v>
                </c:pt>
                <c:pt idx="817">
                  <c:v>2.9919999999999999E-6</c:v>
                </c:pt>
                <c:pt idx="818">
                  <c:v>2.993E-6</c:v>
                </c:pt>
                <c:pt idx="819">
                  <c:v>2.9950000000000001E-6</c:v>
                </c:pt>
                <c:pt idx="820">
                  <c:v>2.9960000000000002E-6</c:v>
                </c:pt>
                <c:pt idx="821">
                  <c:v>2.9979999999999999E-6</c:v>
                </c:pt>
                <c:pt idx="822">
                  <c:v>2.999E-6</c:v>
                </c:pt>
                <c:pt idx="823">
                  <c:v>3.0010000000000002E-6</c:v>
                </c:pt>
                <c:pt idx="824">
                  <c:v>3.0029999999999999E-6</c:v>
                </c:pt>
                <c:pt idx="825">
                  <c:v>3.004E-6</c:v>
                </c:pt>
                <c:pt idx="826">
                  <c:v>3.0060000000000001E-6</c:v>
                </c:pt>
                <c:pt idx="827">
                  <c:v>3.0070000000000002E-6</c:v>
                </c:pt>
                <c:pt idx="828">
                  <c:v>3.0089999999999999E-6</c:v>
                </c:pt>
                <c:pt idx="829">
                  <c:v>3.01E-6</c:v>
                </c:pt>
                <c:pt idx="830">
                  <c:v>3.0110000000000001E-6</c:v>
                </c:pt>
                <c:pt idx="831">
                  <c:v>3.0130000000000002E-6</c:v>
                </c:pt>
                <c:pt idx="832">
                  <c:v>3.0139999999999999E-6</c:v>
                </c:pt>
                <c:pt idx="833">
                  <c:v>3.0149999999999999E-6</c:v>
                </c:pt>
                <c:pt idx="834">
                  <c:v>3.016E-6</c:v>
                </c:pt>
                <c:pt idx="835">
                  <c:v>3.016E-6</c:v>
                </c:pt>
                <c:pt idx="836">
                  <c:v>3.0170000000000001E-6</c:v>
                </c:pt>
                <c:pt idx="837">
                  <c:v>3.0180000000000002E-6</c:v>
                </c:pt>
                <c:pt idx="838">
                  <c:v>3.0180000000000002E-6</c:v>
                </c:pt>
                <c:pt idx="839">
                  <c:v>3.0189999999999998E-6</c:v>
                </c:pt>
                <c:pt idx="840">
                  <c:v>3.0189999999999998E-6</c:v>
                </c:pt>
                <c:pt idx="841">
                  <c:v>3.0189999999999998E-6</c:v>
                </c:pt>
                <c:pt idx="842">
                  <c:v>3.0199999999999999E-6</c:v>
                </c:pt>
                <c:pt idx="843">
                  <c:v>3.0199999999999999E-6</c:v>
                </c:pt>
                <c:pt idx="844">
                  <c:v>3.0199999999999999E-6</c:v>
                </c:pt>
                <c:pt idx="845">
                  <c:v>3.0199999999999999E-6</c:v>
                </c:pt>
                <c:pt idx="846">
                  <c:v>3.0199999999999999E-6</c:v>
                </c:pt>
                <c:pt idx="847">
                  <c:v>3.0199999999999999E-6</c:v>
                </c:pt>
                <c:pt idx="848">
                  <c:v>3.021E-6</c:v>
                </c:pt>
                <c:pt idx="849">
                  <c:v>3.021E-6</c:v>
                </c:pt>
                <c:pt idx="850">
                  <c:v>3.022E-6</c:v>
                </c:pt>
                <c:pt idx="851">
                  <c:v>3.022E-6</c:v>
                </c:pt>
                <c:pt idx="852">
                  <c:v>3.0230000000000001E-6</c:v>
                </c:pt>
                <c:pt idx="853">
                  <c:v>3.0240000000000002E-6</c:v>
                </c:pt>
                <c:pt idx="854">
                  <c:v>3.0249999999999998E-6</c:v>
                </c:pt>
                <c:pt idx="855">
                  <c:v>3.0259999999999999E-6</c:v>
                </c:pt>
                <c:pt idx="856">
                  <c:v>3.0280000000000001E-6</c:v>
                </c:pt>
                <c:pt idx="857">
                  <c:v>3.0290000000000001E-6</c:v>
                </c:pt>
                <c:pt idx="858">
                  <c:v>3.0309999999999999E-6</c:v>
                </c:pt>
                <c:pt idx="859">
                  <c:v>3.0319999999999999E-6</c:v>
                </c:pt>
                <c:pt idx="860">
                  <c:v>3.0340000000000001E-6</c:v>
                </c:pt>
                <c:pt idx="861">
                  <c:v>3.0350000000000002E-6</c:v>
                </c:pt>
                <c:pt idx="862">
                  <c:v>3.0369999999999999E-6</c:v>
                </c:pt>
                <c:pt idx="863">
                  <c:v>3.039E-6</c:v>
                </c:pt>
                <c:pt idx="864">
                  <c:v>3.0410000000000002E-6</c:v>
                </c:pt>
                <c:pt idx="865">
                  <c:v>3.0429999999999999E-6</c:v>
                </c:pt>
                <c:pt idx="866">
                  <c:v>3.0450000000000001E-6</c:v>
                </c:pt>
                <c:pt idx="867">
                  <c:v>3.0469999999999998E-6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597-4AAB-BD68-81D15BBE4770}"/>
            </c:ext>
          </c:extLst>
        </c:ser>
        <c:ser>
          <c:idx val="3"/>
          <c:order val="4"/>
          <c:tx>
            <c:strRef>
              <c:f>NEMI!$R$1</c:f>
              <c:strCache>
                <c:ptCount val="1"/>
                <c:pt idx="0">
                  <c:v>0 deg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NEMI!$V$3:$V$870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2.4220000000000001E-3</c:v>
                </c:pt>
                <c:pt idx="3">
                  <c:v>2.591E-3</c:v>
                </c:pt>
                <c:pt idx="4">
                  <c:v>2.7629999999999998E-3</c:v>
                </c:pt>
                <c:pt idx="5">
                  <c:v>2.947E-3</c:v>
                </c:pt>
                <c:pt idx="6">
                  <c:v>3.1329999999999999E-3</c:v>
                </c:pt>
                <c:pt idx="7">
                  <c:v>3.3270000000000001E-3</c:v>
                </c:pt>
                <c:pt idx="8">
                  <c:v>3.5260000000000001E-3</c:v>
                </c:pt>
                <c:pt idx="9">
                  <c:v>3.7360000000000002E-3</c:v>
                </c:pt>
                <c:pt idx="10">
                  <c:v>3.9500000000000004E-3</c:v>
                </c:pt>
                <c:pt idx="11">
                  <c:v>4.1720000000000004E-3</c:v>
                </c:pt>
                <c:pt idx="12">
                  <c:v>4.4050000000000001E-3</c:v>
                </c:pt>
                <c:pt idx="13">
                  <c:v>4.6449999999999998E-3</c:v>
                </c:pt>
                <c:pt idx="14">
                  <c:v>4.8900000000000002E-3</c:v>
                </c:pt>
                <c:pt idx="15">
                  <c:v>5.1390000000000003E-3</c:v>
                </c:pt>
                <c:pt idx="16">
                  <c:v>5.3959999999999998E-3</c:v>
                </c:pt>
                <c:pt idx="17">
                  <c:v>5.6709999999999998E-3</c:v>
                </c:pt>
                <c:pt idx="18">
                  <c:v>5.9509999999999997E-3</c:v>
                </c:pt>
                <c:pt idx="19">
                  <c:v>6.2370000000000004E-3</c:v>
                </c:pt>
                <c:pt idx="20">
                  <c:v>6.5430000000000002E-3</c:v>
                </c:pt>
                <c:pt idx="21">
                  <c:v>6.8459999999999997E-3</c:v>
                </c:pt>
                <c:pt idx="22">
                  <c:v>7.1630000000000001E-3</c:v>
                </c:pt>
                <c:pt idx="23">
                  <c:v>7.4799999999999997E-3</c:v>
                </c:pt>
                <c:pt idx="24">
                  <c:v>7.8130000000000005E-3</c:v>
                </c:pt>
                <c:pt idx="25">
                  <c:v>8.1429999999999992E-3</c:v>
                </c:pt>
                <c:pt idx="26">
                  <c:v>8.4779999999999994E-3</c:v>
                </c:pt>
                <c:pt idx="27">
                  <c:v>8.8419999999999992E-3</c:v>
                </c:pt>
                <c:pt idx="28">
                  <c:v>9.2169999999999995E-3</c:v>
                </c:pt>
                <c:pt idx="29">
                  <c:v>9.587E-3</c:v>
                </c:pt>
                <c:pt idx="30">
                  <c:v>9.9900000000000006E-3</c:v>
                </c:pt>
                <c:pt idx="31">
                  <c:v>1.039E-2</c:v>
                </c:pt>
                <c:pt idx="32">
                  <c:v>1.0789999999999999E-2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1.206E-2</c:v>
                </c:pt>
                <c:pt idx="36">
                  <c:v>1.251E-2</c:v>
                </c:pt>
                <c:pt idx="37">
                  <c:v>1.2959999999999999E-2</c:v>
                </c:pt>
                <c:pt idx="38">
                  <c:v>1.3429999999999999E-2</c:v>
                </c:pt>
                <c:pt idx="39">
                  <c:v>1.389E-2</c:v>
                </c:pt>
                <c:pt idx="40">
                  <c:v>1.438E-2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1.6920000000000001E-2</c:v>
                </c:pt>
                <c:pt idx="46">
                  <c:v>1.746E-2</c:v>
                </c:pt>
                <c:pt idx="47">
                  <c:v>1.8020000000000001E-2</c:v>
                </c:pt>
                <c:pt idx="48">
                  <c:v>1.8589999999999999E-2</c:v>
                </c:pt>
                <c:pt idx="49">
                  <c:v>1.915E-2</c:v>
                </c:pt>
                <c:pt idx="50">
                  <c:v>1.9720000000000001E-2</c:v>
                </c:pt>
                <c:pt idx="51">
                  <c:v>2.0310000000000002E-2</c:v>
                </c:pt>
                <c:pt idx="52">
                  <c:v>2.0930000000000001E-2</c:v>
                </c:pt>
                <c:pt idx="53">
                  <c:v>2.1510000000000001E-2</c:v>
                </c:pt>
                <c:pt idx="54">
                  <c:v>2.215E-2</c:v>
                </c:pt>
                <c:pt idx="55">
                  <c:v>2.2780000000000002E-2</c:v>
                </c:pt>
                <c:pt idx="56">
                  <c:v>2.341E-2</c:v>
                </c:pt>
                <c:pt idx="57">
                  <c:v>2.4039999999999999E-2</c:v>
                </c:pt>
                <c:pt idx="58">
                  <c:v>2.4680000000000001E-2</c:v>
                </c:pt>
                <c:pt idx="59">
                  <c:v>2.5350000000000001E-2</c:v>
                </c:pt>
                <c:pt idx="60">
                  <c:v>2.5999999999999999E-2</c:v>
                </c:pt>
                <c:pt idx="61">
                  <c:v>2.6689999999999998E-2</c:v>
                </c:pt>
                <c:pt idx="62">
                  <c:v>2.7349999999999999E-2</c:v>
                </c:pt>
                <c:pt idx="63">
                  <c:v>2.8039999999999999E-2</c:v>
                </c:pt>
                <c:pt idx="64">
                  <c:v>2.8740000000000002E-2</c:v>
                </c:pt>
                <c:pt idx="65">
                  <c:v>2.9440000000000001E-2</c:v>
                </c:pt>
                <c:pt idx="66">
                  <c:v>3.0130000000000001E-2</c:v>
                </c:pt>
                <c:pt idx="67">
                  <c:v>3.0849999999999999E-2</c:v>
                </c:pt>
                <c:pt idx="68">
                  <c:v>3.1570000000000001E-2</c:v>
                </c:pt>
                <c:pt idx="69">
                  <c:v>3.2309999999999998E-2</c:v>
                </c:pt>
                <c:pt idx="70">
                  <c:v>3.304E-2</c:v>
                </c:pt>
                <c:pt idx="71">
                  <c:v>3.3820000000000003E-2</c:v>
                </c:pt>
                <c:pt idx="72">
                  <c:v>3.4610000000000002E-2</c:v>
                </c:pt>
                <c:pt idx="73">
                  <c:v>3.5380000000000002E-2</c:v>
                </c:pt>
                <c:pt idx="74">
                  <c:v>3.6130000000000002E-2</c:v>
                </c:pt>
                <c:pt idx="75">
                  <c:v>3.6940000000000001E-2</c:v>
                </c:pt>
                <c:pt idx="76">
                  <c:v>3.771E-2</c:v>
                </c:pt>
                <c:pt idx="77">
                  <c:v>3.8530000000000002E-2</c:v>
                </c:pt>
                <c:pt idx="78">
                  <c:v>3.9320000000000001E-2</c:v>
                </c:pt>
                <c:pt idx="79">
                  <c:v>4.0099999999999997E-2</c:v>
                </c:pt>
                <c:pt idx="80">
                  <c:v>4.0910000000000002E-2</c:v>
                </c:pt>
                <c:pt idx="81">
                  <c:v>4.1739999999999999E-2</c:v>
                </c:pt>
                <c:pt idx="82">
                  <c:v>4.2560000000000001E-2</c:v>
                </c:pt>
                <c:pt idx="83">
                  <c:v>4.3389999999999998E-2</c:v>
                </c:pt>
                <c:pt idx="84">
                  <c:v>4.4209999999999999E-2</c:v>
                </c:pt>
                <c:pt idx="85">
                  <c:v>4.5080000000000002E-2</c:v>
                </c:pt>
                <c:pt idx="86">
                  <c:v>4.5940000000000002E-2</c:v>
                </c:pt>
                <c:pt idx="87">
                  <c:v>4.6780000000000002E-2</c:v>
                </c:pt>
                <c:pt idx="88">
                  <c:v>4.7660000000000001E-2</c:v>
                </c:pt>
                <c:pt idx="89">
                  <c:v>4.8559999999999999E-2</c:v>
                </c:pt>
                <c:pt idx="90">
                  <c:v>4.9419999999999999E-2</c:v>
                </c:pt>
                <c:pt idx="91">
                  <c:v>5.0319999999999997E-2</c:v>
                </c:pt>
                <c:pt idx="92">
                  <c:v>5.1240000000000001E-2</c:v>
                </c:pt>
                <c:pt idx="93">
                  <c:v>5.2130000000000003E-2</c:v>
                </c:pt>
                <c:pt idx="94">
                  <c:v>5.2970000000000003E-2</c:v>
                </c:pt>
                <c:pt idx="95">
                  <c:v>5.3830000000000003E-2</c:v>
                </c:pt>
                <c:pt idx="96">
                  <c:v>5.4699999999999999E-2</c:v>
                </c:pt>
                <c:pt idx="97">
                  <c:v>5.5590000000000001E-2</c:v>
                </c:pt>
                <c:pt idx="98">
                  <c:v>5.6469999999999999E-2</c:v>
                </c:pt>
                <c:pt idx="99">
                  <c:v>5.738E-2</c:v>
                </c:pt>
                <c:pt idx="100">
                  <c:v>5.8270000000000002E-2</c:v>
                </c:pt>
                <c:pt idx="101">
                  <c:v>5.9209999999999999E-2</c:v>
                </c:pt>
                <c:pt idx="102">
                  <c:v>6.0100000000000001E-2</c:v>
                </c:pt>
                <c:pt idx="103">
                  <c:v>6.1010000000000002E-2</c:v>
                </c:pt>
                <c:pt idx="104">
                  <c:v>6.1920000000000003E-2</c:v>
                </c:pt>
                <c:pt idx="105">
                  <c:v>6.2820000000000001E-2</c:v>
                </c:pt>
                <c:pt idx="106">
                  <c:v>6.3740000000000005E-2</c:v>
                </c:pt>
                <c:pt idx="107">
                  <c:v>6.4640000000000003E-2</c:v>
                </c:pt>
                <c:pt idx="108">
                  <c:v>6.5610000000000002E-2</c:v>
                </c:pt>
                <c:pt idx="109">
                  <c:v>6.6519999999999996E-2</c:v>
                </c:pt>
                <c:pt idx="110">
                  <c:v>6.744E-2</c:v>
                </c:pt>
                <c:pt idx="111">
                  <c:v>6.8400000000000002E-2</c:v>
                </c:pt>
                <c:pt idx="112">
                  <c:v>6.9349999999999995E-2</c:v>
                </c:pt>
                <c:pt idx="113">
                  <c:v>7.0279999999999995E-2</c:v>
                </c:pt>
                <c:pt idx="114">
                  <c:v>7.1199999999999999E-2</c:v>
                </c:pt>
                <c:pt idx="115">
                  <c:v>7.2169999999999998E-2</c:v>
                </c:pt>
                <c:pt idx="116">
                  <c:v>7.3090000000000002E-2</c:v>
                </c:pt>
                <c:pt idx="117">
                  <c:v>7.4039999999999995E-2</c:v>
                </c:pt>
                <c:pt idx="118">
                  <c:v>7.5029999999999999E-2</c:v>
                </c:pt>
                <c:pt idx="119">
                  <c:v>7.5950000000000004E-2</c:v>
                </c:pt>
                <c:pt idx="120">
                  <c:v>7.6859999999999998E-2</c:v>
                </c:pt>
                <c:pt idx="121">
                  <c:v>7.7780000000000002E-2</c:v>
                </c:pt>
                <c:pt idx="122">
                  <c:v>7.868E-2</c:v>
                </c:pt>
                <c:pt idx="123">
                  <c:v>7.9649999999999999E-2</c:v>
                </c:pt>
                <c:pt idx="124">
                  <c:v>8.0549999999999997E-2</c:v>
                </c:pt>
                <c:pt idx="125">
                  <c:v>8.1460000000000005E-2</c:v>
                </c:pt>
                <c:pt idx="126">
                  <c:v>8.2449999999999996E-2</c:v>
                </c:pt>
                <c:pt idx="127">
                  <c:v>8.3409999999999998E-2</c:v>
                </c:pt>
                <c:pt idx="128">
                  <c:v>8.4360000000000004E-2</c:v>
                </c:pt>
                <c:pt idx="129">
                  <c:v>8.5309999999999997E-2</c:v>
                </c:pt>
                <c:pt idx="130">
                  <c:v>8.6309999999999998E-2</c:v>
                </c:pt>
                <c:pt idx="131">
                  <c:v>8.7300000000000003E-2</c:v>
                </c:pt>
                <c:pt idx="132">
                  <c:v>8.8289999999999993E-2</c:v>
                </c:pt>
                <c:pt idx="133">
                  <c:v>8.924E-2</c:v>
                </c:pt>
                <c:pt idx="134">
                  <c:v>9.0179999999999996E-2</c:v>
                </c:pt>
                <c:pt idx="135">
                  <c:v>9.1130000000000003E-2</c:v>
                </c:pt>
                <c:pt idx="136">
                  <c:v>9.2050000000000007E-2</c:v>
                </c:pt>
                <c:pt idx="137">
                  <c:v>9.2990000000000003E-2</c:v>
                </c:pt>
                <c:pt idx="138">
                  <c:v>9.3969999999999998E-2</c:v>
                </c:pt>
                <c:pt idx="139">
                  <c:v>9.4950000000000007E-2</c:v>
                </c:pt>
                <c:pt idx="140">
                  <c:v>9.5930000000000001E-2</c:v>
                </c:pt>
                <c:pt idx="141">
                  <c:v>9.69E-2</c:v>
                </c:pt>
                <c:pt idx="142">
                  <c:v>9.7839999999999996E-2</c:v>
                </c:pt>
                <c:pt idx="143">
                  <c:v>9.8830000000000001E-2</c:v>
                </c:pt>
                <c:pt idx="144">
                  <c:v>9.9750000000000005E-2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0.1036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0.1084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0.1132</c:v>
                </c:pt>
                <c:pt idx="159">
                  <c:v>0.11409999999999999</c:v>
                </c:pt>
                <c:pt idx="160">
                  <c:v>0.11509999999999999</c:v>
                </c:pt>
                <c:pt idx="161">
                  <c:v>0.11600000000000001</c:v>
                </c:pt>
                <c:pt idx="162">
                  <c:v>0.1169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0.13250000000000001</c:v>
                </c:pt>
                <c:pt idx="179">
                  <c:v>0.1336</c:v>
                </c:pt>
                <c:pt idx="180">
                  <c:v>0.13450000000000001</c:v>
                </c:pt>
                <c:pt idx="181">
                  <c:v>0.1356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0.1386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0.14649999999999999</c:v>
                </c:pt>
                <c:pt idx="193">
                  <c:v>0.14749999999999999</c:v>
                </c:pt>
                <c:pt idx="194">
                  <c:v>0.14849999999999999</c:v>
                </c:pt>
                <c:pt idx="195">
                  <c:v>0.14949999999999999</c:v>
                </c:pt>
                <c:pt idx="196">
                  <c:v>0.15049999999999999</c:v>
                </c:pt>
                <c:pt idx="197">
                  <c:v>0.15140000000000001</c:v>
                </c:pt>
                <c:pt idx="198">
                  <c:v>0.15240000000000001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0.16020000000000001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0.16309999999999999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0.18179999999999999</c:v>
                </c:pt>
                <c:pt idx="229">
                  <c:v>0.18279999999999999</c:v>
                </c:pt>
                <c:pt idx="230">
                  <c:v>0.18379999999999999</c:v>
                </c:pt>
                <c:pt idx="231">
                  <c:v>0.18490000000000001</c:v>
                </c:pt>
                <c:pt idx="232">
                  <c:v>0.18590000000000001</c:v>
                </c:pt>
                <c:pt idx="233">
                  <c:v>0.18679999999999999</c:v>
                </c:pt>
                <c:pt idx="234">
                  <c:v>0.18779999999999999</c:v>
                </c:pt>
                <c:pt idx="235">
                  <c:v>0.1888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0.1938</c:v>
                </c:pt>
                <c:pt idx="241">
                  <c:v>0.1948</c:v>
                </c:pt>
                <c:pt idx="242">
                  <c:v>0.1958</c:v>
                </c:pt>
                <c:pt idx="243">
                  <c:v>0.19670000000000001</c:v>
                </c:pt>
                <c:pt idx="244">
                  <c:v>0.1978</c:v>
                </c:pt>
                <c:pt idx="245">
                  <c:v>0.1988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0.20380000000000001</c:v>
                </c:pt>
                <c:pt idx="251">
                  <c:v>0.20480000000000001</c:v>
                </c:pt>
                <c:pt idx="252">
                  <c:v>0.20580000000000001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0.2087</c:v>
                </c:pt>
                <c:pt idx="256">
                  <c:v>0.20979999999999999</c:v>
                </c:pt>
                <c:pt idx="257">
                  <c:v>0.2107</c:v>
                </c:pt>
                <c:pt idx="258">
                  <c:v>0.2117</c:v>
                </c:pt>
                <c:pt idx="259">
                  <c:v>0.2127</c:v>
                </c:pt>
                <c:pt idx="260">
                  <c:v>0.2137</c:v>
                </c:pt>
                <c:pt idx="261">
                  <c:v>0.2147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0.21870000000000001</c:v>
                </c:pt>
                <c:pt idx="266">
                  <c:v>0.21970000000000001</c:v>
                </c:pt>
                <c:pt idx="267">
                  <c:v>0.22070000000000001</c:v>
                </c:pt>
                <c:pt idx="268">
                  <c:v>0.22170000000000001</c:v>
                </c:pt>
                <c:pt idx="269">
                  <c:v>0.22270000000000001</c:v>
                </c:pt>
                <c:pt idx="270">
                  <c:v>0.2238</c:v>
                </c:pt>
                <c:pt idx="271">
                  <c:v>0.2248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0.22869999999999999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0.23169999999999999</c:v>
                </c:pt>
                <c:pt idx="279">
                  <c:v>0.2326</c:v>
                </c:pt>
                <c:pt idx="280">
                  <c:v>0.23369999999999999</c:v>
                </c:pt>
                <c:pt idx="281">
                  <c:v>0.23480000000000001</c:v>
                </c:pt>
                <c:pt idx="282">
                  <c:v>0.23569999999999999</c:v>
                </c:pt>
                <c:pt idx="283">
                  <c:v>0.23669999999999999</c:v>
                </c:pt>
                <c:pt idx="284">
                  <c:v>0.23769999999999999</c:v>
                </c:pt>
                <c:pt idx="285">
                  <c:v>0.2387</c:v>
                </c:pt>
                <c:pt idx="286">
                  <c:v>0.2397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</c:v>
                </c:pt>
                <c:pt idx="293">
                  <c:v>0.2467</c:v>
                </c:pt>
                <c:pt idx="294">
                  <c:v>0.2477</c:v>
                </c:pt>
                <c:pt idx="295">
                  <c:v>0.24859999999999999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0.25359999999999999</c:v>
                </c:pt>
                <c:pt idx="301">
                  <c:v>0.25459999999999999</c:v>
                </c:pt>
                <c:pt idx="302">
                  <c:v>0.25559999999999999</c:v>
                </c:pt>
                <c:pt idx="303">
                  <c:v>0.25669999999999998</c:v>
                </c:pt>
                <c:pt idx="304">
                  <c:v>0.25779999999999997</c:v>
                </c:pt>
                <c:pt idx="305">
                  <c:v>0.25890000000000002</c:v>
                </c:pt>
                <c:pt idx="306">
                  <c:v>0.25979999999999998</c:v>
                </c:pt>
                <c:pt idx="307">
                  <c:v>0.26079999999999998</c:v>
                </c:pt>
                <c:pt idx="308">
                  <c:v>0.26190000000000002</c:v>
                </c:pt>
                <c:pt idx="309">
                  <c:v>0.26290000000000002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0.26790000000000003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0.27200000000000002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0.28410000000000002</c:v>
                </c:pt>
                <c:pt idx="331">
                  <c:v>0.28510000000000002</c:v>
                </c:pt>
                <c:pt idx="332">
                  <c:v>0.28620000000000001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0.29010000000000002</c:v>
                </c:pt>
                <c:pt idx="337">
                  <c:v>0.29110000000000003</c:v>
                </c:pt>
                <c:pt idx="338">
                  <c:v>0.29210000000000003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0.29620000000000002</c:v>
                </c:pt>
                <c:pt idx="343">
                  <c:v>0.29720000000000002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0.30030000000000001</c:v>
                </c:pt>
                <c:pt idx="347">
                  <c:v>0.30130000000000001</c:v>
                </c:pt>
                <c:pt idx="348">
                  <c:v>0.3024</c:v>
                </c:pt>
                <c:pt idx="349">
                  <c:v>0.30349999999999999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</c:v>
                </c:pt>
                <c:pt idx="354">
                  <c:v>0.3085</c:v>
                </c:pt>
                <c:pt idx="355">
                  <c:v>0.3095</c:v>
                </c:pt>
                <c:pt idx="356">
                  <c:v>0.3105</c:v>
                </c:pt>
                <c:pt idx="357">
                  <c:v>0.3115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0.31559999999999999</c:v>
                </c:pt>
                <c:pt idx="362">
                  <c:v>0.31669999999999998</c:v>
                </c:pt>
                <c:pt idx="363">
                  <c:v>0.31769999999999998</c:v>
                </c:pt>
                <c:pt idx="364">
                  <c:v>0.31869999999999998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0.32369999999999999</c:v>
                </c:pt>
                <c:pt idx="370">
                  <c:v>0.32479999999999998</c:v>
                </c:pt>
                <c:pt idx="371">
                  <c:v>0.32579999999999998</c:v>
                </c:pt>
                <c:pt idx="372">
                  <c:v>0.32679999999999998</c:v>
                </c:pt>
                <c:pt idx="373">
                  <c:v>0.32779999999999998</c:v>
                </c:pt>
                <c:pt idx="374">
                  <c:v>0.32879999999999998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0.33179999999999998</c:v>
                </c:pt>
                <c:pt idx="378">
                  <c:v>0.33279999999999998</c:v>
                </c:pt>
                <c:pt idx="379">
                  <c:v>0.33400000000000002</c:v>
                </c:pt>
                <c:pt idx="380">
                  <c:v>0.33500000000000002</c:v>
                </c:pt>
                <c:pt idx="381">
                  <c:v>0.33600000000000002</c:v>
                </c:pt>
                <c:pt idx="382">
                  <c:v>0.33700000000000002</c:v>
                </c:pt>
                <c:pt idx="383">
                  <c:v>0.33800000000000002</c:v>
                </c:pt>
                <c:pt idx="384">
                  <c:v>0.33900000000000002</c:v>
                </c:pt>
                <c:pt idx="385">
                  <c:v>0.34010000000000001</c:v>
                </c:pt>
                <c:pt idx="386">
                  <c:v>0.34110000000000001</c:v>
                </c:pt>
                <c:pt idx="387">
                  <c:v>0.34210000000000002</c:v>
                </c:pt>
                <c:pt idx="388">
                  <c:v>0.34329999999999999</c:v>
                </c:pt>
                <c:pt idx="389">
                  <c:v>0.34429999999999999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</c:v>
                </c:pt>
                <c:pt idx="394">
                  <c:v>0.34939999999999999</c:v>
                </c:pt>
                <c:pt idx="395">
                  <c:v>0.35049999999999998</c:v>
                </c:pt>
                <c:pt idx="396">
                  <c:v>0.35149999999999998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0.35560000000000003</c:v>
                </c:pt>
                <c:pt idx="401">
                  <c:v>0.35659999999999997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0.35970000000000002</c:v>
                </c:pt>
                <c:pt idx="405">
                  <c:v>0.36080000000000001</c:v>
                </c:pt>
                <c:pt idx="406">
                  <c:v>0.3619</c:v>
                </c:pt>
                <c:pt idx="407">
                  <c:v>0.36299999999999999</c:v>
                </c:pt>
                <c:pt idx="408">
                  <c:v>0.36399999999999999</c:v>
                </c:pt>
                <c:pt idx="409">
                  <c:v>0.36499999999999999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0.37209999999999999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0.37819999999999998</c:v>
                </c:pt>
                <c:pt idx="423">
                  <c:v>0.37930000000000003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0.38240000000000002</c:v>
                </c:pt>
                <c:pt idx="427">
                  <c:v>0.38350000000000001</c:v>
                </c:pt>
                <c:pt idx="428">
                  <c:v>0.38450000000000001</c:v>
                </c:pt>
                <c:pt idx="429">
                  <c:v>0.38550000000000001</c:v>
                </c:pt>
                <c:pt idx="430">
                  <c:v>0.38669999999999999</c:v>
                </c:pt>
                <c:pt idx="431">
                  <c:v>0.38769999999999999</c:v>
                </c:pt>
                <c:pt idx="432">
                  <c:v>0.38869999999999999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0.39279999999999998</c:v>
                </c:pt>
                <c:pt idx="437">
                  <c:v>0.39379999999999998</c:v>
                </c:pt>
                <c:pt idx="438">
                  <c:v>0.39479999999999998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0.40500000000000003</c:v>
                </c:pt>
                <c:pt idx="449">
                  <c:v>0.40600000000000003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0.41310000000000002</c:v>
                </c:pt>
                <c:pt idx="457">
                  <c:v>0.41410000000000002</c:v>
                </c:pt>
                <c:pt idx="458">
                  <c:v>0.41510000000000002</c:v>
                </c:pt>
                <c:pt idx="459">
                  <c:v>0.41610000000000003</c:v>
                </c:pt>
                <c:pt idx="460">
                  <c:v>0.41720000000000002</c:v>
                </c:pt>
                <c:pt idx="461">
                  <c:v>0.41820000000000002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0.4224</c:v>
                </c:pt>
                <c:pt idx="466">
                  <c:v>0.4234</c:v>
                </c:pt>
                <c:pt idx="467">
                  <c:v>0.4244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</c:v>
                </c:pt>
                <c:pt idx="472">
                  <c:v>0.42949999999999999</c:v>
                </c:pt>
                <c:pt idx="473">
                  <c:v>0.43049999999999999</c:v>
                </c:pt>
                <c:pt idx="474">
                  <c:v>0.43159999999999998</c:v>
                </c:pt>
                <c:pt idx="475">
                  <c:v>0.43269999999999997</c:v>
                </c:pt>
                <c:pt idx="476">
                  <c:v>0.43369999999999997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0.43769999999999998</c:v>
                </c:pt>
                <c:pt idx="481">
                  <c:v>0.43869999999999998</c:v>
                </c:pt>
                <c:pt idx="482">
                  <c:v>0.43969999999999998</c:v>
                </c:pt>
                <c:pt idx="483">
                  <c:v>0.44069999999999998</c:v>
                </c:pt>
                <c:pt idx="484">
                  <c:v>0.44169999999999998</c:v>
                </c:pt>
                <c:pt idx="485">
                  <c:v>0.44269999999999998</c:v>
                </c:pt>
                <c:pt idx="486">
                  <c:v>0.44379999999999997</c:v>
                </c:pt>
                <c:pt idx="487">
                  <c:v>0.44490000000000002</c:v>
                </c:pt>
                <c:pt idx="488">
                  <c:v>0.44590000000000002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0.4511</c:v>
                </c:pt>
                <c:pt idx="494">
                  <c:v>0.4521</c:v>
                </c:pt>
                <c:pt idx="495">
                  <c:v>0.4531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0.4602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0.46339999999999998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0.47039999999999998</c:v>
                </c:pt>
                <c:pt idx="513">
                  <c:v>0.47139999999999999</c:v>
                </c:pt>
                <c:pt idx="514">
                  <c:v>0.47239999999999999</c:v>
                </c:pt>
                <c:pt idx="515">
                  <c:v>0.47339999999999999</c:v>
                </c:pt>
                <c:pt idx="516">
                  <c:v>0.47439999999999999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0.47770000000000001</c:v>
                </c:pt>
                <c:pt idx="520">
                  <c:v>0.47870000000000001</c:v>
                </c:pt>
                <c:pt idx="521">
                  <c:v>0.47970000000000002</c:v>
                </c:pt>
                <c:pt idx="522">
                  <c:v>0.48080000000000001</c:v>
                </c:pt>
                <c:pt idx="523">
                  <c:v>0.48180000000000001</c:v>
                </c:pt>
                <c:pt idx="524">
                  <c:v>0.4829</c:v>
                </c:pt>
                <c:pt idx="525">
                  <c:v>0.4839</c:v>
                </c:pt>
                <c:pt idx="526">
                  <c:v>0.48509999999999998</c:v>
                </c:pt>
                <c:pt idx="527">
                  <c:v>0.48620000000000002</c:v>
                </c:pt>
                <c:pt idx="528">
                  <c:v>0.48720000000000002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0.4924</c:v>
                </c:pt>
                <c:pt idx="534">
                  <c:v>0.49340000000000001</c:v>
                </c:pt>
                <c:pt idx="535">
                  <c:v>0.49440000000000001</c:v>
                </c:pt>
                <c:pt idx="536">
                  <c:v>0.49540000000000001</c:v>
                </c:pt>
                <c:pt idx="537">
                  <c:v>0.4965</c:v>
                </c:pt>
                <c:pt idx="538">
                  <c:v>0.4975</c:v>
                </c:pt>
                <c:pt idx="539">
                  <c:v>0.4985</c:v>
                </c:pt>
                <c:pt idx="540">
                  <c:v>0.49959999999999999</c:v>
                </c:pt>
                <c:pt idx="541">
                  <c:v>0.50070000000000003</c:v>
                </c:pt>
                <c:pt idx="542">
                  <c:v>0.50170000000000003</c:v>
                </c:pt>
                <c:pt idx="543">
                  <c:v>0.50270000000000004</c:v>
                </c:pt>
                <c:pt idx="544">
                  <c:v>0.50370000000000004</c:v>
                </c:pt>
                <c:pt idx="545">
                  <c:v>0.50480000000000003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0.50900000000000001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0.51319999999999999</c:v>
                </c:pt>
                <c:pt idx="554">
                  <c:v>0.51419999999999999</c:v>
                </c:pt>
                <c:pt idx="555">
                  <c:v>0.51539999999999997</c:v>
                </c:pt>
                <c:pt idx="556">
                  <c:v>0.51639999999999997</c:v>
                </c:pt>
                <c:pt idx="557">
                  <c:v>0.51739999999999997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0.52349999999999997</c:v>
                </c:pt>
                <c:pt idx="564">
                  <c:v>0.52449999999999997</c:v>
                </c:pt>
                <c:pt idx="565">
                  <c:v>0.52549999999999997</c:v>
                </c:pt>
                <c:pt idx="566">
                  <c:v>0.52649999999999997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0.53269999999999995</c:v>
                </c:pt>
                <c:pt idx="573">
                  <c:v>0.53369999999999995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0.53979999999999995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0.54279999999999995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0.54890000000000005</c:v>
                </c:pt>
                <c:pt idx="589">
                  <c:v>0.54990000000000006</c:v>
                </c:pt>
                <c:pt idx="590">
                  <c:v>0.55089999999999995</c:v>
                </c:pt>
                <c:pt idx="591">
                  <c:v>0.55189999999999995</c:v>
                </c:pt>
                <c:pt idx="592">
                  <c:v>0.55289999999999995</c:v>
                </c:pt>
                <c:pt idx="593">
                  <c:v>0.55400000000000005</c:v>
                </c:pt>
                <c:pt idx="594">
                  <c:v>0.55520000000000003</c:v>
                </c:pt>
                <c:pt idx="595">
                  <c:v>0.55630000000000002</c:v>
                </c:pt>
                <c:pt idx="596">
                  <c:v>0.55730000000000002</c:v>
                </c:pt>
                <c:pt idx="597">
                  <c:v>0.55830000000000002</c:v>
                </c:pt>
                <c:pt idx="598">
                  <c:v>0.55940000000000001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0.56240000000000001</c:v>
                </c:pt>
                <c:pt idx="602">
                  <c:v>0.56340000000000001</c:v>
                </c:pt>
                <c:pt idx="603">
                  <c:v>0.56440000000000001</c:v>
                </c:pt>
                <c:pt idx="604">
                  <c:v>0.56559999999999999</c:v>
                </c:pt>
                <c:pt idx="605">
                  <c:v>0.56669999999999998</c:v>
                </c:pt>
                <c:pt idx="606">
                  <c:v>0.56769999999999998</c:v>
                </c:pt>
                <c:pt idx="607">
                  <c:v>0.56869999999999998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0.57179999999999997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0.57699999999999996</c:v>
                </c:pt>
                <c:pt idx="616">
                  <c:v>0.57799999999999996</c:v>
                </c:pt>
                <c:pt idx="617">
                  <c:v>0.57899999999999996</c:v>
                </c:pt>
                <c:pt idx="618">
                  <c:v>0.57999999999999996</c:v>
                </c:pt>
                <c:pt idx="619">
                  <c:v>0.58099999999999996</c:v>
                </c:pt>
                <c:pt idx="620">
                  <c:v>0.58199999999999996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0.58740000000000003</c:v>
                </c:pt>
                <c:pt idx="626">
                  <c:v>0.58840000000000003</c:v>
                </c:pt>
                <c:pt idx="627">
                  <c:v>0.58950000000000002</c:v>
                </c:pt>
                <c:pt idx="628">
                  <c:v>0.59050000000000002</c:v>
                </c:pt>
                <c:pt idx="629">
                  <c:v>0.59150000000000003</c:v>
                </c:pt>
                <c:pt idx="630">
                  <c:v>0.59260000000000002</c:v>
                </c:pt>
                <c:pt idx="631">
                  <c:v>0.59360000000000002</c:v>
                </c:pt>
                <c:pt idx="632">
                  <c:v>0.59460000000000002</c:v>
                </c:pt>
                <c:pt idx="633">
                  <c:v>0.59570000000000001</c:v>
                </c:pt>
                <c:pt idx="634">
                  <c:v>0.5968</c:v>
                </c:pt>
                <c:pt idx="635">
                  <c:v>0.5978</c:v>
                </c:pt>
                <c:pt idx="636">
                  <c:v>0.5988</c:v>
                </c:pt>
                <c:pt idx="637">
                  <c:v>0.5998</c:v>
                </c:pt>
                <c:pt idx="638">
                  <c:v>0.6008</c:v>
                </c:pt>
                <c:pt idx="639">
                  <c:v>0.6018</c:v>
                </c:pt>
                <c:pt idx="640">
                  <c:v>0.60299999999999998</c:v>
                </c:pt>
                <c:pt idx="641">
                  <c:v>0.60399999999999998</c:v>
                </c:pt>
                <c:pt idx="642">
                  <c:v>0.60509999999999997</c:v>
                </c:pt>
                <c:pt idx="643">
                  <c:v>0.60619999999999996</c:v>
                </c:pt>
                <c:pt idx="644">
                  <c:v>0.60719999999999996</c:v>
                </c:pt>
                <c:pt idx="645">
                  <c:v>0.60819999999999996</c:v>
                </c:pt>
                <c:pt idx="646">
                  <c:v>0.60919999999999996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0.61329999999999996</c:v>
                </c:pt>
                <c:pt idx="651">
                  <c:v>0.61429999999999996</c:v>
                </c:pt>
                <c:pt idx="652">
                  <c:v>0.61529999999999996</c:v>
                </c:pt>
                <c:pt idx="653">
                  <c:v>0.61629999999999996</c:v>
                </c:pt>
                <c:pt idx="654">
                  <c:v>0.61729999999999996</c:v>
                </c:pt>
                <c:pt idx="655">
                  <c:v>0.61829999999999996</c:v>
                </c:pt>
                <c:pt idx="656">
                  <c:v>0.61929999999999996</c:v>
                </c:pt>
                <c:pt idx="657">
                  <c:v>0.62039999999999995</c:v>
                </c:pt>
                <c:pt idx="658">
                  <c:v>0.62150000000000005</c:v>
                </c:pt>
                <c:pt idx="659">
                  <c:v>0.62250000000000005</c:v>
                </c:pt>
                <c:pt idx="660">
                  <c:v>0.62370000000000003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0.62780000000000002</c:v>
                </c:pt>
                <c:pt idx="665">
                  <c:v>0.62880000000000003</c:v>
                </c:pt>
                <c:pt idx="666">
                  <c:v>0.62980000000000003</c:v>
                </c:pt>
                <c:pt idx="667">
                  <c:v>0.63080000000000003</c:v>
                </c:pt>
                <c:pt idx="668">
                  <c:v>0.63200000000000001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0.64739999999999998</c:v>
                </c:pt>
                <c:pt idx="684">
                  <c:v>0.64839999999999998</c:v>
                </c:pt>
                <c:pt idx="685">
                  <c:v>0.64939999999999998</c:v>
                </c:pt>
                <c:pt idx="686">
                  <c:v>0.65039999999999998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0.65349999999999997</c:v>
                </c:pt>
                <c:pt idx="690">
                  <c:v>0.65449999999999997</c:v>
                </c:pt>
                <c:pt idx="691">
                  <c:v>0.65549999999999997</c:v>
                </c:pt>
                <c:pt idx="692">
                  <c:v>0.65649999999999997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0.65959999999999996</c:v>
                </c:pt>
                <c:pt idx="696">
                  <c:v>0.66059999999999997</c:v>
                </c:pt>
                <c:pt idx="697">
                  <c:v>0.66159999999999997</c:v>
                </c:pt>
                <c:pt idx="698">
                  <c:v>0.66259999999999997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0.66569999999999996</c:v>
                </c:pt>
                <c:pt idx="702">
                  <c:v>0.66669999999999996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0.67179999999999995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0.67679999999999996</c:v>
                </c:pt>
                <c:pt idx="713">
                  <c:v>0.67789999999999995</c:v>
                </c:pt>
                <c:pt idx="714">
                  <c:v>0.67889999999999995</c:v>
                </c:pt>
                <c:pt idx="715">
                  <c:v>0.67989999999999995</c:v>
                </c:pt>
                <c:pt idx="716">
                  <c:v>0.68089999999999995</c:v>
                </c:pt>
                <c:pt idx="717">
                  <c:v>0.68189999999999995</c:v>
                </c:pt>
                <c:pt idx="718">
                  <c:v>0.68289999999999995</c:v>
                </c:pt>
                <c:pt idx="719">
                  <c:v>0.68400000000000005</c:v>
                </c:pt>
                <c:pt idx="720">
                  <c:v>0.68500000000000005</c:v>
                </c:pt>
                <c:pt idx="721">
                  <c:v>0.68610000000000004</c:v>
                </c:pt>
                <c:pt idx="722">
                  <c:v>0.68720000000000003</c:v>
                </c:pt>
                <c:pt idx="723">
                  <c:v>0.68820000000000003</c:v>
                </c:pt>
                <c:pt idx="724">
                  <c:v>0.68920000000000003</c:v>
                </c:pt>
                <c:pt idx="725">
                  <c:v>0.69020000000000004</c:v>
                </c:pt>
                <c:pt idx="726">
                  <c:v>0.69120000000000004</c:v>
                </c:pt>
                <c:pt idx="727">
                  <c:v>0.69240000000000002</c:v>
                </c:pt>
                <c:pt idx="728">
                  <c:v>0.69359999999999999</c:v>
                </c:pt>
                <c:pt idx="729">
                  <c:v>0.6946</c:v>
                </c:pt>
                <c:pt idx="730">
                  <c:v>0.6956</c:v>
                </c:pt>
                <c:pt idx="731">
                  <c:v>0.6966</c:v>
                </c:pt>
                <c:pt idx="732">
                  <c:v>0.69769999999999999</c:v>
                </c:pt>
                <c:pt idx="733">
                  <c:v>0.69869999999999999</c:v>
                </c:pt>
                <c:pt idx="734">
                  <c:v>0.69989999999999997</c:v>
                </c:pt>
                <c:pt idx="735">
                  <c:v>0.70099999999999996</c:v>
                </c:pt>
                <c:pt idx="736">
                  <c:v>0.70209999999999995</c:v>
                </c:pt>
                <c:pt idx="737">
                  <c:v>0.70320000000000005</c:v>
                </c:pt>
                <c:pt idx="738">
                  <c:v>0.70430000000000004</c:v>
                </c:pt>
                <c:pt idx="739">
                  <c:v>0.70540000000000003</c:v>
                </c:pt>
                <c:pt idx="740">
                  <c:v>0.70650000000000002</c:v>
                </c:pt>
                <c:pt idx="741">
                  <c:v>0.70760000000000001</c:v>
                </c:pt>
                <c:pt idx="742">
                  <c:v>0.7087</c:v>
                </c:pt>
                <c:pt idx="743">
                  <c:v>0.7097</c:v>
                </c:pt>
                <c:pt idx="744">
                  <c:v>0.7107</c:v>
                </c:pt>
                <c:pt idx="745">
                  <c:v>0.7117</c:v>
                </c:pt>
                <c:pt idx="746">
                  <c:v>0.7127</c:v>
                </c:pt>
                <c:pt idx="747">
                  <c:v>0.71389999999999998</c:v>
                </c:pt>
                <c:pt idx="748">
                  <c:v>0.71489999999999998</c:v>
                </c:pt>
                <c:pt idx="749">
                  <c:v>0.71609999999999996</c:v>
                </c:pt>
                <c:pt idx="750">
                  <c:v>0.71709999999999996</c:v>
                </c:pt>
                <c:pt idx="751">
                  <c:v>0.71819999999999995</c:v>
                </c:pt>
                <c:pt idx="752">
                  <c:v>0.71919999999999995</c:v>
                </c:pt>
                <c:pt idx="753">
                  <c:v>0.72019999999999995</c:v>
                </c:pt>
                <c:pt idx="754">
                  <c:v>0.72119999999999995</c:v>
                </c:pt>
                <c:pt idx="755">
                  <c:v>0.72219999999999995</c:v>
                </c:pt>
                <c:pt idx="756">
                  <c:v>0.72330000000000005</c:v>
                </c:pt>
                <c:pt idx="757">
                  <c:v>0.72430000000000005</c:v>
                </c:pt>
                <c:pt idx="758">
                  <c:v>0.72529999999999994</c:v>
                </c:pt>
                <c:pt idx="759">
                  <c:v>0.72629999999999995</c:v>
                </c:pt>
                <c:pt idx="760">
                  <c:v>0.72729999999999995</c:v>
                </c:pt>
                <c:pt idx="761">
                  <c:v>0.72840000000000005</c:v>
                </c:pt>
                <c:pt idx="762">
                  <c:v>0.72940000000000005</c:v>
                </c:pt>
                <c:pt idx="763">
                  <c:v>0.73040000000000005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0.73350000000000004</c:v>
                </c:pt>
                <c:pt idx="767">
                  <c:v>0.73450000000000004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0.73870000000000002</c:v>
                </c:pt>
                <c:pt idx="772">
                  <c:v>0.73980000000000001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0.74280000000000002</c:v>
                </c:pt>
                <c:pt idx="776">
                  <c:v>0.74380000000000002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0.74790000000000001</c:v>
                </c:pt>
                <c:pt idx="781">
                  <c:v>0.74890000000000001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</c:v>
                </c:pt>
                <c:pt idx="786">
                  <c:v>0.754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0.76319999999999999</c:v>
                </c:pt>
                <c:pt idx="796">
                  <c:v>0.76419999999999999</c:v>
                </c:pt>
                <c:pt idx="797">
                  <c:v>0.76529999999999998</c:v>
                </c:pt>
                <c:pt idx="798">
                  <c:v>0.76629999999999998</c:v>
                </c:pt>
                <c:pt idx="799">
                  <c:v>0.76729999999999998</c:v>
                </c:pt>
                <c:pt idx="800">
                  <c:v>0.76829999999999998</c:v>
                </c:pt>
                <c:pt idx="801">
                  <c:v>0.76949999999999996</c:v>
                </c:pt>
                <c:pt idx="802">
                  <c:v>0.77070000000000005</c:v>
                </c:pt>
                <c:pt idx="803">
                  <c:v>0.77170000000000005</c:v>
                </c:pt>
                <c:pt idx="804">
                  <c:v>0.77280000000000004</c:v>
                </c:pt>
                <c:pt idx="805">
                  <c:v>0.77380000000000004</c:v>
                </c:pt>
                <c:pt idx="806">
                  <c:v>0.77480000000000004</c:v>
                </c:pt>
                <c:pt idx="807">
                  <c:v>0.77580000000000005</c:v>
                </c:pt>
                <c:pt idx="808">
                  <c:v>0.77680000000000005</c:v>
                </c:pt>
                <c:pt idx="809">
                  <c:v>0.77810000000000001</c:v>
                </c:pt>
                <c:pt idx="810">
                  <c:v>0.77910000000000001</c:v>
                </c:pt>
                <c:pt idx="811">
                  <c:v>0.78010000000000002</c:v>
                </c:pt>
                <c:pt idx="812">
                  <c:v>0.78110000000000002</c:v>
                </c:pt>
                <c:pt idx="813">
                  <c:v>0.78210000000000002</c:v>
                </c:pt>
                <c:pt idx="814">
                  <c:v>0.78320000000000001</c:v>
                </c:pt>
                <c:pt idx="815">
                  <c:v>0.78439999999999999</c:v>
                </c:pt>
                <c:pt idx="816">
                  <c:v>0.78539999999999999</c:v>
                </c:pt>
                <c:pt idx="817">
                  <c:v>0.78639999999999999</c:v>
                </c:pt>
                <c:pt idx="818">
                  <c:v>0.78739999999999999</c:v>
                </c:pt>
                <c:pt idx="819">
                  <c:v>0.78839999999999999</c:v>
                </c:pt>
                <c:pt idx="820">
                  <c:v>0.78949999999999998</c:v>
                </c:pt>
                <c:pt idx="821">
                  <c:v>0.79049999999999998</c:v>
                </c:pt>
                <c:pt idx="822">
                  <c:v>0.79149999999999998</c:v>
                </c:pt>
                <c:pt idx="823">
                  <c:v>0.79249999999999998</c:v>
                </c:pt>
                <c:pt idx="824">
                  <c:v>0.79359999999999997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0.79659999999999997</c:v>
                </c:pt>
                <c:pt idx="828">
                  <c:v>0.79759999999999998</c:v>
                </c:pt>
                <c:pt idx="829">
                  <c:v>0.79869999999999997</c:v>
                </c:pt>
                <c:pt idx="830">
                  <c:v>0.79969999999999997</c:v>
                </c:pt>
                <c:pt idx="831">
                  <c:v>0.80069999999999997</c:v>
                </c:pt>
                <c:pt idx="832">
                  <c:v>0.80169999999999997</c:v>
                </c:pt>
                <c:pt idx="833">
                  <c:v>0.80269999999999997</c:v>
                </c:pt>
                <c:pt idx="834">
                  <c:v>0.80379999999999996</c:v>
                </c:pt>
                <c:pt idx="835">
                  <c:v>0.80479999999999996</c:v>
                </c:pt>
                <c:pt idx="836">
                  <c:v>0.80579999999999996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0.81540000000000001</c:v>
                </c:pt>
                <c:pt idx="846">
                  <c:v>0.81640000000000001</c:v>
                </c:pt>
                <c:pt idx="847">
                  <c:v>0.81740000000000002</c:v>
                </c:pt>
                <c:pt idx="848">
                  <c:v>0.81850000000000001</c:v>
                </c:pt>
                <c:pt idx="849">
                  <c:v>0.81950000000000001</c:v>
                </c:pt>
                <c:pt idx="850">
                  <c:v>0.82050000000000001</c:v>
                </c:pt>
                <c:pt idx="851">
                  <c:v>0.82150000000000001</c:v>
                </c:pt>
                <c:pt idx="852">
                  <c:v>0.82250000000000001</c:v>
                </c:pt>
                <c:pt idx="853">
                  <c:v>0.8236</c:v>
                </c:pt>
                <c:pt idx="854">
                  <c:v>0.8246</c:v>
                </c:pt>
                <c:pt idx="855">
                  <c:v>0.8256</c:v>
                </c:pt>
                <c:pt idx="856">
                  <c:v>0.8266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0.82969999999999999</c:v>
                </c:pt>
                <c:pt idx="860">
                  <c:v>0.83069999999999999</c:v>
                </c:pt>
                <c:pt idx="861">
                  <c:v>0.83169999999999999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0.83479999999999999</c:v>
                </c:pt>
                <c:pt idx="865">
                  <c:v>0.83579999999999999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NEMI!$S$3:$S$870</c:f>
              <c:numCache>
                <c:formatCode>0.00E+00</c:formatCode>
                <c:ptCount val="868"/>
                <c:pt idx="0">
                  <c:v>4.1409999999999998E-7</c:v>
                </c:pt>
                <c:pt idx="1">
                  <c:v>4.3510000000000002E-7</c:v>
                </c:pt>
                <c:pt idx="2">
                  <c:v>4.5620000000000002E-7</c:v>
                </c:pt>
                <c:pt idx="3">
                  <c:v>4.7889999999999998E-7</c:v>
                </c:pt>
                <c:pt idx="4">
                  <c:v>5.0019999999999999E-7</c:v>
                </c:pt>
                <c:pt idx="5">
                  <c:v>5.2229999999999996E-7</c:v>
                </c:pt>
                <c:pt idx="6">
                  <c:v>5.4460000000000005E-7</c:v>
                </c:pt>
                <c:pt idx="7">
                  <c:v>5.6680000000000002E-7</c:v>
                </c:pt>
                <c:pt idx="8">
                  <c:v>5.8859999999999996E-7</c:v>
                </c:pt>
                <c:pt idx="9">
                  <c:v>6.1090000000000005E-7</c:v>
                </c:pt>
                <c:pt idx="10">
                  <c:v>6.3330000000000004E-7</c:v>
                </c:pt>
                <c:pt idx="11">
                  <c:v>6.5590000000000004E-7</c:v>
                </c:pt>
                <c:pt idx="12">
                  <c:v>6.7769999999999999E-7</c:v>
                </c:pt>
                <c:pt idx="13">
                  <c:v>6.9950000000000004E-7</c:v>
                </c:pt>
                <c:pt idx="14">
                  <c:v>7.2129999999999998E-7</c:v>
                </c:pt>
                <c:pt idx="15">
                  <c:v>7.4249999999999998E-7</c:v>
                </c:pt>
                <c:pt idx="16">
                  <c:v>7.6400000000000001E-7</c:v>
                </c:pt>
                <c:pt idx="17">
                  <c:v>7.8700000000000005E-7</c:v>
                </c:pt>
                <c:pt idx="18">
                  <c:v>8.0879999999999999E-7</c:v>
                </c:pt>
                <c:pt idx="19">
                  <c:v>8.3139999999999999E-7</c:v>
                </c:pt>
                <c:pt idx="20">
                  <c:v>8.5450000000000003E-7</c:v>
                </c:pt>
                <c:pt idx="21">
                  <c:v>8.7749999999999996E-7</c:v>
                </c:pt>
                <c:pt idx="22">
                  <c:v>9.0120000000000005E-7</c:v>
                </c:pt>
                <c:pt idx="23">
                  <c:v>9.2379999999999995E-7</c:v>
                </c:pt>
                <c:pt idx="24">
                  <c:v>9.4829999999999999E-7</c:v>
                </c:pt>
                <c:pt idx="25">
                  <c:v>9.724E-7</c:v>
                </c:pt>
                <c:pt idx="26">
                  <c:v>9.9709999999999995E-7</c:v>
                </c:pt>
                <c:pt idx="27">
                  <c:v>1.0210000000000001E-6</c:v>
                </c:pt>
                <c:pt idx="28">
                  <c:v>1.0470000000000001E-6</c:v>
                </c:pt>
                <c:pt idx="29">
                  <c:v>1.071E-6</c:v>
                </c:pt>
                <c:pt idx="30">
                  <c:v>1.096E-6</c:v>
                </c:pt>
                <c:pt idx="31">
                  <c:v>1.1230000000000001E-6</c:v>
                </c:pt>
                <c:pt idx="32">
                  <c:v>1.1510000000000001E-6</c:v>
                </c:pt>
                <c:pt idx="33">
                  <c:v>1.1799999999999999E-6</c:v>
                </c:pt>
                <c:pt idx="34">
                  <c:v>1.2079999999999999E-6</c:v>
                </c:pt>
                <c:pt idx="35">
                  <c:v>1.237E-6</c:v>
                </c:pt>
                <c:pt idx="36">
                  <c:v>1.2669999999999999E-6</c:v>
                </c:pt>
                <c:pt idx="37">
                  <c:v>1.2979999999999999E-6</c:v>
                </c:pt>
                <c:pt idx="38">
                  <c:v>1.3289999999999999E-6</c:v>
                </c:pt>
                <c:pt idx="39">
                  <c:v>1.362E-6</c:v>
                </c:pt>
                <c:pt idx="40">
                  <c:v>1.393E-6</c:v>
                </c:pt>
                <c:pt idx="41">
                  <c:v>1.4249999999999999E-6</c:v>
                </c:pt>
                <c:pt idx="42">
                  <c:v>1.4589999999999999E-6</c:v>
                </c:pt>
                <c:pt idx="43">
                  <c:v>1.4920000000000001E-6</c:v>
                </c:pt>
                <c:pt idx="44">
                  <c:v>1.5239999999999999E-6</c:v>
                </c:pt>
                <c:pt idx="45">
                  <c:v>1.5579999999999999E-6</c:v>
                </c:pt>
                <c:pt idx="46">
                  <c:v>1.593E-6</c:v>
                </c:pt>
                <c:pt idx="47">
                  <c:v>1.6279999999999999E-6</c:v>
                </c:pt>
                <c:pt idx="48">
                  <c:v>1.6610000000000001E-6</c:v>
                </c:pt>
                <c:pt idx="49">
                  <c:v>1.6980000000000001E-6</c:v>
                </c:pt>
                <c:pt idx="50">
                  <c:v>1.731E-6</c:v>
                </c:pt>
                <c:pt idx="51">
                  <c:v>1.765E-6</c:v>
                </c:pt>
                <c:pt idx="52">
                  <c:v>1.7999999999999999E-6</c:v>
                </c:pt>
                <c:pt idx="53">
                  <c:v>1.832E-6</c:v>
                </c:pt>
                <c:pt idx="54">
                  <c:v>1.866E-6</c:v>
                </c:pt>
                <c:pt idx="55">
                  <c:v>1.8980000000000001E-6</c:v>
                </c:pt>
                <c:pt idx="56">
                  <c:v>1.9300000000000002E-6</c:v>
                </c:pt>
                <c:pt idx="57">
                  <c:v>1.9599999999999999E-6</c:v>
                </c:pt>
                <c:pt idx="58">
                  <c:v>1.9910000000000001E-6</c:v>
                </c:pt>
                <c:pt idx="59">
                  <c:v>2.0190000000000001E-6</c:v>
                </c:pt>
                <c:pt idx="60">
                  <c:v>2.0470000000000001E-6</c:v>
                </c:pt>
                <c:pt idx="61">
                  <c:v>2.0760000000000001E-6</c:v>
                </c:pt>
                <c:pt idx="62">
                  <c:v>2.1050000000000002E-6</c:v>
                </c:pt>
                <c:pt idx="63">
                  <c:v>2.1320000000000001E-6</c:v>
                </c:pt>
                <c:pt idx="64">
                  <c:v>2.159E-6</c:v>
                </c:pt>
                <c:pt idx="65">
                  <c:v>2.1849999999999998E-6</c:v>
                </c:pt>
                <c:pt idx="66">
                  <c:v>2.2110000000000001E-6</c:v>
                </c:pt>
                <c:pt idx="67">
                  <c:v>2.2350000000000002E-6</c:v>
                </c:pt>
                <c:pt idx="68">
                  <c:v>2.26E-6</c:v>
                </c:pt>
                <c:pt idx="69">
                  <c:v>2.277E-6</c:v>
                </c:pt>
                <c:pt idx="70">
                  <c:v>2.2979999999999999E-6</c:v>
                </c:pt>
                <c:pt idx="71">
                  <c:v>2.3180000000000001E-6</c:v>
                </c:pt>
                <c:pt idx="72">
                  <c:v>2.3360000000000002E-6</c:v>
                </c:pt>
                <c:pt idx="73">
                  <c:v>2.357E-6</c:v>
                </c:pt>
                <c:pt idx="74">
                  <c:v>2.3779999999999999E-6</c:v>
                </c:pt>
                <c:pt idx="75">
                  <c:v>2.3920000000000001E-6</c:v>
                </c:pt>
                <c:pt idx="76">
                  <c:v>2.4109999999999999E-6</c:v>
                </c:pt>
                <c:pt idx="77">
                  <c:v>2.4260000000000002E-6</c:v>
                </c:pt>
                <c:pt idx="78">
                  <c:v>2.4420000000000001E-6</c:v>
                </c:pt>
                <c:pt idx="79">
                  <c:v>2.4590000000000001E-6</c:v>
                </c:pt>
                <c:pt idx="80">
                  <c:v>2.4719999999999998E-6</c:v>
                </c:pt>
                <c:pt idx="81">
                  <c:v>2.4870000000000001E-6</c:v>
                </c:pt>
                <c:pt idx="82">
                  <c:v>2.5009999999999999E-6</c:v>
                </c:pt>
                <c:pt idx="83">
                  <c:v>2.5110000000000002E-6</c:v>
                </c:pt>
                <c:pt idx="84">
                  <c:v>2.526E-6</c:v>
                </c:pt>
                <c:pt idx="85">
                  <c:v>2.5380000000000001E-6</c:v>
                </c:pt>
                <c:pt idx="86">
                  <c:v>2.5469999999999999E-6</c:v>
                </c:pt>
                <c:pt idx="87">
                  <c:v>2.559E-6</c:v>
                </c:pt>
                <c:pt idx="88">
                  <c:v>2.5660000000000001E-6</c:v>
                </c:pt>
                <c:pt idx="89">
                  <c:v>2.571E-6</c:v>
                </c:pt>
                <c:pt idx="90">
                  <c:v>2.5770000000000001E-6</c:v>
                </c:pt>
                <c:pt idx="91">
                  <c:v>2.582E-6</c:v>
                </c:pt>
                <c:pt idx="92">
                  <c:v>2.5809999999999999E-6</c:v>
                </c:pt>
                <c:pt idx="93">
                  <c:v>2.5830000000000001E-6</c:v>
                </c:pt>
                <c:pt idx="94">
                  <c:v>2.5900000000000002E-6</c:v>
                </c:pt>
                <c:pt idx="95">
                  <c:v>2.5959999999999998E-6</c:v>
                </c:pt>
                <c:pt idx="96">
                  <c:v>2.6019999999999998E-6</c:v>
                </c:pt>
                <c:pt idx="97">
                  <c:v>2.604E-6</c:v>
                </c:pt>
                <c:pt idx="98">
                  <c:v>2.6060000000000001E-6</c:v>
                </c:pt>
                <c:pt idx="99">
                  <c:v>2.6089999999999999E-6</c:v>
                </c:pt>
                <c:pt idx="100">
                  <c:v>2.6110000000000001E-6</c:v>
                </c:pt>
                <c:pt idx="101">
                  <c:v>2.61E-6</c:v>
                </c:pt>
                <c:pt idx="102">
                  <c:v>2.6120000000000001E-6</c:v>
                </c:pt>
                <c:pt idx="103">
                  <c:v>2.6129999999999998E-6</c:v>
                </c:pt>
                <c:pt idx="104">
                  <c:v>2.61E-6</c:v>
                </c:pt>
                <c:pt idx="105">
                  <c:v>2.6120000000000001E-6</c:v>
                </c:pt>
                <c:pt idx="106">
                  <c:v>2.6129999999999998E-6</c:v>
                </c:pt>
                <c:pt idx="107">
                  <c:v>2.6139999999999999E-6</c:v>
                </c:pt>
                <c:pt idx="108">
                  <c:v>2.6110000000000001E-6</c:v>
                </c:pt>
                <c:pt idx="109">
                  <c:v>2.6129999999999998E-6</c:v>
                </c:pt>
                <c:pt idx="110">
                  <c:v>2.6139999999999999E-6</c:v>
                </c:pt>
                <c:pt idx="111">
                  <c:v>2.61E-6</c:v>
                </c:pt>
                <c:pt idx="112">
                  <c:v>2.6089999999999999E-6</c:v>
                </c:pt>
                <c:pt idx="113">
                  <c:v>2.6089999999999999E-6</c:v>
                </c:pt>
                <c:pt idx="114">
                  <c:v>2.6110000000000001E-6</c:v>
                </c:pt>
                <c:pt idx="115">
                  <c:v>2.6079999999999998E-6</c:v>
                </c:pt>
                <c:pt idx="116">
                  <c:v>2.61E-6</c:v>
                </c:pt>
                <c:pt idx="117">
                  <c:v>2.6089999999999999E-6</c:v>
                </c:pt>
                <c:pt idx="118">
                  <c:v>2.6070000000000002E-6</c:v>
                </c:pt>
                <c:pt idx="119">
                  <c:v>2.6089999999999999E-6</c:v>
                </c:pt>
                <c:pt idx="120">
                  <c:v>2.6120000000000001E-6</c:v>
                </c:pt>
                <c:pt idx="121">
                  <c:v>2.6139999999999999E-6</c:v>
                </c:pt>
                <c:pt idx="122">
                  <c:v>2.6180000000000002E-6</c:v>
                </c:pt>
                <c:pt idx="123">
                  <c:v>2.6180000000000002E-6</c:v>
                </c:pt>
                <c:pt idx="124">
                  <c:v>2.6220000000000001E-6</c:v>
                </c:pt>
                <c:pt idx="125">
                  <c:v>2.6249999999999999E-6</c:v>
                </c:pt>
                <c:pt idx="126">
                  <c:v>2.6230000000000001E-6</c:v>
                </c:pt>
                <c:pt idx="127">
                  <c:v>2.6240000000000002E-6</c:v>
                </c:pt>
                <c:pt idx="128">
                  <c:v>2.6249999999999999E-6</c:v>
                </c:pt>
                <c:pt idx="129">
                  <c:v>2.6249999999999999E-6</c:v>
                </c:pt>
                <c:pt idx="130">
                  <c:v>2.6230000000000001E-6</c:v>
                </c:pt>
                <c:pt idx="131">
                  <c:v>2.6189999999999998E-6</c:v>
                </c:pt>
                <c:pt idx="132">
                  <c:v>2.6180000000000002E-6</c:v>
                </c:pt>
                <c:pt idx="133">
                  <c:v>2.6189999999999998E-6</c:v>
                </c:pt>
                <c:pt idx="134">
                  <c:v>2.621E-6</c:v>
                </c:pt>
                <c:pt idx="135">
                  <c:v>2.6230000000000001E-6</c:v>
                </c:pt>
                <c:pt idx="136">
                  <c:v>2.627E-6</c:v>
                </c:pt>
                <c:pt idx="137">
                  <c:v>2.6299999999999998E-6</c:v>
                </c:pt>
                <c:pt idx="138">
                  <c:v>2.6299999999999998E-6</c:v>
                </c:pt>
                <c:pt idx="139">
                  <c:v>2.6290000000000002E-6</c:v>
                </c:pt>
                <c:pt idx="140">
                  <c:v>2.6280000000000001E-6</c:v>
                </c:pt>
                <c:pt idx="141">
                  <c:v>2.6280000000000001E-6</c:v>
                </c:pt>
                <c:pt idx="142">
                  <c:v>2.6309999999999999E-6</c:v>
                </c:pt>
                <c:pt idx="143">
                  <c:v>2.632E-6</c:v>
                </c:pt>
                <c:pt idx="144">
                  <c:v>2.6359999999999998E-6</c:v>
                </c:pt>
                <c:pt idx="145">
                  <c:v>2.6350000000000002E-6</c:v>
                </c:pt>
                <c:pt idx="146">
                  <c:v>2.6369999999999999E-6</c:v>
                </c:pt>
                <c:pt idx="147">
                  <c:v>2.6410000000000002E-6</c:v>
                </c:pt>
                <c:pt idx="148">
                  <c:v>2.6450000000000001E-6</c:v>
                </c:pt>
                <c:pt idx="149">
                  <c:v>2.65E-6</c:v>
                </c:pt>
                <c:pt idx="150">
                  <c:v>2.6539999999999999E-6</c:v>
                </c:pt>
                <c:pt idx="151">
                  <c:v>2.6529999999999998E-6</c:v>
                </c:pt>
                <c:pt idx="152">
                  <c:v>2.6570000000000001E-6</c:v>
                </c:pt>
                <c:pt idx="153">
                  <c:v>2.661E-6</c:v>
                </c:pt>
                <c:pt idx="154">
                  <c:v>2.6630000000000002E-6</c:v>
                </c:pt>
                <c:pt idx="155">
                  <c:v>2.667E-6</c:v>
                </c:pt>
                <c:pt idx="156">
                  <c:v>2.6709999999999999E-6</c:v>
                </c:pt>
                <c:pt idx="157">
                  <c:v>2.6759999999999999E-6</c:v>
                </c:pt>
                <c:pt idx="158">
                  <c:v>2.6790000000000001E-6</c:v>
                </c:pt>
                <c:pt idx="159">
                  <c:v>2.6840000000000001E-6</c:v>
                </c:pt>
                <c:pt idx="160">
                  <c:v>2.6869999999999999E-6</c:v>
                </c:pt>
                <c:pt idx="161">
                  <c:v>2.6910000000000002E-6</c:v>
                </c:pt>
                <c:pt idx="162">
                  <c:v>2.6960000000000001E-6</c:v>
                </c:pt>
                <c:pt idx="163">
                  <c:v>2.7E-6</c:v>
                </c:pt>
                <c:pt idx="164">
                  <c:v>2.7030000000000002E-6</c:v>
                </c:pt>
                <c:pt idx="165">
                  <c:v>2.7010000000000001E-6</c:v>
                </c:pt>
                <c:pt idx="166">
                  <c:v>2.706E-6</c:v>
                </c:pt>
                <c:pt idx="167">
                  <c:v>2.706E-6</c:v>
                </c:pt>
                <c:pt idx="168">
                  <c:v>2.7099999999999999E-6</c:v>
                </c:pt>
                <c:pt idx="169">
                  <c:v>2.7140000000000002E-6</c:v>
                </c:pt>
                <c:pt idx="170">
                  <c:v>2.7190000000000001E-6</c:v>
                </c:pt>
                <c:pt idx="171">
                  <c:v>2.7219999999999999E-6</c:v>
                </c:pt>
                <c:pt idx="172">
                  <c:v>2.7250000000000002E-6</c:v>
                </c:pt>
                <c:pt idx="173">
                  <c:v>2.7300000000000001E-6</c:v>
                </c:pt>
                <c:pt idx="174">
                  <c:v>2.734E-6</c:v>
                </c:pt>
                <c:pt idx="175">
                  <c:v>2.7360000000000001E-6</c:v>
                </c:pt>
                <c:pt idx="176">
                  <c:v>2.7360000000000001E-6</c:v>
                </c:pt>
                <c:pt idx="177">
                  <c:v>2.7379999999999999E-6</c:v>
                </c:pt>
                <c:pt idx="178">
                  <c:v>2.7429999999999998E-6</c:v>
                </c:pt>
                <c:pt idx="179">
                  <c:v>2.7389999999999999E-6</c:v>
                </c:pt>
                <c:pt idx="180">
                  <c:v>2.7439999999999999E-6</c:v>
                </c:pt>
                <c:pt idx="181">
                  <c:v>2.7429999999999998E-6</c:v>
                </c:pt>
                <c:pt idx="182">
                  <c:v>2.7480000000000002E-6</c:v>
                </c:pt>
                <c:pt idx="183">
                  <c:v>2.7480000000000002E-6</c:v>
                </c:pt>
                <c:pt idx="184">
                  <c:v>2.7460000000000001E-6</c:v>
                </c:pt>
                <c:pt idx="185">
                  <c:v>2.7470000000000001E-6</c:v>
                </c:pt>
                <c:pt idx="186">
                  <c:v>2.751E-6</c:v>
                </c:pt>
                <c:pt idx="187">
                  <c:v>2.7539999999999998E-6</c:v>
                </c:pt>
                <c:pt idx="188">
                  <c:v>2.756E-6</c:v>
                </c:pt>
                <c:pt idx="189">
                  <c:v>2.7609999999999999E-6</c:v>
                </c:pt>
                <c:pt idx="190">
                  <c:v>2.7580000000000001E-6</c:v>
                </c:pt>
                <c:pt idx="191">
                  <c:v>2.7580000000000001E-6</c:v>
                </c:pt>
                <c:pt idx="192">
                  <c:v>2.7599999999999998E-6</c:v>
                </c:pt>
                <c:pt idx="193">
                  <c:v>2.7630000000000001E-6</c:v>
                </c:pt>
                <c:pt idx="194">
                  <c:v>2.7650000000000002E-6</c:v>
                </c:pt>
                <c:pt idx="195">
                  <c:v>2.7669999999999999E-6</c:v>
                </c:pt>
                <c:pt idx="196">
                  <c:v>2.7700000000000002E-6</c:v>
                </c:pt>
                <c:pt idx="197">
                  <c:v>2.774E-6</c:v>
                </c:pt>
                <c:pt idx="198">
                  <c:v>2.7779999999999999E-6</c:v>
                </c:pt>
                <c:pt idx="199">
                  <c:v>2.7819999999999998E-6</c:v>
                </c:pt>
                <c:pt idx="200">
                  <c:v>2.7810000000000001E-6</c:v>
                </c:pt>
                <c:pt idx="201">
                  <c:v>2.7819999999999998E-6</c:v>
                </c:pt>
                <c:pt idx="202">
                  <c:v>2.785E-6</c:v>
                </c:pt>
                <c:pt idx="203">
                  <c:v>2.7889999999999999E-6</c:v>
                </c:pt>
                <c:pt idx="204">
                  <c:v>2.7920000000000001E-6</c:v>
                </c:pt>
                <c:pt idx="205">
                  <c:v>2.796E-6</c:v>
                </c:pt>
                <c:pt idx="206">
                  <c:v>2.7999999999999999E-6</c:v>
                </c:pt>
                <c:pt idx="207">
                  <c:v>2.8049999999999998E-6</c:v>
                </c:pt>
                <c:pt idx="208">
                  <c:v>2.8090000000000001E-6</c:v>
                </c:pt>
                <c:pt idx="209">
                  <c:v>2.8119999999999999E-6</c:v>
                </c:pt>
                <c:pt idx="210">
                  <c:v>2.8159999999999998E-6</c:v>
                </c:pt>
                <c:pt idx="211">
                  <c:v>2.818E-6</c:v>
                </c:pt>
                <c:pt idx="212">
                  <c:v>2.8200000000000001E-6</c:v>
                </c:pt>
                <c:pt idx="213">
                  <c:v>2.8229999999999999E-6</c:v>
                </c:pt>
                <c:pt idx="214">
                  <c:v>2.8260000000000001E-6</c:v>
                </c:pt>
                <c:pt idx="215">
                  <c:v>2.8279999999999999E-6</c:v>
                </c:pt>
                <c:pt idx="216">
                  <c:v>2.8329999999999998E-6</c:v>
                </c:pt>
                <c:pt idx="217">
                  <c:v>2.8320000000000002E-6</c:v>
                </c:pt>
                <c:pt idx="218">
                  <c:v>2.8370000000000001E-6</c:v>
                </c:pt>
                <c:pt idx="219">
                  <c:v>2.8420000000000001E-6</c:v>
                </c:pt>
                <c:pt idx="220">
                  <c:v>2.847E-6</c:v>
                </c:pt>
                <c:pt idx="221">
                  <c:v>2.8499999999999998E-6</c:v>
                </c:pt>
                <c:pt idx="222">
                  <c:v>2.852E-6</c:v>
                </c:pt>
                <c:pt idx="223">
                  <c:v>2.853E-6</c:v>
                </c:pt>
                <c:pt idx="224">
                  <c:v>2.858E-6</c:v>
                </c:pt>
                <c:pt idx="225">
                  <c:v>2.8609999999999998E-6</c:v>
                </c:pt>
                <c:pt idx="226">
                  <c:v>2.8629999999999999E-6</c:v>
                </c:pt>
                <c:pt idx="227">
                  <c:v>2.8679999999999999E-6</c:v>
                </c:pt>
                <c:pt idx="228">
                  <c:v>2.8739999999999999E-6</c:v>
                </c:pt>
                <c:pt idx="229">
                  <c:v>2.8789999999999999E-6</c:v>
                </c:pt>
                <c:pt idx="230">
                  <c:v>2.88E-6</c:v>
                </c:pt>
                <c:pt idx="231">
                  <c:v>2.8830000000000002E-6</c:v>
                </c:pt>
                <c:pt idx="232">
                  <c:v>2.8870000000000001E-6</c:v>
                </c:pt>
                <c:pt idx="233">
                  <c:v>2.8930000000000001E-6</c:v>
                </c:pt>
                <c:pt idx="234">
                  <c:v>2.8990000000000001E-6</c:v>
                </c:pt>
                <c:pt idx="235">
                  <c:v>2.9050000000000001E-6</c:v>
                </c:pt>
                <c:pt idx="236">
                  <c:v>2.9059999999999998E-6</c:v>
                </c:pt>
                <c:pt idx="237">
                  <c:v>2.9100000000000001E-6</c:v>
                </c:pt>
                <c:pt idx="238">
                  <c:v>2.914E-6</c:v>
                </c:pt>
                <c:pt idx="239">
                  <c:v>2.92E-6</c:v>
                </c:pt>
                <c:pt idx="240">
                  <c:v>2.9239999999999999E-6</c:v>
                </c:pt>
                <c:pt idx="241">
                  <c:v>2.9299999999999999E-6</c:v>
                </c:pt>
                <c:pt idx="242">
                  <c:v>2.9359999999999999E-6</c:v>
                </c:pt>
                <c:pt idx="243">
                  <c:v>2.943E-6</c:v>
                </c:pt>
                <c:pt idx="244">
                  <c:v>2.9440000000000001E-6</c:v>
                </c:pt>
                <c:pt idx="245">
                  <c:v>2.9459999999999998E-6</c:v>
                </c:pt>
                <c:pt idx="246">
                  <c:v>2.9490000000000001E-6</c:v>
                </c:pt>
                <c:pt idx="247">
                  <c:v>2.9560000000000002E-6</c:v>
                </c:pt>
                <c:pt idx="248">
                  <c:v>2.9620000000000002E-6</c:v>
                </c:pt>
                <c:pt idx="249">
                  <c:v>2.9679999999999998E-6</c:v>
                </c:pt>
                <c:pt idx="250">
                  <c:v>2.9699999999999999E-6</c:v>
                </c:pt>
                <c:pt idx="251">
                  <c:v>2.9699999999999999E-6</c:v>
                </c:pt>
                <c:pt idx="252">
                  <c:v>2.976E-6</c:v>
                </c:pt>
                <c:pt idx="253">
                  <c:v>2.982E-6</c:v>
                </c:pt>
                <c:pt idx="254">
                  <c:v>2.9890000000000001E-6</c:v>
                </c:pt>
                <c:pt idx="255">
                  <c:v>2.9950000000000001E-6</c:v>
                </c:pt>
                <c:pt idx="256">
                  <c:v>3.0000000000000001E-6</c:v>
                </c:pt>
                <c:pt idx="257">
                  <c:v>3.0070000000000002E-6</c:v>
                </c:pt>
                <c:pt idx="258">
                  <c:v>3.0139999999999999E-6</c:v>
                </c:pt>
                <c:pt idx="259">
                  <c:v>3.021E-6</c:v>
                </c:pt>
                <c:pt idx="260">
                  <c:v>3.0249999999999998E-6</c:v>
                </c:pt>
                <c:pt idx="261">
                  <c:v>3.0319999999999999E-6</c:v>
                </c:pt>
                <c:pt idx="262">
                  <c:v>3.0400000000000001E-6</c:v>
                </c:pt>
                <c:pt idx="263">
                  <c:v>3.0479999999999999E-6</c:v>
                </c:pt>
                <c:pt idx="264">
                  <c:v>3.055E-6</c:v>
                </c:pt>
                <c:pt idx="265">
                  <c:v>3.0539999999999999E-6</c:v>
                </c:pt>
                <c:pt idx="266">
                  <c:v>3.0620000000000001E-6</c:v>
                </c:pt>
                <c:pt idx="267">
                  <c:v>3.067E-6</c:v>
                </c:pt>
                <c:pt idx="268">
                  <c:v>3.072E-6</c:v>
                </c:pt>
                <c:pt idx="269">
                  <c:v>3.0800000000000002E-6</c:v>
                </c:pt>
                <c:pt idx="270">
                  <c:v>3.083E-6</c:v>
                </c:pt>
                <c:pt idx="271">
                  <c:v>3.0910000000000001E-6</c:v>
                </c:pt>
                <c:pt idx="272">
                  <c:v>3.0989999999999999E-6</c:v>
                </c:pt>
                <c:pt idx="273">
                  <c:v>3.1070000000000001E-6</c:v>
                </c:pt>
                <c:pt idx="274">
                  <c:v>3.1149999999999998E-6</c:v>
                </c:pt>
                <c:pt idx="275">
                  <c:v>3.1219999999999999E-6</c:v>
                </c:pt>
                <c:pt idx="276">
                  <c:v>3.1300000000000001E-6</c:v>
                </c:pt>
                <c:pt idx="277">
                  <c:v>3.1350000000000001E-6</c:v>
                </c:pt>
                <c:pt idx="278">
                  <c:v>3.1429999999999998E-6</c:v>
                </c:pt>
                <c:pt idx="279">
                  <c:v>3.1499999999999999E-6</c:v>
                </c:pt>
                <c:pt idx="280">
                  <c:v>3.1520000000000001E-6</c:v>
                </c:pt>
                <c:pt idx="281">
                  <c:v>3.1549999999999999E-6</c:v>
                </c:pt>
                <c:pt idx="282">
                  <c:v>3.162E-6</c:v>
                </c:pt>
                <c:pt idx="283">
                  <c:v>3.1690000000000001E-6</c:v>
                </c:pt>
                <c:pt idx="284">
                  <c:v>3.1760000000000002E-6</c:v>
                </c:pt>
                <c:pt idx="285">
                  <c:v>3.179E-6</c:v>
                </c:pt>
                <c:pt idx="286">
                  <c:v>3.1860000000000001E-6</c:v>
                </c:pt>
                <c:pt idx="287">
                  <c:v>3.1930000000000002E-6</c:v>
                </c:pt>
                <c:pt idx="288">
                  <c:v>3.1990000000000002E-6</c:v>
                </c:pt>
                <c:pt idx="289">
                  <c:v>3.2030000000000001E-6</c:v>
                </c:pt>
                <c:pt idx="290">
                  <c:v>3.2100000000000002E-6</c:v>
                </c:pt>
                <c:pt idx="291">
                  <c:v>3.213E-6</c:v>
                </c:pt>
                <c:pt idx="292">
                  <c:v>3.219E-6</c:v>
                </c:pt>
                <c:pt idx="293">
                  <c:v>3.2260000000000001E-6</c:v>
                </c:pt>
                <c:pt idx="294">
                  <c:v>3.2320000000000001E-6</c:v>
                </c:pt>
                <c:pt idx="295">
                  <c:v>3.2389999999999998E-6</c:v>
                </c:pt>
                <c:pt idx="296">
                  <c:v>3.242E-6</c:v>
                </c:pt>
                <c:pt idx="297">
                  <c:v>3.2490000000000001E-6</c:v>
                </c:pt>
                <c:pt idx="298">
                  <c:v>3.2550000000000002E-6</c:v>
                </c:pt>
                <c:pt idx="299">
                  <c:v>3.2619999999999999E-6</c:v>
                </c:pt>
                <c:pt idx="300">
                  <c:v>3.2679999999999999E-6</c:v>
                </c:pt>
                <c:pt idx="301">
                  <c:v>3.275E-6</c:v>
                </c:pt>
                <c:pt idx="302">
                  <c:v>3.2780000000000002E-6</c:v>
                </c:pt>
                <c:pt idx="303">
                  <c:v>3.281E-6</c:v>
                </c:pt>
                <c:pt idx="304">
                  <c:v>3.2799999999999999E-6</c:v>
                </c:pt>
                <c:pt idx="305">
                  <c:v>3.2780000000000002E-6</c:v>
                </c:pt>
                <c:pt idx="306">
                  <c:v>3.2839999999999998E-6</c:v>
                </c:pt>
                <c:pt idx="307">
                  <c:v>3.2899999999999998E-6</c:v>
                </c:pt>
                <c:pt idx="308">
                  <c:v>3.292E-6</c:v>
                </c:pt>
                <c:pt idx="309">
                  <c:v>3.298E-6</c:v>
                </c:pt>
                <c:pt idx="310">
                  <c:v>3.3000000000000002E-6</c:v>
                </c:pt>
                <c:pt idx="311">
                  <c:v>3.3050000000000001E-6</c:v>
                </c:pt>
                <c:pt idx="312">
                  <c:v>3.3110000000000001E-6</c:v>
                </c:pt>
                <c:pt idx="313">
                  <c:v>3.3160000000000001E-6</c:v>
                </c:pt>
                <c:pt idx="314">
                  <c:v>3.3170000000000002E-6</c:v>
                </c:pt>
                <c:pt idx="315">
                  <c:v>3.3220000000000001E-6</c:v>
                </c:pt>
                <c:pt idx="316">
                  <c:v>3.3239999999999999E-6</c:v>
                </c:pt>
                <c:pt idx="317">
                  <c:v>3.3289999999999998E-6</c:v>
                </c:pt>
                <c:pt idx="318">
                  <c:v>3.331E-6</c:v>
                </c:pt>
                <c:pt idx="319">
                  <c:v>3.3359999999999999E-6</c:v>
                </c:pt>
                <c:pt idx="320">
                  <c:v>3.3409999999999999E-6</c:v>
                </c:pt>
                <c:pt idx="321">
                  <c:v>3.3419999999999999E-6</c:v>
                </c:pt>
                <c:pt idx="322">
                  <c:v>3.343E-6</c:v>
                </c:pt>
                <c:pt idx="323">
                  <c:v>3.349E-6</c:v>
                </c:pt>
                <c:pt idx="324">
                  <c:v>3.354E-6</c:v>
                </c:pt>
                <c:pt idx="325">
                  <c:v>3.3589999999999999E-6</c:v>
                </c:pt>
                <c:pt idx="326">
                  <c:v>3.3639999999999999E-6</c:v>
                </c:pt>
                <c:pt idx="327">
                  <c:v>3.3689999999999998E-6</c:v>
                </c:pt>
                <c:pt idx="328">
                  <c:v>3.371E-6</c:v>
                </c:pt>
                <c:pt idx="329">
                  <c:v>3.377E-6</c:v>
                </c:pt>
                <c:pt idx="330">
                  <c:v>3.3780000000000001E-6</c:v>
                </c:pt>
                <c:pt idx="331">
                  <c:v>3.3799999999999998E-6</c:v>
                </c:pt>
                <c:pt idx="332">
                  <c:v>3.3809999999999999E-6</c:v>
                </c:pt>
                <c:pt idx="333">
                  <c:v>3.3869999999999999E-6</c:v>
                </c:pt>
                <c:pt idx="334">
                  <c:v>3.3919999999999999E-6</c:v>
                </c:pt>
                <c:pt idx="335">
                  <c:v>3.3979999999999999E-6</c:v>
                </c:pt>
                <c:pt idx="336">
                  <c:v>3.4039999999999999E-6</c:v>
                </c:pt>
                <c:pt idx="337">
                  <c:v>3.41E-6</c:v>
                </c:pt>
                <c:pt idx="338">
                  <c:v>3.416E-6</c:v>
                </c:pt>
                <c:pt idx="339">
                  <c:v>3.422E-6</c:v>
                </c:pt>
                <c:pt idx="340">
                  <c:v>3.428E-6</c:v>
                </c:pt>
                <c:pt idx="341">
                  <c:v>3.4340000000000001E-6</c:v>
                </c:pt>
                <c:pt idx="342">
                  <c:v>3.4319999999999999E-6</c:v>
                </c:pt>
                <c:pt idx="343">
                  <c:v>3.4379999999999999E-6</c:v>
                </c:pt>
                <c:pt idx="344">
                  <c:v>3.444E-6</c:v>
                </c:pt>
                <c:pt idx="345">
                  <c:v>3.4460000000000001E-6</c:v>
                </c:pt>
                <c:pt idx="346">
                  <c:v>3.4479999999999999E-6</c:v>
                </c:pt>
                <c:pt idx="347">
                  <c:v>3.4479999999999999E-6</c:v>
                </c:pt>
                <c:pt idx="348">
                  <c:v>3.4489999999999999E-6</c:v>
                </c:pt>
                <c:pt idx="349">
                  <c:v>3.4479999999999999E-6</c:v>
                </c:pt>
                <c:pt idx="350">
                  <c:v>3.45E-6</c:v>
                </c:pt>
                <c:pt idx="351">
                  <c:v>3.456E-6</c:v>
                </c:pt>
                <c:pt idx="352">
                  <c:v>3.461E-6</c:v>
                </c:pt>
                <c:pt idx="353">
                  <c:v>3.467E-6</c:v>
                </c:pt>
                <c:pt idx="354">
                  <c:v>3.473E-6</c:v>
                </c:pt>
                <c:pt idx="355">
                  <c:v>3.4790000000000001E-6</c:v>
                </c:pt>
                <c:pt idx="356">
                  <c:v>3.484E-6</c:v>
                </c:pt>
                <c:pt idx="357">
                  <c:v>3.489E-6</c:v>
                </c:pt>
                <c:pt idx="358">
                  <c:v>3.489E-6</c:v>
                </c:pt>
                <c:pt idx="359">
                  <c:v>3.4910000000000001E-6</c:v>
                </c:pt>
                <c:pt idx="360">
                  <c:v>3.495E-6</c:v>
                </c:pt>
                <c:pt idx="361">
                  <c:v>3.4999999999999999E-6</c:v>
                </c:pt>
                <c:pt idx="362">
                  <c:v>3.4989999999999999E-6</c:v>
                </c:pt>
                <c:pt idx="363">
                  <c:v>3.5039999999999998E-6</c:v>
                </c:pt>
                <c:pt idx="364">
                  <c:v>3.5049999999999999E-6</c:v>
                </c:pt>
                <c:pt idx="365">
                  <c:v>3.5090000000000002E-6</c:v>
                </c:pt>
                <c:pt idx="366">
                  <c:v>3.5140000000000002E-6</c:v>
                </c:pt>
                <c:pt idx="367">
                  <c:v>3.518E-6</c:v>
                </c:pt>
                <c:pt idx="368">
                  <c:v>3.523E-6</c:v>
                </c:pt>
                <c:pt idx="369">
                  <c:v>3.5269999999999999E-6</c:v>
                </c:pt>
                <c:pt idx="370">
                  <c:v>3.5279999999999999E-6</c:v>
                </c:pt>
                <c:pt idx="371">
                  <c:v>3.5319999999999998E-6</c:v>
                </c:pt>
                <c:pt idx="372">
                  <c:v>3.5370000000000002E-6</c:v>
                </c:pt>
                <c:pt idx="373">
                  <c:v>3.5410000000000001E-6</c:v>
                </c:pt>
                <c:pt idx="374">
                  <c:v>3.5420000000000001E-6</c:v>
                </c:pt>
                <c:pt idx="375">
                  <c:v>3.5470000000000001E-6</c:v>
                </c:pt>
                <c:pt idx="376">
                  <c:v>3.551E-6</c:v>
                </c:pt>
                <c:pt idx="377">
                  <c:v>3.5549999999999998E-6</c:v>
                </c:pt>
                <c:pt idx="378">
                  <c:v>3.5599999999999998E-6</c:v>
                </c:pt>
                <c:pt idx="379">
                  <c:v>3.551E-6</c:v>
                </c:pt>
                <c:pt idx="380">
                  <c:v>3.5559999999999999E-6</c:v>
                </c:pt>
                <c:pt idx="381">
                  <c:v>3.5590000000000001E-6</c:v>
                </c:pt>
                <c:pt idx="382">
                  <c:v>3.563E-6</c:v>
                </c:pt>
                <c:pt idx="383">
                  <c:v>3.5669999999999999E-6</c:v>
                </c:pt>
                <c:pt idx="384">
                  <c:v>3.5700000000000001E-6</c:v>
                </c:pt>
                <c:pt idx="385">
                  <c:v>3.568E-6</c:v>
                </c:pt>
                <c:pt idx="386">
                  <c:v>3.5710000000000002E-6</c:v>
                </c:pt>
                <c:pt idx="387">
                  <c:v>3.5700000000000001E-6</c:v>
                </c:pt>
                <c:pt idx="388">
                  <c:v>3.5640000000000001E-6</c:v>
                </c:pt>
                <c:pt idx="389">
                  <c:v>3.5669999999999999E-6</c:v>
                </c:pt>
                <c:pt idx="390">
                  <c:v>3.569E-6</c:v>
                </c:pt>
                <c:pt idx="391">
                  <c:v>3.5710000000000002E-6</c:v>
                </c:pt>
                <c:pt idx="392">
                  <c:v>3.5729999999999999E-6</c:v>
                </c:pt>
                <c:pt idx="393">
                  <c:v>3.5710000000000002E-6</c:v>
                </c:pt>
                <c:pt idx="394">
                  <c:v>3.568E-6</c:v>
                </c:pt>
                <c:pt idx="395">
                  <c:v>3.5650000000000002E-6</c:v>
                </c:pt>
                <c:pt idx="396">
                  <c:v>3.5669999999999999E-6</c:v>
                </c:pt>
                <c:pt idx="397">
                  <c:v>3.568E-6</c:v>
                </c:pt>
                <c:pt idx="398">
                  <c:v>3.5700000000000001E-6</c:v>
                </c:pt>
                <c:pt idx="399">
                  <c:v>3.5669999999999999E-6</c:v>
                </c:pt>
                <c:pt idx="400">
                  <c:v>3.568E-6</c:v>
                </c:pt>
                <c:pt idx="401">
                  <c:v>3.5659999999999998E-6</c:v>
                </c:pt>
                <c:pt idx="402">
                  <c:v>3.568E-6</c:v>
                </c:pt>
                <c:pt idx="403">
                  <c:v>3.5640000000000001E-6</c:v>
                </c:pt>
                <c:pt idx="404">
                  <c:v>3.5659999999999998E-6</c:v>
                </c:pt>
                <c:pt idx="405">
                  <c:v>3.5619999999999999E-6</c:v>
                </c:pt>
                <c:pt idx="406">
                  <c:v>3.5590000000000001E-6</c:v>
                </c:pt>
                <c:pt idx="407">
                  <c:v>3.557E-6</c:v>
                </c:pt>
                <c:pt idx="408">
                  <c:v>3.5549999999999998E-6</c:v>
                </c:pt>
                <c:pt idx="409">
                  <c:v>3.557E-6</c:v>
                </c:pt>
                <c:pt idx="410">
                  <c:v>3.5549999999999998E-6</c:v>
                </c:pt>
                <c:pt idx="411">
                  <c:v>3.557E-6</c:v>
                </c:pt>
                <c:pt idx="412">
                  <c:v>3.5590000000000001E-6</c:v>
                </c:pt>
                <c:pt idx="413">
                  <c:v>3.5619999999999999E-6</c:v>
                </c:pt>
                <c:pt idx="414">
                  <c:v>3.5640000000000001E-6</c:v>
                </c:pt>
                <c:pt idx="415">
                  <c:v>3.5659999999999998E-6</c:v>
                </c:pt>
                <c:pt idx="416">
                  <c:v>3.568E-6</c:v>
                </c:pt>
                <c:pt idx="417">
                  <c:v>3.5650000000000002E-6</c:v>
                </c:pt>
                <c:pt idx="418">
                  <c:v>3.5669999999999999E-6</c:v>
                </c:pt>
                <c:pt idx="419">
                  <c:v>3.569E-6</c:v>
                </c:pt>
                <c:pt idx="420">
                  <c:v>3.5710000000000002E-6</c:v>
                </c:pt>
                <c:pt idx="421">
                  <c:v>3.5729999999999999E-6</c:v>
                </c:pt>
                <c:pt idx="422">
                  <c:v>3.5750000000000001E-6</c:v>
                </c:pt>
                <c:pt idx="423">
                  <c:v>3.5719999999999999E-6</c:v>
                </c:pt>
                <c:pt idx="424">
                  <c:v>3.568E-6</c:v>
                </c:pt>
                <c:pt idx="425">
                  <c:v>3.5700000000000001E-6</c:v>
                </c:pt>
                <c:pt idx="426">
                  <c:v>3.5719999999999999E-6</c:v>
                </c:pt>
                <c:pt idx="427">
                  <c:v>3.569E-6</c:v>
                </c:pt>
                <c:pt idx="428">
                  <c:v>3.5710000000000002E-6</c:v>
                </c:pt>
                <c:pt idx="429">
                  <c:v>3.568E-6</c:v>
                </c:pt>
                <c:pt idx="430">
                  <c:v>3.5590000000000001E-6</c:v>
                </c:pt>
                <c:pt idx="431">
                  <c:v>3.5619999999999999E-6</c:v>
                </c:pt>
                <c:pt idx="432">
                  <c:v>3.5640000000000001E-6</c:v>
                </c:pt>
                <c:pt idx="433">
                  <c:v>3.5619999999999999E-6</c:v>
                </c:pt>
                <c:pt idx="434">
                  <c:v>3.5640000000000001E-6</c:v>
                </c:pt>
                <c:pt idx="435">
                  <c:v>3.5659999999999998E-6</c:v>
                </c:pt>
                <c:pt idx="436">
                  <c:v>3.569E-6</c:v>
                </c:pt>
                <c:pt idx="437">
                  <c:v>3.5719999999999999E-6</c:v>
                </c:pt>
                <c:pt idx="438">
                  <c:v>3.574E-6</c:v>
                </c:pt>
                <c:pt idx="439">
                  <c:v>3.5729999999999999E-6</c:v>
                </c:pt>
                <c:pt idx="440">
                  <c:v>3.5760000000000002E-6</c:v>
                </c:pt>
                <c:pt idx="441">
                  <c:v>3.5750000000000001E-6</c:v>
                </c:pt>
                <c:pt idx="442">
                  <c:v>3.5779999999999999E-6</c:v>
                </c:pt>
                <c:pt idx="443">
                  <c:v>3.5820000000000002E-6</c:v>
                </c:pt>
                <c:pt idx="444">
                  <c:v>3.585E-6</c:v>
                </c:pt>
                <c:pt idx="445">
                  <c:v>3.5889999999999999E-6</c:v>
                </c:pt>
                <c:pt idx="446">
                  <c:v>3.5930000000000002E-6</c:v>
                </c:pt>
                <c:pt idx="447">
                  <c:v>3.597E-6</c:v>
                </c:pt>
                <c:pt idx="448">
                  <c:v>3.6009999999999999E-6</c:v>
                </c:pt>
                <c:pt idx="449">
                  <c:v>3.6049999999999998E-6</c:v>
                </c:pt>
                <c:pt idx="450">
                  <c:v>3.6040000000000001E-6</c:v>
                </c:pt>
                <c:pt idx="451">
                  <c:v>3.6090000000000001E-6</c:v>
                </c:pt>
                <c:pt idx="452">
                  <c:v>3.613E-6</c:v>
                </c:pt>
                <c:pt idx="453">
                  <c:v>3.6169999999999998E-6</c:v>
                </c:pt>
                <c:pt idx="454">
                  <c:v>3.6210000000000001E-6</c:v>
                </c:pt>
                <c:pt idx="455">
                  <c:v>3.6260000000000001E-6</c:v>
                </c:pt>
                <c:pt idx="456">
                  <c:v>3.63E-6</c:v>
                </c:pt>
                <c:pt idx="457">
                  <c:v>3.6339999999999999E-6</c:v>
                </c:pt>
                <c:pt idx="458">
                  <c:v>3.6380000000000002E-6</c:v>
                </c:pt>
                <c:pt idx="459">
                  <c:v>3.6430000000000001E-6</c:v>
                </c:pt>
                <c:pt idx="460">
                  <c:v>3.6430000000000001E-6</c:v>
                </c:pt>
                <c:pt idx="461">
                  <c:v>3.647E-6</c:v>
                </c:pt>
                <c:pt idx="462">
                  <c:v>3.6519999999999999E-6</c:v>
                </c:pt>
                <c:pt idx="463">
                  <c:v>3.6559999999999998E-6</c:v>
                </c:pt>
                <c:pt idx="464">
                  <c:v>3.6610000000000002E-6</c:v>
                </c:pt>
                <c:pt idx="465">
                  <c:v>3.6610000000000002E-6</c:v>
                </c:pt>
                <c:pt idx="466">
                  <c:v>3.6660000000000001E-6</c:v>
                </c:pt>
                <c:pt idx="467">
                  <c:v>3.6710000000000001E-6</c:v>
                </c:pt>
                <c:pt idx="468">
                  <c:v>3.676E-6</c:v>
                </c:pt>
                <c:pt idx="469">
                  <c:v>3.681E-6</c:v>
                </c:pt>
                <c:pt idx="470">
                  <c:v>3.6859999999999999E-6</c:v>
                </c:pt>
                <c:pt idx="471">
                  <c:v>3.6909999999999999E-6</c:v>
                </c:pt>
                <c:pt idx="472">
                  <c:v>3.6909999999999999E-6</c:v>
                </c:pt>
                <c:pt idx="473">
                  <c:v>3.6959999999999998E-6</c:v>
                </c:pt>
                <c:pt idx="474">
                  <c:v>3.6940000000000001E-6</c:v>
                </c:pt>
                <c:pt idx="475">
                  <c:v>3.693E-6</c:v>
                </c:pt>
                <c:pt idx="476">
                  <c:v>3.6969999999999999E-6</c:v>
                </c:pt>
                <c:pt idx="477">
                  <c:v>3.7000000000000002E-6</c:v>
                </c:pt>
                <c:pt idx="478">
                  <c:v>3.704E-6</c:v>
                </c:pt>
                <c:pt idx="479">
                  <c:v>3.7069999999999998E-6</c:v>
                </c:pt>
                <c:pt idx="480">
                  <c:v>3.7100000000000001E-6</c:v>
                </c:pt>
                <c:pt idx="481">
                  <c:v>3.7129999999999999E-6</c:v>
                </c:pt>
                <c:pt idx="482">
                  <c:v>3.7160000000000001E-6</c:v>
                </c:pt>
                <c:pt idx="483">
                  <c:v>3.7189999999999999E-6</c:v>
                </c:pt>
                <c:pt idx="484">
                  <c:v>3.7220000000000001E-6</c:v>
                </c:pt>
                <c:pt idx="485">
                  <c:v>3.7249999999999999E-6</c:v>
                </c:pt>
                <c:pt idx="486">
                  <c:v>3.7230000000000002E-6</c:v>
                </c:pt>
                <c:pt idx="487">
                  <c:v>3.726E-6</c:v>
                </c:pt>
                <c:pt idx="488">
                  <c:v>3.7290000000000002E-6</c:v>
                </c:pt>
                <c:pt idx="489">
                  <c:v>3.726E-6</c:v>
                </c:pt>
                <c:pt idx="490">
                  <c:v>3.7290000000000002E-6</c:v>
                </c:pt>
                <c:pt idx="491">
                  <c:v>3.732E-6</c:v>
                </c:pt>
                <c:pt idx="492">
                  <c:v>3.7349999999999998E-6</c:v>
                </c:pt>
                <c:pt idx="493">
                  <c:v>3.732E-6</c:v>
                </c:pt>
                <c:pt idx="494">
                  <c:v>3.7349999999999998E-6</c:v>
                </c:pt>
                <c:pt idx="495">
                  <c:v>3.737E-6</c:v>
                </c:pt>
                <c:pt idx="496">
                  <c:v>3.7400000000000002E-6</c:v>
                </c:pt>
                <c:pt idx="497">
                  <c:v>3.743E-6</c:v>
                </c:pt>
                <c:pt idx="498">
                  <c:v>3.7450000000000001E-6</c:v>
                </c:pt>
                <c:pt idx="499">
                  <c:v>3.7479999999999999E-6</c:v>
                </c:pt>
                <c:pt idx="500">
                  <c:v>3.7510000000000002E-6</c:v>
                </c:pt>
                <c:pt idx="501">
                  <c:v>3.7529999999999999E-6</c:v>
                </c:pt>
                <c:pt idx="502">
                  <c:v>3.7510000000000002E-6</c:v>
                </c:pt>
                <c:pt idx="503">
                  <c:v>3.754E-6</c:v>
                </c:pt>
                <c:pt idx="504">
                  <c:v>3.7570000000000002E-6</c:v>
                </c:pt>
                <c:pt idx="505">
                  <c:v>3.754E-6</c:v>
                </c:pt>
                <c:pt idx="506">
                  <c:v>3.7570000000000002E-6</c:v>
                </c:pt>
                <c:pt idx="507">
                  <c:v>3.76E-6</c:v>
                </c:pt>
                <c:pt idx="508">
                  <c:v>3.7629999999999998E-6</c:v>
                </c:pt>
                <c:pt idx="509">
                  <c:v>3.766E-6</c:v>
                </c:pt>
                <c:pt idx="510">
                  <c:v>3.7689999999999998E-6</c:v>
                </c:pt>
                <c:pt idx="511">
                  <c:v>3.7720000000000001E-6</c:v>
                </c:pt>
                <c:pt idx="512">
                  <c:v>3.7749999999999999E-6</c:v>
                </c:pt>
                <c:pt idx="513">
                  <c:v>3.7780000000000001E-6</c:v>
                </c:pt>
                <c:pt idx="514">
                  <c:v>3.7809999999999999E-6</c:v>
                </c:pt>
                <c:pt idx="515">
                  <c:v>3.7840000000000001E-6</c:v>
                </c:pt>
                <c:pt idx="516">
                  <c:v>3.7869999999999999E-6</c:v>
                </c:pt>
                <c:pt idx="517">
                  <c:v>3.7840000000000001E-6</c:v>
                </c:pt>
                <c:pt idx="518">
                  <c:v>3.7869999999999999E-6</c:v>
                </c:pt>
                <c:pt idx="519">
                  <c:v>3.7850000000000002E-6</c:v>
                </c:pt>
                <c:pt idx="520">
                  <c:v>3.788E-6</c:v>
                </c:pt>
                <c:pt idx="521">
                  <c:v>3.7910000000000002E-6</c:v>
                </c:pt>
                <c:pt idx="522">
                  <c:v>3.788E-6</c:v>
                </c:pt>
                <c:pt idx="523">
                  <c:v>3.7919999999999999E-6</c:v>
                </c:pt>
                <c:pt idx="524">
                  <c:v>3.7900000000000001E-6</c:v>
                </c:pt>
                <c:pt idx="525">
                  <c:v>3.794E-6</c:v>
                </c:pt>
                <c:pt idx="526">
                  <c:v>3.7919999999999999E-6</c:v>
                </c:pt>
                <c:pt idx="527">
                  <c:v>3.7890000000000001E-6</c:v>
                </c:pt>
                <c:pt idx="528">
                  <c:v>3.7929999999999999E-6</c:v>
                </c:pt>
                <c:pt idx="529">
                  <c:v>3.7979999999999999E-6</c:v>
                </c:pt>
                <c:pt idx="530">
                  <c:v>3.7969999999999998E-6</c:v>
                </c:pt>
                <c:pt idx="531">
                  <c:v>3.8010000000000001E-6</c:v>
                </c:pt>
                <c:pt idx="532">
                  <c:v>3.8060000000000001E-6</c:v>
                </c:pt>
                <c:pt idx="533">
                  <c:v>3.811E-6</c:v>
                </c:pt>
                <c:pt idx="534">
                  <c:v>3.8149999999999999E-6</c:v>
                </c:pt>
                <c:pt idx="535">
                  <c:v>3.8199999999999998E-6</c:v>
                </c:pt>
                <c:pt idx="536">
                  <c:v>3.8249999999999998E-6</c:v>
                </c:pt>
                <c:pt idx="537">
                  <c:v>3.8229999999999997E-6</c:v>
                </c:pt>
                <c:pt idx="538">
                  <c:v>3.8279999999999996E-6</c:v>
                </c:pt>
                <c:pt idx="539">
                  <c:v>3.8330000000000004E-6</c:v>
                </c:pt>
                <c:pt idx="540">
                  <c:v>3.8319999999999999E-6</c:v>
                </c:pt>
                <c:pt idx="541">
                  <c:v>3.8360000000000002E-6</c:v>
                </c:pt>
                <c:pt idx="542">
                  <c:v>3.8399999999999997E-6</c:v>
                </c:pt>
                <c:pt idx="543">
                  <c:v>3.844E-6</c:v>
                </c:pt>
                <c:pt idx="544">
                  <c:v>3.8489999999999999E-6</c:v>
                </c:pt>
                <c:pt idx="545">
                  <c:v>3.8460000000000001E-6</c:v>
                </c:pt>
                <c:pt idx="546">
                  <c:v>3.8449999999999996E-6</c:v>
                </c:pt>
                <c:pt idx="547">
                  <c:v>3.8489999999999999E-6</c:v>
                </c:pt>
                <c:pt idx="548">
                  <c:v>3.8539999999999999E-6</c:v>
                </c:pt>
                <c:pt idx="549">
                  <c:v>3.8580000000000002E-6</c:v>
                </c:pt>
                <c:pt idx="550">
                  <c:v>3.8619999999999996E-6</c:v>
                </c:pt>
                <c:pt idx="551">
                  <c:v>3.8659999999999999E-6</c:v>
                </c:pt>
                <c:pt idx="552">
                  <c:v>3.8700000000000002E-6</c:v>
                </c:pt>
                <c:pt idx="553">
                  <c:v>3.8619999999999996E-6</c:v>
                </c:pt>
                <c:pt idx="554">
                  <c:v>3.8659999999999999E-6</c:v>
                </c:pt>
                <c:pt idx="555">
                  <c:v>3.8630000000000001E-6</c:v>
                </c:pt>
                <c:pt idx="556">
                  <c:v>3.8670000000000004E-6</c:v>
                </c:pt>
                <c:pt idx="557">
                  <c:v>3.8700000000000002E-6</c:v>
                </c:pt>
                <c:pt idx="558">
                  <c:v>3.8739999999999997E-6</c:v>
                </c:pt>
                <c:pt idx="559">
                  <c:v>3.8770000000000003E-6</c:v>
                </c:pt>
                <c:pt idx="560">
                  <c:v>3.8800000000000001E-6</c:v>
                </c:pt>
                <c:pt idx="561">
                  <c:v>3.8840000000000004E-6</c:v>
                </c:pt>
                <c:pt idx="562">
                  <c:v>3.8870000000000002E-6</c:v>
                </c:pt>
                <c:pt idx="563">
                  <c:v>3.89E-6</c:v>
                </c:pt>
                <c:pt idx="564">
                  <c:v>3.8929999999999998E-6</c:v>
                </c:pt>
                <c:pt idx="565">
                  <c:v>3.8959999999999996E-6</c:v>
                </c:pt>
                <c:pt idx="566">
                  <c:v>3.8990000000000003E-6</c:v>
                </c:pt>
                <c:pt idx="567">
                  <c:v>3.9020000000000001E-6</c:v>
                </c:pt>
                <c:pt idx="568">
                  <c:v>3.9049999999999999E-6</c:v>
                </c:pt>
                <c:pt idx="569">
                  <c:v>3.9079999999999997E-6</c:v>
                </c:pt>
                <c:pt idx="570">
                  <c:v>3.912E-6</c:v>
                </c:pt>
                <c:pt idx="571">
                  <c:v>3.9149999999999998E-6</c:v>
                </c:pt>
                <c:pt idx="572">
                  <c:v>3.912E-6</c:v>
                </c:pt>
                <c:pt idx="573">
                  <c:v>3.9149999999999998E-6</c:v>
                </c:pt>
                <c:pt idx="574">
                  <c:v>3.9169999999999999E-6</c:v>
                </c:pt>
                <c:pt idx="575">
                  <c:v>3.9199999999999997E-6</c:v>
                </c:pt>
                <c:pt idx="576">
                  <c:v>3.9230000000000004E-6</c:v>
                </c:pt>
                <c:pt idx="577">
                  <c:v>3.9260000000000002E-6</c:v>
                </c:pt>
                <c:pt idx="578">
                  <c:v>3.9280000000000003E-6</c:v>
                </c:pt>
                <c:pt idx="579">
                  <c:v>3.9310000000000001E-6</c:v>
                </c:pt>
                <c:pt idx="580">
                  <c:v>3.9330000000000003E-6</c:v>
                </c:pt>
                <c:pt idx="581">
                  <c:v>3.9360000000000001E-6</c:v>
                </c:pt>
                <c:pt idx="582">
                  <c:v>3.9380000000000002E-6</c:v>
                </c:pt>
                <c:pt idx="583">
                  <c:v>3.9400000000000004E-6</c:v>
                </c:pt>
                <c:pt idx="584">
                  <c:v>3.9419999999999997E-6</c:v>
                </c:pt>
                <c:pt idx="585">
                  <c:v>3.9439999999999998E-6</c:v>
                </c:pt>
                <c:pt idx="586">
                  <c:v>3.946E-6</c:v>
                </c:pt>
                <c:pt idx="587">
                  <c:v>3.9480000000000001E-6</c:v>
                </c:pt>
                <c:pt idx="588">
                  <c:v>3.9500000000000003E-6</c:v>
                </c:pt>
                <c:pt idx="589">
                  <c:v>3.9519999999999996E-6</c:v>
                </c:pt>
                <c:pt idx="590">
                  <c:v>3.9539999999999998E-6</c:v>
                </c:pt>
                <c:pt idx="591">
                  <c:v>3.9559999999999999E-6</c:v>
                </c:pt>
                <c:pt idx="592">
                  <c:v>3.9580000000000001E-6</c:v>
                </c:pt>
                <c:pt idx="593">
                  <c:v>3.9550000000000002E-6</c:v>
                </c:pt>
                <c:pt idx="594">
                  <c:v>3.9509999999999999E-6</c:v>
                </c:pt>
                <c:pt idx="595">
                  <c:v>3.9469999999999996E-6</c:v>
                </c:pt>
                <c:pt idx="596">
                  <c:v>3.9500000000000003E-6</c:v>
                </c:pt>
                <c:pt idx="597">
                  <c:v>3.9519999999999996E-6</c:v>
                </c:pt>
                <c:pt idx="598">
                  <c:v>3.9550000000000002E-6</c:v>
                </c:pt>
                <c:pt idx="599">
                  <c:v>3.9570000000000004E-6</c:v>
                </c:pt>
                <c:pt idx="600">
                  <c:v>3.9600000000000002E-6</c:v>
                </c:pt>
                <c:pt idx="601">
                  <c:v>3.9620000000000004E-6</c:v>
                </c:pt>
                <c:pt idx="602">
                  <c:v>3.9650000000000002E-6</c:v>
                </c:pt>
                <c:pt idx="603">
                  <c:v>3.9670000000000003E-6</c:v>
                </c:pt>
                <c:pt idx="604">
                  <c:v>3.963E-6</c:v>
                </c:pt>
                <c:pt idx="605">
                  <c:v>3.9589999999999997E-6</c:v>
                </c:pt>
                <c:pt idx="606">
                  <c:v>3.9609999999999999E-6</c:v>
                </c:pt>
                <c:pt idx="607">
                  <c:v>3.963E-6</c:v>
                </c:pt>
                <c:pt idx="608">
                  <c:v>3.9650000000000002E-6</c:v>
                </c:pt>
                <c:pt idx="609">
                  <c:v>3.9670000000000003E-6</c:v>
                </c:pt>
                <c:pt idx="610">
                  <c:v>3.9689999999999996E-6</c:v>
                </c:pt>
                <c:pt idx="611">
                  <c:v>3.9650000000000002E-6</c:v>
                </c:pt>
                <c:pt idx="612">
                  <c:v>3.9670000000000003E-6</c:v>
                </c:pt>
                <c:pt idx="613">
                  <c:v>3.9689999999999996E-6</c:v>
                </c:pt>
                <c:pt idx="614">
                  <c:v>3.9709999999999998E-6</c:v>
                </c:pt>
                <c:pt idx="615">
                  <c:v>3.9729999999999999E-6</c:v>
                </c:pt>
                <c:pt idx="616">
                  <c:v>3.9750000000000001E-6</c:v>
                </c:pt>
                <c:pt idx="617">
                  <c:v>3.9770000000000002E-6</c:v>
                </c:pt>
                <c:pt idx="618">
                  <c:v>3.9790000000000004E-6</c:v>
                </c:pt>
                <c:pt idx="619">
                  <c:v>3.9809999999999997E-6</c:v>
                </c:pt>
                <c:pt idx="620">
                  <c:v>3.9829999999999998E-6</c:v>
                </c:pt>
                <c:pt idx="621">
                  <c:v>3.9720000000000003E-6</c:v>
                </c:pt>
                <c:pt idx="622">
                  <c:v>3.9750000000000001E-6</c:v>
                </c:pt>
                <c:pt idx="623">
                  <c:v>3.9770000000000002E-6</c:v>
                </c:pt>
                <c:pt idx="624">
                  <c:v>3.9790000000000004E-6</c:v>
                </c:pt>
                <c:pt idx="625">
                  <c:v>3.9820000000000002E-6</c:v>
                </c:pt>
                <c:pt idx="626">
                  <c:v>3.9840000000000003E-6</c:v>
                </c:pt>
                <c:pt idx="627">
                  <c:v>3.9790000000000004E-6</c:v>
                </c:pt>
                <c:pt idx="628">
                  <c:v>3.9809999999999997E-6</c:v>
                </c:pt>
                <c:pt idx="629">
                  <c:v>3.9829999999999998E-6</c:v>
                </c:pt>
                <c:pt idx="630">
                  <c:v>3.9840000000000003E-6</c:v>
                </c:pt>
                <c:pt idx="631">
                  <c:v>3.9859999999999996E-6</c:v>
                </c:pt>
                <c:pt idx="632">
                  <c:v>3.9879999999999998E-6</c:v>
                </c:pt>
                <c:pt idx="633">
                  <c:v>3.9820000000000002E-6</c:v>
                </c:pt>
                <c:pt idx="634">
                  <c:v>3.9840000000000003E-6</c:v>
                </c:pt>
                <c:pt idx="635">
                  <c:v>3.985E-6</c:v>
                </c:pt>
                <c:pt idx="636">
                  <c:v>3.9870000000000001E-6</c:v>
                </c:pt>
                <c:pt idx="637">
                  <c:v>3.9879999999999998E-6</c:v>
                </c:pt>
                <c:pt idx="638">
                  <c:v>3.9899999999999999E-6</c:v>
                </c:pt>
                <c:pt idx="639">
                  <c:v>3.9920000000000001E-6</c:v>
                </c:pt>
                <c:pt idx="640">
                  <c:v>3.9859999999999996E-6</c:v>
                </c:pt>
                <c:pt idx="641">
                  <c:v>3.9879999999999998E-6</c:v>
                </c:pt>
                <c:pt idx="642">
                  <c:v>3.9829999999999998E-6</c:v>
                </c:pt>
                <c:pt idx="643">
                  <c:v>3.985E-6</c:v>
                </c:pt>
                <c:pt idx="644">
                  <c:v>3.9870000000000001E-6</c:v>
                </c:pt>
                <c:pt idx="645">
                  <c:v>3.9879999999999998E-6</c:v>
                </c:pt>
                <c:pt idx="646">
                  <c:v>3.9899999999999999E-6</c:v>
                </c:pt>
                <c:pt idx="647">
                  <c:v>3.9910000000000004E-6</c:v>
                </c:pt>
                <c:pt idx="648">
                  <c:v>3.9929999999999997E-6</c:v>
                </c:pt>
                <c:pt idx="649">
                  <c:v>3.9940000000000002E-6</c:v>
                </c:pt>
                <c:pt idx="650">
                  <c:v>3.9949999999999999E-6</c:v>
                </c:pt>
                <c:pt idx="651">
                  <c:v>3.9960000000000004E-6</c:v>
                </c:pt>
                <c:pt idx="652">
                  <c:v>3.997E-6</c:v>
                </c:pt>
                <c:pt idx="653">
                  <c:v>3.9979999999999997E-6</c:v>
                </c:pt>
                <c:pt idx="654">
                  <c:v>3.9990000000000002E-6</c:v>
                </c:pt>
                <c:pt idx="655">
                  <c:v>3.9999999999999998E-6</c:v>
                </c:pt>
                <c:pt idx="656">
                  <c:v>3.9999999999999998E-6</c:v>
                </c:pt>
                <c:pt idx="657">
                  <c:v>4.0010000000000003E-6</c:v>
                </c:pt>
                <c:pt idx="658">
                  <c:v>3.9949999999999999E-6</c:v>
                </c:pt>
                <c:pt idx="659">
                  <c:v>3.9949999999999999E-6</c:v>
                </c:pt>
                <c:pt idx="660">
                  <c:v>3.9899999999999999E-6</c:v>
                </c:pt>
                <c:pt idx="661">
                  <c:v>3.9910000000000004E-6</c:v>
                </c:pt>
                <c:pt idx="662">
                  <c:v>3.9920000000000001E-6</c:v>
                </c:pt>
                <c:pt idx="663">
                  <c:v>3.9929999999999997E-6</c:v>
                </c:pt>
                <c:pt idx="664">
                  <c:v>3.9940000000000002E-6</c:v>
                </c:pt>
                <c:pt idx="665">
                  <c:v>3.9949999999999999E-6</c:v>
                </c:pt>
                <c:pt idx="666">
                  <c:v>3.997E-6</c:v>
                </c:pt>
                <c:pt idx="667">
                  <c:v>3.9979999999999997E-6</c:v>
                </c:pt>
                <c:pt idx="668">
                  <c:v>3.9929999999999997E-6</c:v>
                </c:pt>
                <c:pt idx="669">
                  <c:v>3.9949999999999999E-6</c:v>
                </c:pt>
                <c:pt idx="670">
                  <c:v>3.997E-6</c:v>
                </c:pt>
                <c:pt idx="671">
                  <c:v>3.9990000000000002E-6</c:v>
                </c:pt>
                <c:pt idx="672">
                  <c:v>4.002E-6</c:v>
                </c:pt>
                <c:pt idx="673">
                  <c:v>4.0040000000000001E-6</c:v>
                </c:pt>
                <c:pt idx="674">
                  <c:v>4.0069999999999999E-6</c:v>
                </c:pt>
                <c:pt idx="675">
                  <c:v>4.0099999999999997E-6</c:v>
                </c:pt>
                <c:pt idx="676">
                  <c:v>4.0119999999999999E-6</c:v>
                </c:pt>
                <c:pt idx="677">
                  <c:v>4.0149999999999997E-6</c:v>
                </c:pt>
                <c:pt idx="678">
                  <c:v>4.0180000000000003E-6</c:v>
                </c:pt>
                <c:pt idx="679">
                  <c:v>4.0210000000000001E-6</c:v>
                </c:pt>
                <c:pt idx="680">
                  <c:v>4.0169999999999998E-6</c:v>
                </c:pt>
                <c:pt idx="681">
                  <c:v>4.019E-6</c:v>
                </c:pt>
                <c:pt idx="682">
                  <c:v>4.0219999999999998E-6</c:v>
                </c:pt>
                <c:pt idx="683">
                  <c:v>4.0249999999999996E-6</c:v>
                </c:pt>
                <c:pt idx="684">
                  <c:v>4.0280000000000002E-6</c:v>
                </c:pt>
                <c:pt idx="685">
                  <c:v>4.0300000000000004E-6</c:v>
                </c:pt>
                <c:pt idx="686">
                  <c:v>4.0330000000000002E-6</c:v>
                </c:pt>
                <c:pt idx="687">
                  <c:v>4.036E-6</c:v>
                </c:pt>
                <c:pt idx="688">
                  <c:v>4.0380000000000001E-6</c:v>
                </c:pt>
                <c:pt idx="689">
                  <c:v>4.0409999999999999E-6</c:v>
                </c:pt>
                <c:pt idx="690">
                  <c:v>4.0430000000000001E-6</c:v>
                </c:pt>
                <c:pt idx="691">
                  <c:v>4.0459999999999999E-6</c:v>
                </c:pt>
                <c:pt idx="692">
                  <c:v>4.048E-6</c:v>
                </c:pt>
                <c:pt idx="693">
                  <c:v>4.0509999999999998E-6</c:v>
                </c:pt>
                <c:pt idx="694">
                  <c:v>4.053E-6</c:v>
                </c:pt>
                <c:pt idx="695">
                  <c:v>4.0559999999999998E-6</c:v>
                </c:pt>
                <c:pt idx="696">
                  <c:v>4.0579999999999999E-6</c:v>
                </c:pt>
                <c:pt idx="697">
                  <c:v>4.0609999999999997E-6</c:v>
                </c:pt>
                <c:pt idx="698">
                  <c:v>4.0629999999999999E-6</c:v>
                </c:pt>
                <c:pt idx="699">
                  <c:v>4.0659999999999997E-6</c:v>
                </c:pt>
                <c:pt idx="700">
                  <c:v>4.0679999999999998E-6</c:v>
                </c:pt>
                <c:pt idx="701">
                  <c:v>4.0709999999999996E-6</c:v>
                </c:pt>
                <c:pt idx="702">
                  <c:v>4.0740000000000003E-6</c:v>
                </c:pt>
                <c:pt idx="703">
                  <c:v>4.0770000000000001E-6</c:v>
                </c:pt>
                <c:pt idx="704">
                  <c:v>4.0799999999999999E-6</c:v>
                </c:pt>
                <c:pt idx="705">
                  <c:v>4.0829999999999997E-6</c:v>
                </c:pt>
                <c:pt idx="706">
                  <c:v>4.087E-6</c:v>
                </c:pt>
                <c:pt idx="707">
                  <c:v>4.0899999999999998E-6</c:v>
                </c:pt>
                <c:pt idx="708">
                  <c:v>4.0929999999999996E-6</c:v>
                </c:pt>
                <c:pt idx="709">
                  <c:v>4.0969999999999999E-6</c:v>
                </c:pt>
                <c:pt idx="710">
                  <c:v>4.0999999999999997E-6</c:v>
                </c:pt>
                <c:pt idx="711">
                  <c:v>4.1030000000000004E-6</c:v>
                </c:pt>
                <c:pt idx="712">
                  <c:v>4.1069999999999998E-6</c:v>
                </c:pt>
                <c:pt idx="713">
                  <c:v>4.1099999999999996E-6</c:v>
                </c:pt>
                <c:pt idx="714">
                  <c:v>4.1130000000000003E-6</c:v>
                </c:pt>
                <c:pt idx="715">
                  <c:v>4.1160000000000001E-6</c:v>
                </c:pt>
                <c:pt idx="716">
                  <c:v>4.1189999999999999E-6</c:v>
                </c:pt>
                <c:pt idx="717">
                  <c:v>4.1219999999999997E-6</c:v>
                </c:pt>
                <c:pt idx="718">
                  <c:v>4.1250000000000003E-6</c:v>
                </c:pt>
                <c:pt idx="719">
                  <c:v>4.1280000000000001E-6</c:v>
                </c:pt>
                <c:pt idx="720">
                  <c:v>4.1309999999999999E-6</c:v>
                </c:pt>
                <c:pt idx="721">
                  <c:v>4.126E-6</c:v>
                </c:pt>
                <c:pt idx="722">
                  <c:v>4.1289999999999998E-6</c:v>
                </c:pt>
                <c:pt idx="723">
                  <c:v>4.1320000000000004E-6</c:v>
                </c:pt>
                <c:pt idx="724">
                  <c:v>4.1350000000000002E-6</c:v>
                </c:pt>
                <c:pt idx="725">
                  <c:v>4.1389999999999997E-6</c:v>
                </c:pt>
                <c:pt idx="726">
                  <c:v>4.1420000000000003E-6</c:v>
                </c:pt>
                <c:pt idx="727">
                  <c:v>4.138E-6</c:v>
                </c:pt>
                <c:pt idx="728">
                  <c:v>4.1330000000000001E-6</c:v>
                </c:pt>
                <c:pt idx="729">
                  <c:v>4.1359999999999999E-6</c:v>
                </c:pt>
                <c:pt idx="730">
                  <c:v>4.1400000000000002E-6</c:v>
                </c:pt>
                <c:pt idx="731">
                  <c:v>4.143E-6</c:v>
                </c:pt>
                <c:pt idx="732">
                  <c:v>4.1459999999999998E-6</c:v>
                </c:pt>
                <c:pt idx="733">
                  <c:v>4.1489999999999996E-6</c:v>
                </c:pt>
                <c:pt idx="734">
                  <c:v>4.1439999999999996E-6</c:v>
                </c:pt>
                <c:pt idx="735">
                  <c:v>4.1400000000000002E-6</c:v>
                </c:pt>
                <c:pt idx="736">
                  <c:v>4.1420000000000003E-6</c:v>
                </c:pt>
                <c:pt idx="737">
                  <c:v>4.138E-6</c:v>
                </c:pt>
                <c:pt idx="738">
                  <c:v>4.1400000000000002E-6</c:v>
                </c:pt>
                <c:pt idx="739">
                  <c:v>4.1350000000000002E-6</c:v>
                </c:pt>
                <c:pt idx="740">
                  <c:v>4.1370000000000004E-6</c:v>
                </c:pt>
                <c:pt idx="741">
                  <c:v>4.1320000000000004E-6</c:v>
                </c:pt>
                <c:pt idx="742">
                  <c:v>4.1350000000000002E-6</c:v>
                </c:pt>
                <c:pt idx="743">
                  <c:v>4.1370000000000004E-6</c:v>
                </c:pt>
                <c:pt idx="744">
                  <c:v>4.1389999999999997E-6</c:v>
                </c:pt>
                <c:pt idx="745">
                  <c:v>4.1409999999999998E-6</c:v>
                </c:pt>
                <c:pt idx="746">
                  <c:v>4.1439999999999996E-6</c:v>
                </c:pt>
                <c:pt idx="747">
                  <c:v>4.1370000000000004E-6</c:v>
                </c:pt>
                <c:pt idx="748">
                  <c:v>4.1389999999999997E-6</c:v>
                </c:pt>
                <c:pt idx="749">
                  <c:v>4.1320000000000004E-6</c:v>
                </c:pt>
                <c:pt idx="750">
                  <c:v>4.1339999999999997E-6</c:v>
                </c:pt>
                <c:pt idx="751">
                  <c:v>4.1350000000000002E-6</c:v>
                </c:pt>
                <c:pt idx="752">
                  <c:v>4.1359999999999999E-6</c:v>
                </c:pt>
                <c:pt idx="753">
                  <c:v>4.138E-6</c:v>
                </c:pt>
                <c:pt idx="754">
                  <c:v>4.1389999999999997E-6</c:v>
                </c:pt>
                <c:pt idx="755">
                  <c:v>4.1400000000000002E-6</c:v>
                </c:pt>
                <c:pt idx="756">
                  <c:v>4.1420000000000003E-6</c:v>
                </c:pt>
                <c:pt idx="757">
                  <c:v>4.1439999999999996E-6</c:v>
                </c:pt>
                <c:pt idx="758">
                  <c:v>4.1459999999999998E-6</c:v>
                </c:pt>
                <c:pt idx="759">
                  <c:v>4.1479999999999999E-6</c:v>
                </c:pt>
                <c:pt idx="760">
                  <c:v>4.1509999999999997E-6</c:v>
                </c:pt>
                <c:pt idx="761">
                  <c:v>4.1540000000000004E-6</c:v>
                </c:pt>
                <c:pt idx="762">
                  <c:v>4.1570000000000002E-6</c:v>
                </c:pt>
                <c:pt idx="763">
                  <c:v>4.1609999999999996E-6</c:v>
                </c:pt>
                <c:pt idx="764">
                  <c:v>4.1640000000000003E-6</c:v>
                </c:pt>
                <c:pt idx="765">
                  <c:v>4.1670000000000001E-6</c:v>
                </c:pt>
                <c:pt idx="766">
                  <c:v>4.1699999999999999E-6</c:v>
                </c:pt>
                <c:pt idx="767">
                  <c:v>4.1729999999999997E-6</c:v>
                </c:pt>
                <c:pt idx="768">
                  <c:v>4.1679999999999997E-6</c:v>
                </c:pt>
                <c:pt idx="769">
                  <c:v>4.1699999999999999E-6</c:v>
                </c:pt>
                <c:pt idx="770">
                  <c:v>4.172E-6</c:v>
                </c:pt>
                <c:pt idx="771">
                  <c:v>4.1740000000000002E-6</c:v>
                </c:pt>
                <c:pt idx="772">
                  <c:v>4.1749999999999998E-6</c:v>
                </c:pt>
                <c:pt idx="773">
                  <c:v>4.177E-6</c:v>
                </c:pt>
                <c:pt idx="774">
                  <c:v>4.1779999999999996E-6</c:v>
                </c:pt>
                <c:pt idx="775">
                  <c:v>4.1799999999999998E-6</c:v>
                </c:pt>
                <c:pt idx="776">
                  <c:v>4.1810000000000003E-6</c:v>
                </c:pt>
                <c:pt idx="777">
                  <c:v>4.1819999999999999E-6</c:v>
                </c:pt>
                <c:pt idx="778">
                  <c:v>4.1840000000000001E-6</c:v>
                </c:pt>
                <c:pt idx="779">
                  <c:v>4.1849999999999997E-6</c:v>
                </c:pt>
                <c:pt idx="780">
                  <c:v>4.1860000000000002E-6</c:v>
                </c:pt>
                <c:pt idx="781">
                  <c:v>4.1880000000000004E-6</c:v>
                </c:pt>
                <c:pt idx="782">
                  <c:v>4.189E-6</c:v>
                </c:pt>
                <c:pt idx="783">
                  <c:v>4.1910000000000002E-6</c:v>
                </c:pt>
                <c:pt idx="784">
                  <c:v>4.1919999999999998E-6</c:v>
                </c:pt>
                <c:pt idx="785">
                  <c:v>4.194E-6</c:v>
                </c:pt>
                <c:pt idx="786">
                  <c:v>4.1949999999999996E-6</c:v>
                </c:pt>
                <c:pt idx="787">
                  <c:v>4.1969999999999998E-6</c:v>
                </c:pt>
                <c:pt idx="788">
                  <c:v>4.1980000000000003E-6</c:v>
                </c:pt>
                <c:pt idx="789">
                  <c:v>4.1999999999999996E-6</c:v>
                </c:pt>
                <c:pt idx="790">
                  <c:v>4.2010000000000001E-6</c:v>
                </c:pt>
                <c:pt idx="791">
                  <c:v>4.2030000000000002E-6</c:v>
                </c:pt>
                <c:pt idx="792">
                  <c:v>4.2050000000000004E-6</c:v>
                </c:pt>
                <c:pt idx="793">
                  <c:v>4.2069999999999997E-6</c:v>
                </c:pt>
                <c:pt idx="794">
                  <c:v>4.2089999999999999E-6</c:v>
                </c:pt>
                <c:pt idx="795">
                  <c:v>4.211E-6</c:v>
                </c:pt>
                <c:pt idx="796">
                  <c:v>4.2130000000000002E-6</c:v>
                </c:pt>
                <c:pt idx="797">
                  <c:v>4.216E-6</c:v>
                </c:pt>
                <c:pt idx="798">
                  <c:v>4.2180000000000001E-6</c:v>
                </c:pt>
                <c:pt idx="799">
                  <c:v>4.2209999999999999E-6</c:v>
                </c:pt>
                <c:pt idx="800">
                  <c:v>4.2239999999999997E-6</c:v>
                </c:pt>
                <c:pt idx="801">
                  <c:v>4.2189999999999998E-6</c:v>
                </c:pt>
                <c:pt idx="802">
                  <c:v>4.2139999999999998E-6</c:v>
                </c:pt>
                <c:pt idx="803">
                  <c:v>4.2169999999999996E-6</c:v>
                </c:pt>
                <c:pt idx="804">
                  <c:v>4.2200000000000003E-6</c:v>
                </c:pt>
                <c:pt idx="805">
                  <c:v>4.2220000000000004E-6</c:v>
                </c:pt>
                <c:pt idx="806">
                  <c:v>4.2250000000000002E-6</c:v>
                </c:pt>
                <c:pt idx="807">
                  <c:v>4.2270000000000004E-6</c:v>
                </c:pt>
                <c:pt idx="808">
                  <c:v>4.2289999999999997E-6</c:v>
                </c:pt>
                <c:pt idx="809">
                  <c:v>4.2230000000000001E-6</c:v>
                </c:pt>
                <c:pt idx="810">
                  <c:v>4.2250000000000002E-6</c:v>
                </c:pt>
                <c:pt idx="811">
                  <c:v>4.2270000000000004E-6</c:v>
                </c:pt>
                <c:pt idx="812">
                  <c:v>4.228E-6</c:v>
                </c:pt>
                <c:pt idx="813">
                  <c:v>4.2300000000000002E-6</c:v>
                </c:pt>
                <c:pt idx="814">
                  <c:v>4.2309999999999998E-6</c:v>
                </c:pt>
                <c:pt idx="815">
                  <c:v>4.2239999999999997E-6</c:v>
                </c:pt>
                <c:pt idx="816">
                  <c:v>4.2250000000000002E-6</c:v>
                </c:pt>
                <c:pt idx="817">
                  <c:v>4.2259999999999999E-6</c:v>
                </c:pt>
                <c:pt idx="818">
                  <c:v>4.2270000000000004E-6</c:v>
                </c:pt>
                <c:pt idx="819">
                  <c:v>4.2289999999999997E-6</c:v>
                </c:pt>
                <c:pt idx="820">
                  <c:v>4.2300000000000002E-6</c:v>
                </c:pt>
                <c:pt idx="821">
                  <c:v>4.2309999999999998E-6</c:v>
                </c:pt>
                <c:pt idx="822">
                  <c:v>4.2320000000000003E-6</c:v>
                </c:pt>
                <c:pt idx="823">
                  <c:v>4.233E-6</c:v>
                </c:pt>
                <c:pt idx="824">
                  <c:v>4.2339999999999996E-6</c:v>
                </c:pt>
                <c:pt idx="825">
                  <c:v>4.2350000000000001E-6</c:v>
                </c:pt>
                <c:pt idx="826">
                  <c:v>4.2359999999999998E-6</c:v>
                </c:pt>
                <c:pt idx="827">
                  <c:v>4.2370000000000003E-6</c:v>
                </c:pt>
                <c:pt idx="828">
                  <c:v>4.2379999999999999E-6</c:v>
                </c:pt>
                <c:pt idx="829">
                  <c:v>4.2390000000000004E-6</c:v>
                </c:pt>
                <c:pt idx="830">
                  <c:v>4.2409999999999997E-6</c:v>
                </c:pt>
                <c:pt idx="831">
                  <c:v>4.2420000000000002E-6</c:v>
                </c:pt>
                <c:pt idx="832">
                  <c:v>4.2429999999999999E-6</c:v>
                </c:pt>
                <c:pt idx="833">
                  <c:v>4.245E-6</c:v>
                </c:pt>
                <c:pt idx="834">
                  <c:v>4.2470000000000002E-6</c:v>
                </c:pt>
                <c:pt idx="835">
                  <c:v>4.2479999999999998E-6</c:v>
                </c:pt>
                <c:pt idx="836">
                  <c:v>4.25E-6</c:v>
                </c:pt>
                <c:pt idx="837">
                  <c:v>4.2440000000000004E-6</c:v>
                </c:pt>
                <c:pt idx="838">
                  <c:v>4.2459999999999997E-6</c:v>
                </c:pt>
                <c:pt idx="839">
                  <c:v>4.2479999999999998E-6</c:v>
                </c:pt>
                <c:pt idx="840">
                  <c:v>4.25E-6</c:v>
                </c:pt>
                <c:pt idx="841">
                  <c:v>4.2529999999999998E-6</c:v>
                </c:pt>
                <c:pt idx="842">
                  <c:v>4.2549999999999999E-6</c:v>
                </c:pt>
                <c:pt idx="843">
                  <c:v>4.2560000000000004E-6</c:v>
                </c:pt>
                <c:pt idx="844">
                  <c:v>4.2579999999999997E-6</c:v>
                </c:pt>
                <c:pt idx="845">
                  <c:v>4.25E-6</c:v>
                </c:pt>
                <c:pt idx="846">
                  <c:v>4.2520000000000001E-6</c:v>
                </c:pt>
                <c:pt idx="847">
                  <c:v>4.2529999999999998E-6</c:v>
                </c:pt>
                <c:pt idx="848">
                  <c:v>4.2540000000000003E-6</c:v>
                </c:pt>
                <c:pt idx="849">
                  <c:v>4.2549999999999999E-6</c:v>
                </c:pt>
                <c:pt idx="850">
                  <c:v>4.2560000000000004E-6</c:v>
                </c:pt>
                <c:pt idx="851">
                  <c:v>4.2570000000000001E-6</c:v>
                </c:pt>
                <c:pt idx="852">
                  <c:v>4.2579999999999997E-6</c:v>
                </c:pt>
                <c:pt idx="853">
                  <c:v>4.2590000000000002E-6</c:v>
                </c:pt>
                <c:pt idx="854">
                  <c:v>4.2599999999999999E-6</c:v>
                </c:pt>
                <c:pt idx="855">
                  <c:v>4.2610000000000004E-6</c:v>
                </c:pt>
                <c:pt idx="856">
                  <c:v>4.2629999999999997E-6</c:v>
                </c:pt>
                <c:pt idx="857">
                  <c:v>4.2640000000000002E-6</c:v>
                </c:pt>
                <c:pt idx="858">
                  <c:v>4.2660000000000003E-6</c:v>
                </c:pt>
                <c:pt idx="859">
                  <c:v>4.267E-6</c:v>
                </c:pt>
                <c:pt idx="860">
                  <c:v>4.2690000000000001E-6</c:v>
                </c:pt>
                <c:pt idx="861">
                  <c:v>4.2710000000000003E-6</c:v>
                </c:pt>
                <c:pt idx="862">
                  <c:v>4.2729999999999996E-6</c:v>
                </c:pt>
                <c:pt idx="863">
                  <c:v>4.2740000000000001E-6</c:v>
                </c:pt>
                <c:pt idx="864">
                  <c:v>4.2760000000000002E-6</c:v>
                </c:pt>
                <c:pt idx="865">
                  <c:v>4.2780000000000004E-6</c:v>
                </c:pt>
                <c:pt idx="866">
                  <c:v>4.279E-6</c:v>
                </c:pt>
                <c:pt idx="867">
                  <c:v>4.2799999999999997E-6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4597-4AAB-BD68-81D15BBE4770}"/>
            </c:ext>
          </c:extLst>
        </c:ser>
        <c:ser>
          <c:idx val="5"/>
          <c:order val="5"/>
          <c:tx>
            <c:strRef>
              <c:f>NEMI!$W$1</c:f>
              <c:strCache>
                <c:ptCount val="1"/>
                <c:pt idx="0">
                  <c:v>5 deg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NEMI!$W$3:$W$870</c:f>
              <c:numCache>
                <c:formatCode>0.00E+00</c:formatCode>
                <c:ptCount val="868"/>
              </c:numCache>
            </c:numRef>
          </c:xVal>
          <c:yVal>
            <c:numRef>
              <c:f>NEMI!$X$3:$X$870</c:f>
              <c:numCache>
                <c:formatCode>0.00E+00</c:formatCode>
                <c:ptCount val="868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4597-4AAB-BD68-81D15BBE4770}"/>
            </c:ext>
          </c:extLst>
        </c:ser>
        <c:ser>
          <c:idx val="8"/>
          <c:order val="6"/>
          <c:tx>
            <c:strRef>
              <c:f>NEMI!$Y$1</c:f>
              <c:strCache>
                <c:ptCount val="1"/>
                <c:pt idx="0">
                  <c:v>10 deg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NEMI!$Y$3:$Y$870</c:f>
              <c:numCache>
                <c:formatCode>0.00E+00</c:formatCode>
                <c:ptCount val="868"/>
              </c:numCache>
            </c:numRef>
          </c:xVal>
          <c:yVal>
            <c:numRef>
              <c:f>NEMI!$Z$3:$Z$870</c:f>
              <c:numCache>
                <c:formatCode>0.00E+00</c:formatCode>
                <c:ptCount val="868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4597-4AAB-BD68-81D15BBE4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7258200"/>
        <c:axId val="1377253608"/>
      </c:scatterChart>
      <c:valAx>
        <c:axId val="1377258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253608"/>
        <c:crosses val="autoZero"/>
        <c:crossBetween val="midCat"/>
        <c:majorUnit val="0.2"/>
        <c:dispUnits>
          <c:custUnit val="1.0000000000000002E-2"/>
          <c:dispUnitsLbl>
            <c:layout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1377253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i="0" baseline="0" dirty="0">
                    <a:effectLst/>
                  </a:rPr>
                  <a:t>Normalized emittance y-axis </a:t>
                </a:r>
                <a:endParaRPr lang="en-US" sz="2000" b="0" i="0" baseline="0" dirty="0" smtClean="0">
                  <a:effectLst/>
                </a:endParaRPr>
              </a:p>
              <a:p>
                <a:pPr>
                  <a:defRPr/>
                </a:pPr>
                <a:r>
                  <a:rPr lang="en-US" sz="2000" b="0" i="0" baseline="0" dirty="0" smtClean="0">
                    <a:effectLst/>
                  </a:rPr>
                  <a:t>[</a:t>
                </a:r>
                <a:r>
                  <a:rPr lang="el-GR" sz="2000" b="0" i="0" baseline="0" dirty="0">
                    <a:effectLst/>
                  </a:rPr>
                  <a:t>π </a:t>
                </a:r>
                <a:r>
                  <a:rPr lang="en-US" sz="2000" b="0" i="0" baseline="0" dirty="0">
                    <a:effectLst/>
                  </a:rPr>
                  <a:t>mm </a:t>
                </a:r>
                <a:r>
                  <a:rPr lang="en-US" sz="2000" b="0" i="0" baseline="0" dirty="0" err="1">
                    <a:effectLst/>
                  </a:rPr>
                  <a:t>mrad</a:t>
                </a:r>
                <a:r>
                  <a:rPr lang="en-US" sz="2000" b="0" i="0" baseline="0" dirty="0">
                    <a:effectLst/>
                  </a:rPr>
                  <a:t>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258200"/>
        <c:crosses val="autoZero"/>
        <c:crossBetween val="midCat"/>
        <c:majorUnit val="1.0000000000000004E-6"/>
        <c:dispUnits>
          <c:custUnit val="1.0000000000000004E-6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20329627914161"/>
          <c:y val="0.23947185900061085"/>
          <c:w val="0.72667052647830799"/>
          <c:h val="0.64840837461948486"/>
        </c:manualLayout>
      </c:layout>
      <c:scatterChart>
        <c:scatterStyle val="lineMarker"/>
        <c:varyColors val="0"/>
        <c:ser>
          <c:idx val="0"/>
          <c:order val="0"/>
          <c:tx>
            <c:strRef>
              <c:f>'AVG Y space_charge'!$A$1</c:f>
              <c:strCache>
                <c:ptCount val="1"/>
                <c:pt idx="0">
                  <c:v>0.0mm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'AVG Y space_charge'!$A$3:$A$870</c:f>
              <c:numCache>
                <c:formatCode>0.00E+00</c:formatCode>
                <c:ptCount val="868"/>
                <c:pt idx="0">
                  <c:v>2.0852465598979802E-3</c:v>
                </c:pt>
                <c:pt idx="1">
                  <c:v>2.2343173976395402E-3</c:v>
                </c:pt>
                <c:pt idx="2">
                  <c:v>2.3896657515072501E-3</c:v>
                </c:pt>
                <c:pt idx="3">
                  <c:v>2.5539835193151401E-3</c:v>
                </c:pt>
                <c:pt idx="4">
                  <c:v>2.7249831723565E-3</c:v>
                </c:pt>
                <c:pt idx="5">
                  <c:v>2.9037074238159499E-3</c:v>
                </c:pt>
                <c:pt idx="6">
                  <c:v>3.08049462057734E-3</c:v>
                </c:pt>
                <c:pt idx="7">
                  <c:v>3.27112410214454E-3</c:v>
                </c:pt>
                <c:pt idx="8">
                  <c:v>3.4708797636555698E-3</c:v>
                </c:pt>
                <c:pt idx="9">
                  <c:v>3.6748898035977502E-3</c:v>
                </c:pt>
                <c:pt idx="10">
                  <c:v>3.8868374157148698E-3</c:v>
                </c:pt>
                <c:pt idx="11">
                  <c:v>4.10243587742588E-3</c:v>
                </c:pt>
                <c:pt idx="12">
                  <c:v>4.3210974465623603E-3</c:v>
                </c:pt>
                <c:pt idx="13">
                  <c:v>4.5638198469821201E-3</c:v>
                </c:pt>
                <c:pt idx="14">
                  <c:v>4.8001118876324E-3</c:v>
                </c:pt>
                <c:pt idx="15">
                  <c:v>5.0498742619428504E-3</c:v>
                </c:pt>
                <c:pt idx="16">
                  <c:v>5.3082619730945302E-3</c:v>
                </c:pt>
                <c:pt idx="17">
                  <c:v>5.5775094735288598E-3</c:v>
                </c:pt>
                <c:pt idx="18">
                  <c:v>5.8559500243439396E-3</c:v>
                </c:pt>
                <c:pt idx="19">
                  <c:v>6.1460740817595103E-3</c:v>
                </c:pt>
                <c:pt idx="20">
                  <c:v>6.4266821389330504E-3</c:v>
                </c:pt>
                <c:pt idx="21">
                  <c:v>6.7280070370153303E-3</c:v>
                </c:pt>
                <c:pt idx="22">
                  <c:v>7.02546519001708E-3</c:v>
                </c:pt>
                <c:pt idx="23">
                  <c:v>7.3534120533769402E-3</c:v>
                </c:pt>
                <c:pt idx="24">
                  <c:v>7.6743660995183503E-3</c:v>
                </c:pt>
                <c:pt idx="25">
                  <c:v>7.9952382055082198E-3</c:v>
                </c:pt>
                <c:pt idx="26">
                  <c:v>8.3403140310506895E-3</c:v>
                </c:pt>
                <c:pt idx="27">
                  <c:v>8.6885720096916298E-3</c:v>
                </c:pt>
                <c:pt idx="28">
                  <c:v>9.0427358794698195E-3</c:v>
                </c:pt>
                <c:pt idx="29">
                  <c:v>9.40607897034316E-3</c:v>
                </c:pt>
                <c:pt idx="30">
                  <c:v>9.7599562727616693E-3</c:v>
                </c:pt>
                <c:pt idx="31">
                  <c:v>1.0164560551886101E-2</c:v>
                </c:pt>
                <c:pt idx="32">
                  <c:v>1.0552038142374201E-2</c:v>
                </c:pt>
                <c:pt idx="33">
                  <c:v>1.09571511468465E-2</c:v>
                </c:pt>
                <c:pt idx="34">
                  <c:v>1.1363375610503599E-2</c:v>
                </c:pt>
                <c:pt idx="35">
                  <c:v>1.17697885423653E-2</c:v>
                </c:pt>
                <c:pt idx="36">
                  <c:v>1.22085399858902E-2</c:v>
                </c:pt>
                <c:pt idx="37">
                  <c:v>1.26528521461735E-2</c:v>
                </c:pt>
                <c:pt idx="38">
                  <c:v>1.3102238665287201E-2</c:v>
                </c:pt>
                <c:pt idx="39">
                  <c:v>1.35827118636964E-2</c:v>
                </c:pt>
                <c:pt idx="40">
                  <c:v>1.40526503702431E-2</c:v>
                </c:pt>
                <c:pt idx="41">
                  <c:v>1.4538273600182601E-2</c:v>
                </c:pt>
                <c:pt idx="42">
                  <c:v>1.50343236650458E-2</c:v>
                </c:pt>
                <c:pt idx="43">
                  <c:v>1.5528587801982499E-2</c:v>
                </c:pt>
                <c:pt idx="44">
                  <c:v>1.60261800582303E-2</c:v>
                </c:pt>
                <c:pt idx="45">
                  <c:v>1.65461109402395E-2</c:v>
                </c:pt>
                <c:pt idx="46">
                  <c:v>1.70693932814815E-2</c:v>
                </c:pt>
                <c:pt idx="47">
                  <c:v>1.7609354091419099E-2</c:v>
                </c:pt>
                <c:pt idx="48">
                  <c:v>1.81666883391392E-2</c:v>
                </c:pt>
                <c:pt idx="49">
                  <c:v>1.8712258271074301E-2</c:v>
                </c:pt>
                <c:pt idx="50">
                  <c:v>1.9251683880787601E-2</c:v>
                </c:pt>
                <c:pt idx="51">
                  <c:v>1.9831033846604999E-2</c:v>
                </c:pt>
                <c:pt idx="52">
                  <c:v>2.0396028346418099E-2</c:v>
                </c:pt>
                <c:pt idx="53">
                  <c:v>2.0961295866953999E-2</c:v>
                </c:pt>
                <c:pt idx="54">
                  <c:v>2.15778842215026E-2</c:v>
                </c:pt>
                <c:pt idx="55">
                  <c:v>2.2169470625997799E-2</c:v>
                </c:pt>
                <c:pt idx="56">
                  <c:v>2.28245998826965E-2</c:v>
                </c:pt>
                <c:pt idx="57">
                  <c:v>2.3463099780796699E-2</c:v>
                </c:pt>
                <c:pt idx="58">
                  <c:v>2.4111680076992398E-2</c:v>
                </c:pt>
                <c:pt idx="59">
                  <c:v>2.4730263096064499E-2</c:v>
                </c:pt>
                <c:pt idx="60">
                  <c:v>2.5377240067695799E-2</c:v>
                </c:pt>
                <c:pt idx="61">
                  <c:v>2.60647881608085E-2</c:v>
                </c:pt>
                <c:pt idx="62">
                  <c:v>2.67411870762315E-2</c:v>
                </c:pt>
                <c:pt idx="63">
                  <c:v>2.7404654373556801E-2</c:v>
                </c:pt>
                <c:pt idx="64">
                  <c:v>2.8064879091015901E-2</c:v>
                </c:pt>
                <c:pt idx="65">
                  <c:v>2.8767801252283402E-2</c:v>
                </c:pt>
                <c:pt idx="66">
                  <c:v>2.94439073859777E-2</c:v>
                </c:pt>
                <c:pt idx="67">
                  <c:v>3.0189015611435999E-2</c:v>
                </c:pt>
                <c:pt idx="68">
                  <c:v>3.0893948838154699E-2</c:v>
                </c:pt>
                <c:pt idx="69">
                  <c:v>3.1632649495600899E-2</c:v>
                </c:pt>
                <c:pt idx="70">
                  <c:v>3.2380397276897302E-2</c:v>
                </c:pt>
                <c:pt idx="71">
                  <c:v>3.3123512427684701E-2</c:v>
                </c:pt>
                <c:pt idx="72">
                  <c:v>3.3902793358736E-2</c:v>
                </c:pt>
                <c:pt idx="73">
                  <c:v>3.4663017207029398E-2</c:v>
                </c:pt>
                <c:pt idx="74">
                  <c:v>3.54606271371311E-2</c:v>
                </c:pt>
                <c:pt idx="75">
                  <c:v>3.6207679062943698E-2</c:v>
                </c:pt>
                <c:pt idx="76">
                  <c:v>3.6946037199565698E-2</c:v>
                </c:pt>
                <c:pt idx="77">
                  <c:v>3.7705809394132199E-2</c:v>
                </c:pt>
                <c:pt idx="78">
                  <c:v>3.8487816506559601E-2</c:v>
                </c:pt>
                <c:pt idx="79">
                  <c:v>3.9309221013784201E-2</c:v>
                </c:pt>
                <c:pt idx="80">
                  <c:v>4.0122077592600301E-2</c:v>
                </c:pt>
                <c:pt idx="81">
                  <c:v>4.0908177553511803E-2</c:v>
                </c:pt>
                <c:pt idx="82">
                  <c:v>4.1717311034579298E-2</c:v>
                </c:pt>
                <c:pt idx="83">
                  <c:v>4.2514980894575602E-2</c:v>
                </c:pt>
                <c:pt idx="84">
                  <c:v>4.3354073012278997E-2</c:v>
                </c:pt>
                <c:pt idx="85">
                  <c:v>4.4181359838135398E-2</c:v>
                </c:pt>
                <c:pt idx="86">
                  <c:v>4.4976840235564503E-2</c:v>
                </c:pt>
                <c:pt idx="87">
                  <c:v>4.5795537101263897E-2</c:v>
                </c:pt>
                <c:pt idx="88">
                  <c:v>4.6657782546127798E-2</c:v>
                </c:pt>
                <c:pt idx="89">
                  <c:v>4.7486279829984802E-2</c:v>
                </c:pt>
                <c:pt idx="90">
                  <c:v>4.8339255730759E-2</c:v>
                </c:pt>
                <c:pt idx="91">
                  <c:v>4.9197083951127797E-2</c:v>
                </c:pt>
                <c:pt idx="92">
                  <c:v>5.0059609913191701E-2</c:v>
                </c:pt>
                <c:pt idx="93">
                  <c:v>5.0884045489555399E-2</c:v>
                </c:pt>
                <c:pt idx="94">
                  <c:v>5.1733070556612901E-2</c:v>
                </c:pt>
                <c:pt idx="95">
                  <c:v>5.2585589677779397E-2</c:v>
                </c:pt>
                <c:pt idx="96">
                  <c:v>5.3508740407160298E-2</c:v>
                </c:pt>
                <c:pt idx="97">
                  <c:v>5.4414634735120801E-2</c:v>
                </c:pt>
                <c:pt idx="98">
                  <c:v>5.53484838822908E-2</c:v>
                </c:pt>
                <c:pt idx="99">
                  <c:v>5.6240325394638302E-2</c:v>
                </c:pt>
                <c:pt idx="100">
                  <c:v>5.7159917337920203E-2</c:v>
                </c:pt>
                <c:pt idx="101">
                  <c:v>5.8059368881775902E-2</c:v>
                </c:pt>
                <c:pt idx="102">
                  <c:v>5.8987210893258403E-2</c:v>
                </c:pt>
                <c:pt idx="103">
                  <c:v>5.9843297106821E-2</c:v>
                </c:pt>
                <c:pt idx="104">
                  <c:v>6.0752509413052401E-2</c:v>
                </c:pt>
                <c:pt idx="105">
                  <c:v>6.1664951911488401E-2</c:v>
                </c:pt>
                <c:pt idx="106">
                  <c:v>6.2527566015039296E-2</c:v>
                </c:pt>
                <c:pt idx="107">
                  <c:v>6.3445443028100096E-2</c:v>
                </c:pt>
                <c:pt idx="108">
                  <c:v>6.4420991948503994E-2</c:v>
                </c:pt>
                <c:pt idx="109">
                  <c:v>6.5345706417015606E-2</c:v>
                </c:pt>
                <c:pt idx="110">
                  <c:v>6.6245182178821999E-2</c:v>
                </c:pt>
                <c:pt idx="111">
                  <c:v>6.7175285096609402E-2</c:v>
                </c:pt>
                <c:pt idx="112">
                  <c:v>6.8108222952065894E-2</c:v>
                </c:pt>
                <c:pt idx="113">
                  <c:v>6.9014549860821006E-2</c:v>
                </c:pt>
                <c:pt idx="114">
                  <c:v>6.9893030186547606E-2</c:v>
                </c:pt>
                <c:pt idx="115">
                  <c:v>7.0863169991640704E-2</c:v>
                </c:pt>
                <c:pt idx="116">
                  <c:v>7.1744975383527504E-2</c:v>
                </c:pt>
                <c:pt idx="117">
                  <c:v>7.2689818103201104E-2</c:v>
                </c:pt>
                <c:pt idx="118">
                  <c:v>7.3605839691396099E-2</c:v>
                </c:pt>
                <c:pt idx="119">
                  <c:v>7.4491794464220898E-2</c:v>
                </c:pt>
                <c:pt idx="120">
                  <c:v>7.5443112805856305E-2</c:v>
                </c:pt>
                <c:pt idx="121">
                  <c:v>7.6462374500895797E-2</c:v>
                </c:pt>
                <c:pt idx="122">
                  <c:v>7.7353330326244002E-2</c:v>
                </c:pt>
                <c:pt idx="123">
                  <c:v>7.8245136442922997E-2</c:v>
                </c:pt>
                <c:pt idx="124">
                  <c:v>7.9171658672363504E-2</c:v>
                </c:pt>
                <c:pt idx="125">
                  <c:v>8.0134108617726796E-2</c:v>
                </c:pt>
                <c:pt idx="126">
                  <c:v>8.1029463939490606E-2</c:v>
                </c:pt>
                <c:pt idx="127">
                  <c:v>8.1925571315408993E-2</c:v>
                </c:pt>
                <c:pt idx="128">
                  <c:v>8.2857923352566504E-2</c:v>
                </c:pt>
                <c:pt idx="129">
                  <c:v>8.3791784851530701E-2</c:v>
                </c:pt>
                <c:pt idx="130">
                  <c:v>8.4799926394466998E-2</c:v>
                </c:pt>
                <c:pt idx="131">
                  <c:v>8.5700759808354607E-2</c:v>
                </c:pt>
                <c:pt idx="132">
                  <c:v>8.6639461154738903E-2</c:v>
                </c:pt>
                <c:pt idx="133">
                  <c:v>8.7579605032053406E-2</c:v>
                </c:pt>
                <c:pt idx="134">
                  <c:v>8.8559265967674702E-2</c:v>
                </c:pt>
                <c:pt idx="135">
                  <c:v>8.9464160118816194E-2</c:v>
                </c:pt>
                <c:pt idx="136">
                  <c:v>9.0408542308441697E-2</c:v>
                </c:pt>
                <c:pt idx="137">
                  <c:v>9.1314984292639803E-2</c:v>
                </c:pt>
                <c:pt idx="138">
                  <c:v>9.2261699804101094E-2</c:v>
                </c:pt>
                <c:pt idx="139">
                  <c:v>9.3249949851833699E-2</c:v>
                </c:pt>
                <c:pt idx="140">
                  <c:v>9.4159191302308903E-2</c:v>
                </c:pt>
                <c:pt idx="141">
                  <c:v>9.51099414016216E-2</c:v>
                </c:pt>
                <c:pt idx="142">
                  <c:v>9.6103474669706895E-2</c:v>
                </c:pt>
                <c:pt idx="143">
                  <c:v>9.7015403169848205E-2</c:v>
                </c:pt>
                <c:pt idx="144">
                  <c:v>9.8012416157010604E-2</c:v>
                </c:pt>
                <c:pt idx="145">
                  <c:v>9.8926084935481995E-2</c:v>
                </c:pt>
                <c:pt idx="146">
                  <c:v>9.9883357687140906E-2</c:v>
                </c:pt>
                <c:pt idx="147">
                  <c:v>0.100841904319019</c:v>
                </c:pt>
                <c:pt idx="148">
                  <c:v>0.101845767026814</c:v>
                </c:pt>
                <c:pt idx="149">
                  <c:v>0.102807271402895</c:v>
                </c:pt>
                <c:pt idx="150">
                  <c:v>0.103770025969014</c:v>
                </c:pt>
                <c:pt idx="151">
                  <c:v>0.10473402395105399</c:v>
                </c:pt>
                <c:pt idx="152">
                  <c:v>0.105790969608791</c:v>
                </c:pt>
                <c:pt idx="153">
                  <c:v>0.106711991369392</c:v>
                </c:pt>
                <c:pt idx="154">
                  <c:v>0.10768010862784699</c:v>
                </c:pt>
                <c:pt idx="155">
                  <c:v>0.108649437253537</c:v>
                </c:pt>
                <c:pt idx="156">
                  <c:v>0.10957237105880401</c:v>
                </c:pt>
                <c:pt idx="157">
                  <c:v>0.110495658340374</c:v>
                </c:pt>
                <c:pt idx="158">
                  <c:v>0.111467694341626</c:v>
                </c:pt>
                <c:pt idx="159">
                  <c:v>0.112392070395316</c:v>
                </c:pt>
                <c:pt idx="160">
                  <c:v>0.113366025381372</c:v>
                </c:pt>
                <c:pt idx="161">
                  <c:v>0.114440667050527</c:v>
                </c:pt>
                <c:pt idx="162">
                  <c:v>0.115367632865293</c:v>
                </c:pt>
                <c:pt idx="163">
                  <c:v>0.116396217217183</c:v>
                </c:pt>
                <c:pt idx="164">
                  <c:v>0.11732461944553101</c:v>
                </c:pt>
                <c:pt idx="165">
                  <c:v>0.11825333344870199</c:v>
                </c:pt>
                <c:pt idx="166">
                  <c:v>0.119234288738858</c:v>
                </c:pt>
                <c:pt idx="167">
                  <c:v>0.12016402202231</c:v>
                </c:pt>
                <c:pt idx="168">
                  <c:v>0.121094054425767</c:v>
                </c:pt>
                <c:pt idx="169">
                  <c:v>0.122184098925097</c:v>
                </c:pt>
                <c:pt idx="170">
                  <c:v>0.12311593541976899</c:v>
                </c:pt>
                <c:pt idx="171">
                  <c:v>0.12415639910717299</c:v>
                </c:pt>
                <c:pt idx="172">
                  <c:v>0.125089624850271</c:v>
                </c:pt>
                <c:pt idx="173">
                  <c:v>0.126023138115851</c:v>
                </c:pt>
                <c:pt idx="174">
                  <c:v>0.12701239911168999</c:v>
                </c:pt>
                <c:pt idx="175">
                  <c:v>0.12794688540765201</c:v>
                </c:pt>
                <c:pt idx="176">
                  <c:v>0.12888164958397699</c:v>
                </c:pt>
                <c:pt idx="177">
                  <c:v>0.12981668703267699</c:v>
                </c:pt>
                <c:pt idx="178">
                  <c:v>0.13075199316710401</c:v>
                </c:pt>
                <c:pt idx="179">
                  <c:v>0.13180272535687901</c:v>
                </c:pt>
                <c:pt idx="180">
                  <c:v>0.13279744001149099</c:v>
                </c:pt>
                <c:pt idx="181">
                  <c:v>0.13385186170594801</c:v>
                </c:pt>
                <c:pt idx="182">
                  <c:v>0.13479025445155099</c:v>
                </c:pt>
                <c:pt idx="183">
                  <c:v>0.135907413434976</c:v>
                </c:pt>
                <c:pt idx="184">
                  <c:v>0.136847544488405</c:v>
                </c:pt>
                <c:pt idx="185">
                  <c:v>0.137787921193982</c:v>
                </c:pt>
                <c:pt idx="186">
                  <c:v>0.13872853949564201</c:v>
                </c:pt>
                <c:pt idx="187">
                  <c:v>0.13979196635798</c:v>
                </c:pt>
                <c:pt idx="188">
                  <c:v>0.140857495696114</c:v>
                </c:pt>
                <c:pt idx="189">
                  <c:v>0.14180046951189501</c:v>
                </c:pt>
                <c:pt idx="190">
                  <c:v>0.142806387083277</c:v>
                </c:pt>
                <c:pt idx="191">
                  <c:v>0.14381341246183499</c:v>
                </c:pt>
                <c:pt idx="192">
                  <c:v>0.144821543730593</c:v>
                </c:pt>
                <c:pt idx="193">
                  <c:v>0.145766649286804</c:v>
                </c:pt>
                <c:pt idx="194">
                  <c:v>0.14671196882934801</c:v>
                </c:pt>
                <c:pt idx="195">
                  <c:v>0.14765750175350301</c:v>
                </c:pt>
                <c:pt idx="196">
                  <c:v>0.148603245453959</c:v>
                </c:pt>
                <c:pt idx="197">
                  <c:v>0.14954919703549999</c:v>
                </c:pt>
                <c:pt idx="198">
                  <c:v>0.150495353658088</c:v>
                </c:pt>
                <c:pt idx="199">
                  <c:v>0.15150833965119301</c:v>
                </c:pt>
                <c:pt idx="200">
                  <c:v>0.152522420388994</c:v>
                </c:pt>
                <c:pt idx="201">
                  <c:v>0.15347001661059101</c:v>
                </c:pt>
                <c:pt idx="202">
                  <c:v>0.15441781064478999</c:v>
                </c:pt>
                <c:pt idx="203">
                  <c:v>0.15543421327587201</c:v>
                </c:pt>
                <c:pt idx="204">
                  <c:v>0.15645170719149601</c:v>
                </c:pt>
                <c:pt idx="205">
                  <c:v>0.15747029148405201</c:v>
                </c:pt>
                <c:pt idx="206">
                  <c:v>0.15855987664696999</c:v>
                </c:pt>
                <c:pt idx="207">
                  <c:v>0.15958111922392701</c:v>
                </c:pt>
                <c:pt idx="208">
                  <c:v>0.16060344905000001</c:v>
                </c:pt>
                <c:pt idx="209">
                  <c:v>0.16155550621730499</c:v>
                </c:pt>
                <c:pt idx="210">
                  <c:v>0.16265136471302999</c:v>
                </c:pt>
                <c:pt idx="211">
                  <c:v>0.16360462031061801</c:v>
                </c:pt>
                <c:pt idx="212">
                  <c:v>0.16455805010666799</c:v>
                </c:pt>
                <c:pt idx="213">
                  <c:v>0.16558482402395</c:v>
                </c:pt>
                <c:pt idx="214">
                  <c:v>0.16661267799587001</c:v>
                </c:pt>
                <c:pt idx="215">
                  <c:v>0.167567465652638</c:v>
                </c:pt>
                <c:pt idx="216">
                  <c:v>0.16852241919855099</c:v>
                </c:pt>
                <c:pt idx="217">
                  <c:v>0.16955252576854199</c:v>
                </c:pt>
                <c:pt idx="218">
                  <c:v>0.17058370551004901</c:v>
                </c:pt>
                <c:pt idx="219">
                  <c:v>0.171539989325631</c:v>
                </c:pt>
                <c:pt idx="220">
                  <c:v>0.172496430863086</c:v>
                </c:pt>
                <c:pt idx="221">
                  <c:v>0.17352984447894301</c:v>
                </c:pt>
                <c:pt idx="222">
                  <c:v>0.17456432617137699</c:v>
                </c:pt>
                <c:pt idx="223">
                  <c:v>0.17552207245226201</c:v>
                </c:pt>
                <c:pt idx="224">
                  <c:v>0.17655819290434299</c:v>
                </c:pt>
                <c:pt idx="225">
                  <c:v>0.17751665600018901</c:v>
                </c:pt>
                <c:pt idx="226">
                  <c:v>0.178475261904111</c:v>
                </c:pt>
                <c:pt idx="227">
                  <c:v>0.17943401087237801</c:v>
                </c:pt>
                <c:pt idx="228">
                  <c:v>0.18039290160919899</c:v>
                </c:pt>
                <c:pt idx="229">
                  <c:v>0.18143235428528001</c:v>
                </c:pt>
                <c:pt idx="230">
                  <c:v>0.18239194798956901</c:v>
                </c:pt>
                <c:pt idx="231">
                  <c:v>0.18343302465383199</c:v>
                </c:pt>
                <c:pt idx="232">
                  <c:v>0.18439331970124001</c:v>
                </c:pt>
                <c:pt idx="233">
                  <c:v>0.18543602032290199</c:v>
                </c:pt>
                <c:pt idx="234">
                  <c:v>0.18647978116314301</c:v>
                </c:pt>
                <c:pt idx="235">
                  <c:v>0.18752460199537599</c:v>
                </c:pt>
                <c:pt idx="236">
                  <c:v>0.18848671121122201</c:v>
                </c:pt>
                <c:pt idx="237">
                  <c:v>0.189448952834669</c:v>
                </c:pt>
                <c:pt idx="238">
                  <c:v>0.190495953582139</c:v>
                </c:pt>
                <c:pt idx="239">
                  <c:v>0.19162922492055501</c:v>
                </c:pt>
                <c:pt idx="240">
                  <c:v>0.19267885895081299</c:v>
                </c:pt>
                <c:pt idx="241">
                  <c:v>0.193643340999099</c:v>
                </c:pt>
                <c:pt idx="242">
                  <c:v>0.194607952074626</c:v>
                </c:pt>
                <c:pt idx="243">
                  <c:v>0.19565976917205599</c:v>
                </c:pt>
                <c:pt idx="244">
                  <c:v>0.196625068591605</c:v>
                </c:pt>
                <c:pt idx="245">
                  <c:v>0.19759049507270399</c:v>
                </c:pt>
                <c:pt idx="246">
                  <c:v>0.19855604687723699</c:v>
                </c:pt>
                <c:pt idx="247">
                  <c:v>0.199521722257201</c:v>
                </c:pt>
                <c:pt idx="248">
                  <c:v>0.200576823997072</c:v>
                </c:pt>
                <c:pt idx="249">
                  <c:v>0.201543175142785</c:v>
                </c:pt>
                <c:pt idx="250">
                  <c:v>0.20250964803164201</c:v>
                </c:pt>
                <c:pt idx="251">
                  <c:v>0.20347624090118099</c:v>
                </c:pt>
                <c:pt idx="252">
                  <c:v>0.20444295199710399</c:v>
                </c:pt>
                <c:pt idx="253">
                  <c:v>0.20540977958755799</c:v>
                </c:pt>
                <c:pt idx="254">
                  <c:v>0.20637672196527099</c:v>
                </c:pt>
                <c:pt idx="255">
                  <c:v>0.207343777468492</c:v>
                </c:pt>
                <c:pt idx="256">
                  <c:v>0.20831094445221501</c:v>
                </c:pt>
                <c:pt idx="257">
                  <c:v>0.209278221295775</c:v>
                </c:pt>
                <c:pt idx="258">
                  <c:v>0.21033929874740101</c:v>
                </c:pt>
                <c:pt idx="259">
                  <c:v>0.21140142919391</c:v>
                </c:pt>
                <c:pt idx="260">
                  <c:v>0.21246461243371401</c:v>
                </c:pt>
                <c:pt idx="261">
                  <c:v>0.21352884831701699</c:v>
                </c:pt>
                <c:pt idx="262">
                  <c:v>0.21449837855885501</c:v>
                </c:pt>
                <c:pt idx="263">
                  <c:v>0.215468011224379</c:v>
                </c:pt>
                <c:pt idx="264">
                  <c:v>0.216437746659361</c:v>
                </c:pt>
                <c:pt idx="265">
                  <c:v>0.217407583486218</c:v>
                </c:pt>
                <c:pt idx="266">
                  <c:v>0.21857258853837599</c:v>
                </c:pt>
                <c:pt idx="267">
                  <c:v>0.219543498101994</c:v>
                </c:pt>
                <c:pt idx="268">
                  <c:v>0.22051451221062299</c:v>
                </c:pt>
                <c:pt idx="269">
                  <c:v>0.221584595561514</c:v>
                </c:pt>
                <c:pt idx="270">
                  <c:v>0.222556250783085</c:v>
                </c:pt>
                <c:pt idx="271">
                  <c:v>0.223528010463208</c:v>
                </c:pt>
                <c:pt idx="272">
                  <c:v>0.22449987344288999</c:v>
                </c:pt>
                <c:pt idx="273">
                  <c:v>0.22547183855564101</c:v>
                </c:pt>
                <c:pt idx="274">
                  <c:v>0.22644390462082001</c:v>
                </c:pt>
                <c:pt idx="275">
                  <c:v>0.22741607224552399</c:v>
                </c:pt>
                <c:pt idx="276">
                  <c:v>0.22838834198111399</c:v>
                </c:pt>
                <c:pt idx="277">
                  <c:v>0.22946324550026401</c:v>
                </c:pt>
                <c:pt idx="278">
                  <c:v>0.230436155932919</c:v>
                </c:pt>
                <c:pt idx="279">
                  <c:v>0.23140916760934699</c:v>
                </c:pt>
                <c:pt idx="280">
                  <c:v>0.23238227902427</c:v>
                </c:pt>
                <c:pt idx="281">
                  <c:v>0.233355490413132</c:v>
                </c:pt>
                <c:pt idx="282">
                  <c:v>0.234538492136912</c:v>
                </c:pt>
                <c:pt idx="283">
                  <c:v>0.23551277324841499</c:v>
                </c:pt>
                <c:pt idx="284">
                  <c:v>0.23648715130887399</c:v>
                </c:pt>
                <c:pt idx="285">
                  <c:v>0.237461624717207</c:v>
                </c:pt>
                <c:pt idx="286">
                  <c:v>0.23843619189135501</c:v>
                </c:pt>
                <c:pt idx="287">
                  <c:v>0.23941085127870701</c:v>
                </c:pt>
                <c:pt idx="288">
                  <c:v>0.24038560213685101</c:v>
                </c:pt>
                <c:pt idx="289">
                  <c:v>0.24157662148549799</c:v>
                </c:pt>
                <c:pt idx="290">
                  <c:v>0.24255242940853899</c:v>
                </c:pt>
                <c:pt idx="291">
                  <c:v>0.243528327322592</c:v>
                </c:pt>
                <c:pt idx="292">
                  <c:v>0.24450431574537801</c:v>
                </c:pt>
                <c:pt idx="293">
                  <c:v>0.24548039505092401</c:v>
                </c:pt>
                <c:pt idx="294">
                  <c:v>0.246456564121667</c:v>
                </c:pt>
                <c:pt idx="295">
                  <c:v>0.247432821911858</c:v>
                </c:pt>
                <c:pt idx="296">
                  <c:v>0.24840916744305699</c:v>
                </c:pt>
                <c:pt idx="297">
                  <c:v>0.24938559982921599</c:v>
                </c:pt>
                <c:pt idx="298">
                  <c:v>0.25036211823909899</c:v>
                </c:pt>
                <c:pt idx="299">
                  <c:v>0.25145132887350502</c:v>
                </c:pt>
                <c:pt idx="300">
                  <c:v>0.25242845466913999</c:v>
                </c:pt>
                <c:pt idx="301">
                  <c:v>0.25340566438252798</c:v>
                </c:pt>
                <c:pt idx="302">
                  <c:v>0.25438295740072298</c:v>
                </c:pt>
                <c:pt idx="303">
                  <c:v>0.25536033317511297</c:v>
                </c:pt>
                <c:pt idx="304">
                  <c:v>0.256337791215761</c:v>
                </c:pt>
                <c:pt idx="305">
                  <c:v>0.25743066741507598</c:v>
                </c:pt>
                <c:pt idx="306">
                  <c:v>0.258408726890204</c:v>
                </c:pt>
                <c:pt idx="307">
                  <c:v>0.25938686737411898</c:v>
                </c:pt>
                <c:pt idx="308">
                  <c:v>0.26036508847541601</c:v>
                </c:pt>
                <c:pt idx="309">
                  <c:v>0.26134338977925597</c:v>
                </c:pt>
                <c:pt idx="310">
                  <c:v>0.262321770855096</c:v>
                </c:pt>
                <c:pt idx="311">
                  <c:v>0.26330023124597501</c:v>
                </c:pt>
                <c:pt idx="312">
                  <c:v>0.26427877050382298</c:v>
                </c:pt>
                <c:pt idx="313">
                  <c:v>0.26525738816498401</c:v>
                </c:pt>
                <c:pt idx="314">
                  <c:v>0.26623608372906199</c:v>
                </c:pt>
                <c:pt idx="315">
                  <c:v>0.267214856691738</c:v>
                </c:pt>
                <c:pt idx="316">
                  <c:v>0.26819370651645003</c:v>
                </c:pt>
                <c:pt idx="317">
                  <c:v>0.26929333795261401</c:v>
                </c:pt>
                <c:pt idx="318">
                  <c:v>0.27027277900017899</c:v>
                </c:pt>
                <c:pt idx="319">
                  <c:v>0.27125229535199302</c:v>
                </c:pt>
                <c:pt idx="320">
                  <c:v>0.27235401831784101</c:v>
                </c:pt>
                <c:pt idx="321">
                  <c:v>0.27333412322161399</c:v>
                </c:pt>
                <c:pt idx="322">
                  <c:v>0.27431430334579099</c:v>
                </c:pt>
                <c:pt idx="323">
                  <c:v>0.27529456020748599</c:v>
                </c:pt>
                <c:pt idx="324">
                  <c:v>0.276274893309435</c:v>
                </c:pt>
                <c:pt idx="325">
                  <c:v>0.27725530216441102</c:v>
                </c:pt>
                <c:pt idx="326">
                  <c:v>0.27823578627076401</c:v>
                </c:pt>
                <c:pt idx="327">
                  <c:v>0.27921634513059801</c:v>
                </c:pt>
                <c:pt idx="328">
                  <c:v>0.28019697823230999</c:v>
                </c:pt>
                <c:pt idx="329">
                  <c:v>0.28117768503038099</c:v>
                </c:pt>
                <c:pt idx="330">
                  <c:v>0.28215846495588098</c:v>
                </c:pt>
                <c:pt idx="331">
                  <c:v>0.28313931787790902</c:v>
                </c:pt>
                <c:pt idx="332">
                  <c:v>0.28412024578728101</c:v>
                </c:pt>
                <c:pt idx="333">
                  <c:v>0.28510124846282298</c:v>
                </c:pt>
                <c:pt idx="334">
                  <c:v>0.28608232525612698</c:v>
                </c:pt>
                <c:pt idx="335">
                  <c:v>0.28719231908354897</c:v>
                </c:pt>
                <c:pt idx="336">
                  <c:v>0.28817398255468102</c:v>
                </c:pt>
                <c:pt idx="337">
                  <c:v>0.28915571812364799</c:v>
                </c:pt>
                <c:pt idx="338">
                  <c:v>0.290137525085436</c:v>
                </c:pt>
                <c:pt idx="339">
                  <c:v>0.29125012538315098</c:v>
                </c:pt>
                <c:pt idx="340">
                  <c:v>0.29236379532569701</c:v>
                </c:pt>
                <c:pt idx="341">
                  <c:v>0.29334669438908101</c:v>
                </c:pt>
                <c:pt idx="342">
                  <c:v>0.29432966184519999</c:v>
                </c:pt>
                <c:pt idx="343">
                  <c:v>0.29544542167905902</c:v>
                </c:pt>
                <c:pt idx="344">
                  <c:v>0.29656225337015701</c:v>
                </c:pt>
                <c:pt idx="345">
                  <c:v>0.29754631021446598</c:v>
                </c:pt>
                <c:pt idx="346">
                  <c:v>0.29853043543910501</c:v>
                </c:pt>
                <c:pt idx="347">
                  <c:v>0.29951462808701901</c:v>
                </c:pt>
                <c:pt idx="348">
                  <c:v>0.30063406437332901</c:v>
                </c:pt>
                <c:pt idx="349">
                  <c:v>0.30161883174349402</c:v>
                </c:pt>
                <c:pt idx="350">
                  <c:v>0.30260366356822899</c:v>
                </c:pt>
                <c:pt idx="351">
                  <c:v>0.30358855881186098</c:v>
                </c:pt>
                <c:pt idx="352">
                  <c:v>0.304710588215446</c:v>
                </c:pt>
                <c:pt idx="353">
                  <c:v>0.30569605046504</c:v>
                </c:pt>
                <c:pt idx="354">
                  <c:v>0.306681572984004</c:v>
                </c:pt>
                <c:pt idx="355">
                  <c:v>0.30766715469399403</c:v>
                </c:pt>
                <c:pt idx="356">
                  <c:v>0.30865279450560001</c:v>
                </c:pt>
                <c:pt idx="357">
                  <c:v>0.30963849137356902</c:v>
                </c:pt>
                <c:pt idx="358">
                  <c:v>0.31062424426071</c:v>
                </c:pt>
                <c:pt idx="359">
                  <c:v>0.311610052127404</c:v>
                </c:pt>
                <c:pt idx="360">
                  <c:v>0.312595913978644</c:v>
                </c:pt>
                <c:pt idx="361">
                  <c:v>0.31358182887278102</c:v>
                </c:pt>
                <c:pt idx="362">
                  <c:v>0.31470942933696899</c:v>
                </c:pt>
                <c:pt idx="363">
                  <c:v>0.31569589159452999</c:v>
                </c:pt>
                <c:pt idx="364">
                  <c:v>0.31682505401094502</c:v>
                </c:pt>
                <c:pt idx="365">
                  <c:v>0.31781206076381502</c:v>
                </c:pt>
                <c:pt idx="366">
                  <c:v>0.31879911639237601</c:v>
                </c:pt>
                <c:pt idx="367">
                  <c:v>0.319786220169755</c:v>
                </c:pt>
                <c:pt idx="368">
                  <c:v>0.320773371399039</c:v>
                </c:pt>
                <c:pt idx="369">
                  <c:v>0.321760570404233</c:v>
                </c:pt>
                <c:pt idx="370">
                  <c:v>0.32274781890473497</c:v>
                </c:pt>
                <c:pt idx="371">
                  <c:v>0.32373511638630897</c:v>
                </c:pt>
                <c:pt idx="372">
                  <c:v>0.32472246224969697</c:v>
                </c:pt>
                <c:pt idx="373">
                  <c:v>0.32570985591128199</c:v>
                </c:pt>
                <c:pt idx="374">
                  <c:v>0.326697296780952</c:v>
                </c:pt>
                <c:pt idx="375">
                  <c:v>0.32768478425609598</c:v>
                </c:pt>
                <c:pt idx="376">
                  <c:v>0.32867231772661598</c:v>
                </c:pt>
                <c:pt idx="377">
                  <c:v>0.32965989653499</c:v>
                </c:pt>
                <c:pt idx="378">
                  <c:v>0.33064751997272102</c:v>
                </c:pt>
                <c:pt idx="379">
                  <c:v>0.33178463986470003</c:v>
                </c:pt>
                <c:pt idx="380">
                  <c:v>0.33277279541023402</c:v>
                </c:pt>
                <c:pt idx="381">
                  <c:v>0.33376099318686803</c:v>
                </c:pt>
                <c:pt idx="382">
                  <c:v>0.33474923229992598</c:v>
                </c:pt>
                <c:pt idx="383">
                  <c:v>0.33588888132581002</c:v>
                </c:pt>
                <c:pt idx="384">
                  <c:v>0.33687764590158198</c:v>
                </c:pt>
                <c:pt idx="385">
                  <c:v>0.33786644893977302</c:v>
                </c:pt>
                <c:pt idx="386">
                  <c:v>0.338855289461583</c:v>
                </c:pt>
                <c:pt idx="387">
                  <c:v>0.33999745660088398</c:v>
                </c:pt>
                <c:pt idx="388">
                  <c:v>0.341140690193179</c:v>
                </c:pt>
                <c:pt idx="389">
                  <c:v>0.34228499071601698</c:v>
                </c:pt>
                <c:pt idx="390">
                  <c:v>0.34327531111859799</c:v>
                </c:pt>
                <c:pt idx="391">
                  <c:v>0.34426566435712702</c:v>
                </c:pt>
                <c:pt idx="392">
                  <c:v>0.34525604953466099</c:v>
                </c:pt>
                <c:pt idx="393">
                  <c:v>0.34624646577946699</c:v>
                </c:pt>
                <c:pt idx="394">
                  <c:v>0.34723691224096498</c:v>
                </c:pt>
                <c:pt idx="395">
                  <c:v>0.34822738810433701</c:v>
                </c:pt>
                <c:pt idx="396">
                  <c:v>0.34921789259147301</c:v>
                </c:pt>
                <c:pt idx="397">
                  <c:v>0.350208424953528</c:v>
                </c:pt>
                <c:pt idx="398">
                  <c:v>0.351198984468511</c:v>
                </c:pt>
                <c:pt idx="399">
                  <c:v>0.35218957044314297</c:v>
                </c:pt>
                <c:pt idx="400">
                  <c:v>0.35318018221514103</c:v>
                </c:pt>
                <c:pt idx="401">
                  <c:v>0.35417081915245102</c:v>
                </c:pt>
                <c:pt idx="402">
                  <c:v>0.35516148064525199</c:v>
                </c:pt>
                <c:pt idx="403">
                  <c:v>0.35615216610278499</c:v>
                </c:pt>
                <c:pt idx="404">
                  <c:v>0.35714287494779901</c:v>
                </c:pt>
                <c:pt idx="405">
                  <c:v>0.35813360661910298</c:v>
                </c:pt>
                <c:pt idx="406">
                  <c:v>0.35944891942905599</c:v>
                </c:pt>
                <c:pt idx="407">
                  <c:v>0.36044059056920902</c:v>
                </c:pt>
                <c:pt idx="408">
                  <c:v>0.36143228295127999</c:v>
                </c:pt>
                <c:pt idx="409">
                  <c:v>0.36242399606975501</c:v>
                </c:pt>
                <c:pt idx="410">
                  <c:v>0.36341572944598699</c:v>
                </c:pt>
                <c:pt idx="411">
                  <c:v>0.36457222383750298</c:v>
                </c:pt>
                <c:pt idx="412">
                  <c:v>0.36556444479775302</c:v>
                </c:pt>
                <c:pt idx="413">
                  <c:v>0.36672247252214402</c:v>
                </c:pt>
                <c:pt idx="414">
                  <c:v>0.36771517999203501</c:v>
                </c:pt>
                <c:pt idx="415">
                  <c:v>0.368874742012678</c:v>
                </c:pt>
                <c:pt idx="416">
                  <c:v>0.36986793520477801</c:v>
                </c:pt>
                <c:pt idx="417">
                  <c:v>0.370861146269724</c:v>
                </c:pt>
                <c:pt idx="418">
                  <c:v>0.37185437499336399</c:v>
                </c:pt>
                <c:pt idx="419">
                  <c:v>0.37284762117803999</c:v>
                </c:pt>
                <c:pt idx="420">
                  <c:v>0.37417950865703598</c:v>
                </c:pt>
                <c:pt idx="421">
                  <c:v>0.375173688974617</c:v>
                </c:pt>
                <c:pt idx="422">
                  <c:v>0.37616788621131902</c:v>
                </c:pt>
                <c:pt idx="423">
                  <c:v>0.37716210020069701</c:v>
                </c:pt>
                <c:pt idx="424">
                  <c:v>0.378156330764094</c:v>
                </c:pt>
                <c:pt idx="425">
                  <c:v>0.37915057781780098</c:v>
                </c:pt>
                <c:pt idx="426">
                  <c:v>0.38014484355982597</c:v>
                </c:pt>
                <c:pt idx="427">
                  <c:v>0.38131182446437101</c:v>
                </c:pt>
                <c:pt idx="428">
                  <c:v>0.38230657970381798</c:v>
                </c:pt>
                <c:pt idx="429">
                  <c:v>0.38330135413122102</c:v>
                </c:pt>
                <c:pt idx="430">
                  <c:v>0.38429614754503699</c:v>
                </c:pt>
                <c:pt idx="431">
                  <c:v>0.385290959740334</c:v>
                </c:pt>
                <c:pt idx="432">
                  <c:v>0.38646089740088202</c:v>
                </c:pt>
                <c:pt idx="433">
                  <c:v>0.38745619746506399</c:v>
                </c:pt>
                <c:pt idx="434">
                  <c:v>0.38845151558311303</c:v>
                </c:pt>
                <c:pt idx="435">
                  <c:v>0.38944685147535901</c:v>
                </c:pt>
                <c:pt idx="436">
                  <c:v>0.39044220484196901</c:v>
                </c:pt>
                <c:pt idx="437">
                  <c:v>0.391437575357376</c:v>
                </c:pt>
                <c:pt idx="438">
                  <c:v>0.39243296268230599</c:v>
                </c:pt>
                <c:pt idx="439">
                  <c:v>0.39342836645479601</c:v>
                </c:pt>
                <c:pt idx="440">
                  <c:v>0.39442378630495001</c:v>
                </c:pt>
                <c:pt idx="441">
                  <c:v>0.39541922186263601</c:v>
                </c:pt>
                <c:pt idx="442">
                  <c:v>0.39641467274270398</c:v>
                </c:pt>
                <c:pt idx="443">
                  <c:v>0.39741013856433199</c:v>
                </c:pt>
                <c:pt idx="444">
                  <c:v>0.39840561895825299</c:v>
                </c:pt>
                <c:pt idx="445">
                  <c:v>0.39958224787244201</c:v>
                </c:pt>
                <c:pt idx="446">
                  <c:v>0.40057820781715098</c:v>
                </c:pt>
                <c:pt idx="447">
                  <c:v>0.40175638372377498</c:v>
                </c:pt>
                <c:pt idx="448">
                  <c:v>0.40275282220554598</c:v>
                </c:pt>
                <c:pt idx="449">
                  <c:v>0.40374927388401799</c:v>
                </c:pt>
                <c:pt idx="450">
                  <c:v>0.40474574105651601</c:v>
                </c:pt>
                <c:pt idx="451">
                  <c:v>0.40574222385845099</c:v>
                </c:pt>
                <c:pt idx="452">
                  <c:v>0.40673872197879002</c:v>
                </c:pt>
                <c:pt idx="453">
                  <c:v>0.40773523512398102</c:v>
                </c:pt>
                <c:pt idx="454">
                  <c:v>0.40891729720325098</c:v>
                </c:pt>
                <c:pt idx="455">
                  <c:v>0.41010044744480401</c:v>
                </c:pt>
                <c:pt idx="456">
                  <c:v>0.41109790927337198</c:v>
                </c:pt>
                <c:pt idx="457">
                  <c:v>0.41209538511457799</c:v>
                </c:pt>
                <c:pt idx="458">
                  <c:v>0.41328055915332301</c:v>
                </c:pt>
                <c:pt idx="459">
                  <c:v>0.414278518568367</c:v>
                </c:pt>
                <c:pt idx="460">
                  <c:v>0.41527649476112799</c:v>
                </c:pt>
                <c:pt idx="461">
                  <c:v>0.41627448749535201</c:v>
                </c:pt>
                <c:pt idx="462">
                  <c:v>0.417272496543305</c:v>
                </c:pt>
                <c:pt idx="463">
                  <c:v>0.41846064466045002</c:v>
                </c:pt>
                <c:pt idx="464">
                  <c:v>0.41964988937692599</c:v>
                </c:pt>
                <c:pt idx="465">
                  <c:v>0.42084023202385401</c:v>
                </c:pt>
                <c:pt idx="466">
                  <c:v>0.42183966676832102</c:v>
                </c:pt>
                <c:pt idx="467">
                  <c:v>0.42283911699423998</c:v>
                </c:pt>
                <c:pt idx="468">
                  <c:v>0.42383858260260499</c:v>
                </c:pt>
                <c:pt idx="469">
                  <c:v>0.424838063513367</c:v>
                </c:pt>
                <c:pt idx="470">
                  <c:v>0.42583755966612902</c:v>
                </c:pt>
                <c:pt idx="471">
                  <c:v>0.42683707102153201</c:v>
                </c:pt>
                <c:pt idx="472">
                  <c:v>0.427836597552882</c:v>
                </c:pt>
                <c:pt idx="473">
                  <c:v>0.42883613923576902</c:v>
                </c:pt>
                <c:pt idx="474">
                  <c:v>0.430031342728043</c:v>
                </c:pt>
                <c:pt idx="475">
                  <c:v>0.43103136968136702</c:v>
                </c:pt>
                <c:pt idx="476">
                  <c:v>0.43203141175444898</c:v>
                </c:pt>
                <c:pt idx="477">
                  <c:v>0.43303146893362798</c:v>
                </c:pt>
                <c:pt idx="478">
                  <c:v>0.43403154119874099</c:v>
                </c:pt>
                <c:pt idx="479">
                  <c:v>0.43522973036607498</c:v>
                </c:pt>
                <c:pt idx="480">
                  <c:v>0.436230288161015</c:v>
                </c:pt>
                <c:pt idx="481">
                  <c:v>0.43723086095726899</c:v>
                </c:pt>
                <c:pt idx="482">
                  <c:v>0.438231448697876</c:v>
                </c:pt>
                <c:pt idx="483">
                  <c:v>0.43923205131291498</c:v>
                </c:pt>
                <c:pt idx="484">
                  <c:v>0.44043323030071002</c:v>
                </c:pt>
                <c:pt idx="485">
                  <c:v>0.441434318310649</c:v>
                </c:pt>
                <c:pt idx="486">
                  <c:v>0.44263707792458901</c:v>
                </c:pt>
                <c:pt idx="487">
                  <c:v>0.44384094901052301</c:v>
                </c:pt>
                <c:pt idx="488">
                  <c:v>0.444842993617377</c:v>
                </c:pt>
                <c:pt idx="489">
                  <c:v>0.44584505253610102</c:v>
                </c:pt>
                <c:pt idx="490">
                  <c:v>0.44684712569219298</c:v>
                </c:pt>
                <c:pt idx="491">
                  <c:v>0.44784921302089098</c:v>
                </c:pt>
                <c:pt idx="492">
                  <c:v>0.448851314471159</c:v>
                </c:pt>
                <c:pt idx="493">
                  <c:v>0.44985343001128603</c:v>
                </c:pt>
                <c:pt idx="494">
                  <c:v>0.45106124194677999</c:v>
                </c:pt>
                <c:pt idx="495">
                  <c:v>0.45206384288413198</c:v>
                </c:pt>
                <c:pt idx="496">
                  <c:v>0.45306645794001099</c:v>
                </c:pt>
                <c:pt idx="497">
                  <c:v>0.45406908713182398</c:v>
                </c:pt>
                <c:pt idx="498">
                  <c:v>0.455071730480963</c:v>
                </c:pt>
                <c:pt idx="499">
                  <c:v>0.456074388014238</c:v>
                </c:pt>
                <c:pt idx="500">
                  <c:v>0.45707705976416402</c:v>
                </c:pt>
                <c:pt idx="501">
                  <c:v>0.458079745761236</c:v>
                </c:pt>
                <c:pt idx="502">
                  <c:v>0.45908244603426601</c:v>
                </c:pt>
                <c:pt idx="503">
                  <c:v>0.46008516060405302</c:v>
                </c:pt>
                <c:pt idx="504">
                  <c:v>0.46108788949851898</c:v>
                </c:pt>
                <c:pt idx="505">
                  <c:v>0.46209063272582901</c:v>
                </c:pt>
                <c:pt idx="506">
                  <c:v>0.46309339029552199</c:v>
                </c:pt>
                <c:pt idx="507">
                  <c:v>0.464096162204645</c:v>
                </c:pt>
                <c:pt idx="508">
                  <c:v>0.46509894845048999</c:v>
                </c:pt>
                <c:pt idx="509">
                  <c:v>0.46610174902135199</c:v>
                </c:pt>
                <c:pt idx="510">
                  <c:v>0.46710456390222999</c:v>
                </c:pt>
                <c:pt idx="511">
                  <c:v>0.46810739307236499</c:v>
                </c:pt>
                <c:pt idx="512">
                  <c:v>0.46911023650113698</c:v>
                </c:pt>
                <c:pt idx="513">
                  <c:v>0.47011309415236602</c:v>
                </c:pt>
                <c:pt idx="514">
                  <c:v>0.47111596598126798</c:v>
                </c:pt>
                <c:pt idx="515">
                  <c:v>0.47211885193083902</c:v>
                </c:pt>
                <c:pt idx="516">
                  <c:v>0.47312175194860501</c:v>
                </c:pt>
                <c:pt idx="517">
                  <c:v>0.47412466596545499</c:v>
                </c:pt>
                <c:pt idx="518">
                  <c:v>0.47512759390375697</c:v>
                </c:pt>
                <c:pt idx="519">
                  <c:v>0.47613053568385</c:v>
                </c:pt>
                <c:pt idx="520">
                  <c:v>0.47713349121802301</c:v>
                </c:pt>
                <c:pt idx="521">
                  <c:v>0.47835468792331898</c:v>
                </c:pt>
                <c:pt idx="522">
                  <c:v>0.47935812845937897</c:v>
                </c:pt>
                <c:pt idx="523">
                  <c:v>0.480361582443044</c:v>
                </c:pt>
                <c:pt idx="524">
                  <c:v>0.48136504975748801</c:v>
                </c:pt>
                <c:pt idx="525">
                  <c:v>0.48236853028026</c:v>
                </c:pt>
                <c:pt idx="526">
                  <c:v>0.48337202388454498</c:v>
                </c:pt>
                <c:pt idx="527">
                  <c:v>0.48437553043314102</c:v>
                </c:pt>
                <c:pt idx="528">
                  <c:v>0.485379050562458</c:v>
                </c:pt>
                <c:pt idx="529">
                  <c:v>0.48638258666213602</c:v>
                </c:pt>
                <c:pt idx="530">
                  <c:v>0.48738613876223302</c:v>
                </c:pt>
                <c:pt idx="531">
                  <c:v>0.48838970669717002</c:v>
                </c:pt>
                <c:pt idx="532">
                  <c:v>0.48939329029474299</c:v>
                </c:pt>
                <c:pt idx="533">
                  <c:v>0.490396889373443</c:v>
                </c:pt>
                <c:pt idx="534">
                  <c:v>0.49140050373891198</c:v>
                </c:pt>
                <c:pt idx="535">
                  <c:v>0.49240413319024601</c:v>
                </c:pt>
                <c:pt idx="536">
                  <c:v>0.493407777514281</c:v>
                </c:pt>
                <c:pt idx="537">
                  <c:v>0.49441143647437602</c:v>
                </c:pt>
                <c:pt idx="538">
                  <c:v>0.49541510982576697</c:v>
                </c:pt>
                <c:pt idx="539">
                  <c:v>0.49641879729739302</c:v>
                </c:pt>
                <c:pt idx="540">
                  <c:v>0.49764963262171502</c:v>
                </c:pt>
                <c:pt idx="541">
                  <c:v>0.49865380933514802</c:v>
                </c:pt>
                <c:pt idx="542">
                  <c:v>0.49965800282972</c:v>
                </c:pt>
                <c:pt idx="543">
                  <c:v>0.50066221279726497</c:v>
                </c:pt>
                <c:pt idx="544">
                  <c:v>0.501666438935639</c:v>
                </c:pt>
                <c:pt idx="545">
                  <c:v>0.50267068094686396</c:v>
                </c:pt>
                <c:pt idx="546">
                  <c:v>0.50390503218288496</c:v>
                </c:pt>
                <c:pt idx="547">
                  <c:v>0.50490976393875497</c:v>
                </c:pt>
                <c:pt idx="548">
                  <c:v>0.50591451079422001</c:v>
                </c:pt>
                <c:pt idx="549">
                  <c:v>0.50691927253689795</c:v>
                </c:pt>
                <c:pt idx="550">
                  <c:v>0.50792404897668797</c:v>
                </c:pt>
                <c:pt idx="551">
                  <c:v>0.50892883993980997</c:v>
                </c:pt>
                <c:pt idx="552">
                  <c:v>0.50993364527000595</c:v>
                </c:pt>
                <c:pt idx="553">
                  <c:v>0.51093846483001104</c:v>
                </c:pt>
                <c:pt idx="554">
                  <c:v>0.51194329849559606</c:v>
                </c:pt>
                <c:pt idx="555">
                  <c:v>0.51294814654228305</c:v>
                </c:pt>
                <c:pt idx="556">
                  <c:v>0.51395301149482497</c:v>
                </c:pt>
                <c:pt idx="557">
                  <c:v>0.51495789372295497</c:v>
                </c:pt>
                <c:pt idx="558">
                  <c:v>0.51596279311326398</c:v>
                </c:pt>
                <c:pt idx="559">
                  <c:v>0.51696770955369997</c:v>
                </c:pt>
                <c:pt idx="560">
                  <c:v>0.51797264292465495</c:v>
                </c:pt>
                <c:pt idx="561">
                  <c:v>0.51897759309480496</c:v>
                </c:pt>
                <c:pt idx="562">
                  <c:v>0.51998255992248799</c:v>
                </c:pt>
                <c:pt idx="563">
                  <c:v>0.520987543251482</c:v>
                </c:pt>
                <c:pt idx="564">
                  <c:v>0.52199254291686004</c:v>
                </c:pt>
                <c:pt idx="565">
                  <c:v>0.52299755874257803</c:v>
                </c:pt>
                <c:pt idx="566">
                  <c:v>0.52400259053815001</c:v>
                </c:pt>
                <c:pt idx="567">
                  <c:v>0.52500763811056494</c:v>
                </c:pt>
                <c:pt idx="568">
                  <c:v>0.52601270126656896</c:v>
                </c:pt>
                <c:pt idx="569">
                  <c:v>0.52701777981160902</c:v>
                </c:pt>
                <c:pt idx="570">
                  <c:v>0.52802287355202204</c:v>
                </c:pt>
                <c:pt idx="571">
                  <c:v>0.52902798230346604</c:v>
                </c:pt>
                <c:pt idx="572">
                  <c:v>0.53003310588817398</c:v>
                </c:pt>
                <c:pt idx="573">
                  <c:v>0.53103824413141698</c:v>
                </c:pt>
                <c:pt idx="574">
                  <c:v>0.53204339687525004</c:v>
                </c:pt>
                <c:pt idx="575">
                  <c:v>0.53304856397185596</c:v>
                </c:pt>
                <c:pt idx="576">
                  <c:v>0.53405374528496297</c:v>
                </c:pt>
                <c:pt idx="577">
                  <c:v>0.53505894069833204</c:v>
                </c:pt>
                <c:pt idx="578">
                  <c:v>0.53606415010246899</c:v>
                </c:pt>
                <c:pt idx="579">
                  <c:v>0.53706937340776595</c:v>
                </c:pt>
                <c:pt idx="580">
                  <c:v>0.53807461054388395</c:v>
                </c:pt>
                <c:pt idx="581">
                  <c:v>0.53907986146807796</c:v>
                </c:pt>
                <c:pt idx="582">
                  <c:v>0.54008512616649396</c:v>
                </c:pt>
                <c:pt idx="583">
                  <c:v>0.54109040464279501</c:v>
                </c:pt>
                <c:pt idx="584">
                  <c:v>0.54234345547333096</c:v>
                </c:pt>
                <c:pt idx="585">
                  <c:v>0.54334922110405603</c:v>
                </c:pt>
                <c:pt idx="586">
                  <c:v>0.544355000648853</c:v>
                </c:pt>
                <c:pt idx="587">
                  <c:v>0.54536079416393002</c:v>
                </c:pt>
                <c:pt idx="588">
                  <c:v>0.54636660171908502</c:v>
                </c:pt>
                <c:pt idx="589">
                  <c:v>0.54737242338344105</c:v>
                </c:pt>
                <c:pt idx="590">
                  <c:v>0.54837825922989003</c:v>
                </c:pt>
                <c:pt idx="591">
                  <c:v>0.54938410933371995</c:v>
                </c:pt>
                <c:pt idx="592">
                  <c:v>0.55038997375949195</c:v>
                </c:pt>
                <c:pt idx="593">
                  <c:v>0.55139585256647505</c:v>
                </c:pt>
                <c:pt idx="594">
                  <c:v>0.55240174582021395</c:v>
                </c:pt>
                <c:pt idx="595">
                  <c:v>0.55340765358039201</c:v>
                </c:pt>
                <c:pt idx="596">
                  <c:v>0.55441357590298701</c:v>
                </c:pt>
                <c:pt idx="597">
                  <c:v>0.55541951283499402</c:v>
                </c:pt>
                <c:pt idx="598">
                  <c:v>0.55642546441251495</c:v>
                </c:pt>
                <c:pt idx="599">
                  <c:v>0.55743143066360601</c:v>
                </c:pt>
                <c:pt idx="600">
                  <c:v>0.55843741161701999</c:v>
                </c:pt>
                <c:pt idx="601">
                  <c:v>0.55944340728519604</c:v>
                </c:pt>
                <c:pt idx="602">
                  <c:v>0.56044941766754797</c:v>
                </c:pt>
                <c:pt idx="603">
                  <c:v>0.56145544276148496</c:v>
                </c:pt>
                <c:pt idx="604">
                  <c:v>0.56246148255706097</c:v>
                </c:pt>
                <c:pt idx="605">
                  <c:v>0.56346753703751296</c:v>
                </c:pt>
                <c:pt idx="606">
                  <c:v>0.56447360617883202</c:v>
                </c:pt>
                <c:pt idx="607">
                  <c:v>0.56547968993858</c:v>
                </c:pt>
                <c:pt idx="608">
                  <c:v>0.566485788269529</c:v>
                </c:pt>
                <c:pt idx="609">
                  <c:v>0.567491901119896</c:v>
                </c:pt>
                <c:pt idx="610">
                  <c:v>0.56849802843813602</c:v>
                </c:pt>
                <c:pt idx="611">
                  <c:v>0.56950417015593102</c:v>
                </c:pt>
                <c:pt idx="612">
                  <c:v>0.57051032619185105</c:v>
                </c:pt>
                <c:pt idx="613">
                  <c:v>0.57151649646188096</c:v>
                </c:pt>
                <c:pt idx="614">
                  <c:v>0.57252268088237701</c:v>
                </c:pt>
                <c:pt idx="615">
                  <c:v>0.57352887935491803</c:v>
                </c:pt>
                <c:pt idx="616">
                  <c:v>0.57453509177883699</c:v>
                </c:pt>
                <c:pt idx="617">
                  <c:v>0.57554131804571396</c:v>
                </c:pt>
                <c:pt idx="618">
                  <c:v>0.57654755803753599</c:v>
                </c:pt>
                <c:pt idx="619">
                  <c:v>0.57755381163897102</c:v>
                </c:pt>
                <c:pt idx="620">
                  <c:v>0.578560078726295</c:v>
                </c:pt>
                <c:pt idx="621">
                  <c:v>0.57983136435878002</c:v>
                </c:pt>
                <c:pt idx="622">
                  <c:v>0.58083811816345798</c:v>
                </c:pt>
                <c:pt idx="623">
                  <c:v>0.58184488505410403</c:v>
                </c:pt>
                <c:pt idx="624">
                  <c:v>0.58285166488355</c:v>
                </c:pt>
                <c:pt idx="625">
                  <c:v>0.58385845750687904</c:v>
                </c:pt>
                <c:pt idx="626">
                  <c:v>0.58486526277574402</c:v>
                </c:pt>
                <c:pt idx="627">
                  <c:v>0.585872080545767</c:v>
                </c:pt>
                <c:pt idx="628">
                  <c:v>0.58687891065832998</c:v>
                </c:pt>
                <c:pt idx="629">
                  <c:v>0.58788575294835399</c:v>
                </c:pt>
                <c:pt idx="630">
                  <c:v>0.58889260725277204</c:v>
                </c:pt>
                <c:pt idx="631">
                  <c:v>0.58989947340872995</c:v>
                </c:pt>
                <c:pt idx="632">
                  <c:v>0.59090635124777502</c:v>
                </c:pt>
                <c:pt idx="633">
                  <c:v>0.59191324058970796</c:v>
                </c:pt>
                <c:pt idx="634">
                  <c:v>0.59292014125522696</c:v>
                </c:pt>
                <c:pt idx="635">
                  <c:v>0.59392705305878801</c:v>
                </c:pt>
                <c:pt idx="636">
                  <c:v>0.59493397580334595</c:v>
                </c:pt>
                <c:pt idx="637">
                  <c:v>0.59594090928461396</c:v>
                </c:pt>
                <c:pt idx="638">
                  <c:v>0.59694785329462297</c:v>
                </c:pt>
                <c:pt idx="639">
                  <c:v>0.598228345944539</c:v>
                </c:pt>
                <c:pt idx="640">
                  <c:v>0.59923577097996805</c:v>
                </c:pt>
                <c:pt idx="641">
                  <c:v>0.600243205826403</c:v>
                </c:pt>
                <c:pt idx="642">
                  <c:v>0.60125065021192103</c:v>
                </c:pt>
                <c:pt idx="643">
                  <c:v>0.60225810385007095</c:v>
                </c:pt>
                <c:pt idx="644">
                  <c:v>0.60326556643831197</c:v>
                </c:pt>
                <c:pt idx="645">
                  <c:v>0.60427303765706697</c:v>
                </c:pt>
                <c:pt idx="646">
                  <c:v>0.60528051718315201</c:v>
                </c:pt>
                <c:pt idx="647">
                  <c:v>0.60628800469468502</c:v>
                </c:pt>
                <c:pt idx="648">
                  <c:v>0.60729549986170595</c:v>
                </c:pt>
                <c:pt idx="649">
                  <c:v>0.60830300236760904</c:v>
                </c:pt>
                <c:pt idx="650">
                  <c:v>0.60958937257340995</c:v>
                </c:pt>
                <c:pt idx="651">
                  <c:v>0.61059734999363402</c:v>
                </c:pt>
                <c:pt idx="652">
                  <c:v>0.61160533386951998</c:v>
                </c:pt>
                <c:pt idx="653">
                  <c:v>0.61261332392092704</c:v>
                </c:pt>
                <c:pt idx="654">
                  <c:v>0.61362131986522295</c:v>
                </c:pt>
                <c:pt idx="655">
                  <c:v>0.61462932142278903</c:v>
                </c:pt>
                <c:pt idx="656">
                  <c:v>0.61563732830831297</c:v>
                </c:pt>
                <c:pt idx="657">
                  <c:v>0.616645340237443</c:v>
                </c:pt>
                <c:pt idx="658">
                  <c:v>0.617653356928485</c:v>
                </c:pt>
                <c:pt idx="659">
                  <c:v>0.61866137810392496</c:v>
                </c:pt>
                <c:pt idx="660">
                  <c:v>0.61966940349618804</c:v>
                </c:pt>
                <c:pt idx="661">
                  <c:v>0.62067743285070198</c:v>
                </c:pt>
                <c:pt idx="662">
                  <c:v>0.62168546593025797</c:v>
                </c:pt>
                <c:pt idx="663">
                  <c:v>0.62269350251324995</c:v>
                </c:pt>
                <c:pt idx="664">
                  <c:v>0.62370154239100095</c:v>
                </c:pt>
                <c:pt idx="665">
                  <c:v>0.62470958537087695</c:v>
                </c:pt>
                <c:pt idx="666">
                  <c:v>0.62571763126510904</c:v>
                </c:pt>
                <c:pt idx="667">
                  <c:v>0.62672567988556505</c:v>
                </c:pt>
                <c:pt idx="668">
                  <c:v>0.62773373104415398</c:v>
                </c:pt>
                <c:pt idx="669">
                  <c:v>0.62874178454826002</c:v>
                </c:pt>
                <c:pt idx="670">
                  <c:v>0.62974984148524205</c:v>
                </c:pt>
                <c:pt idx="671">
                  <c:v>0.63075790385068697</c:v>
                </c:pt>
                <c:pt idx="672">
                  <c:v>0.63176597147027203</c:v>
                </c:pt>
                <c:pt idx="673">
                  <c:v>0.63277404412893801</c:v>
                </c:pt>
                <c:pt idx="674">
                  <c:v>0.63378212161911995</c:v>
                </c:pt>
                <c:pt idx="675">
                  <c:v>0.63479020374239403</c:v>
                </c:pt>
                <c:pt idx="676">
                  <c:v>0.63579829031509505</c:v>
                </c:pt>
                <c:pt idx="677">
                  <c:v>0.63680638117502997</c:v>
                </c:pt>
                <c:pt idx="678">
                  <c:v>0.63781447618299503</c:v>
                </c:pt>
                <c:pt idx="679">
                  <c:v>0.63882257522015695</c:v>
                </c:pt>
                <c:pt idx="680">
                  <c:v>0.63983067818912198</c:v>
                </c:pt>
                <c:pt idx="681">
                  <c:v>0.64083878501091696</c:v>
                </c:pt>
                <c:pt idx="682">
                  <c:v>0.64184689562372099</c:v>
                </c:pt>
                <c:pt idx="683">
                  <c:v>0.64285500998130296</c:v>
                </c:pt>
                <c:pt idx="684">
                  <c:v>0.64386312804797796</c:v>
                </c:pt>
                <c:pt idx="685">
                  <c:v>0.644871249796794</c:v>
                </c:pt>
                <c:pt idx="686">
                  <c:v>0.64587937520810301</c:v>
                </c:pt>
                <c:pt idx="687">
                  <c:v>0.646887504270652</c:v>
                </c:pt>
                <c:pt idx="688">
                  <c:v>0.64789563697942099</c:v>
                </c:pt>
                <c:pt idx="689">
                  <c:v>0.64890377333322202</c:v>
                </c:pt>
                <c:pt idx="690">
                  <c:v>0.64991191333494902</c:v>
                </c:pt>
                <c:pt idx="691">
                  <c:v>0.65092005699358102</c:v>
                </c:pt>
                <c:pt idx="692">
                  <c:v>0.65192820432097598</c:v>
                </c:pt>
                <c:pt idx="693">
                  <c:v>0.65293635533138195</c:v>
                </c:pt>
                <c:pt idx="694">
                  <c:v>0.65394451004225795</c:v>
                </c:pt>
                <c:pt idx="695">
                  <c:v>0.65495266847307099</c:v>
                </c:pt>
                <c:pt idx="696">
                  <c:v>0.65596083064769795</c:v>
                </c:pt>
                <c:pt idx="697">
                  <c:v>0.65696899661702202</c:v>
                </c:pt>
                <c:pt idx="698">
                  <c:v>0.65797716853904697</c:v>
                </c:pt>
                <c:pt idx="699">
                  <c:v>0.65898534784485796</c:v>
                </c:pt>
                <c:pt idx="700">
                  <c:v>0.65999353457450305</c:v>
                </c:pt>
                <c:pt idx="701">
                  <c:v>0.66100172877062602</c:v>
                </c:pt>
                <c:pt idx="702">
                  <c:v>0.66200993047775702</c:v>
                </c:pt>
                <c:pt idx="703">
                  <c:v>0.66301813974170598</c:v>
                </c:pt>
                <c:pt idx="704">
                  <c:v>0.66402635660960696</c:v>
                </c:pt>
                <c:pt idx="705">
                  <c:v>0.66503458112979497</c:v>
                </c:pt>
                <c:pt idx="706">
                  <c:v>0.66604281335181004</c:v>
                </c:pt>
                <c:pt idx="707">
                  <c:v>0.66705105332625303</c:v>
                </c:pt>
                <c:pt idx="708">
                  <c:v>0.66805930110811096</c:v>
                </c:pt>
                <c:pt idx="709">
                  <c:v>0.66906755675791396</c:v>
                </c:pt>
                <c:pt idx="710">
                  <c:v>0.67007582033619995</c:v>
                </c:pt>
                <c:pt idx="711">
                  <c:v>0.67108409190312701</c:v>
                </c:pt>
                <c:pt idx="712">
                  <c:v>0.67209237151748802</c:v>
                </c:pt>
                <c:pt idx="713">
                  <c:v>0.67310066028563398</c:v>
                </c:pt>
                <c:pt idx="714">
                  <c:v>0.67410896065132397</c:v>
                </c:pt>
                <c:pt idx="715">
                  <c:v>0.67511727276144495</c:v>
                </c:pt>
                <c:pt idx="716">
                  <c:v>0.67612559667725802</c:v>
                </c:pt>
                <c:pt idx="717">
                  <c:v>0.67713393245474396</c:v>
                </c:pt>
                <c:pt idx="718">
                  <c:v>0.67814228015301203</c:v>
                </c:pt>
                <c:pt idx="719">
                  <c:v>0.67915063983974</c:v>
                </c:pt>
                <c:pt idx="720">
                  <c:v>0.68015901157777803</c:v>
                </c:pt>
                <c:pt idx="721">
                  <c:v>0.68116739543248706</c:v>
                </c:pt>
                <c:pt idx="722">
                  <c:v>0.68217579146884999</c:v>
                </c:pt>
                <c:pt idx="723">
                  <c:v>0.68349701305128896</c:v>
                </c:pt>
                <c:pt idx="724">
                  <c:v>0.68481945742775197</c:v>
                </c:pt>
                <c:pt idx="725">
                  <c:v>0.68582881433231702</c:v>
                </c:pt>
                <c:pt idx="726">
                  <c:v>0.68715295828912104</c:v>
                </c:pt>
                <c:pt idx="727">
                  <c:v>0.68816280275664798</c:v>
                </c:pt>
                <c:pt idx="728">
                  <c:v>0.68917265979569198</c:v>
                </c:pt>
                <c:pt idx="729">
                  <c:v>0.69018252946625502</c:v>
                </c:pt>
                <c:pt idx="730">
                  <c:v>0.69119241182894797</c:v>
                </c:pt>
                <c:pt idx="731">
                  <c:v>0.69220230694696605</c:v>
                </c:pt>
                <c:pt idx="732">
                  <c:v>0.69321221488366802</c:v>
                </c:pt>
                <c:pt idx="733">
                  <c:v>0.69454044021718098</c:v>
                </c:pt>
                <c:pt idx="734">
                  <c:v>0.695550837041223</c:v>
                </c:pt>
                <c:pt idx="735">
                  <c:v>0.69656124686113596</c:v>
                </c:pt>
                <c:pt idx="736">
                  <c:v>0.69789165674905795</c:v>
                </c:pt>
                <c:pt idx="737">
                  <c:v>0.69890255679351099</c:v>
                </c:pt>
                <c:pt idx="738">
                  <c:v>0.69991347319127795</c:v>
                </c:pt>
                <c:pt idx="739">
                  <c:v>0.70092440635178499</c:v>
                </c:pt>
                <c:pt idx="740">
                  <c:v>0.70193535633125903</c:v>
                </c:pt>
                <c:pt idx="741">
                  <c:v>0.70294632318164396</c:v>
                </c:pt>
                <c:pt idx="742">
                  <c:v>0.70395730695653502</c:v>
                </c:pt>
                <c:pt idx="743">
                  <c:v>0.70496830770596597</c:v>
                </c:pt>
                <c:pt idx="744">
                  <c:v>0.70597932548199904</c:v>
                </c:pt>
                <c:pt idx="745">
                  <c:v>0.70699036033169205</c:v>
                </c:pt>
                <c:pt idx="746">
                  <c:v>0.70800141229510605</c:v>
                </c:pt>
                <c:pt idx="747">
                  <c:v>0.70901248141112905</c:v>
                </c:pt>
                <c:pt idx="748">
                  <c:v>0.71002356771966801</c:v>
                </c:pt>
                <c:pt idx="749">
                  <c:v>0.71103467125978104</c:v>
                </c:pt>
                <c:pt idx="750">
                  <c:v>0.71204579206687602</c:v>
                </c:pt>
                <c:pt idx="751">
                  <c:v>0.71305693017091198</c:v>
                </c:pt>
                <c:pt idx="752">
                  <c:v>0.71406808560702695</c:v>
                </c:pt>
                <c:pt idx="753">
                  <c:v>0.71507925840639697</c:v>
                </c:pt>
                <c:pt idx="754">
                  <c:v>0.716090448597695</c:v>
                </c:pt>
                <c:pt idx="755">
                  <c:v>0.71710165620454303</c:v>
                </c:pt>
                <c:pt idx="756">
                  <c:v>0.71811288125057005</c:v>
                </c:pt>
                <c:pt idx="757">
                  <c:v>0.71912412375604595</c:v>
                </c:pt>
                <c:pt idx="758">
                  <c:v>0.72013538373971497</c:v>
                </c:pt>
                <c:pt idx="759">
                  <c:v>0.72114666121541204</c:v>
                </c:pt>
                <c:pt idx="760">
                  <c:v>0.72215795618897005</c:v>
                </c:pt>
                <c:pt idx="761">
                  <c:v>0.72316926866495401</c:v>
                </c:pt>
                <c:pt idx="762">
                  <c:v>0.724180598647851</c:v>
                </c:pt>
                <c:pt idx="763">
                  <c:v>0.72519194613313498</c:v>
                </c:pt>
                <c:pt idx="764">
                  <c:v>0.72620331112089398</c:v>
                </c:pt>
                <c:pt idx="765">
                  <c:v>0.72721469360641</c:v>
                </c:pt>
                <c:pt idx="766">
                  <c:v>0.72822609357557699</c:v>
                </c:pt>
                <c:pt idx="767">
                  <c:v>0.72923751155773797</c:v>
                </c:pt>
                <c:pt idx="768">
                  <c:v>0.730248950183774</c:v>
                </c:pt>
                <c:pt idx="769">
                  <c:v>0.73126040979377904</c:v>
                </c:pt>
                <c:pt idx="770">
                  <c:v>0.73227189035071205</c:v>
                </c:pt>
                <c:pt idx="771">
                  <c:v>0.73328339181578495</c:v>
                </c:pt>
                <c:pt idx="772">
                  <c:v>0.73429491415384895</c:v>
                </c:pt>
                <c:pt idx="773">
                  <c:v>0.73530645731681199</c:v>
                </c:pt>
                <c:pt idx="774">
                  <c:v>0.73631802124786006</c:v>
                </c:pt>
                <c:pt idx="775">
                  <c:v>0.73732960588061103</c:v>
                </c:pt>
                <c:pt idx="776">
                  <c:v>0.73834121113515605</c:v>
                </c:pt>
                <c:pt idx="777">
                  <c:v>0.73935283692465603</c:v>
                </c:pt>
                <c:pt idx="778">
                  <c:v>0.74036448314964698</c:v>
                </c:pt>
                <c:pt idx="779">
                  <c:v>0.74137614969944499</c:v>
                </c:pt>
                <c:pt idx="780">
                  <c:v>0.74238783645306206</c:v>
                </c:pt>
                <c:pt idx="781">
                  <c:v>0.74339954327067703</c:v>
                </c:pt>
                <c:pt idx="782">
                  <c:v>0.74441127004258401</c:v>
                </c:pt>
                <c:pt idx="783">
                  <c:v>0.74542301881561401</c:v>
                </c:pt>
                <c:pt idx="784">
                  <c:v>0.74643479064992801</c:v>
                </c:pt>
                <c:pt idx="785">
                  <c:v>0.74744658533263197</c:v>
                </c:pt>
                <c:pt idx="786">
                  <c:v>0.74845840263294405</c:v>
                </c:pt>
                <c:pt idx="787">
                  <c:v>0.74947024230143899</c:v>
                </c:pt>
                <c:pt idx="788">
                  <c:v>0.75048210409536198</c:v>
                </c:pt>
                <c:pt idx="789">
                  <c:v>0.75149398777568299</c:v>
                </c:pt>
                <c:pt idx="790">
                  <c:v>0.75250589310052896</c:v>
                </c:pt>
                <c:pt idx="791">
                  <c:v>0.75351781984044797</c:v>
                </c:pt>
                <c:pt idx="792">
                  <c:v>0.75452976780098402</c:v>
                </c:pt>
                <c:pt idx="793">
                  <c:v>0.75554173679295</c:v>
                </c:pt>
                <c:pt idx="794">
                  <c:v>0.75655372664124898</c:v>
                </c:pt>
                <c:pt idx="795">
                  <c:v>0.757565737203588</c:v>
                </c:pt>
                <c:pt idx="796">
                  <c:v>0.75857776835044499</c:v>
                </c:pt>
                <c:pt idx="797">
                  <c:v>0.75958981996971697</c:v>
                </c:pt>
                <c:pt idx="798">
                  <c:v>0.760601891952707</c:v>
                </c:pt>
                <c:pt idx="799">
                  <c:v>0.76161398420063198</c:v>
                </c:pt>
                <c:pt idx="800">
                  <c:v>0.762626096620873</c:v>
                </c:pt>
                <c:pt idx="801">
                  <c:v>0.76363822912309198</c:v>
                </c:pt>
                <c:pt idx="802">
                  <c:v>0.764650381620811</c:v>
                </c:pt>
                <c:pt idx="803">
                  <c:v>0.76566255403053196</c:v>
                </c:pt>
                <c:pt idx="804">
                  <c:v>0.76667474626179599</c:v>
                </c:pt>
                <c:pt idx="805">
                  <c:v>0.76768695821395805</c:v>
                </c:pt>
                <c:pt idx="806">
                  <c:v>0.76869918978206897</c:v>
                </c:pt>
                <c:pt idx="807">
                  <c:v>0.76971144086169196</c:v>
                </c:pt>
                <c:pt idx="808">
                  <c:v>0.77072371133505901</c:v>
                </c:pt>
                <c:pt idx="809">
                  <c:v>0.77173600106594598</c:v>
                </c:pt>
                <c:pt idx="810">
                  <c:v>0.77274830991188803</c:v>
                </c:pt>
                <c:pt idx="811">
                  <c:v>0.77376063771567105</c:v>
                </c:pt>
                <c:pt idx="812">
                  <c:v>0.77477298430663399</c:v>
                </c:pt>
                <c:pt idx="813">
                  <c:v>0.77578534948759104</c:v>
                </c:pt>
                <c:pt idx="814">
                  <c:v>0.77679773305264599</c:v>
                </c:pt>
                <c:pt idx="815">
                  <c:v>0.77781013478957794</c:v>
                </c:pt>
                <c:pt idx="816">
                  <c:v>0.77882255448496396</c:v>
                </c:pt>
                <c:pt idx="817">
                  <c:v>0.77983499191847006</c:v>
                </c:pt>
                <c:pt idx="818">
                  <c:v>0.78084744688338703</c:v>
                </c:pt>
                <c:pt idx="819">
                  <c:v>0.78185992063666498</c:v>
                </c:pt>
                <c:pt idx="820">
                  <c:v>0.78287241507216798</c:v>
                </c:pt>
                <c:pt idx="821">
                  <c:v>0.78388493003035098</c:v>
                </c:pt>
                <c:pt idx="822">
                  <c:v>0.784897465344085</c:v>
                </c:pt>
                <c:pt idx="823">
                  <c:v>0.785910020855626</c:v>
                </c:pt>
                <c:pt idx="824">
                  <c:v>0.78692259640767004</c:v>
                </c:pt>
                <c:pt idx="825">
                  <c:v>0.78793519183711402</c:v>
                </c:pt>
                <c:pt idx="826">
                  <c:v>0.78894780696795497</c:v>
                </c:pt>
                <c:pt idx="827">
                  <c:v>0.78996044161722601</c:v>
                </c:pt>
                <c:pt idx="828">
                  <c:v>0.79097309559448803</c:v>
                </c:pt>
                <c:pt idx="829">
                  <c:v>0.79198576868899895</c:v>
                </c:pt>
                <c:pt idx="830">
                  <c:v>0.79299846067319801</c:v>
                </c:pt>
                <c:pt idx="831">
                  <c:v>0.79401117131847898</c:v>
                </c:pt>
                <c:pt idx="832">
                  <c:v>0.79502390040710003</c:v>
                </c:pt>
                <c:pt idx="833">
                  <c:v>0.79603664772138105</c:v>
                </c:pt>
                <c:pt idx="834">
                  <c:v>0.79704941305378496</c:v>
                </c:pt>
                <c:pt idx="835">
                  <c:v>0.79806219622063501</c:v>
                </c:pt>
                <c:pt idx="836">
                  <c:v>0.79907499704644003</c:v>
                </c:pt>
                <c:pt idx="837">
                  <c:v>0.80008781537392204</c:v>
                </c:pt>
                <c:pt idx="838">
                  <c:v>0.80110065105632</c:v>
                </c:pt>
                <c:pt idx="839">
                  <c:v>0.80211350396095704</c:v>
                </c:pt>
                <c:pt idx="840">
                  <c:v>0.80312637396965003</c:v>
                </c:pt>
                <c:pt idx="841">
                  <c:v>0.80413926096885302</c:v>
                </c:pt>
                <c:pt idx="842">
                  <c:v>0.80515216680723001</c:v>
                </c:pt>
                <c:pt idx="843">
                  <c:v>0.80616509292152505</c:v>
                </c:pt>
                <c:pt idx="844">
                  <c:v>0.80717803919714404</c:v>
                </c:pt>
                <c:pt idx="845">
                  <c:v>0.80819100550587897</c:v>
                </c:pt>
                <c:pt idx="846">
                  <c:v>0.80920399172045998</c:v>
                </c:pt>
                <c:pt idx="847">
                  <c:v>0.81021699770169997</c:v>
                </c:pt>
                <c:pt idx="848">
                  <c:v>0.81123002329645399</c:v>
                </c:pt>
                <c:pt idx="849">
                  <c:v>0.81224306833114401</c:v>
                </c:pt>
                <c:pt idx="850">
                  <c:v>0.81325613261847096</c:v>
                </c:pt>
                <c:pt idx="851">
                  <c:v>0.81426921595925505</c:v>
                </c:pt>
                <c:pt idx="852">
                  <c:v>0.81528231814061602</c:v>
                </c:pt>
                <c:pt idx="853">
                  <c:v>0.81629543893698797</c:v>
                </c:pt>
                <c:pt idx="854">
                  <c:v>0.81730857810692104</c:v>
                </c:pt>
                <c:pt idx="855">
                  <c:v>0.81832173540341002</c:v>
                </c:pt>
                <c:pt idx="856">
                  <c:v>0.81933491058239605</c:v>
                </c:pt>
                <c:pt idx="857">
                  <c:v>0.82034810340331599</c:v>
                </c:pt>
                <c:pt idx="858">
                  <c:v>0.82136131364254095</c:v>
                </c:pt>
                <c:pt idx="859">
                  <c:v>0.82237454110511099</c:v>
                </c:pt>
                <c:pt idx="860">
                  <c:v>0.82338778561277803</c:v>
                </c:pt>
                <c:pt idx="861">
                  <c:v>0.82440104701264105</c:v>
                </c:pt>
                <c:pt idx="862">
                  <c:v>0.82541432517790503</c:v>
                </c:pt>
                <c:pt idx="863">
                  <c:v>0.82642761999277703</c:v>
                </c:pt>
                <c:pt idx="864">
                  <c:v>0.82744093135569297</c:v>
                </c:pt>
                <c:pt idx="865">
                  <c:v>0.82845425918430504</c:v>
                </c:pt>
                <c:pt idx="866">
                  <c:v>0.829467603397682</c:v>
                </c:pt>
                <c:pt idx="867">
                  <c:v>0.83048096392218496</c:v>
                </c:pt>
              </c:numCache>
            </c:numRef>
          </c:xVal>
          <c:yVal>
            <c:numRef>
              <c:f>'AVG Y space_charge'!$B$3:$B$870</c:f>
              <c:numCache>
                <c:formatCode>0.00E+00</c:formatCode>
                <c:ptCount val="868"/>
                <c:pt idx="0">
                  <c:v>-1.2340684800081099E-6</c:v>
                </c:pt>
                <c:pt idx="1">
                  <c:v>-3.37535145678283E-6</c:v>
                </c:pt>
                <c:pt idx="2">
                  <c:v>-3.82015959405049E-6</c:v>
                </c:pt>
                <c:pt idx="3">
                  <c:v>-2.5966267468884301E-6</c:v>
                </c:pt>
                <c:pt idx="4">
                  <c:v>-1.82971255698916E-6</c:v>
                </c:pt>
                <c:pt idx="5">
                  <c:v>-2.1916309186349698E-6</c:v>
                </c:pt>
                <c:pt idx="6">
                  <c:v>-1.7482437795025501E-6</c:v>
                </c:pt>
                <c:pt idx="7">
                  <c:v>-3.26203885744882E-6</c:v>
                </c:pt>
                <c:pt idx="8">
                  <c:v>-4.0945736474631902E-6</c:v>
                </c:pt>
                <c:pt idx="9">
                  <c:v>-4.6026075680706901E-6</c:v>
                </c:pt>
                <c:pt idx="10">
                  <c:v>-4.7490591769284397E-6</c:v>
                </c:pt>
                <c:pt idx="11">
                  <c:v>-3.9003752576930096E-6</c:v>
                </c:pt>
                <c:pt idx="12">
                  <c:v>-3.4507910427952398E-6</c:v>
                </c:pt>
                <c:pt idx="13">
                  <c:v>-4.2937606964610604E-6</c:v>
                </c:pt>
                <c:pt idx="14">
                  <c:v>-5.06786304377595E-6</c:v>
                </c:pt>
                <c:pt idx="15">
                  <c:v>-5.9483046938269602E-6</c:v>
                </c:pt>
                <c:pt idx="16">
                  <c:v>-6.2746227134182697E-6</c:v>
                </c:pt>
                <c:pt idx="17">
                  <c:v>-7.2613543270454599E-6</c:v>
                </c:pt>
                <c:pt idx="18">
                  <c:v>-6.9696557574731101E-6</c:v>
                </c:pt>
                <c:pt idx="19">
                  <c:v>-7.7184848725670607E-6</c:v>
                </c:pt>
                <c:pt idx="20">
                  <c:v>-8.8448427998502901E-6</c:v>
                </c:pt>
                <c:pt idx="21">
                  <c:v>-9.6434342732906602E-6</c:v>
                </c:pt>
                <c:pt idx="22">
                  <c:v>-9.9963168082902294E-6</c:v>
                </c:pt>
                <c:pt idx="23">
                  <c:v>-1.03308026722378E-5</c:v>
                </c:pt>
                <c:pt idx="24">
                  <c:v>-1.1733814925174501E-5</c:v>
                </c:pt>
                <c:pt idx="25">
                  <c:v>-1.3506496367757E-5</c:v>
                </c:pt>
                <c:pt idx="26">
                  <c:v>-1.5305410233923901E-5</c:v>
                </c:pt>
                <c:pt idx="27">
                  <c:v>-1.69913945397027E-5</c:v>
                </c:pt>
                <c:pt idx="28">
                  <c:v>-1.8767624179042001E-5</c:v>
                </c:pt>
                <c:pt idx="29">
                  <c:v>-2.0309273252023501E-5</c:v>
                </c:pt>
                <c:pt idx="30">
                  <c:v>-2.2031874568508701E-5</c:v>
                </c:pt>
                <c:pt idx="31">
                  <c:v>-2.3429038068223401E-5</c:v>
                </c:pt>
                <c:pt idx="32">
                  <c:v>-2.55962422715568E-5</c:v>
                </c:pt>
                <c:pt idx="33">
                  <c:v>-2.80064262366202E-5</c:v>
                </c:pt>
                <c:pt idx="34">
                  <c:v>-3.0948324644266598E-5</c:v>
                </c:pt>
                <c:pt idx="35">
                  <c:v>-3.32170658761942E-5</c:v>
                </c:pt>
                <c:pt idx="36">
                  <c:v>-3.58736537213936E-5</c:v>
                </c:pt>
                <c:pt idx="37">
                  <c:v>-3.8429477362512801E-5</c:v>
                </c:pt>
                <c:pt idx="38">
                  <c:v>-4.1092768014613703E-5</c:v>
                </c:pt>
                <c:pt idx="39">
                  <c:v>-4.3736986724132099E-5</c:v>
                </c:pt>
                <c:pt idx="40">
                  <c:v>-4.63746421810779E-5</c:v>
                </c:pt>
                <c:pt idx="41">
                  <c:v>-5.0045322114509802E-5</c:v>
                </c:pt>
                <c:pt idx="42">
                  <c:v>-5.3643670762640799E-5</c:v>
                </c:pt>
                <c:pt idx="43">
                  <c:v>-5.8206259883191801E-5</c:v>
                </c:pt>
                <c:pt idx="44">
                  <c:v>-6.1855087677908902E-5</c:v>
                </c:pt>
                <c:pt idx="45">
                  <c:v>-6.6269948010282199E-5</c:v>
                </c:pt>
                <c:pt idx="46">
                  <c:v>-7.0969899623451896E-5</c:v>
                </c:pt>
                <c:pt idx="47">
                  <c:v>-7.5236551363040005E-5</c:v>
                </c:pt>
                <c:pt idx="48">
                  <c:v>-8.0036818017434705E-5</c:v>
                </c:pt>
                <c:pt idx="49">
                  <c:v>-8.4825710720974601E-5</c:v>
                </c:pt>
                <c:pt idx="50">
                  <c:v>-8.9754383784587696E-5</c:v>
                </c:pt>
                <c:pt idx="51">
                  <c:v>-9.4516315201863404E-5</c:v>
                </c:pt>
                <c:pt idx="52">
                  <c:v>-1.00060799231208E-4</c:v>
                </c:pt>
                <c:pt idx="53">
                  <c:v>-1.05576113053046E-4</c:v>
                </c:pt>
                <c:pt idx="54">
                  <c:v>-1.1220008054341E-4</c:v>
                </c:pt>
                <c:pt idx="55">
                  <c:v>-1.18716682940194E-4</c:v>
                </c:pt>
                <c:pt idx="56">
                  <c:v>-1.25734163109788E-4</c:v>
                </c:pt>
                <c:pt idx="57">
                  <c:v>-1.32617363045493E-4</c:v>
                </c:pt>
                <c:pt idx="58">
                  <c:v>-1.39338754781634E-4</c:v>
                </c:pt>
                <c:pt idx="59">
                  <c:v>-1.4643598090051399E-4</c:v>
                </c:pt>
                <c:pt idx="60">
                  <c:v>-1.5365009834360699E-4</c:v>
                </c:pt>
                <c:pt idx="61">
                  <c:v>-1.62036010677776E-4</c:v>
                </c:pt>
                <c:pt idx="62">
                  <c:v>-1.69868111800151E-4</c:v>
                </c:pt>
                <c:pt idx="63">
                  <c:v>-1.77887682815671E-4</c:v>
                </c:pt>
                <c:pt idx="64">
                  <c:v>-1.8611669588081099E-4</c:v>
                </c:pt>
                <c:pt idx="65">
                  <c:v>-1.9395249990346899E-4</c:v>
                </c:pt>
                <c:pt idx="66">
                  <c:v>-2.02111185391962E-4</c:v>
                </c:pt>
                <c:pt idx="67">
                  <c:v>-2.1119148996932101E-4</c:v>
                </c:pt>
                <c:pt idx="68">
                  <c:v>-2.19598744652527E-4</c:v>
                </c:pt>
                <c:pt idx="69">
                  <c:v>-2.2984807225208601E-4</c:v>
                </c:pt>
                <c:pt idx="70">
                  <c:v>-2.3929488637265301E-4</c:v>
                </c:pt>
                <c:pt idx="71">
                  <c:v>-2.4904342944490098E-4</c:v>
                </c:pt>
                <c:pt idx="72">
                  <c:v>-2.5870835998692099E-4</c:v>
                </c:pt>
                <c:pt idx="73">
                  <c:v>-2.6939389470124E-4</c:v>
                </c:pt>
                <c:pt idx="74">
                  <c:v>-2.7898908970067099E-4</c:v>
                </c:pt>
                <c:pt idx="75">
                  <c:v>-2.89098147259086E-4</c:v>
                </c:pt>
                <c:pt idx="76">
                  <c:v>-2.9929129201360202E-4</c:v>
                </c:pt>
                <c:pt idx="77">
                  <c:v>-3.0992596497655001E-4</c:v>
                </c:pt>
                <c:pt idx="78">
                  <c:v>-3.2049912198535099E-4</c:v>
                </c:pt>
                <c:pt idx="79">
                  <c:v>-3.3161555133211901E-4</c:v>
                </c:pt>
                <c:pt idx="80">
                  <c:v>-3.43020372897501E-4</c:v>
                </c:pt>
                <c:pt idx="81">
                  <c:v>-3.5431266081570897E-4</c:v>
                </c:pt>
                <c:pt idx="82">
                  <c:v>-3.6601748191303498E-4</c:v>
                </c:pt>
                <c:pt idx="83">
                  <c:v>-3.7748288024570098E-4</c:v>
                </c:pt>
                <c:pt idx="84">
                  <c:v>-3.8963410071236301E-4</c:v>
                </c:pt>
                <c:pt idx="85">
                  <c:v>-4.0208315531908498E-4</c:v>
                </c:pt>
                <c:pt idx="86">
                  <c:v>-4.13963158810789E-4</c:v>
                </c:pt>
                <c:pt idx="87">
                  <c:v>-4.26104447789298E-4</c:v>
                </c:pt>
                <c:pt idx="88">
                  <c:v>-4.3887735953297702E-4</c:v>
                </c:pt>
                <c:pt idx="89">
                  <c:v>-4.5122098719890401E-4</c:v>
                </c:pt>
                <c:pt idx="90">
                  <c:v>-4.6363716737913901E-4</c:v>
                </c:pt>
                <c:pt idx="91">
                  <c:v>-4.76913948892676E-4</c:v>
                </c:pt>
                <c:pt idx="92">
                  <c:v>-4.9023667412071001E-4</c:v>
                </c:pt>
                <c:pt idx="93">
                  <c:v>-5.0315000768242095E-4</c:v>
                </c:pt>
                <c:pt idx="94">
                  <c:v>-5.1654801398325805E-4</c:v>
                </c:pt>
                <c:pt idx="95">
                  <c:v>-5.2985805436179102E-4</c:v>
                </c:pt>
                <c:pt idx="96">
                  <c:v>-5.4383655498276701E-4</c:v>
                </c:pt>
                <c:pt idx="97">
                  <c:v>-5.5823366664837495E-4</c:v>
                </c:pt>
                <c:pt idx="98">
                  <c:v>-5.7269322531029504E-4</c:v>
                </c:pt>
                <c:pt idx="99">
                  <c:v>-5.8739264075039399E-4</c:v>
                </c:pt>
                <c:pt idx="100">
                  <c:v>-6.0210410442273295E-4</c:v>
                </c:pt>
                <c:pt idx="101">
                  <c:v>-6.1677251614254398E-4</c:v>
                </c:pt>
                <c:pt idx="102">
                  <c:v>-6.3124574984791998E-4</c:v>
                </c:pt>
                <c:pt idx="103">
                  <c:v>-6.4528236978622601E-4</c:v>
                </c:pt>
                <c:pt idx="104">
                  <c:v>-6.5972605200801098E-4</c:v>
                </c:pt>
                <c:pt idx="105">
                  <c:v>-6.7441970426518599E-4</c:v>
                </c:pt>
                <c:pt idx="106">
                  <c:v>-6.8868851328619601E-4</c:v>
                </c:pt>
                <c:pt idx="107">
                  <c:v>-7.0414711764356396E-4</c:v>
                </c:pt>
                <c:pt idx="108">
                  <c:v>-7.1995154607589298E-4</c:v>
                </c:pt>
                <c:pt idx="109">
                  <c:v>-7.3469087449753805E-4</c:v>
                </c:pt>
                <c:pt idx="110">
                  <c:v>-7.4980091268314305E-4</c:v>
                </c:pt>
                <c:pt idx="111">
                  <c:v>-7.6450896281695898E-4</c:v>
                </c:pt>
                <c:pt idx="112">
                  <c:v>-7.7963806940206703E-4</c:v>
                </c:pt>
                <c:pt idx="113">
                  <c:v>-7.94414301116671E-4</c:v>
                </c:pt>
                <c:pt idx="114">
                  <c:v>-8.0918378221566799E-4</c:v>
                </c:pt>
                <c:pt idx="115">
                  <c:v>-8.2516250287781496E-4</c:v>
                </c:pt>
                <c:pt idx="116">
                  <c:v>-8.4003081779015403E-4</c:v>
                </c:pt>
                <c:pt idx="117">
                  <c:v>-8.5527728204413001E-4</c:v>
                </c:pt>
                <c:pt idx="118">
                  <c:v>-8.7090787595646597E-4</c:v>
                </c:pt>
                <c:pt idx="119">
                  <c:v>-8.8590182639105804E-4</c:v>
                </c:pt>
                <c:pt idx="120">
                  <c:v>-9.0169496199321705E-4</c:v>
                </c:pt>
                <c:pt idx="121">
                  <c:v>-9.1907385227323697E-4</c:v>
                </c:pt>
                <c:pt idx="122">
                  <c:v>-9.3420048494526802E-4</c:v>
                </c:pt>
                <c:pt idx="123">
                  <c:v>-9.4935615067135695E-4</c:v>
                </c:pt>
                <c:pt idx="124">
                  <c:v>-9.6489068849569799E-4</c:v>
                </c:pt>
                <c:pt idx="125">
                  <c:v>-9.8077979232805406E-4</c:v>
                </c:pt>
                <c:pt idx="126">
                  <c:v>-9.9603628297131896E-4</c:v>
                </c:pt>
                <c:pt idx="127">
                  <c:v>-1.0113180060438299E-3</c:v>
                </c:pt>
                <c:pt idx="128">
                  <c:v>-1.02728202683283E-3</c:v>
                </c:pt>
                <c:pt idx="129">
                  <c:v>-1.0427647289940601E-3</c:v>
                </c:pt>
                <c:pt idx="130">
                  <c:v>-1.0597421886837E-3</c:v>
                </c:pt>
                <c:pt idx="131">
                  <c:v>-1.0751504021678899E-3</c:v>
                </c:pt>
                <c:pt idx="132">
                  <c:v>-1.09120292324042E-3</c:v>
                </c:pt>
                <c:pt idx="133">
                  <c:v>-1.10688378093472E-3</c:v>
                </c:pt>
                <c:pt idx="134">
                  <c:v>-1.12329975746941E-3</c:v>
                </c:pt>
                <c:pt idx="135">
                  <c:v>-1.1388163282016999E-3</c:v>
                </c:pt>
                <c:pt idx="136">
                  <c:v>-1.15475726932224E-3</c:v>
                </c:pt>
                <c:pt idx="137">
                  <c:v>-1.17031740530713E-3</c:v>
                </c:pt>
                <c:pt idx="138">
                  <c:v>-1.18666869360855E-3</c:v>
                </c:pt>
                <c:pt idx="139">
                  <c:v>-1.2029257009967501E-3</c:v>
                </c:pt>
                <c:pt idx="140">
                  <c:v>-1.21855612709083E-3</c:v>
                </c:pt>
                <c:pt idx="141">
                  <c:v>-1.2346780314308799E-3</c:v>
                </c:pt>
                <c:pt idx="142">
                  <c:v>-1.2515637926647501E-3</c:v>
                </c:pt>
                <c:pt idx="143">
                  <c:v>-1.2672605349123801E-3</c:v>
                </c:pt>
                <c:pt idx="144">
                  <c:v>-1.28419879044247E-3</c:v>
                </c:pt>
                <c:pt idx="145">
                  <c:v>-1.29993739635277E-3</c:v>
                </c:pt>
                <c:pt idx="146">
                  <c:v>-1.31612096093185E-3</c:v>
                </c:pt>
                <c:pt idx="147">
                  <c:v>-1.33234848112953E-3</c:v>
                </c:pt>
                <c:pt idx="148">
                  <c:v>-1.34953973762809E-3</c:v>
                </c:pt>
                <c:pt idx="149">
                  <c:v>-1.3659022691425099E-3</c:v>
                </c:pt>
                <c:pt idx="150">
                  <c:v>-1.3823923088912399E-3</c:v>
                </c:pt>
                <c:pt idx="151">
                  <c:v>-1.39860921841396E-3</c:v>
                </c:pt>
                <c:pt idx="152">
                  <c:v>-1.41620321477308E-3</c:v>
                </c:pt>
                <c:pt idx="153">
                  <c:v>-1.4321114894790201E-3</c:v>
                </c:pt>
                <c:pt idx="154">
                  <c:v>-1.44878058872711E-3</c:v>
                </c:pt>
                <c:pt idx="155">
                  <c:v>-1.4651802794698201E-3</c:v>
                </c:pt>
                <c:pt idx="156">
                  <c:v>-1.4811358477794399E-3</c:v>
                </c:pt>
                <c:pt idx="157">
                  <c:v>-1.4971020555512001E-3</c:v>
                </c:pt>
                <c:pt idx="158">
                  <c:v>-1.5133679440196E-3</c:v>
                </c:pt>
                <c:pt idx="159">
                  <c:v>-1.5293615836624601E-3</c:v>
                </c:pt>
                <c:pt idx="160">
                  <c:v>-1.54568444147435E-3</c:v>
                </c:pt>
                <c:pt idx="161">
                  <c:v>-1.5631852650789899E-3</c:v>
                </c:pt>
                <c:pt idx="162">
                  <c:v>-1.57923513580581E-3</c:v>
                </c:pt>
                <c:pt idx="163">
                  <c:v>-1.59695233846387E-3</c:v>
                </c:pt>
                <c:pt idx="164">
                  <c:v>-1.61303402890804E-3</c:v>
                </c:pt>
                <c:pt idx="165">
                  <c:v>-1.62912415517905E-3</c:v>
                </c:pt>
                <c:pt idx="166">
                  <c:v>-1.6458247719849E-3</c:v>
                </c:pt>
                <c:pt idx="167">
                  <c:v>-1.66193806997728E-3</c:v>
                </c:pt>
                <c:pt idx="168">
                  <c:v>-1.6780590608712199E-3</c:v>
                </c:pt>
                <c:pt idx="169">
                  <c:v>-1.6965886171537499E-3</c:v>
                </c:pt>
                <c:pt idx="170">
                  <c:v>-1.7127453723396501E-3</c:v>
                </c:pt>
                <c:pt idx="171">
                  <c:v>-1.7301752333827799E-3</c:v>
                </c:pt>
                <c:pt idx="172">
                  <c:v>-1.74636015534647E-3</c:v>
                </c:pt>
                <c:pt idx="173">
                  <c:v>-1.76255188821468E-3</c:v>
                </c:pt>
                <c:pt idx="174">
                  <c:v>-1.7796255030528799E-3</c:v>
                </c:pt>
                <c:pt idx="175">
                  <c:v>-1.79583760342058E-3</c:v>
                </c:pt>
                <c:pt idx="176">
                  <c:v>-1.81205609725485E-3</c:v>
                </c:pt>
                <c:pt idx="177">
                  <c:v>-1.8282808451730399E-3</c:v>
                </c:pt>
                <c:pt idx="178">
                  <c:v>-1.84451170282119E-3</c:v>
                </c:pt>
                <c:pt idx="179">
                  <c:v>-1.8625733841E-3</c:v>
                </c:pt>
                <c:pt idx="180">
                  <c:v>-1.8797829048337201E-3</c:v>
                </c:pt>
                <c:pt idx="181">
                  <c:v>-1.8972348209783101E-3</c:v>
                </c:pt>
                <c:pt idx="182">
                  <c:v>-1.91352424962788E-3</c:v>
                </c:pt>
                <c:pt idx="183">
                  <c:v>-1.9325879781644201E-3</c:v>
                </c:pt>
                <c:pt idx="184">
                  <c:v>-1.9489095792853E-3</c:v>
                </c:pt>
                <c:pt idx="185">
                  <c:v>-1.9652362516807101E-3</c:v>
                </c:pt>
                <c:pt idx="186">
                  <c:v>-1.9815678588487001E-3</c:v>
                </c:pt>
                <c:pt idx="187">
                  <c:v>-1.9998567583442402E-3</c:v>
                </c:pt>
                <c:pt idx="188">
                  <c:v>-2.0178464315107202E-3</c:v>
                </c:pt>
                <c:pt idx="189">
                  <c:v>-2.0342210975329198E-3</c:v>
                </c:pt>
                <c:pt idx="190">
                  <c:v>-2.0519839225698901E-3</c:v>
                </c:pt>
                <c:pt idx="191">
                  <c:v>-2.06973317387762E-3</c:v>
                </c:pt>
                <c:pt idx="192">
                  <c:v>-2.0873988972334701E-3</c:v>
                </c:pt>
                <c:pt idx="193">
                  <c:v>-2.1038126851342601E-3</c:v>
                </c:pt>
                <c:pt idx="194">
                  <c:v>-2.12023050557162E-3</c:v>
                </c:pt>
                <c:pt idx="195">
                  <c:v>-2.1366522494108298E-3</c:v>
                </c:pt>
                <c:pt idx="196">
                  <c:v>-2.1530778111449799E-3</c:v>
                </c:pt>
                <c:pt idx="197">
                  <c:v>-2.1695070886267702E-3</c:v>
                </c:pt>
                <c:pt idx="198">
                  <c:v>-2.1859399840755602E-3</c:v>
                </c:pt>
                <c:pt idx="199">
                  <c:v>-2.20356134434096E-3</c:v>
                </c:pt>
                <c:pt idx="200">
                  <c:v>-2.2208849705452698E-3</c:v>
                </c:pt>
                <c:pt idx="201">
                  <c:v>-2.2373426878844502E-3</c:v>
                </c:pt>
                <c:pt idx="202">
                  <c:v>-2.25380369630437E-3</c:v>
                </c:pt>
                <c:pt idx="203">
                  <c:v>-2.2713694047208702E-3</c:v>
                </c:pt>
                <c:pt idx="204">
                  <c:v>-2.2886565149200502E-3</c:v>
                </c:pt>
                <c:pt idx="205">
                  <c:v>-2.30594868913324E-3</c:v>
                </c:pt>
                <c:pt idx="206">
                  <c:v>-2.3239933766409601E-3</c:v>
                </c:pt>
                <c:pt idx="207">
                  <c:v>-2.3414856365496302E-3</c:v>
                </c:pt>
                <c:pt idx="208">
                  <c:v>-2.3591981684309002E-3</c:v>
                </c:pt>
                <c:pt idx="209">
                  <c:v>-2.3757323135461502E-3</c:v>
                </c:pt>
                <c:pt idx="210">
                  <c:v>-2.3941720671382901E-3</c:v>
                </c:pt>
                <c:pt idx="211">
                  <c:v>-2.4107270222748899E-3</c:v>
                </c:pt>
                <c:pt idx="212">
                  <c:v>-2.4272851036481599E-3</c:v>
                </c:pt>
                <c:pt idx="213">
                  <c:v>-2.4446260311261699E-3</c:v>
                </c:pt>
                <c:pt idx="214">
                  <c:v>-2.46224920239885E-3</c:v>
                </c:pt>
                <c:pt idx="215">
                  <c:v>-2.47883159947874E-3</c:v>
                </c:pt>
                <c:pt idx="216">
                  <c:v>-2.4954171936402599E-3</c:v>
                </c:pt>
                <c:pt idx="217">
                  <c:v>-2.5129827924417602E-3</c:v>
                </c:pt>
                <c:pt idx="218">
                  <c:v>-2.5310814717080499E-3</c:v>
                </c:pt>
                <c:pt idx="219">
                  <c:v>-2.5476915594349202E-3</c:v>
                </c:pt>
                <c:pt idx="220">
                  <c:v>-2.56430490899647E-3</c:v>
                </c:pt>
                <c:pt idx="221">
                  <c:v>-2.5817412878284501E-3</c:v>
                </c:pt>
                <c:pt idx="222">
                  <c:v>-2.5993052383824198E-3</c:v>
                </c:pt>
                <c:pt idx="223">
                  <c:v>-2.61594296332467E-3</c:v>
                </c:pt>
                <c:pt idx="224">
                  <c:v>-2.6335778828936699E-3</c:v>
                </c:pt>
                <c:pt idx="225">
                  <c:v>-2.6502290872151102E-3</c:v>
                </c:pt>
                <c:pt idx="226">
                  <c:v>-2.6668834241267599E-3</c:v>
                </c:pt>
                <c:pt idx="227">
                  <c:v>-2.68354086949609E-3</c:v>
                </c:pt>
                <c:pt idx="228">
                  <c:v>-2.7002014051392999E-3</c:v>
                </c:pt>
                <c:pt idx="229">
                  <c:v>-2.7181446553932202E-3</c:v>
                </c:pt>
                <c:pt idx="230">
                  <c:v>-2.7348186666144702E-3</c:v>
                </c:pt>
                <c:pt idx="231">
                  <c:v>-2.7524801665571E-3</c:v>
                </c:pt>
                <c:pt idx="232">
                  <c:v>-2.7691676375682902E-3</c:v>
                </c:pt>
                <c:pt idx="233">
                  <c:v>-2.7873531270923898E-3</c:v>
                </c:pt>
                <c:pt idx="234">
                  <c:v>-2.80553293075206E-3</c:v>
                </c:pt>
                <c:pt idx="235">
                  <c:v>-2.8231358993990102E-3</c:v>
                </c:pt>
                <c:pt idx="236">
                  <c:v>-2.8398573100040301E-3</c:v>
                </c:pt>
                <c:pt idx="237">
                  <c:v>-2.8565815882460599E-3</c:v>
                </c:pt>
                <c:pt idx="238">
                  <c:v>-2.87423270517824E-3</c:v>
                </c:pt>
                <c:pt idx="239">
                  <c:v>-2.8938810515384602E-3</c:v>
                </c:pt>
                <c:pt idx="240">
                  <c:v>-2.91185625113359E-3</c:v>
                </c:pt>
                <c:pt idx="241">
                  <c:v>-2.9286217558238798E-3</c:v>
                </c:pt>
                <c:pt idx="242">
                  <c:v>-2.9453901584664001E-3</c:v>
                </c:pt>
                <c:pt idx="243">
                  <c:v>-2.9631975547406201E-3</c:v>
                </c:pt>
                <c:pt idx="244">
                  <c:v>-2.97997927337583E-3</c:v>
                </c:pt>
                <c:pt idx="245">
                  <c:v>-2.9967639781584799E-3</c:v>
                </c:pt>
                <c:pt idx="246">
                  <c:v>-3.01355169724148E-3</c:v>
                </c:pt>
                <c:pt idx="247">
                  <c:v>-3.0303424511871099E-3</c:v>
                </c:pt>
                <c:pt idx="248">
                  <c:v>-3.0484517741151602E-3</c:v>
                </c:pt>
                <c:pt idx="249">
                  <c:v>-3.0652559861056102E-3</c:v>
                </c:pt>
                <c:pt idx="250">
                  <c:v>-3.0820632484357701E-3</c:v>
                </c:pt>
                <c:pt idx="251">
                  <c:v>-3.0988735473261499E-3</c:v>
                </c:pt>
                <c:pt idx="252">
                  <c:v>-3.1156868592424301E-3</c:v>
                </c:pt>
                <c:pt idx="253">
                  <c:v>-3.1325031537477498E-3</c:v>
                </c:pt>
                <c:pt idx="254">
                  <c:v>-3.1493223970433899E-3</c:v>
                </c:pt>
                <c:pt idx="255">
                  <c:v>-3.16614455313863E-3</c:v>
                </c:pt>
                <c:pt idx="256">
                  <c:v>-3.1829695872126699E-3</c:v>
                </c:pt>
                <c:pt idx="257">
                  <c:v>-3.1997974659669498E-3</c:v>
                </c:pt>
                <c:pt idx="258">
                  <c:v>-3.21827042606371E-3</c:v>
                </c:pt>
                <c:pt idx="259">
                  <c:v>-3.2363020752411301E-3</c:v>
                </c:pt>
                <c:pt idx="260">
                  <c:v>-3.25489045718578E-3</c:v>
                </c:pt>
                <c:pt idx="261">
                  <c:v>-3.2730244277346301E-3</c:v>
                </c:pt>
                <c:pt idx="262">
                  <c:v>-3.2898964992801099E-3</c:v>
                </c:pt>
                <c:pt idx="263">
                  <c:v>-3.3067712807595298E-3</c:v>
                </c:pt>
                <c:pt idx="264">
                  <c:v>-3.32364874422809E-3</c:v>
                </c:pt>
                <c:pt idx="265">
                  <c:v>-3.3405288580956498E-3</c:v>
                </c:pt>
                <c:pt idx="266">
                  <c:v>-3.36067353522138E-3</c:v>
                </c:pt>
                <c:pt idx="267">
                  <c:v>-3.3775741865653898E-3</c:v>
                </c:pt>
                <c:pt idx="268">
                  <c:v>-3.39447736528881E-3</c:v>
                </c:pt>
                <c:pt idx="269">
                  <c:v>-3.4129857871678698E-3</c:v>
                </c:pt>
                <c:pt idx="270">
                  <c:v>-3.4299012191274202E-3</c:v>
                </c:pt>
                <c:pt idx="271">
                  <c:v>-3.44681904506026E-3</c:v>
                </c:pt>
                <c:pt idx="272">
                  <c:v>-3.4637392282946102E-3</c:v>
                </c:pt>
                <c:pt idx="273">
                  <c:v>-3.4806617403041001E-3</c:v>
                </c:pt>
                <c:pt idx="274">
                  <c:v>-3.4975865594875002E-3</c:v>
                </c:pt>
                <c:pt idx="275">
                  <c:v>-3.5145136742198899E-3</c:v>
                </c:pt>
                <c:pt idx="276">
                  <c:v>-3.5314430777710101E-3</c:v>
                </c:pt>
                <c:pt idx="277">
                  <c:v>-3.5504139557412302E-3</c:v>
                </c:pt>
                <c:pt idx="278">
                  <c:v>-3.5673555110860098E-3</c:v>
                </c:pt>
                <c:pt idx="279">
                  <c:v>-3.5842993603262901E-3</c:v>
                </c:pt>
                <c:pt idx="280">
                  <c:v>-3.6012455040015201E-3</c:v>
                </c:pt>
                <c:pt idx="281">
                  <c:v>-3.61819393677929E-3</c:v>
                </c:pt>
                <c:pt idx="282">
                  <c:v>-3.6385438192989201E-3</c:v>
                </c:pt>
                <c:pt idx="283">
                  <c:v>-3.65551216045263E-3</c:v>
                </c:pt>
                <c:pt idx="284">
                  <c:v>-3.6724827542826601E-3</c:v>
                </c:pt>
                <c:pt idx="285">
                  <c:v>-3.6894555798339399E-3</c:v>
                </c:pt>
                <c:pt idx="286">
                  <c:v>-3.7064306155708601E-3</c:v>
                </c:pt>
                <c:pt idx="287">
                  <c:v>-3.7234078400436598E-3</c:v>
                </c:pt>
                <c:pt idx="288">
                  <c:v>-3.7403872286668198E-3</c:v>
                </c:pt>
                <c:pt idx="289">
                  <c:v>-3.7607134271355502E-3</c:v>
                </c:pt>
                <c:pt idx="290">
                  <c:v>-3.7777124423666302E-3</c:v>
                </c:pt>
                <c:pt idx="291">
                  <c:v>-3.7947135204310198E-3</c:v>
                </c:pt>
                <c:pt idx="292">
                  <c:v>-3.8117166088772999E-3</c:v>
                </c:pt>
                <c:pt idx="293">
                  <c:v>-3.8287216505026099E-3</c:v>
                </c:pt>
                <c:pt idx="294">
                  <c:v>-3.8457285862417302E-3</c:v>
                </c:pt>
                <c:pt idx="295">
                  <c:v>-3.8627373574998099E-3</c:v>
                </c:pt>
                <c:pt idx="296">
                  <c:v>-3.8797479070946501E-3</c:v>
                </c:pt>
                <c:pt idx="297">
                  <c:v>-3.8967601872714102E-3</c:v>
                </c:pt>
                <c:pt idx="298">
                  <c:v>-3.9137741559112397E-3</c:v>
                </c:pt>
                <c:pt idx="299">
                  <c:v>-3.9329063721992201E-3</c:v>
                </c:pt>
                <c:pt idx="300">
                  <c:v>-3.9499314032488599E-3</c:v>
                </c:pt>
                <c:pt idx="301">
                  <c:v>-3.9669580374105196E-3</c:v>
                </c:pt>
                <c:pt idx="302">
                  <c:v>-3.9839862545116601E-3</c:v>
                </c:pt>
                <c:pt idx="303">
                  <c:v>-4.0010160365650301E-3</c:v>
                </c:pt>
                <c:pt idx="304">
                  <c:v>-4.01804736968823E-3</c:v>
                </c:pt>
                <c:pt idx="305">
                  <c:v>-4.0372131059610598E-3</c:v>
                </c:pt>
                <c:pt idx="306">
                  <c:v>-4.0542553606537296E-3</c:v>
                </c:pt>
                <c:pt idx="307">
                  <c:v>-4.0712991575423303E-3</c:v>
                </c:pt>
                <c:pt idx="308">
                  <c:v>-4.0883445049219001E-3</c:v>
                </c:pt>
                <c:pt idx="309">
                  <c:v>-4.1053914163249597E-3</c:v>
                </c:pt>
                <c:pt idx="310">
                  <c:v>-4.1224399097173599E-3</c:v>
                </c:pt>
                <c:pt idx="311">
                  <c:v>-4.1394900074212303E-3</c:v>
                </c:pt>
                <c:pt idx="312">
                  <c:v>-4.1565417355223701E-3</c:v>
                </c:pt>
                <c:pt idx="313">
                  <c:v>-4.1735951204832202E-3</c:v>
                </c:pt>
                <c:pt idx="314">
                  <c:v>-4.1906501887117196E-3</c:v>
                </c:pt>
                <c:pt idx="315">
                  <c:v>-4.2077069639865801E-3</c:v>
                </c:pt>
                <c:pt idx="316">
                  <c:v>-4.22476546781363E-3</c:v>
                </c:pt>
                <c:pt idx="317">
                  <c:v>-4.24357008937889E-3</c:v>
                </c:pt>
                <c:pt idx="318">
                  <c:v>-4.2606397910143999E-3</c:v>
                </c:pt>
                <c:pt idx="319">
                  <c:v>-4.27771125287486E-3</c:v>
                </c:pt>
                <c:pt idx="320">
                  <c:v>-4.2964524389238297E-3</c:v>
                </c:pt>
                <c:pt idx="321">
                  <c:v>-4.3135349936757796E-3</c:v>
                </c:pt>
                <c:pt idx="322">
                  <c:v>-4.3306192798058304E-3</c:v>
                </c:pt>
                <c:pt idx="323">
                  <c:v>-4.3477052771334302E-3</c:v>
                </c:pt>
                <c:pt idx="324">
                  <c:v>-4.3647929615011002E-3</c:v>
                </c:pt>
                <c:pt idx="325">
                  <c:v>-4.3818823111396897E-3</c:v>
                </c:pt>
                <c:pt idx="326">
                  <c:v>-4.3989733052441299E-3</c:v>
                </c:pt>
                <c:pt idx="327">
                  <c:v>-4.4160659253828904E-3</c:v>
                </c:pt>
                <c:pt idx="328">
                  <c:v>-4.4331601574031697E-3</c:v>
                </c:pt>
                <c:pt idx="329">
                  <c:v>-4.4502559911980396E-3</c:v>
                </c:pt>
                <c:pt idx="330">
                  <c:v>-4.4673534194840797E-3</c:v>
                </c:pt>
                <c:pt idx="331">
                  <c:v>-4.4844524386698503E-3</c:v>
                </c:pt>
                <c:pt idx="332">
                  <c:v>-4.5015530467310497E-3</c:v>
                </c:pt>
                <c:pt idx="333">
                  <c:v>-4.5186552414629502E-3</c:v>
                </c:pt>
                <c:pt idx="334">
                  <c:v>-4.5357590215613303E-3</c:v>
                </c:pt>
                <c:pt idx="335">
                  <c:v>-4.5545236716887398E-3</c:v>
                </c:pt>
                <c:pt idx="336">
                  <c:v>-4.5716380830535504E-3</c:v>
                </c:pt>
                <c:pt idx="337">
                  <c:v>-4.58875407514415E-3</c:v>
                </c:pt>
                <c:pt idx="338">
                  <c:v>-4.6058716457023103E-3</c:v>
                </c:pt>
                <c:pt idx="339">
                  <c:v>-4.6248002810477902E-3</c:v>
                </c:pt>
                <c:pt idx="340">
                  <c:v>-4.6440592658065797E-3</c:v>
                </c:pt>
                <c:pt idx="341">
                  <c:v>-4.6611967523042096E-3</c:v>
                </c:pt>
                <c:pt idx="342">
                  <c:v>-4.6783358145224404E-3</c:v>
                </c:pt>
                <c:pt idx="343">
                  <c:v>-4.6972485727815204E-3</c:v>
                </c:pt>
                <c:pt idx="344">
                  <c:v>-4.7160522169910598E-3</c:v>
                </c:pt>
                <c:pt idx="345">
                  <c:v>-4.7332113265573803E-3</c:v>
                </c:pt>
                <c:pt idx="346">
                  <c:v>-4.7503719989219701E-3</c:v>
                </c:pt>
                <c:pt idx="347">
                  <c:v>-4.7675342273375398E-3</c:v>
                </c:pt>
                <c:pt idx="348">
                  <c:v>-4.7871533236387102E-3</c:v>
                </c:pt>
                <c:pt idx="349">
                  <c:v>-4.8043264592800804E-3</c:v>
                </c:pt>
                <c:pt idx="350">
                  <c:v>-4.8215011351540197E-3</c:v>
                </c:pt>
                <c:pt idx="351">
                  <c:v>-4.8386773488933998E-3</c:v>
                </c:pt>
                <c:pt idx="352">
                  <c:v>-4.8584213809373302E-3</c:v>
                </c:pt>
                <c:pt idx="353">
                  <c:v>-4.8756085203218802E-3</c:v>
                </c:pt>
                <c:pt idx="354">
                  <c:v>-4.8927971922327002E-3</c:v>
                </c:pt>
                <c:pt idx="355">
                  <c:v>-4.9099873922648302E-3</c:v>
                </c:pt>
                <c:pt idx="356">
                  <c:v>-4.9271791133175397E-3</c:v>
                </c:pt>
                <c:pt idx="357">
                  <c:v>-4.9443723438290397E-3</c:v>
                </c:pt>
                <c:pt idx="358">
                  <c:v>-4.9615670677524903E-3</c:v>
                </c:pt>
                <c:pt idx="359">
                  <c:v>-4.9787632668725299E-3</c:v>
                </c:pt>
                <c:pt idx="360">
                  <c:v>-4.9959609180232198E-3</c:v>
                </c:pt>
                <c:pt idx="361">
                  <c:v>-5.0131599970666598E-3</c:v>
                </c:pt>
                <c:pt idx="362">
                  <c:v>-5.0324669478076702E-3</c:v>
                </c:pt>
                <c:pt idx="363">
                  <c:v>-5.04967667140076E-3</c:v>
                </c:pt>
                <c:pt idx="364">
                  <c:v>-5.0688283937425698E-3</c:v>
                </c:pt>
                <c:pt idx="365">
                  <c:v>-5.0860481310192104E-3</c:v>
                </c:pt>
                <c:pt idx="366">
                  <c:v>-5.1032691512339599E-3</c:v>
                </c:pt>
                <c:pt idx="367">
                  <c:v>-5.1204914202669996E-3</c:v>
                </c:pt>
                <c:pt idx="368">
                  <c:v>-5.1377149031933802E-3</c:v>
                </c:pt>
                <c:pt idx="369">
                  <c:v>-5.1549395636141301E-3</c:v>
                </c:pt>
                <c:pt idx="370">
                  <c:v>-5.1721653634032704E-3</c:v>
                </c:pt>
                <c:pt idx="371">
                  <c:v>-5.1893922668995703E-3</c:v>
                </c:pt>
                <c:pt idx="372">
                  <c:v>-5.2066202389277304E-3</c:v>
                </c:pt>
                <c:pt idx="373">
                  <c:v>-5.22384924861746E-3</c:v>
                </c:pt>
                <c:pt idx="374">
                  <c:v>-5.2410792705479001E-3</c:v>
                </c:pt>
                <c:pt idx="375">
                  <c:v>-5.2583102826669701E-3</c:v>
                </c:pt>
                <c:pt idx="376">
                  <c:v>-5.2755422689752703E-3</c:v>
                </c:pt>
                <c:pt idx="377">
                  <c:v>-5.2927752192441797E-3</c:v>
                </c:pt>
                <c:pt idx="378">
                  <c:v>-5.3100091281105101E-3</c:v>
                </c:pt>
                <c:pt idx="379">
                  <c:v>-5.3295040523123399E-3</c:v>
                </c:pt>
                <c:pt idx="380">
                  <c:v>-5.3467475304199196E-3</c:v>
                </c:pt>
                <c:pt idx="381">
                  <c:v>-5.3639919679206397E-3</c:v>
                </c:pt>
                <c:pt idx="382">
                  <c:v>-5.3812373634374699E-3</c:v>
                </c:pt>
                <c:pt idx="383">
                  <c:v>-5.4008651200003902E-3</c:v>
                </c:pt>
                <c:pt idx="384">
                  <c:v>-5.4181201503729296E-3</c:v>
                </c:pt>
                <c:pt idx="385">
                  <c:v>-5.4353760964602803E-3</c:v>
                </c:pt>
                <c:pt idx="386">
                  <c:v>-5.4526329284778101E-3</c:v>
                </c:pt>
                <c:pt idx="387">
                  <c:v>-5.4721088701938803E-3</c:v>
                </c:pt>
                <c:pt idx="388">
                  <c:v>-5.4918551164121997E-3</c:v>
                </c:pt>
                <c:pt idx="389">
                  <c:v>-5.5112076789159302E-3</c:v>
                </c:pt>
                <c:pt idx="390">
                  <c:v>-5.5284907532384799E-3</c:v>
                </c:pt>
                <c:pt idx="391">
                  <c:v>-5.54577454071053E-3</c:v>
                </c:pt>
                <c:pt idx="392">
                  <c:v>-5.5630590143385499E-3</c:v>
                </c:pt>
                <c:pt idx="393">
                  <c:v>-5.5803441515059104E-3</c:v>
                </c:pt>
                <c:pt idx="394">
                  <c:v>-5.5976299300178898E-3</c:v>
                </c:pt>
                <c:pt idx="395">
                  <c:v>-5.6149163290608699E-3</c:v>
                </c:pt>
                <c:pt idx="396">
                  <c:v>-5.6322033281907104E-3</c:v>
                </c:pt>
                <c:pt idx="397">
                  <c:v>-5.6494909056461302E-3</c:v>
                </c:pt>
                <c:pt idx="398">
                  <c:v>-5.6667790425190597E-3</c:v>
                </c:pt>
                <c:pt idx="399">
                  <c:v>-5.6840677184296397E-3</c:v>
                </c:pt>
                <c:pt idx="400">
                  <c:v>-5.7013569152852698E-3</c:v>
                </c:pt>
                <c:pt idx="401">
                  <c:v>-5.71864661740873E-3</c:v>
                </c:pt>
                <c:pt idx="402">
                  <c:v>-5.7359368129206003E-3</c:v>
                </c:pt>
                <c:pt idx="403">
                  <c:v>-5.7532274941974803E-3</c:v>
                </c:pt>
                <c:pt idx="404">
                  <c:v>-5.7705186555657099E-3</c:v>
                </c:pt>
                <c:pt idx="405">
                  <c:v>-5.7878102959596197E-3</c:v>
                </c:pt>
                <c:pt idx="406">
                  <c:v>-5.8101573027079601E-3</c:v>
                </c:pt>
                <c:pt idx="407">
                  <c:v>-5.8274654298626702E-3</c:v>
                </c:pt>
                <c:pt idx="408">
                  <c:v>-5.8447740403585304E-3</c:v>
                </c:pt>
                <c:pt idx="409">
                  <c:v>-5.8620831336263198E-3</c:v>
                </c:pt>
                <c:pt idx="410">
                  <c:v>-5.8793927062151998E-3</c:v>
                </c:pt>
                <c:pt idx="411">
                  <c:v>-5.8990726474237804E-3</c:v>
                </c:pt>
                <c:pt idx="412">
                  <c:v>-5.9163908207562404E-3</c:v>
                </c:pt>
                <c:pt idx="413">
                  <c:v>-5.9367032407201597E-3</c:v>
                </c:pt>
                <c:pt idx="414">
                  <c:v>-5.9540302644631796E-3</c:v>
                </c:pt>
                <c:pt idx="415">
                  <c:v>-5.9737708981844996E-3</c:v>
                </c:pt>
                <c:pt idx="416">
                  <c:v>-5.9911065074544096E-3</c:v>
                </c:pt>
                <c:pt idx="417">
                  <c:v>-6.0084425246852103E-3</c:v>
                </c:pt>
                <c:pt idx="418">
                  <c:v>-6.0257789415862004E-3</c:v>
                </c:pt>
                <c:pt idx="419">
                  <c:v>-6.04311575067276E-3</c:v>
                </c:pt>
                <c:pt idx="420">
                  <c:v>-6.0663128362434902E-3</c:v>
                </c:pt>
                <c:pt idx="421">
                  <c:v>-6.0836661874449499E-3</c:v>
                </c:pt>
                <c:pt idx="422">
                  <c:v>-6.1010199173998202E-3</c:v>
                </c:pt>
                <c:pt idx="423">
                  <c:v>-6.1183740229434304E-3</c:v>
                </c:pt>
                <c:pt idx="424">
                  <c:v>-6.1357285019691399E-3</c:v>
                </c:pt>
                <c:pt idx="425">
                  <c:v>-6.15308335211367E-3</c:v>
                </c:pt>
                <c:pt idx="426">
                  <c:v>-6.1704385709094199E-3</c:v>
                </c:pt>
                <c:pt idx="427">
                  <c:v>-6.1906267298579096E-3</c:v>
                </c:pt>
                <c:pt idx="428">
                  <c:v>-6.2079905426635704E-3</c:v>
                </c:pt>
                <c:pt idx="429">
                  <c:v>-6.2253547200336601E-3</c:v>
                </c:pt>
                <c:pt idx="430">
                  <c:v>-6.24271926172245E-3</c:v>
                </c:pt>
                <c:pt idx="431">
                  <c:v>-6.2600841678654602E-3</c:v>
                </c:pt>
                <c:pt idx="432">
                  <c:v>-6.2806089579376103E-3</c:v>
                </c:pt>
                <c:pt idx="433">
                  <c:v>-6.2979826116379804E-3</c:v>
                </c:pt>
                <c:pt idx="434">
                  <c:v>-6.3153566364150503E-3</c:v>
                </c:pt>
                <c:pt idx="435">
                  <c:v>-6.3327310378932002E-3</c:v>
                </c:pt>
                <c:pt idx="436">
                  <c:v>-6.3501058211485996E-3</c:v>
                </c:pt>
                <c:pt idx="437">
                  <c:v>-6.3674809918323003E-3</c:v>
                </c:pt>
                <c:pt idx="438">
                  <c:v>-6.3848565547102798E-3</c:v>
                </c:pt>
                <c:pt idx="439">
                  <c:v>-6.4022325132978598E-3</c:v>
                </c:pt>
                <c:pt idx="440">
                  <c:v>-6.4196088685721997E-3</c:v>
                </c:pt>
                <c:pt idx="441">
                  <c:v>-6.4369856186021002E-3</c:v>
                </c:pt>
                <c:pt idx="442">
                  <c:v>-6.4543627588023499E-3</c:v>
                </c:pt>
                <c:pt idx="443">
                  <c:v>-6.4717402835932801E-3</c:v>
                </c:pt>
                <c:pt idx="444">
                  <c:v>-6.4891181875917602E-3</c:v>
                </c:pt>
                <c:pt idx="445">
                  <c:v>-6.5091287749721501E-3</c:v>
                </c:pt>
                <c:pt idx="446">
                  <c:v>-6.52651545005958E-3</c:v>
                </c:pt>
                <c:pt idx="447">
                  <c:v>-6.5466373611706404E-3</c:v>
                </c:pt>
                <c:pt idx="448">
                  <c:v>-6.5640325851298899E-3</c:v>
                </c:pt>
                <c:pt idx="449">
                  <c:v>-6.5814281548718101E-3</c:v>
                </c:pt>
                <c:pt idx="450">
                  <c:v>-6.5988240625182203E-3</c:v>
                </c:pt>
                <c:pt idx="451">
                  <c:v>-6.6162202994222499E-3</c:v>
                </c:pt>
                <c:pt idx="452">
                  <c:v>-6.6336168557280901E-3</c:v>
                </c:pt>
                <c:pt idx="453">
                  <c:v>-6.6510137207747601E-3</c:v>
                </c:pt>
                <c:pt idx="454">
                  <c:v>-6.6714911444912496E-3</c:v>
                </c:pt>
                <c:pt idx="455">
                  <c:v>-6.6917798323197098E-3</c:v>
                </c:pt>
                <c:pt idx="456">
                  <c:v>-6.7091933481567096E-3</c:v>
                </c:pt>
                <c:pt idx="457">
                  <c:v>-6.7266071417122096E-3</c:v>
                </c:pt>
                <c:pt idx="458">
                  <c:v>-6.7472953926203602E-3</c:v>
                </c:pt>
                <c:pt idx="459">
                  <c:v>-6.7647177925048898E-3</c:v>
                </c:pt>
                <c:pt idx="460">
                  <c:v>-6.7821404677464604E-3</c:v>
                </c:pt>
                <c:pt idx="461">
                  <c:v>-6.7995634164903698E-3</c:v>
                </c:pt>
                <c:pt idx="462">
                  <c:v>-6.8169866345774996E-3</c:v>
                </c:pt>
                <c:pt idx="463">
                  <c:v>-6.8375084107153298E-3</c:v>
                </c:pt>
                <c:pt idx="464">
                  <c:v>-6.8583927620352401E-3</c:v>
                </c:pt>
                <c:pt idx="465">
                  <c:v>-6.8790198099611902E-3</c:v>
                </c:pt>
                <c:pt idx="466">
                  <c:v>-6.8964676970090901E-3</c:v>
                </c:pt>
                <c:pt idx="467">
                  <c:v>-6.9139158007630796E-3</c:v>
                </c:pt>
                <c:pt idx="468">
                  <c:v>-6.9313641093931002E-3</c:v>
                </c:pt>
                <c:pt idx="469">
                  <c:v>-6.9488126122931697E-3</c:v>
                </c:pt>
                <c:pt idx="470">
                  <c:v>-6.96626130037127E-3</c:v>
                </c:pt>
                <c:pt idx="471">
                  <c:v>-6.9837101663269303E-3</c:v>
                </c:pt>
                <c:pt idx="472">
                  <c:v>-7.0011592053245801E-3</c:v>
                </c:pt>
                <c:pt idx="473">
                  <c:v>-7.0186084147763998E-3</c:v>
                </c:pt>
                <c:pt idx="474">
                  <c:v>-7.0396227484964399E-3</c:v>
                </c:pt>
                <c:pt idx="475">
                  <c:v>-7.0570804424311103E-3</c:v>
                </c:pt>
                <c:pt idx="476">
                  <c:v>-7.0745383150965999E-3</c:v>
                </c:pt>
                <c:pt idx="477">
                  <c:v>-7.0919963744757704E-3</c:v>
                </c:pt>
                <c:pt idx="478">
                  <c:v>-7.1094546313190303E-3</c:v>
                </c:pt>
                <c:pt idx="479">
                  <c:v>-7.1298239873091298E-3</c:v>
                </c:pt>
                <c:pt idx="480">
                  <c:v>-7.1472905454131198E-3</c:v>
                </c:pt>
                <c:pt idx="481">
                  <c:v>-7.1647573484147102E-3</c:v>
                </c:pt>
                <c:pt idx="482">
                  <c:v>-7.18222441673821E-3</c:v>
                </c:pt>
                <c:pt idx="483">
                  <c:v>-7.1996917715873403E-3</c:v>
                </c:pt>
                <c:pt idx="484">
                  <c:v>-7.2200669290911996E-3</c:v>
                </c:pt>
                <c:pt idx="485">
                  <c:v>-7.2375427637659502E-3</c:v>
                </c:pt>
                <c:pt idx="486">
                  <c:v>-7.2585416075377799E-3</c:v>
                </c:pt>
                <c:pt idx="487">
                  <c:v>-7.2794467927255703E-3</c:v>
                </c:pt>
                <c:pt idx="488">
                  <c:v>-7.2969395046511799E-3</c:v>
                </c:pt>
                <c:pt idx="489">
                  <c:v>-7.3144325824814104E-3</c:v>
                </c:pt>
                <c:pt idx="490">
                  <c:v>-7.3319260235812098E-3</c:v>
                </c:pt>
                <c:pt idx="491">
                  <c:v>-7.3494198232374403E-3</c:v>
                </c:pt>
                <c:pt idx="492">
                  <c:v>-7.3669139739165699E-3</c:v>
                </c:pt>
                <c:pt idx="493">
                  <c:v>-7.3844084674303898E-3</c:v>
                </c:pt>
                <c:pt idx="494">
                  <c:v>-7.40541083923941E-3</c:v>
                </c:pt>
                <c:pt idx="495">
                  <c:v>-7.4229141523506903E-3</c:v>
                </c:pt>
                <c:pt idx="496">
                  <c:v>-7.4404177941715796E-3</c:v>
                </c:pt>
                <c:pt idx="497">
                  <c:v>-7.4579217626940001E-3</c:v>
                </c:pt>
                <c:pt idx="498">
                  <c:v>-7.4754260579210996E-3</c:v>
                </c:pt>
                <c:pt idx="499">
                  <c:v>-7.4929306810688004E-3</c:v>
                </c:pt>
                <c:pt idx="500">
                  <c:v>-7.51043563393782E-3</c:v>
                </c:pt>
                <c:pt idx="501">
                  <c:v>-7.5279409191262104E-3</c:v>
                </c:pt>
                <c:pt idx="502">
                  <c:v>-7.5454465395889498E-3</c:v>
                </c:pt>
                <c:pt idx="503">
                  <c:v>-7.5629524986150897E-3</c:v>
                </c:pt>
                <c:pt idx="504">
                  <c:v>-7.5804587991523797E-3</c:v>
                </c:pt>
                <c:pt idx="505">
                  <c:v>-7.5979654445725202E-3</c:v>
                </c:pt>
                <c:pt idx="506">
                  <c:v>-7.6154724381074599E-3</c:v>
                </c:pt>
                <c:pt idx="507">
                  <c:v>-7.6329797831640603E-3</c:v>
                </c:pt>
                <c:pt idx="508">
                  <c:v>-7.6504874829714598E-3</c:v>
                </c:pt>
                <c:pt idx="509">
                  <c:v>-7.6679955407468704E-3</c:v>
                </c:pt>
                <c:pt idx="510">
                  <c:v>-7.6855039587796804E-3</c:v>
                </c:pt>
                <c:pt idx="511">
                  <c:v>-7.7030127387556699E-3</c:v>
                </c:pt>
                <c:pt idx="512">
                  <c:v>-7.7205218833606001E-3</c:v>
                </c:pt>
                <c:pt idx="513">
                  <c:v>-7.7380313940864903E-3</c:v>
                </c:pt>
                <c:pt idx="514">
                  <c:v>-7.7555412722104299E-3</c:v>
                </c:pt>
                <c:pt idx="515">
                  <c:v>-7.7730515187094699E-3</c:v>
                </c:pt>
                <c:pt idx="516">
                  <c:v>-7.7905621342273003E-3</c:v>
                </c:pt>
                <c:pt idx="517">
                  <c:v>-7.8080731191513203E-3</c:v>
                </c:pt>
                <c:pt idx="518">
                  <c:v>-7.8255844736114799E-3</c:v>
                </c:pt>
                <c:pt idx="519">
                  <c:v>-7.8430961972010393E-3</c:v>
                </c:pt>
                <c:pt idx="520">
                  <c:v>-7.8606082889367303E-3</c:v>
                </c:pt>
                <c:pt idx="521">
                  <c:v>-7.8816914608705792E-3</c:v>
                </c:pt>
                <c:pt idx="522">
                  <c:v>-7.8992120212844404E-3</c:v>
                </c:pt>
                <c:pt idx="523">
                  <c:v>-7.9167329453817391E-3</c:v>
                </c:pt>
                <c:pt idx="524">
                  <c:v>-7.9342542311916005E-3</c:v>
                </c:pt>
                <c:pt idx="525">
                  <c:v>-7.9517758762002004E-3</c:v>
                </c:pt>
                <c:pt idx="526">
                  <c:v>-7.9692978777271602E-3</c:v>
                </c:pt>
                <c:pt idx="527">
                  <c:v>-7.9868202328903203E-3</c:v>
                </c:pt>
                <c:pt idx="528">
                  <c:v>-8.0043429380479893E-3</c:v>
                </c:pt>
                <c:pt idx="529">
                  <c:v>-8.0218659880415006E-3</c:v>
                </c:pt>
                <c:pt idx="530">
                  <c:v>-8.0393893789519003E-3</c:v>
                </c:pt>
                <c:pt idx="531">
                  <c:v>-8.0569131070821493E-3</c:v>
                </c:pt>
                <c:pt idx="532">
                  <c:v>-8.0744371688789302E-3</c:v>
                </c:pt>
                <c:pt idx="533">
                  <c:v>-8.09196156101126E-3</c:v>
                </c:pt>
                <c:pt idx="534">
                  <c:v>-8.1094862801149199E-3</c:v>
                </c:pt>
                <c:pt idx="535">
                  <c:v>-8.1270113235014808E-3</c:v>
                </c:pt>
                <c:pt idx="536">
                  <c:v>-8.1445366897917801E-3</c:v>
                </c:pt>
                <c:pt idx="537">
                  <c:v>-8.1620623776352506E-3</c:v>
                </c:pt>
                <c:pt idx="538">
                  <c:v>-8.1795883878869706E-3</c:v>
                </c:pt>
                <c:pt idx="539">
                  <c:v>-8.19711472161779E-3</c:v>
                </c:pt>
                <c:pt idx="540">
                  <c:v>-8.2186898595341604E-3</c:v>
                </c:pt>
                <c:pt idx="541">
                  <c:v>-8.2362248743509496E-3</c:v>
                </c:pt>
                <c:pt idx="542">
                  <c:v>-8.2537602153248402E-3</c:v>
                </c:pt>
                <c:pt idx="543">
                  <c:v>-8.2712958786910502E-3</c:v>
                </c:pt>
                <c:pt idx="544">
                  <c:v>-8.28883185692985E-3</c:v>
                </c:pt>
                <c:pt idx="545">
                  <c:v>-8.3063681378686104E-3</c:v>
                </c:pt>
                <c:pt idx="546">
                  <c:v>-8.3277497491756804E-3</c:v>
                </c:pt>
                <c:pt idx="547">
                  <c:v>-8.3452946170517808E-3</c:v>
                </c:pt>
                <c:pt idx="548">
                  <c:v>-8.36283973044929E-3</c:v>
                </c:pt>
                <c:pt idx="549">
                  <c:v>-8.3803850677031805E-3</c:v>
                </c:pt>
                <c:pt idx="550">
                  <c:v>-8.3979306076154506E-3</c:v>
                </c:pt>
                <c:pt idx="551">
                  <c:v>-8.4154763306008105E-3</c:v>
                </c:pt>
                <c:pt idx="552">
                  <c:v>-8.4330222193165494E-3</c:v>
                </c:pt>
                <c:pt idx="553">
                  <c:v>-8.4505682569575302E-3</c:v>
                </c:pt>
                <c:pt idx="554">
                  <c:v>-8.4681144288856203E-3</c:v>
                </c:pt>
                <c:pt idx="555">
                  <c:v>-8.4856607225730803E-3</c:v>
                </c:pt>
                <c:pt idx="556">
                  <c:v>-8.5032071256168906E-3</c:v>
                </c:pt>
                <c:pt idx="557">
                  <c:v>-8.5207536292526507E-3</c:v>
                </c:pt>
                <c:pt idx="558">
                  <c:v>-8.5383002267950796E-3</c:v>
                </c:pt>
                <c:pt idx="559">
                  <c:v>-8.55584691420074E-3</c:v>
                </c:pt>
                <c:pt idx="560">
                  <c:v>-8.5733936901578895E-3</c:v>
                </c:pt>
                <c:pt idx="561">
                  <c:v>-8.59094055533835E-3</c:v>
                </c:pt>
                <c:pt idx="562">
                  <c:v>-8.6084875136735704E-3</c:v>
                </c:pt>
                <c:pt idx="563">
                  <c:v>-8.6260345698982895E-3</c:v>
                </c:pt>
                <c:pt idx="564">
                  <c:v>-8.6435817291239201E-3</c:v>
                </c:pt>
                <c:pt idx="565">
                  <c:v>-8.6611289965427898E-3</c:v>
                </c:pt>
                <c:pt idx="566">
                  <c:v>-8.6786763753750103E-3</c:v>
                </c:pt>
                <c:pt idx="567">
                  <c:v>-8.6962238666590704E-3</c:v>
                </c:pt>
                <c:pt idx="568">
                  <c:v>-8.7137714676477507E-3</c:v>
                </c:pt>
                <c:pt idx="569">
                  <c:v>-8.7313191713519096E-3</c:v>
                </c:pt>
                <c:pt idx="570">
                  <c:v>-8.7488669688744105E-3</c:v>
                </c:pt>
                <c:pt idx="571">
                  <c:v>-8.7664148503987707E-3</c:v>
                </c:pt>
                <c:pt idx="572">
                  <c:v>-8.7839628059925099E-3</c:v>
                </c:pt>
                <c:pt idx="573">
                  <c:v>-8.8015108256314003E-3</c:v>
                </c:pt>
                <c:pt idx="574">
                  <c:v>-8.8190589024443895E-3</c:v>
                </c:pt>
                <c:pt idx="575">
                  <c:v>-8.8366070326699499E-3</c:v>
                </c:pt>
                <c:pt idx="576">
                  <c:v>-8.85415521497771E-3</c:v>
                </c:pt>
                <c:pt idx="577">
                  <c:v>-8.8717034498354604E-3</c:v>
                </c:pt>
                <c:pt idx="578">
                  <c:v>-8.8892517387061908E-3</c:v>
                </c:pt>
                <c:pt idx="579">
                  <c:v>-8.9068000836561995E-3</c:v>
                </c:pt>
                <c:pt idx="580">
                  <c:v>-8.9243484863187703E-3</c:v>
                </c:pt>
                <c:pt idx="581">
                  <c:v>-8.9418969479919293E-3</c:v>
                </c:pt>
                <c:pt idx="582">
                  <c:v>-8.95944547137148E-3</c:v>
                </c:pt>
                <c:pt idx="583">
                  <c:v>-8.9769940582213395E-3</c:v>
                </c:pt>
                <c:pt idx="584">
                  <c:v>-8.9986315425032003E-3</c:v>
                </c:pt>
                <c:pt idx="585">
                  <c:v>-9.0161883013762604E-3</c:v>
                </c:pt>
                <c:pt idx="586">
                  <c:v>-9.0337451329518502E-3</c:v>
                </c:pt>
                <c:pt idx="587">
                  <c:v>-9.05130204200978E-3</c:v>
                </c:pt>
                <c:pt idx="588">
                  <c:v>-9.0688590331719204E-3</c:v>
                </c:pt>
                <c:pt idx="589">
                  <c:v>-9.0864161126765208E-3</c:v>
                </c:pt>
                <c:pt idx="590">
                  <c:v>-9.1039732877393892E-3</c:v>
                </c:pt>
                <c:pt idx="591">
                  <c:v>-9.1215305662262994E-3</c:v>
                </c:pt>
                <c:pt idx="592">
                  <c:v>-9.1390879563388698E-3</c:v>
                </c:pt>
                <c:pt idx="593">
                  <c:v>-9.1566454665928405E-3</c:v>
                </c:pt>
                <c:pt idx="594">
                  <c:v>-9.1742031064101903E-3</c:v>
                </c:pt>
                <c:pt idx="595">
                  <c:v>-9.1917608854248604E-3</c:v>
                </c:pt>
                <c:pt idx="596">
                  <c:v>-9.2093188133403493E-3</c:v>
                </c:pt>
                <c:pt idx="597">
                  <c:v>-9.2268769006984101E-3</c:v>
                </c:pt>
                <c:pt idx="598">
                  <c:v>-9.2444351578646992E-3</c:v>
                </c:pt>
                <c:pt idx="599">
                  <c:v>-9.2619935950776899E-3</c:v>
                </c:pt>
                <c:pt idx="600">
                  <c:v>-9.2795522228967808E-3</c:v>
                </c:pt>
                <c:pt idx="601">
                  <c:v>-9.2971110520367294E-3</c:v>
                </c:pt>
                <c:pt idx="602">
                  <c:v>-9.3146700933797403E-3</c:v>
                </c:pt>
                <c:pt idx="603">
                  <c:v>-9.3322293577389401E-3</c:v>
                </c:pt>
                <c:pt idx="604">
                  <c:v>-9.3497888555746003E-3</c:v>
                </c:pt>
                <c:pt idx="605">
                  <c:v>-9.3673485971197505E-3</c:v>
                </c:pt>
                <c:pt idx="606">
                  <c:v>-9.3849085925052107E-3</c:v>
                </c:pt>
                <c:pt idx="607">
                  <c:v>-9.4024688520356996E-3</c:v>
                </c:pt>
                <c:pt idx="608">
                  <c:v>-9.4200293858393708E-3</c:v>
                </c:pt>
                <c:pt idx="609">
                  <c:v>-9.4375902033233608E-3</c:v>
                </c:pt>
                <c:pt idx="610">
                  <c:v>-9.45515131343478E-3</c:v>
                </c:pt>
                <c:pt idx="611">
                  <c:v>-9.4727127254586405E-3</c:v>
                </c:pt>
                <c:pt idx="612">
                  <c:v>-9.4902744482493803E-3</c:v>
                </c:pt>
                <c:pt idx="613">
                  <c:v>-9.5078364897356795E-3</c:v>
                </c:pt>
                <c:pt idx="614">
                  <c:v>-9.5253988576756692E-3</c:v>
                </c:pt>
                <c:pt idx="615">
                  <c:v>-9.5429615593787907E-3</c:v>
                </c:pt>
                <c:pt idx="616">
                  <c:v>-9.5605246017773093E-3</c:v>
                </c:pt>
                <c:pt idx="617">
                  <c:v>-9.5780879910644396E-3</c:v>
                </c:pt>
                <c:pt idx="618">
                  <c:v>-9.5956517329786797E-3</c:v>
                </c:pt>
                <c:pt idx="619">
                  <c:v>-9.6132158325664598E-3</c:v>
                </c:pt>
                <c:pt idx="620">
                  <c:v>-9.6307802942471408E-3</c:v>
                </c:pt>
                <c:pt idx="621">
                  <c:v>-9.6530003514234408E-3</c:v>
                </c:pt>
                <c:pt idx="622">
                  <c:v>-9.6705736292506707E-3</c:v>
                </c:pt>
                <c:pt idx="623">
                  <c:v>-9.6881472786290203E-3</c:v>
                </c:pt>
                <c:pt idx="624">
                  <c:v>-9.7057213012833495E-3</c:v>
                </c:pt>
                <c:pt idx="625">
                  <c:v>-9.7232956982845706E-3</c:v>
                </c:pt>
                <c:pt idx="626">
                  <c:v>-9.7408704698719803E-3</c:v>
                </c:pt>
                <c:pt idx="627">
                  <c:v>-9.7584456156517892E-3</c:v>
                </c:pt>
                <c:pt idx="628">
                  <c:v>-9.7760211346081104E-3</c:v>
                </c:pt>
                <c:pt idx="629">
                  <c:v>-9.7935970251041699E-3</c:v>
                </c:pt>
                <c:pt idx="630">
                  <c:v>-9.8111732852905996E-3</c:v>
                </c:pt>
                <c:pt idx="631">
                  <c:v>-9.8287499127908996E-3</c:v>
                </c:pt>
                <c:pt idx="632">
                  <c:v>-9.8463269048171993E-3</c:v>
                </c:pt>
                <c:pt idx="633">
                  <c:v>-9.8639042585937104E-3</c:v>
                </c:pt>
                <c:pt idx="634">
                  <c:v>-9.8814819713372894E-3</c:v>
                </c:pt>
                <c:pt idx="635">
                  <c:v>-9.8990600409810704E-3</c:v>
                </c:pt>
                <c:pt idx="636">
                  <c:v>-9.9166384660217301E-3</c:v>
                </c:pt>
                <c:pt idx="637">
                  <c:v>-9.9342172458587903E-3</c:v>
                </c:pt>
                <c:pt idx="638">
                  <c:v>-9.9517963812107198E-3</c:v>
                </c:pt>
                <c:pt idx="639">
                  <c:v>-9.9739704706391201E-3</c:v>
                </c:pt>
                <c:pt idx="640">
                  <c:v>-9.9915583852016494E-3</c:v>
                </c:pt>
                <c:pt idx="641">
                  <c:v>-1.00091466656282E-2</c:v>
                </c:pt>
                <c:pt idx="642">
                  <c:v>-1.0026735317455E-2</c:v>
                </c:pt>
                <c:pt idx="643">
                  <c:v>-1.0044324344613199E-2</c:v>
                </c:pt>
                <c:pt idx="644">
                  <c:v>-1.0061913749860599E-2</c:v>
                </c:pt>
                <c:pt idx="645">
                  <c:v>-1.00795035317249E-2</c:v>
                </c:pt>
                <c:pt idx="646">
                  <c:v>-1.0097093685021199E-2</c:v>
                </c:pt>
                <c:pt idx="647">
                  <c:v>-1.0114684198481799E-2</c:v>
                </c:pt>
                <c:pt idx="648">
                  <c:v>-1.0132275055682099E-2</c:v>
                </c:pt>
                <c:pt idx="649">
                  <c:v>-1.0149866236155601E-2</c:v>
                </c:pt>
                <c:pt idx="650">
                  <c:v>-1.0172118018317401E-2</c:v>
                </c:pt>
                <c:pt idx="651">
                  <c:v>-1.0189717845444901E-2</c:v>
                </c:pt>
                <c:pt idx="652">
                  <c:v>-1.02073179268317E-2</c:v>
                </c:pt>
                <c:pt idx="653">
                  <c:v>-1.02249182429981E-2</c:v>
                </c:pt>
                <c:pt idx="654">
                  <c:v>-1.02425187782786E-2</c:v>
                </c:pt>
                <c:pt idx="655">
                  <c:v>-1.0260119520141499E-2</c:v>
                </c:pt>
                <c:pt idx="656">
                  <c:v>-1.02777204583417E-2</c:v>
                </c:pt>
                <c:pt idx="657">
                  <c:v>-1.02953215849557E-2</c:v>
                </c:pt>
                <c:pt idx="658">
                  <c:v>-1.03129228932395E-2</c:v>
                </c:pt>
                <c:pt idx="659">
                  <c:v>-1.0330524376337399E-2</c:v>
                </c:pt>
                <c:pt idx="660">
                  <c:v>-1.0348126027293E-2</c:v>
                </c:pt>
                <c:pt idx="661">
                  <c:v>-1.0365727838611E-2</c:v>
                </c:pt>
                <c:pt idx="662">
                  <c:v>-1.0383329802045401E-2</c:v>
                </c:pt>
                <c:pt idx="663">
                  <c:v>-1.04009319102344E-2</c:v>
                </c:pt>
                <c:pt idx="664">
                  <c:v>-1.0418534156958601E-2</c:v>
                </c:pt>
                <c:pt idx="665">
                  <c:v>-1.0436136537214801E-2</c:v>
                </c:pt>
                <c:pt idx="666">
                  <c:v>-1.04537390496628E-2</c:v>
                </c:pt>
                <c:pt idx="667">
                  <c:v>-1.04713416946193E-2</c:v>
                </c:pt>
                <c:pt idx="668">
                  <c:v>-1.04889444755706E-2</c:v>
                </c:pt>
                <c:pt idx="669">
                  <c:v>-1.05065473977566E-2</c:v>
                </c:pt>
                <c:pt idx="670">
                  <c:v>-1.0524150466330699E-2</c:v>
                </c:pt>
                <c:pt idx="671">
                  <c:v>-1.05417536858739E-2</c:v>
                </c:pt>
                <c:pt idx="672">
                  <c:v>-1.05593570599904E-2</c:v>
                </c:pt>
                <c:pt idx="673">
                  <c:v>-1.0576960589571201E-2</c:v>
                </c:pt>
                <c:pt idx="674">
                  <c:v>-1.05945642703896E-2</c:v>
                </c:pt>
                <c:pt idx="675">
                  <c:v>-1.06121680935846E-2</c:v>
                </c:pt>
                <c:pt idx="676">
                  <c:v>-1.0629772045757E-2</c:v>
                </c:pt>
                <c:pt idx="677">
                  <c:v>-1.0647376110154899E-2</c:v>
                </c:pt>
                <c:pt idx="678">
                  <c:v>-1.06649802679147E-2</c:v>
                </c:pt>
                <c:pt idx="679">
                  <c:v>-1.0682584499985199E-2</c:v>
                </c:pt>
                <c:pt idx="680">
                  <c:v>-1.07001887876307E-2</c:v>
                </c:pt>
                <c:pt idx="681">
                  <c:v>-1.0717793114252199E-2</c:v>
                </c:pt>
                <c:pt idx="682">
                  <c:v>-1.0735397465318E-2</c:v>
                </c:pt>
                <c:pt idx="683">
                  <c:v>-1.07530018278296E-2</c:v>
                </c:pt>
                <c:pt idx="684">
                  <c:v>-1.07706061907103E-2</c:v>
                </c:pt>
                <c:pt idx="685">
                  <c:v>-1.07882105444033E-2</c:v>
                </c:pt>
                <c:pt idx="686">
                  <c:v>-1.08058148800465E-2</c:v>
                </c:pt>
                <c:pt idx="687">
                  <c:v>-1.0823419188985901E-2</c:v>
                </c:pt>
                <c:pt idx="688">
                  <c:v>-1.0841023462682699E-2</c:v>
                </c:pt>
                <c:pt idx="689">
                  <c:v>-1.0858627692822099E-2</c:v>
                </c:pt>
                <c:pt idx="690">
                  <c:v>-1.0876231871917301E-2</c:v>
                </c:pt>
                <c:pt idx="691">
                  <c:v>-1.08938359945409E-2</c:v>
                </c:pt>
                <c:pt idx="692">
                  <c:v>-1.0911440055591699E-2</c:v>
                </c:pt>
                <c:pt idx="693">
                  <c:v>-1.0929044050179399E-2</c:v>
                </c:pt>
                <c:pt idx="694">
                  <c:v>-1.09466479737882E-2</c:v>
                </c:pt>
                <c:pt idx="695">
                  <c:v>-1.0964251822038E-2</c:v>
                </c:pt>
                <c:pt idx="696">
                  <c:v>-1.0981855591427701E-2</c:v>
                </c:pt>
                <c:pt idx="697">
                  <c:v>-1.09994592793914E-2</c:v>
                </c:pt>
                <c:pt idx="698">
                  <c:v>-1.1017062882923499E-2</c:v>
                </c:pt>
                <c:pt idx="699">
                  <c:v>-1.1034666398628599E-2</c:v>
                </c:pt>
                <c:pt idx="700">
                  <c:v>-1.1052269823402201E-2</c:v>
                </c:pt>
                <c:pt idx="701">
                  <c:v>-1.1069873155708799E-2</c:v>
                </c:pt>
                <c:pt idx="702">
                  <c:v>-1.10874763948375E-2</c:v>
                </c:pt>
                <c:pt idx="703">
                  <c:v>-1.11050795404948E-2</c:v>
                </c:pt>
                <c:pt idx="704">
                  <c:v>-1.1122682592559E-2</c:v>
                </c:pt>
                <c:pt idx="705">
                  <c:v>-1.11402855511838E-2</c:v>
                </c:pt>
                <c:pt idx="706">
                  <c:v>-1.1157888416832899E-2</c:v>
                </c:pt>
                <c:pt idx="707">
                  <c:v>-1.11754911906325E-2</c:v>
                </c:pt>
                <c:pt idx="708">
                  <c:v>-1.11930938739918E-2</c:v>
                </c:pt>
                <c:pt idx="709">
                  <c:v>-1.12106964685672E-2</c:v>
                </c:pt>
                <c:pt idx="710">
                  <c:v>-1.12282989760016E-2</c:v>
                </c:pt>
                <c:pt idx="711">
                  <c:v>-1.12459013979198E-2</c:v>
                </c:pt>
                <c:pt idx="712">
                  <c:v>-1.1263503736231299E-2</c:v>
                </c:pt>
                <c:pt idx="713">
                  <c:v>-1.1281105992939199E-2</c:v>
                </c:pt>
                <c:pt idx="714">
                  <c:v>-1.1298708170111299E-2</c:v>
                </c:pt>
                <c:pt idx="715">
                  <c:v>-1.1316310271363801E-2</c:v>
                </c:pt>
                <c:pt idx="716">
                  <c:v>-1.1333912300905E-2</c:v>
                </c:pt>
                <c:pt idx="717">
                  <c:v>-1.1351514263089601E-2</c:v>
                </c:pt>
                <c:pt idx="718">
                  <c:v>-1.1369116161950099E-2</c:v>
                </c:pt>
                <c:pt idx="719">
                  <c:v>-1.1386718001027901E-2</c:v>
                </c:pt>
                <c:pt idx="720">
                  <c:v>-1.14043197840441E-2</c:v>
                </c:pt>
                <c:pt idx="721">
                  <c:v>-1.1421921515788899E-2</c:v>
                </c:pt>
                <c:pt idx="722">
                  <c:v>-1.1439523201870701E-2</c:v>
                </c:pt>
                <c:pt idx="723">
                  <c:v>-1.1462175998148701E-2</c:v>
                </c:pt>
                <c:pt idx="724">
                  <c:v>-1.1484994968391501E-2</c:v>
                </c:pt>
                <c:pt idx="725">
                  <c:v>-1.15026126734572E-2</c:v>
                </c:pt>
                <c:pt idx="726">
                  <c:v>-1.15257283669723E-2</c:v>
                </c:pt>
                <c:pt idx="727">
                  <c:v>-1.1543354159196099E-2</c:v>
                </c:pt>
                <c:pt idx="728">
                  <c:v>-1.15609799376031E-2</c:v>
                </c:pt>
                <c:pt idx="729">
                  <c:v>-1.1578605708787999E-2</c:v>
                </c:pt>
                <c:pt idx="730">
                  <c:v>-1.15962314799211E-2</c:v>
                </c:pt>
                <c:pt idx="731">
                  <c:v>-1.16138572584501E-2</c:v>
                </c:pt>
                <c:pt idx="732">
                  <c:v>-1.1631483051841E-2</c:v>
                </c:pt>
                <c:pt idx="733">
                  <c:v>-1.1654279840486E-2</c:v>
                </c:pt>
                <c:pt idx="734">
                  <c:v>-1.16719135740413E-2</c:v>
                </c:pt>
                <c:pt idx="735">
                  <c:v>-1.16895473456497E-2</c:v>
                </c:pt>
                <c:pt idx="736">
                  <c:v>-1.1712657828635099E-2</c:v>
                </c:pt>
                <c:pt idx="737">
                  <c:v>-1.17302996670474E-2</c:v>
                </c:pt>
                <c:pt idx="738">
                  <c:v>-1.17479415682101E-2</c:v>
                </c:pt>
                <c:pt idx="739">
                  <c:v>-1.1765583540756E-2</c:v>
                </c:pt>
                <c:pt idx="740">
                  <c:v>-1.17832255931382E-2</c:v>
                </c:pt>
                <c:pt idx="741">
                  <c:v>-1.18008677336196E-2</c:v>
                </c:pt>
                <c:pt idx="742">
                  <c:v>-1.18185099708194E-2</c:v>
                </c:pt>
                <c:pt idx="743">
                  <c:v>-1.18361523135284E-2</c:v>
                </c:pt>
                <c:pt idx="744">
                  <c:v>-1.18537947705856E-2</c:v>
                </c:pt>
                <c:pt idx="745">
                  <c:v>-1.1871437350861699E-2</c:v>
                </c:pt>
                <c:pt idx="746">
                  <c:v>-1.1889080063113001E-2</c:v>
                </c:pt>
                <c:pt idx="747">
                  <c:v>-1.190672291608E-2</c:v>
                </c:pt>
                <c:pt idx="748">
                  <c:v>-1.1924365918611599E-2</c:v>
                </c:pt>
                <c:pt idx="749">
                  <c:v>-1.1942009079492199E-2</c:v>
                </c:pt>
                <c:pt idx="750">
                  <c:v>-1.19596524077963E-2</c:v>
                </c:pt>
                <c:pt idx="751">
                  <c:v>-1.1977295912149801E-2</c:v>
                </c:pt>
                <c:pt idx="752">
                  <c:v>-1.1994939600546701E-2</c:v>
                </c:pt>
                <c:pt idx="753">
                  <c:v>-1.2012583481566501E-2</c:v>
                </c:pt>
                <c:pt idx="754">
                  <c:v>-1.2030227563862E-2</c:v>
                </c:pt>
                <c:pt idx="755">
                  <c:v>-1.20478718556188E-2</c:v>
                </c:pt>
                <c:pt idx="756">
                  <c:v>-1.2065516364824599E-2</c:v>
                </c:pt>
                <c:pt idx="757">
                  <c:v>-1.2083161098959501E-2</c:v>
                </c:pt>
                <c:pt idx="758">
                  <c:v>-1.2100806065461E-2</c:v>
                </c:pt>
                <c:pt idx="759">
                  <c:v>-1.21184512713954E-2</c:v>
                </c:pt>
                <c:pt idx="760">
                  <c:v>-1.21360967236186E-2</c:v>
                </c:pt>
                <c:pt idx="761">
                  <c:v>-1.21537424293971E-2</c:v>
                </c:pt>
                <c:pt idx="762">
                  <c:v>-1.2171388396538E-2</c:v>
                </c:pt>
                <c:pt idx="763">
                  <c:v>-1.2189034632035099E-2</c:v>
                </c:pt>
                <c:pt idx="764">
                  <c:v>-1.2206681141955399E-2</c:v>
                </c:pt>
                <c:pt idx="765">
                  <c:v>-1.22243279321213E-2</c:v>
                </c:pt>
                <c:pt idx="766">
                  <c:v>-1.22419750084161E-2</c:v>
                </c:pt>
                <c:pt idx="767">
                  <c:v>-1.22596223767007E-2</c:v>
                </c:pt>
                <c:pt idx="768">
                  <c:v>-1.2277270043632301E-2</c:v>
                </c:pt>
                <c:pt idx="769">
                  <c:v>-1.2294918015198501E-2</c:v>
                </c:pt>
                <c:pt idx="770">
                  <c:v>-1.23125662974807E-2</c:v>
                </c:pt>
                <c:pt idx="771">
                  <c:v>-1.2330214896420401E-2</c:v>
                </c:pt>
                <c:pt idx="772">
                  <c:v>-1.23478638184756E-2</c:v>
                </c:pt>
                <c:pt idx="773">
                  <c:v>-1.23655130706537E-2</c:v>
                </c:pt>
                <c:pt idx="774">
                  <c:v>-1.23831626602751E-2</c:v>
                </c:pt>
                <c:pt idx="775">
                  <c:v>-1.24008125954166E-2</c:v>
                </c:pt>
                <c:pt idx="776">
                  <c:v>-1.24184628851675E-2</c:v>
                </c:pt>
                <c:pt idx="777">
                  <c:v>-1.24361135399494E-2</c:v>
                </c:pt>
                <c:pt idx="778">
                  <c:v>-1.2453764571357899E-2</c:v>
                </c:pt>
                <c:pt idx="779">
                  <c:v>-1.24714159925528E-2</c:v>
                </c:pt>
                <c:pt idx="780">
                  <c:v>-1.2489067818651899E-2</c:v>
                </c:pt>
                <c:pt idx="781">
                  <c:v>-1.25067200664505E-2</c:v>
                </c:pt>
                <c:pt idx="782">
                  <c:v>-1.25243727548878E-2</c:v>
                </c:pt>
                <c:pt idx="783">
                  <c:v>-1.2542025905154099E-2</c:v>
                </c:pt>
                <c:pt idx="784">
                  <c:v>-1.2559679538303E-2</c:v>
                </c:pt>
                <c:pt idx="785">
                  <c:v>-1.25773336742205E-2</c:v>
                </c:pt>
                <c:pt idx="786">
                  <c:v>-1.2594988332107E-2</c:v>
                </c:pt>
                <c:pt idx="787">
                  <c:v>-1.26126435273282E-2</c:v>
                </c:pt>
                <c:pt idx="788">
                  <c:v>-1.26302992713335E-2</c:v>
                </c:pt>
                <c:pt idx="789">
                  <c:v>-1.2647955570206201E-2</c:v>
                </c:pt>
                <c:pt idx="790">
                  <c:v>-1.2665612425172701E-2</c:v>
                </c:pt>
                <c:pt idx="791">
                  <c:v>-1.26832698329585E-2</c:v>
                </c:pt>
                <c:pt idx="792">
                  <c:v>-1.27009277878137E-2</c:v>
                </c:pt>
                <c:pt idx="793">
                  <c:v>-1.2718586282096E-2</c:v>
                </c:pt>
                <c:pt idx="794">
                  <c:v>-1.2736245307991801E-2</c:v>
                </c:pt>
                <c:pt idx="795">
                  <c:v>-1.2753904858955001E-2</c:v>
                </c:pt>
                <c:pt idx="796">
                  <c:v>-1.27715649297251E-2</c:v>
                </c:pt>
                <c:pt idx="797">
                  <c:v>-1.27892255157862E-2</c:v>
                </c:pt>
                <c:pt idx="798">
                  <c:v>-1.28068866139612E-2</c:v>
                </c:pt>
                <c:pt idx="799">
                  <c:v>-1.28245482227189E-2</c:v>
                </c:pt>
                <c:pt idx="800">
                  <c:v>-1.2842210340792E-2</c:v>
                </c:pt>
                <c:pt idx="801">
                  <c:v>-1.2859872967521399E-2</c:v>
                </c:pt>
                <c:pt idx="802">
                  <c:v>-1.2877536103196601E-2</c:v>
                </c:pt>
                <c:pt idx="803">
                  <c:v>-1.2895199748367199E-2</c:v>
                </c:pt>
                <c:pt idx="804">
                  <c:v>-1.2912863904377E-2</c:v>
                </c:pt>
                <c:pt idx="805">
                  <c:v>-1.29305285737344E-2</c:v>
                </c:pt>
                <c:pt idx="806">
                  <c:v>-1.2948193759668301E-2</c:v>
                </c:pt>
                <c:pt idx="807">
                  <c:v>-1.2965859466176099E-2</c:v>
                </c:pt>
                <c:pt idx="808">
                  <c:v>-1.2983525699300599E-2</c:v>
                </c:pt>
                <c:pt idx="809">
                  <c:v>-1.3001192464999201E-2</c:v>
                </c:pt>
                <c:pt idx="810">
                  <c:v>-1.30188597713084E-2</c:v>
                </c:pt>
                <c:pt idx="811">
                  <c:v>-1.3036527626627501E-2</c:v>
                </c:pt>
                <c:pt idx="812">
                  <c:v>-1.30541960391946E-2</c:v>
                </c:pt>
                <c:pt idx="813">
                  <c:v>-1.30718650166371E-2</c:v>
                </c:pt>
                <c:pt idx="814">
                  <c:v>-1.3089534564484201E-2</c:v>
                </c:pt>
                <c:pt idx="815">
                  <c:v>-1.31072046857629E-2</c:v>
                </c:pt>
                <c:pt idx="816">
                  <c:v>-1.3124875378946599E-2</c:v>
                </c:pt>
                <c:pt idx="817">
                  <c:v>-1.3142546637911499E-2</c:v>
                </c:pt>
                <c:pt idx="818">
                  <c:v>-1.31602184524593E-2</c:v>
                </c:pt>
                <c:pt idx="819">
                  <c:v>-1.3177890809247699E-2</c:v>
                </c:pt>
                <c:pt idx="820">
                  <c:v>-1.3195563693152E-2</c:v>
                </c:pt>
                <c:pt idx="821">
                  <c:v>-1.3213237089646701E-2</c:v>
                </c:pt>
                <c:pt idx="822">
                  <c:v>-1.32309109846747E-2</c:v>
                </c:pt>
                <c:pt idx="823">
                  <c:v>-1.32485853675606E-2</c:v>
                </c:pt>
                <c:pt idx="824">
                  <c:v>-1.3266260230740101E-2</c:v>
                </c:pt>
                <c:pt idx="825">
                  <c:v>-1.3283935568773299E-2</c:v>
                </c:pt>
                <c:pt idx="826">
                  <c:v>-1.3301611380223399E-2</c:v>
                </c:pt>
                <c:pt idx="827">
                  <c:v>-1.33192876653056E-2</c:v>
                </c:pt>
                <c:pt idx="828">
                  <c:v>-1.3336964425427599E-2</c:v>
                </c:pt>
                <c:pt idx="829">
                  <c:v>-1.33546416623772E-2</c:v>
                </c:pt>
                <c:pt idx="830">
                  <c:v>-1.33723193768119E-2</c:v>
                </c:pt>
                <c:pt idx="831">
                  <c:v>-1.33899975668724E-2</c:v>
                </c:pt>
                <c:pt idx="832">
                  <c:v>-1.34076762259989E-2</c:v>
                </c:pt>
                <c:pt idx="833">
                  <c:v>-1.34253553440124E-2</c:v>
                </c:pt>
                <c:pt idx="834">
                  <c:v>-1.3443034908172301E-2</c:v>
                </c:pt>
                <c:pt idx="835">
                  <c:v>-1.34607149034988E-2</c:v>
                </c:pt>
                <c:pt idx="836">
                  <c:v>-1.3478395313257899E-2</c:v>
                </c:pt>
                <c:pt idx="837">
                  <c:v>-1.34960761204667E-2</c:v>
                </c:pt>
                <c:pt idx="838">
                  <c:v>-1.35137573095653E-2</c:v>
                </c:pt>
                <c:pt idx="839">
                  <c:v>-1.35314388673018E-2</c:v>
                </c:pt>
                <c:pt idx="840">
                  <c:v>-1.35491207811689E-2</c:v>
                </c:pt>
                <c:pt idx="841">
                  <c:v>-1.35668030400319E-2</c:v>
                </c:pt>
                <c:pt idx="842">
                  <c:v>-1.35844856338528E-2</c:v>
                </c:pt>
                <c:pt idx="843">
                  <c:v>-1.36021685546697E-2</c:v>
                </c:pt>
                <c:pt idx="844">
                  <c:v>-1.36198517970447E-2</c:v>
                </c:pt>
                <c:pt idx="845">
                  <c:v>-1.3637535357251099E-2</c:v>
                </c:pt>
                <c:pt idx="846">
                  <c:v>-1.3655219232076399E-2</c:v>
                </c:pt>
                <c:pt idx="847">
                  <c:v>-1.3672903419720901E-2</c:v>
                </c:pt>
                <c:pt idx="848">
                  <c:v>-1.3690587920309799E-2</c:v>
                </c:pt>
                <c:pt idx="849">
                  <c:v>-1.3708272734526E-2</c:v>
                </c:pt>
                <c:pt idx="850">
                  <c:v>-1.37259578657616E-2</c:v>
                </c:pt>
                <c:pt idx="851">
                  <c:v>-1.37436433175734E-2</c:v>
                </c:pt>
                <c:pt idx="852">
                  <c:v>-1.37613290940828E-2</c:v>
                </c:pt>
                <c:pt idx="853">
                  <c:v>-1.3779015199067201E-2</c:v>
                </c:pt>
                <c:pt idx="854">
                  <c:v>-1.3796701634138001E-2</c:v>
                </c:pt>
                <c:pt idx="855">
                  <c:v>-1.3814388398116099E-2</c:v>
                </c:pt>
                <c:pt idx="856">
                  <c:v>-1.3832075485671801E-2</c:v>
                </c:pt>
                <c:pt idx="857">
                  <c:v>-1.38497628871731E-2</c:v>
                </c:pt>
                <c:pt idx="858">
                  <c:v>-1.38674505895552E-2</c:v>
                </c:pt>
                <c:pt idx="859">
                  <c:v>-1.3885138578304399E-2</c:v>
                </c:pt>
                <c:pt idx="860">
                  <c:v>-1.39028268375514E-2</c:v>
                </c:pt>
                <c:pt idx="861">
                  <c:v>-1.39205153499357E-2</c:v>
                </c:pt>
                <c:pt idx="862">
                  <c:v>-1.3938204096942301E-2</c:v>
                </c:pt>
                <c:pt idx="863">
                  <c:v>-1.3955893059654599E-2</c:v>
                </c:pt>
                <c:pt idx="864">
                  <c:v>-1.39735822194258E-2</c:v>
                </c:pt>
                <c:pt idx="865">
                  <c:v>-1.3991271559545101E-2</c:v>
                </c:pt>
                <c:pt idx="866">
                  <c:v>-1.4008961066520401E-2</c:v>
                </c:pt>
                <c:pt idx="867">
                  <c:v>-1.4026650727906599E-2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F4F-4678-AABC-270049F8E400}"/>
            </c:ext>
          </c:extLst>
        </c:ser>
        <c:ser>
          <c:idx val="2"/>
          <c:order val="1"/>
          <c:tx>
            <c:strRef>
              <c:f>'AVG Y space_charge'!$E$1</c:f>
              <c:strCache>
                <c:ptCount val="1"/>
                <c:pt idx="0">
                  <c:v>-1.0mm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'AVG Y space_charge'!$E$3:$E$870</c:f>
              <c:numCache>
                <c:formatCode>0.00E+00</c:formatCode>
                <c:ptCount val="868"/>
                <c:pt idx="0">
                  <c:v>2.1139982133735499E-3</c:v>
                </c:pt>
                <c:pt idx="1">
                  <c:v>2.2649943584601498E-3</c:v>
                </c:pt>
                <c:pt idx="2">
                  <c:v>2.4219016061119598E-3</c:v>
                </c:pt>
                <c:pt idx="3">
                  <c:v>2.5901106886469698E-3</c:v>
                </c:pt>
                <c:pt idx="4">
                  <c:v>2.76238107861206E-3</c:v>
                </c:pt>
                <c:pt idx="5">
                  <c:v>2.9459948025633699E-3</c:v>
                </c:pt>
                <c:pt idx="6">
                  <c:v>3.1340532510675599E-3</c:v>
                </c:pt>
                <c:pt idx="7">
                  <c:v>3.3259955088268001E-3</c:v>
                </c:pt>
                <c:pt idx="8">
                  <c:v>3.5250452221970399E-3</c:v>
                </c:pt>
                <c:pt idx="9">
                  <c:v>3.73601677445729E-3</c:v>
                </c:pt>
                <c:pt idx="10">
                  <c:v>3.9482905423969296E-3</c:v>
                </c:pt>
                <c:pt idx="11">
                  <c:v>4.1714854280929196E-3</c:v>
                </c:pt>
                <c:pt idx="12">
                  <c:v>4.4038714639609497E-3</c:v>
                </c:pt>
                <c:pt idx="13">
                  <c:v>4.64406120644112E-3</c:v>
                </c:pt>
                <c:pt idx="14">
                  <c:v>4.8875547839150896E-3</c:v>
                </c:pt>
                <c:pt idx="15">
                  <c:v>5.1374690420956E-3</c:v>
                </c:pt>
                <c:pt idx="16">
                  <c:v>5.3946645974219604E-3</c:v>
                </c:pt>
                <c:pt idx="17">
                  <c:v>5.6697442480387701E-3</c:v>
                </c:pt>
                <c:pt idx="18">
                  <c:v>5.9486958562823301E-3</c:v>
                </c:pt>
                <c:pt idx="19">
                  <c:v>6.2367185054391996E-3</c:v>
                </c:pt>
                <c:pt idx="20">
                  <c:v>6.5414068737898396E-3</c:v>
                </c:pt>
                <c:pt idx="21">
                  <c:v>6.8445098316202903E-3</c:v>
                </c:pt>
                <c:pt idx="22">
                  <c:v>7.1581501877350196E-3</c:v>
                </c:pt>
                <c:pt idx="23">
                  <c:v>7.47979909141202E-3</c:v>
                </c:pt>
                <c:pt idx="24">
                  <c:v>7.8108910385940597E-3</c:v>
                </c:pt>
                <c:pt idx="25">
                  <c:v>8.1405891507912408E-3</c:v>
                </c:pt>
                <c:pt idx="26">
                  <c:v>8.4757524306015193E-3</c:v>
                </c:pt>
                <c:pt idx="27">
                  <c:v>8.8398953209052108E-3</c:v>
                </c:pt>
                <c:pt idx="28">
                  <c:v>9.2144324306420201E-3</c:v>
                </c:pt>
                <c:pt idx="29">
                  <c:v>9.5883288334228101E-3</c:v>
                </c:pt>
                <c:pt idx="30">
                  <c:v>9.9874989240309395E-3</c:v>
                </c:pt>
                <c:pt idx="31">
                  <c:v>1.0383611031866601E-2</c:v>
                </c:pt>
                <c:pt idx="32">
                  <c:v>1.0787706819072301E-2</c:v>
                </c:pt>
                <c:pt idx="33">
                  <c:v>1.1190830509148399E-2</c:v>
                </c:pt>
                <c:pt idx="34">
                  <c:v>1.1610038380065701E-2</c:v>
                </c:pt>
                <c:pt idx="35">
                  <c:v>1.20533049013166E-2</c:v>
                </c:pt>
                <c:pt idx="36">
                  <c:v>1.25075753707141E-2</c:v>
                </c:pt>
                <c:pt idx="37">
                  <c:v>1.2954953535397599E-2</c:v>
                </c:pt>
                <c:pt idx="38">
                  <c:v>1.34281510701969E-2</c:v>
                </c:pt>
                <c:pt idx="39">
                  <c:v>1.3895803245769001E-2</c:v>
                </c:pt>
                <c:pt idx="40">
                  <c:v>1.4373379016972001E-2</c:v>
                </c:pt>
                <c:pt idx="41">
                  <c:v>1.4860912343486E-2</c:v>
                </c:pt>
                <c:pt idx="42">
                  <c:v>1.53584326953568E-2</c:v>
                </c:pt>
                <c:pt idx="43">
                  <c:v>1.5865963017650201E-2</c:v>
                </c:pt>
                <c:pt idx="44">
                  <c:v>1.6380232387525999E-2</c:v>
                </c:pt>
                <c:pt idx="45">
                  <c:v>1.6917944958651399E-2</c:v>
                </c:pt>
                <c:pt idx="46">
                  <c:v>1.74558456613116E-2</c:v>
                </c:pt>
                <c:pt idx="47">
                  <c:v>1.8007465352670199E-2</c:v>
                </c:pt>
                <c:pt idx="48">
                  <c:v>1.8584477429129199E-2</c:v>
                </c:pt>
                <c:pt idx="49">
                  <c:v>1.9157273580143699E-2</c:v>
                </c:pt>
                <c:pt idx="50">
                  <c:v>1.9720364932475101E-2</c:v>
                </c:pt>
                <c:pt idx="51">
                  <c:v>2.03008455387577E-2</c:v>
                </c:pt>
                <c:pt idx="52">
                  <c:v>2.0916508804559399E-2</c:v>
                </c:pt>
                <c:pt idx="53">
                  <c:v>2.1525715361708699E-2</c:v>
                </c:pt>
                <c:pt idx="54">
                  <c:v>2.2135933231326999E-2</c:v>
                </c:pt>
                <c:pt idx="55">
                  <c:v>2.2779049684246402E-2</c:v>
                </c:pt>
                <c:pt idx="56">
                  <c:v>2.34041658309567E-2</c:v>
                </c:pt>
                <c:pt idx="57">
                  <c:v>2.4033539801390402E-2</c:v>
                </c:pt>
                <c:pt idx="58">
                  <c:v>2.4687065804289799E-2</c:v>
                </c:pt>
                <c:pt idx="59">
                  <c:v>2.5345053612558E-2</c:v>
                </c:pt>
                <c:pt idx="60">
                  <c:v>2.6001665783857299E-2</c:v>
                </c:pt>
                <c:pt idx="61">
                  <c:v>2.6672554243584098E-2</c:v>
                </c:pt>
                <c:pt idx="62">
                  <c:v>2.7346773009681101E-2</c:v>
                </c:pt>
                <c:pt idx="63">
                  <c:v>2.80180206729445E-2</c:v>
                </c:pt>
                <c:pt idx="64">
                  <c:v>2.8709182307638199E-2</c:v>
                </c:pt>
                <c:pt idx="65">
                  <c:v>2.9433328570302099E-2</c:v>
                </c:pt>
                <c:pt idx="66">
                  <c:v>3.0123292312503502E-2</c:v>
                </c:pt>
                <c:pt idx="67">
                  <c:v>3.0846429670475701E-2</c:v>
                </c:pt>
                <c:pt idx="68">
                  <c:v>3.1558483022836002E-2</c:v>
                </c:pt>
                <c:pt idx="69">
                  <c:v>3.2311864571601803E-2</c:v>
                </c:pt>
                <c:pt idx="70">
                  <c:v>3.30398975746935E-2</c:v>
                </c:pt>
                <c:pt idx="71">
                  <c:v>3.3796597663402698E-2</c:v>
                </c:pt>
                <c:pt idx="72">
                  <c:v>3.4597885848839903E-2</c:v>
                </c:pt>
                <c:pt idx="73">
                  <c:v>3.5364670645798603E-2</c:v>
                </c:pt>
                <c:pt idx="74">
                  <c:v>3.6124137054738499E-2</c:v>
                </c:pt>
                <c:pt idx="75">
                  <c:v>3.6913943334737E-2</c:v>
                </c:pt>
                <c:pt idx="76">
                  <c:v>3.76958662819726E-2</c:v>
                </c:pt>
                <c:pt idx="77">
                  <c:v>3.8493061511091699E-2</c:v>
                </c:pt>
                <c:pt idx="78">
                  <c:v>3.9289361853917001E-2</c:v>
                </c:pt>
                <c:pt idx="79">
                  <c:v>4.0084105190720899E-2</c:v>
                </c:pt>
                <c:pt idx="80">
                  <c:v>4.09025119706697E-2</c:v>
                </c:pt>
                <c:pt idx="81">
                  <c:v>4.1719056797835899E-2</c:v>
                </c:pt>
                <c:pt idx="82">
                  <c:v>4.2560036588219698E-2</c:v>
                </c:pt>
                <c:pt idx="83">
                  <c:v>4.3371272222093797E-2</c:v>
                </c:pt>
                <c:pt idx="84">
                  <c:v>4.4206601691727999E-2</c:v>
                </c:pt>
                <c:pt idx="85">
                  <c:v>4.5057403407327203E-2</c:v>
                </c:pt>
                <c:pt idx="86">
                  <c:v>4.5933834543843102E-2</c:v>
                </c:pt>
                <c:pt idx="87">
                  <c:v>4.6777210041669799E-2</c:v>
                </c:pt>
                <c:pt idx="88">
                  <c:v>4.76458721402504E-2</c:v>
                </c:pt>
                <c:pt idx="89">
                  <c:v>4.8540823577291697E-2</c:v>
                </c:pt>
                <c:pt idx="90">
                  <c:v>4.9410399730807103E-2</c:v>
                </c:pt>
                <c:pt idx="91">
                  <c:v>5.0317083582933998E-2</c:v>
                </c:pt>
                <c:pt idx="92">
                  <c:v>5.12187596221826E-2</c:v>
                </c:pt>
                <c:pt idx="93">
                  <c:v>5.2092356122511597E-2</c:v>
                </c:pt>
                <c:pt idx="94">
                  <c:v>5.29586406338554E-2</c:v>
                </c:pt>
                <c:pt idx="95">
                  <c:v>5.3816889441020602E-2</c:v>
                </c:pt>
                <c:pt idx="96">
                  <c:v>5.4701537048635701E-2</c:v>
                </c:pt>
                <c:pt idx="97">
                  <c:v>5.5589784063769299E-2</c:v>
                </c:pt>
                <c:pt idx="98">
                  <c:v>5.6457277701501801E-2</c:v>
                </c:pt>
                <c:pt idx="99">
                  <c:v>5.7364258926739797E-2</c:v>
                </c:pt>
                <c:pt idx="100">
                  <c:v>5.8262367841132999E-2</c:v>
                </c:pt>
                <c:pt idx="101">
                  <c:v>5.92017804101891E-2</c:v>
                </c:pt>
                <c:pt idx="102">
                  <c:v>6.0119605601332303E-2</c:v>
                </c:pt>
                <c:pt idx="103">
                  <c:v>6.1014506626149302E-2</c:v>
                </c:pt>
                <c:pt idx="104">
                  <c:v>6.19252110455972E-2</c:v>
                </c:pt>
                <c:pt idx="105">
                  <c:v>6.2852252088606494E-2</c:v>
                </c:pt>
                <c:pt idx="106">
                  <c:v>6.3768657500376399E-2</c:v>
                </c:pt>
                <c:pt idx="107">
                  <c:v>6.4645824607222693E-2</c:v>
                </c:pt>
                <c:pt idx="108">
                  <c:v>6.5609323394628105E-2</c:v>
                </c:pt>
                <c:pt idx="109">
                  <c:v>6.6519078848996993E-2</c:v>
                </c:pt>
                <c:pt idx="110">
                  <c:v>6.74454703657731E-2</c:v>
                </c:pt>
                <c:pt idx="111">
                  <c:v>6.8389075456910906E-2</c:v>
                </c:pt>
                <c:pt idx="112">
                  <c:v>6.9320450684487805E-2</c:v>
                </c:pt>
                <c:pt idx="113">
                  <c:v>7.0269375918325397E-2</c:v>
                </c:pt>
                <c:pt idx="114">
                  <c:v>7.1221011446572002E-2</c:v>
                </c:pt>
                <c:pt idx="115">
                  <c:v>7.2191002447950195E-2</c:v>
                </c:pt>
                <c:pt idx="116">
                  <c:v>7.3100493711993897E-2</c:v>
                </c:pt>
                <c:pt idx="117">
                  <c:v>7.4027419386954896E-2</c:v>
                </c:pt>
                <c:pt idx="118">
                  <c:v>7.5005007911191704E-2</c:v>
                </c:pt>
                <c:pt idx="119">
                  <c:v>7.5919456318401704E-2</c:v>
                </c:pt>
                <c:pt idx="120">
                  <c:v>7.6835164968972594E-2</c:v>
                </c:pt>
                <c:pt idx="121">
                  <c:v>7.77690421642971E-2</c:v>
                </c:pt>
                <c:pt idx="122">
                  <c:v>7.8670252876153104E-2</c:v>
                </c:pt>
                <c:pt idx="123">
                  <c:v>7.9641632601857804E-2</c:v>
                </c:pt>
                <c:pt idx="124">
                  <c:v>8.0545166930589496E-2</c:v>
                </c:pt>
                <c:pt idx="125">
                  <c:v>8.1484964158572204E-2</c:v>
                </c:pt>
                <c:pt idx="126">
                  <c:v>8.2462280739560107E-2</c:v>
                </c:pt>
                <c:pt idx="127">
                  <c:v>8.3405552817100895E-2</c:v>
                </c:pt>
                <c:pt idx="128">
                  <c:v>8.4350321664939207E-2</c:v>
                </c:pt>
                <c:pt idx="129">
                  <c:v>8.5315218460397801E-2</c:v>
                </c:pt>
                <c:pt idx="130">
                  <c:v>8.6338684048162501E-2</c:v>
                </c:pt>
                <c:pt idx="131">
                  <c:v>8.7308050317621899E-2</c:v>
                </c:pt>
                <c:pt idx="132">
                  <c:v>8.82792971478778E-2</c:v>
                </c:pt>
                <c:pt idx="133">
                  <c:v>8.9271994336425506E-2</c:v>
                </c:pt>
                <c:pt idx="134">
                  <c:v>9.0187796219293695E-2</c:v>
                </c:pt>
                <c:pt idx="135">
                  <c:v>9.1124152325052304E-2</c:v>
                </c:pt>
                <c:pt idx="136">
                  <c:v>9.2061467619463905E-2</c:v>
                </c:pt>
                <c:pt idx="137">
                  <c:v>9.2979316536698803E-2</c:v>
                </c:pt>
                <c:pt idx="138">
                  <c:v>9.3959557804722496E-2</c:v>
                </c:pt>
                <c:pt idx="139">
                  <c:v>9.4941605601612106E-2</c:v>
                </c:pt>
                <c:pt idx="140">
                  <c:v>9.5946554433320702E-2</c:v>
                </c:pt>
                <c:pt idx="141">
                  <c:v>9.6911096380721901E-2</c:v>
                </c:pt>
                <c:pt idx="142">
                  <c:v>9.7855429373998007E-2</c:v>
                </c:pt>
                <c:pt idx="143">
                  <c:v>9.8822411072090804E-2</c:v>
                </c:pt>
                <c:pt idx="144">
                  <c:v>9.9768732297150095E-2</c:v>
                </c:pt>
                <c:pt idx="145">
                  <c:v>0.100738124539762</c:v>
                </c:pt>
                <c:pt idx="146">
                  <c:v>0.101663999231282</c:v>
                </c:pt>
                <c:pt idx="147">
                  <c:v>0.102612930017572</c:v>
                </c:pt>
                <c:pt idx="148">
                  <c:v>0.103539887755124</c:v>
                </c:pt>
                <c:pt idx="149">
                  <c:v>0.104490302634368</c:v>
                </c:pt>
                <c:pt idx="150">
                  <c:v>0.10546481132179</c:v>
                </c:pt>
                <c:pt idx="151">
                  <c:v>0.106440592354812</c:v>
                </c:pt>
                <c:pt idx="152">
                  <c:v>0.107393931616016</c:v>
                </c:pt>
                <c:pt idx="153">
                  <c:v>0.10834808805132</c:v>
                </c:pt>
                <c:pt idx="154">
                  <c:v>0.109327194295925</c:v>
                </c:pt>
                <c:pt idx="155">
                  <c:v>0.11025882583728699</c:v>
                </c:pt>
                <c:pt idx="156">
                  <c:v>0.111215398331208</c:v>
                </c:pt>
                <c:pt idx="157">
                  <c:v>0.11217276776139901</c:v>
                </c:pt>
                <c:pt idx="158">
                  <c:v>0.113105932150852</c:v>
                </c:pt>
                <c:pt idx="159">
                  <c:v>0.11406465906684</c:v>
                </c:pt>
                <c:pt idx="160">
                  <c:v>0.115049595265571</c:v>
                </c:pt>
                <c:pt idx="161">
                  <c:v>0.11598444311650299</c:v>
                </c:pt>
                <c:pt idx="162">
                  <c:v>0.11697135895741299</c:v>
                </c:pt>
                <c:pt idx="163">
                  <c:v>0.11793339091218701</c:v>
                </c:pt>
                <c:pt idx="164">
                  <c:v>0.118869877793575</c:v>
                </c:pt>
                <c:pt idx="165">
                  <c:v>0.119886262756184</c:v>
                </c:pt>
                <c:pt idx="166">
                  <c:v>0.1208775425274</c:v>
                </c:pt>
                <c:pt idx="167">
                  <c:v>0.121843019275126</c:v>
                </c:pt>
                <c:pt idx="168">
                  <c:v>0.12280923499115</c:v>
                </c:pt>
                <c:pt idx="169">
                  <c:v>0.123776185314835</c:v>
                </c:pt>
                <c:pt idx="170">
                  <c:v>0.12474386735467401</c:v>
                </c:pt>
                <c:pt idx="171">
                  <c:v>0.12568441106883199</c:v>
                </c:pt>
                <c:pt idx="172">
                  <c:v>0.12665332814111599</c:v>
                </c:pt>
                <c:pt idx="173">
                  <c:v>0.127622968801576</c:v>
                </c:pt>
                <c:pt idx="174">
                  <c:v>0.12859333275878601</c:v>
                </c:pt>
                <c:pt idx="175">
                  <c:v>0.12956441713588601</c:v>
                </c:pt>
                <c:pt idx="176">
                  <c:v>0.13062318423128699</c:v>
                </c:pt>
                <c:pt idx="177">
                  <c:v>0.13159636522704601</c:v>
                </c:pt>
                <c:pt idx="178">
                  <c:v>0.132599715859399</c:v>
                </c:pt>
                <c:pt idx="179">
                  <c:v>0.133574537248248</c:v>
                </c:pt>
                <c:pt idx="180">
                  <c:v>0.13457998503410301</c:v>
                </c:pt>
                <c:pt idx="181">
                  <c:v>0.13555644174612899</c:v>
                </c:pt>
                <c:pt idx="182">
                  <c:v>0.13659437633002799</c:v>
                </c:pt>
                <c:pt idx="183">
                  <c:v>0.13757268299851</c:v>
                </c:pt>
                <c:pt idx="184">
                  <c:v>0.138613419120384</c:v>
                </c:pt>
                <c:pt idx="185">
                  <c:v>0.139593573991314</c:v>
                </c:pt>
                <c:pt idx="186">
                  <c:v>0.140543103094217</c:v>
                </c:pt>
                <c:pt idx="187">
                  <c:v>0.14152442377008001</c:v>
                </c:pt>
                <c:pt idx="188">
                  <c:v>0.14247467745227199</c:v>
                </c:pt>
                <c:pt idx="189">
                  <c:v>0.14352114107750799</c:v>
                </c:pt>
                <c:pt idx="190">
                  <c:v>0.144536998688746</c:v>
                </c:pt>
                <c:pt idx="191">
                  <c:v>0.145586504878946</c:v>
                </c:pt>
                <c:pt idx="192">
                  <c:v>0.14653944324662199</c:v>
                </c:pt>
                <c:pt idx="193">
                  <c:v>0.14752555725761601</c:v>
                </c:pt>
                <c:pt idx="194">
                  <c:v>0.148479183093469</c:v>
                </c:pt>
                <c:pt idx="195">
                  <c:v>0.149466419675928</c:v>
                </c:pt>
                <c:pt idx="196">
                  <c:v>0.15045432677749099</c:v>
                </c:pt>
                <c:pt idx="197">
                  <c:v>0.15140906699430001</c:v>
                </c:pt>
                <c:pt idx="198">
                  <c:v>0.15236402984602199</c:v>
                </c:pt>
                <c:pt idx="199">
                  <c:v>0.15331921251991701</c:v>
                </c:pt>
                <c:pt idx="200">
                  <c:v>0.15434357810025501</c:v>
                </c:pt>
                <c:pt idx="201">
                  <c:v>0.15533434022175699</c:v>
                </c:pt>
                <c:pt idx="202">
                  <c:v>0.15629080883556801</c:v>
                </c:pt>
                <c:pt idx="203">
                  <c:v>0.15724748653562601</c:v>
                </c:pt>
                <c:pt idx="204">
                  <c:v>0.158204371447945</c:v>
                </c:pt>
                <c:pt idx="205">
                  <c:v>0.159161462979133</c:v>
                </c:pt>
                <c:pt idx="206">
                  <c:v>0.160118758338747</c:v>
                </c:pt>
                <c:pt idx="207">
                  <c:v>0.16111227382038901</c:v>
                </c:pt>
                <c:pt idx="208">
                  <c:v>0.16207018459467001</c:v>
                </c:pt>
                <c:pt idx="209">
                  <c:v>0.163028294098092</c:v>
                </c:pt>
                <c:pt idx="210">
                  <c:v>0.16402327770175401</c:v>
                </c:pt>
                <c:pt idx="211">
                  <c:v>0.165018900607487</c:v>
                </c:pt>
                <c:pt idx="212">
                  <c:v>0.166015161887343</c:v>
                </c:pt>
                <c:pt idx="213">
                  <c:v>0.16701205951148099</c:v>
                </c:pt>
                <c:pt idx="214">
                  <c:v>0.16804721112967899</c:v>
                </c:pt>
                <c:pt idx="215">
                  <c:v>0.16900775659321901</c:v>
                </c:pt>
                <c:pt idx="216">
                  <c:v>0.16996848855508701</c:v>
                </c:pt>
                <c:pt idx="217">
                  <c:v>0.17096768801310699</c:v>
                </c:pt>
                <c:pt idx="218">
                  <c:v>0.17196751894564599</c:v>
                </c:pt>
                <c:pt idx="219">
                  <c:v>0.172929232357141</c:v>
                </c:pt>
                <c:pt idx="220">
                  <c:v>0.17389112765393699</c:v>
                </c:pt>
                <c:pt idx="221">
                  <c:v>0.17489238553676201</c:v>
                </c:pt>
                <c:pt idx="222">
                  <c:v>0.17589427625934001</c:v>
                </c:pt>
                <c:pt idx="223">
                  <c:v>0.17697614313816501</c:v>
                </c:pt>
                <c:pt idx="224">
                  <c:v>0.177939851163505</c:v>
                </c:pt>
                <c:pt idx="225">
                  <c:v>0.178943870937705</c:v>
                </c:pt>
                <c:pt idx="226">
                  <c:v>0.179948520009863</c:v>
                </c:pt>
                <c:pt idx="227">
                  <c:v>0.180913196650199</c:v>
                </c:pt>
                <c:pt idx="228">
                  <c:v>0.18187804798977</c:v>
                </c:pt>
                <c:pt idx="229">
                  <c:v>0.18284307299291</c:v>
                </c:pt>
                <c:pt idx="230">
                  <c:v>0.18380826939765499</c:v>
                </c:pt>
                <c:pt idx="231">
                  <c:v>0.18481510106466001</c:v>
                </c:pt>
                <c:pt idx="232">
                  <c:v>0.18578085027225799</c:v>
                </c:pt>
                <c:pt idx="233">
                  <c:v>0.18674676520955899</c:v>
                </c:pt>
                <c:pt idx="234">
                  <c:v>0.18771284439566699</c:v>
                </c:pt>
                <c:pt idx="235">
                  <c:v>0.18867908732747701</c:v>
                </c:pt>
                <c:pt idx="236">
                  <c:v>0.18977325701589701</c:v>
                </c:pt>
                <c:pt idx="237">
                  <c:v>0.190783318794747</c:v>
                </c:pt>
                <c:pt idx="238">
                  <c:v>0.191793996167995</c:v>
                </c:pt>
                <c:pt idx="239">
                  <c:v>0.19276196995719699</c:v>
                </c:pt>
                <c:pt idx="240">
                  <c:v>0.19377363571216299</c:v>
                </c:pt>
                <c:pt idx="241">
                  <c:v>0.194785911198603</c:v>
                </c:pt>
                <c:pt idx="242">
                  <c:v>0.19579879475118001</c:v>
                </c:pt>
                <c:pt idx="243">
                  <c:v>0.19681228475715301</c:v>
                </c:pt>
                <c:pt idx="244">
                  <c:v>0.19778189430599399</c:v>
                </c:pt>
                <c:pt idx="245">
                  <c:v>0.19884107801121001</c:v>
                </c:pt>
                <c:pt idx="246">
                  <c:v>0.199811416339019</c:v>
                </c:pt>
                <c:pt idx="247">
                  <c:v>0.20078189856405601</c:v>
                </c:pt>
                <c:pt idx="248">
                  <c:v>0.20175252491086201</c:v>
                </c:pt>
                <c:pt idx="249">
                  <c:v>0.202860208736582</c:v>
                </c:pt>
                <c:pt idx="250">
                  <c:v>0.203831778408708</c:v>
                </c:pt>
                <c:pt idx="251">
                  <c:v>0.20480349099849701</c:v>
                </c:pt>
                <c:pt idx="252">
                  <c:v>0.205821681651531</c:v>
                </c:pt>
                <c:pt idx="253">
                  <c:v>0.20679389826686501</c:v>
                </c:pt>
                <c:pt idx="254">
                  <c:v>0.207766255979666</c:v>
                </c:pt>
                <c:pt idx="255">
                  <c:v>0.208738754112993</c:v>
                </c:pt>
                <c:pt idx="256">
                  <c:v>0.209711392975866</c:v>
                </c:pt>
                <c:pt idx="257">
                  <c:v>0.21073162297397899</c:v>
                </c:pt>
                <c:pt idx="258">
                  <c:v>0.21170475880943301</c:v>
                </c:pt>
                <c:pt idx="259">
                  <c:v>0.212725943248852</c:v>
                </c:pt>
                <c:pt idx="260">
                  <c:v>0.213699572667614</c:v>
                </c:pt>
                <c:pt idx="261">
                  <c:v>0.21467333859099699</c:v>
                </c:pt>
                <c:pt idx="262">
                  <c:v>0.21564723943300501</c:v>
                </c:pt>
                <c:pt idx="263">
                  <c:v>0.216621273543847</c:v>
                </c:pt>
                <c:pt idx="264">
                  <c:v>0.21764447033458501</c:v>
                </c:pt>
                <c:pt idx="265">
                  <c:v>0.218618988632584</c:v>
                </c:pt>
                <c:pt idx="266">
                  <c:v>0.21959363873221299</c:v>
                </c:pt>
                <c:pt idx="267">
                  <c:v>0.22066786407872299</c:v>
                </c:pt>
                <c:pt idx="268">
                  <c:v>0.221643213274726</c:v>
                </c:pt>
                <c:pt idx="269">
                  <c:v>0.22261869008972399</c:v>
                </c:pt>
                <c:pt idx="270">
                  <c:v>0.22369514756924</c:v>
                </c:pt>
                <c:pt idx="271">
                  <c:v>0.22477270158503401</c:v>
                </c:pt>
                <c:pt idx="272">
                  <c:v>0.22574943369255199</c:v>
                </c:pt>
                <c:pt idx="273">
                  <c:v>0.22672628799646899</c:v>
                </c:pt>
                <c:pt idx="274">
                  <c:v>0.22770326317943601</c:v>
                </c:pt>
                <c:pt idx="275">
                  <c:v>0.22873196714538799</c:v>
                </c:pt>
                <c:pt idx="276">
                  <c:v>0.22970940079393801</c:v>
                </c:pt>
                <c:pt idx="277">
                  <c:v>0.23073902539850299</c:v>
                </c:pt>
                <c:pt idx="278">
                  <c:v>0.23176923100848801</c:v>
                </c:pt>
                <c:pt idx="279">
                  <c:v>0.232747454233557</c:v>
                </c:pt>
                <c:pt idx="280">
                  <c:v>0.23372579128911999</c:v>
                </c:pt>
                <c:pt idx="281">
                  <c:v>0.234757245681053</c:v>
                </c:pt>
                <c:pt idx="282">
                  <c:v>0.235736028232918</c:v>
                </c:pt>
                <c:pt idx="283">
                  <c:v>0.236714921494769</c:v>
                </c:pt>
                <c:pt idx="284">
                  <c:v>0.23769392441399401</c:v>
                </c:pt>
                <c:pt idx="285">
                  <c:v>0.23872694897104199</c:v>
                </c:pt>
                <c:pt idx="286">
                  <c:v>0.23970638918787601</c:v>
                </c:pt>
                <c:pt idx="287">
                  <c:v>0.24068593577990399</c:v>
                </c:pt>
                <c:pt idx="288">
                  <c:v>0.24166558779470601</c:v>
                </c:pt>
                <c:pt idx="289">
                  <c:v>0.242700169234875</c:v>
                </c:pt>
                <c:pt idx="290">
                  <c:v>0.24368025556144399</c:v>
                </c:pt>
                <c:pt idx="291">
                  <c:v>0.244715737316232</c:v>
                </c:pt>
                <c:pt idx="292">
                  <c:v>0.245696254137246</c:v>
                </c:pt>
                <c:pt idx="293">
                  <c:v>0.246676874851365</c:v>
                </c:pt>
                <c:pt idx="294">
                  <c:v>0.247657598164292</c:v>
                </c:pt>
                <c:pt idx="295">
                  <c:v>0.248694625707884</c:v>
                </c:pt>
                <c:pt idx="296">
                  <c:v>0.24967577526464799</c:v>
                </c:pt>
                <c:pt idx="297">
                  <c:v>0.25065702684011298</c:v>
                </c:pt>
                <c:pt idx="298">
                  <c:v>0.25163838027737101</c:v>
                </c:pt>
                <c:pt idx="299">
                  <c:v>0.25267694937964802</c:v>
                </c:pt>
                <c:pt idx="300">
                  <c:v>0.25365872448655802</c:v>
                </c:pt>
                <c:pt idx="301">
                  <c:v>0.25469818218398799</c:v>
                </c:pt>
                <c:pt idx="302">
                  <c:v>0.25579606565115998</c:v>
                </c:pt>
                <c:pt idx="303">
                  <c:v>0.25677879582869101</c:v>
                </c:pt>
                <c:pt idx="304">
                  <c:v>0.257819949597411</c:v>
                </c:pt>
                <c:pt idx="305">
                  <c:v>0.25886166664919202</c:v>
                </c:pt>
                <c:pt idx="306">
                  <c:v>0.25984511758114398</c:v>
                </c:pt>
                <c:pt idx="307">
                  <c:v>0.26082865783207898</c:v>
                </c:pt>
                <c:pt idx="308">
                  <c:v>0.26187155999047801</c:v>
                </c:pt>
                <c:pt idx="309">
                  <c:v>0.26285549802122199</c:v>
                </c:pt>
                <c:pt idx="310">
                  <c:v>0.26389926818135701</c:v>
                </c:pt>
                <c:pt idx="311">
                  <c:v>0.264883599706632</c:v>
                </c:pt>
                <c:pt idx="312">
                  <c:v>0.26586801500871299</c:v>
                </c:pt>
                <c:pt idx="313">
                  <c:v>0.26691295534556603</c:v>
                </c:pt>
                <c:pt idx="314">
                  <c:v>0.26795845103354798</c:v>
                </c:pt>
                <c:pt idx="315">
                  <c:v>0.26894355797171499</c:v>
                </c:pt>
                <c:pt idx="316">
                  <c:v>0.26992874483437201</c:v>
                </c:pt>
                <c:pt idx="317">
                  <c:v>0.27091401065141502</c:v>
                </c:pt>
                <c:pt idx="318">
                  <c:v>0.27196096774272299</c:v>
                </c:pt>
                <c:pt idx="319">
                  <c:v>0.27300847650139098</c:v>
                </c:pt>
                <c:pt idx="320">
                  <c:v>0.274056536297</c:v>
                </c:pt>
                <c:pt idx="321">
                  <c:v>0.275042778512611</c:v>
                </c:pt>
                <c:pt idx="322">
                  <c:v>0.27602909534258702</c:v>
                </c:pt>
                <c:pt idx="323">
                  <c:v>0.277015486866661</c:v>
                </c:pt>
                <c:pt idx="324">
                  <c:v>0.27800195203876399</c:v>
                </c:pt>
                <c:pt idx="325">
                  <c:v>0.278988489766827</c:v>
                </c:pt>
                <c:pt idx="326">
                  <c:v>0.27997509941850202</c:v>
                </c:pt>
                <c:pt idx="327">
                  <c:v>0.28096178107405201</c:v>
                </c:pt>
                <c:pt idx="328">
                  <c:v>0.28201246757042098</c:v>
                </c:pt>
                <c:pt idx="329">
                  <c:v>0.28299951370375498</c:v>
                </c:pt>
                <c:pt idx="330">
                  <c:v>0.28411547902212902</c:v>
                </c:pt>
                <c:pt idx="331">
                  <c:v>0.28510310912161502</c:v>
                </c:pt>
                <c:pt idx="332">
                  <c:v>0.28609080593854602</c:v>
                </c:pt>
                <c:pt idx="333">
                  <c:v>0.28707857013504701</c:v>
                </c:pt>
                <c:pt idx="334">
                  <c:v>0.288066401513211</c:v>
                </c:pt>
                <c:pt idx="335">
                  <c:v>0.289054298786112</c:v>
                </c:pt>
                <c:pt idx="336">
                  <c:v>0.29004226064795302</c:v>
                </c:pt>
                <c:pt idx="337">
                  <c:v>0.29109632397611301</c:v>
                </c:pt>
                <c:pt idx="338">
                  <c:v>0.29208463529407303</c:v>
                </c:pt>
                <c:pt idx="339">
                  <c:v>0.29307300729552099</c:v>
                </c:pt>
                <c:pt idx="340">
                  <c:v>0.29406143873158902</c:v>
                </c:pt>
                <c:pt idx="341">
                  <c:v>0.29511689387289403</c:v>
                </c:pt>
                <c:pt idx="342">
                  <c:v>0.29610566494776602</c:v>
                </c:pt>
                <c:pt idx="343">
                  <c:v>0.29709449197007698</c:v>
                </c:pt>
                <c:pt idx="344">
                  <c:v>0.29808337387741501</c:v>
                </c:pt>
                <c:pt idx="345">
                  <c:v>0.29927608366498398</c:v>
                </c:pt>
                <c:pt idx="346">
                  <c:v>0.300265746203975</c:v>
                </c:pt>
                <c:pt idx="347">
                  <c:v>0.30132389676500998</c:v>
                </c:pt>
                <c:pt idx="348">
                  <c:v>0.30231388832122202</c:v>
                </c:pt>
                <c:pt idx="349">
                  <c:v>0.30351077687644701</c:v>
                </c:pt>
                <c:pt idx="350">
                  <c:v>0.30457078285598999</c:v>
                </c:pt>
                <c:pt idx="351">
                  <c:v>0.30556182901076201</c:v>
                </c:pt>
                <c:pt idx="352">
                  <c:v>0.306552925980621</c:v>
                </c:pt>
                <c:pt idx="353">
                  <c:v>0.30754407296325498</c:v>
                </c:pt>
                <c:pt idx="354">
                  <c:v>0.30853527033836098</c:v>
                </c:pt>
                <c:pt idx="355">
                  <c:v>0.30952651757539401</c:v>
                </c:pt>
                <c:pt idx="356">
                  <c:v>0.31051781382413701</c:v>
                </c:pt>
                <c:pt idx="357">
                  <c:v>0.31158000411960102</c:v>
                </c:pt>
                <c:pt idx="358">
                  <c:v>0.312642725140445</c:v>
                </c:pt>
                <c:pt idx="359">
                  <c:v>0.313634614803462</c:v>
                </c:pt>
                <c:pt idx="360">
                  <c:v>0.314626550434423</c:v>
                </c:pt>
                <c:pt idx="361">
                  <c:v>0.31569034443275801</c:v>
                </c:pt>
                <c:pt idx="362">
                  <c:v>0.316682595611394</c:v>
                </c:pt>
                <c:pt idx="363">
                  <c:v>0.31767489061920001</c:v>
                </c:pt>
                <c:pt idx="364">
                  <c:v>0.31866722872216002</c:v>
                </c:pt>
                <c:pt idx="365">
                  <c:v>0.31973235828826502</c:v>
                </c:pt>
                <c:pt idx="366">
                  <c:v>0.32072500616893501</c:v>
                </c:pt>
                <c:pt idx="367">
                  <c:v>0.32171769481242901</c:v>
                </c:pt>
                <c:pt idx="368">
                  <c:v>0.32278388355167797</c:v>
                </c:pt>
                <c:pt idx="369">
                  <c:v>0.323776877354231</c:v>
                </c:pt>
                <c:pt idx="370">
                  <c:v>0.32484385658868598</c:v>
                </c:pt>
                <c:pt idx="371">
                  <c:v>0.32583715539619501</c:v>
                </c:pt>
                <c:pt idx="372">
                  <c:v>0.32683049264342301</c:v>
                </c:pt>
                <c:pt idx="373">
                  <c:v>0.32789852569580502</c:v>
                </c:pt>
                <c:pt idx="374">
                  <c:v>0.32896708224922899</c:v>
                </c:pt>
                <c:pt idx="375">
                  <c:v>0.32996098305750399</c:v>
                </c:pt>
                <c:pt idx="376">
                  <c:v>0.33095492087133499</c:v>
                </c:pt>
                <c:pt idx="377">
                  <c:v>0.331948895261854</c:v>
                </c:pt>
                <c:pt idx="378">
                  <c:v>0.33294290558450701</c:v>
                </c:pt>
                <c:pt idx="379">
                  <c:v>0.33401303624073297</c:v>
                </c:pt>
                <c:pt idx="380">
                  <c:v>0.33500734319521502</c:v>
                </c:pt>
                <c:pt idx="381">
                  <c:v>0.336001685259392</c:v>
                </c:pt>
                <c:pt idx="382">
                  <c:v>0.33707286283145999</c:v>
                </c:pt>
                <c:pt idx="383">
                  <c:v>0.33806750435301403</c:v>
                </c:pt>
                <c:pt idx="384">
                  <c:v>0.33913947026338398</c:v>
                </c:pt>
                <c:pt idx="385">
                  <c:v>0.34013441105491699</c:v>
                </c:pt>
                <c:pt idx="386">
                  <c:v>0.34112938759949402</c:v>
                </c:pt>
                <c:pt idx="387">
                  <c:v>0.34228044296273302</c:v>
                </c:pt>
                <c:pt idx="388">
                  <c:v>0.34335424798444097</c:v>
                </c:pt>
                <c:pt idx="389">
                  <c:v>0.34435001486384897</c:v>
                </c:pt>
                <c:pt idx="390">
                  <c:v>0.34534581831338701</c:v>
                </c:pt>
                <c:pt idx="391">
                  <c:v>0.34634165815219298</c:v>
                </c:pt>
                <c:pt idx="392">
                  <c:v>0.34733753421189201</c:v>
                </c:pt>
                <c:pt idx="393">
                  <c:v>0.34841292010519098</c:v>
                </c:pt>
                <c:pt idx="394">
                  <c:v>0.349409095388033</c:v>
                </c:pt>
                <c:pt idx="395">
                  <c:v>0.35040530642444101</c:v>
                </c:pt>
                <c:pt idx="396">
                  <c:v>0.351481745094813</c:v>
                </c:pt>
                <c:pt idx="397">
                  <c:v>0.35247825450810999</c:v>
                </c:pt>
                <c:pt idx="398">
                  <c:v>0.35347479915717001</c:v>
                </c:pt>
                <c:pt idx="399">
                  <c:v>0.354552289900812</c:v>
                </c:pt>
                <c:pt idx="400">
                  <c:v>0.35554913186717502</c:v>
                </c:pt>
                <c:pt idx="401">
                  <c:v>0.35662741159097799</c:v>
                </c:pt>
                <c:pt idx="402">
                  <c:v>0.35762454998381399</c:v>
                </c:pt>
                <c:pt idx="403">
                  <c:v>0.35870361814287799</c:v>
                </c:pt>
                <c:pt idx="404">
                  <c:v>0.35978321287903797</c:v>
                </c:pt>
                <c:pt idx="405">
                  <c:v>0.36094579837676899</c:v>
                </c:pt>
                <c:pt idx="406">
                  <c:v>0.36194398198380401</c:v>
                </c:pt>
                <c:pt idx="407">
                  <c:v>0.362942197971726</c:v>
                </c:pt>
                <c:pt idx="408">
                  <c:v>0.36402363227404499</c:v>
                </c:pt>
                <c:pt idx="409">
                  <c:v>0.36510559336198301</c:v>
                </c:pt>
                <c:pt idx="410">
                  <c:v>0.366104362746001</c:v>
                </c:pt>
                <c:pt idx="411">
                  <c:v>0.36710316434179902</c:v>
                </c:pt>
                <c:pt idx="412">
                  <c:v>0.368101997657163</c:v>
                </c:pt>
                <c:pt idx="413">
                  <c:v>0.36910086221075</c:v>
                </c:pt>
                <c:pt idx="414">
                  <c:v>0.37009975754505398</c:v>
                </c:pt>
                <c:pt idx="415">
                  <c:v>0.37109868373443899</c:v>
                </c:pt>
                <c:pt idx="416">
                  <c:v>0.372182731385718</c:v>
                </c:pt>
                <c:pt idx="417">
                  <c:v>0.373181949072245</c:v>
                </c:pt>
                <c:pt idx="418">
                  <c:v>0.37418119862606702</c:v>
                </c:pt>
                <c:pt idx="419">
                  <c:v>0.375180480728391</c:v>
                </c:pt>
                <c:pt idx="420">
                  <c:v>0.37617979514647198</c:v>
                </c:pt>
                <c:pt idx="421">
                  <c:v>0.377179142274222</c:v>
                </c:pt>
                <c:pt idx="422">
                  <c:v>0.37826502318666799</c:v>
                </c:pt>
                <c:pt idx="423">
                  <c:v>0.37935143453297199</c:v>
                </c:pt>
                <c:pt idx="424">
                  <c:v>0.38035133958437101</c:v>
                </c:pt>
                <c:pt idx="425">
                  <c:v>0.38143854364680002</c:v>
                </c:pt>
                <c:pt idx="426">
                  <c:v>0.38252627858278498</c:v>
                </c:pt>
                <c:pt idx="427">
                  <c:v>0.383526740899295</c:v>
                </c:pt>
                <c:pt idx="428">
                  <c:v>0.384703342053832</c:v>
                </c:pt>
                <c:pt idx="429">
                  <c:v>0.38570432834631502</c:v>
                </c:pt>
                <c:pt idx="430">
                  <c:v>0.38670534732940498</c:v>
                </c:pt>
                <c:pt idx="431">
                  <c:v>0.38770639886786501</c:v>
                </c:pt>
                <c:pt idx="432">
                  <c:v>0.38870748282423601</c:v>
                </c:pt>
                <c:pt idx="433">
                  <c:v>0.38979785990999399</c:v>
                </c:pt>
                <c:pt idx="434">
                  <c:v>0.39079924027212798</c:v>
                </c:pt>
                <c:pt idx="435">
                  <c:v>0.39180065429883099</c:v>
                </c:pt>
                <c:pt idx="436">
                  <c:v>0.39280210259627302</c:v>
                </c:pt>
                <c:pt idx="437">
                  <c:v>0.39380358589673498</c:v>
                </c:pt>
                <c:pt idx="438">
                  <c:v>0.39498604123518599</c:v>
                </c:pt>
                <c:pt idx="439">
                  <c:v>0.39598805283967697</c:v>
                </c:pt>
                <c:pt idx="440">
                  <c:v>0.396990098664177</c:v>
                </c:pt>
                <c:pt idx="441">
                  <c:v>0.39799217840740603</c:v>
                </c:pt>
                <c:pt idx="442">
                  <c:v>0.39899429175725998</c:v>
                </c:pt>
                <c:pt idx="443">
                  <c:v>0.39999643837299198</c:v>
                </c:pt>
                <c:pt idx="444">
                  <c:v>0.400998617921767</c:v>
                </c:pt>
                <c:pt idx="445">
                  <c:v>0.402000830069346</c:v>
                </c:pt>
                <c:pt idx="446">
                  <c:v>0.40300307446089001</c:v>
                </c:pt>
                <c:pt idx="447">
                  <c:v>0.40400535074766097</c:v>
                </c:pt>
                <c:pt idx="448">
                  <c:v>0.405007658586163</c:v>
                </c:pt>
                <c:pt idx="449">
                  <c:v>0.40600999765521201</c:v>
                </c:pt>
                <c:pt idx="450">
                  <c:v>0.40701236876062702</c:v>
                </c:pt>
                <c:pt idx="451">
                  <c:v>0.40801477216228799</c:v>
                </c:pt>
                <c:pt idx="452">
                  <c:v>0.40901720755057902</c:v>
                </c:pt>
                <c:pt idx="453">
                  <c:v>0.41011365118960302</c:v>
                </c:pt>
                <c:pt idx="454">
                  <c:v>0.41111637948131202</c:v>
                </c:pt>
                <c:pt idx="455">
                  <c:v>0.41211913894114999</c:v>
                </c:pt>
                <c:pt idx="456">
                  <c:v>0.41312192933403002</c:v>
                </c:pt>
                <c:pt idx="457">
                  <c:v>0.41412475043723301</c:v>
                </c:pt>
                <c:pt idx="458">
                  <c:v>0.41512760206434401</c:v>
                </c:pt>
                <c:pt idx="459">
                  <c:v>0.41613048515009599</c:v>
                </c:pt>
                <c:pt idx="460">
                  <c:v>0.41713340008312799</c:v>
                </c:pt>
                <c:pt idx="461">
                  <c:v>0.41823220551443502</c:v>
                </c:pt>
                <c:pt idx="462">
                  <c:v>0.41923541343123999</c:v>
                </c:pt>
                <c:pt idx="463">
                  <c:v>0.42023865250603898</c:v>
                </c:pt>
                <c:pt idx="464">
                  <c:v>0.421241922481635</c:v>
                </c:pt>
                <c:pt idx="465">
                  <c:v>0.42234204612365001</c:v>
                </c:pt>
                <c:pt idx="466">
                  <c:v>0.42334560715837299</c:v>
                </c:pt>
                <c:pt idx="467">
                  <c:v>0.42434919825777501</c:v>
                </c:pt>
                <c:pt idx="468">
                  <c:v>0.42535281911469403</c:v>
                </c:pt>
                <c:pt idx="469">
                  <c:v>0.42635646942885602</c:v>
                </c:pt>
                <c:pt idx="470">
                  <c:v>0.42736014890764201</c:v>
                </c:pt>
                <c:pt idx="471">
                  <c:v>0.42836385726886</c:v>
                </c:pt>
                <c:pt idx="472">
                  <c:v>0.42936759425584498</c:v>
                </c:pt>
                <c:pt idx="473">
                  <c:v>0.43047006865412202</c:v>
                </c:pt>
                <c:pt idx="474">
                  <c:v>0.43157307708376802</c:v>
                </c:pt>
                <c:pt idx="475">
                  <c:v>0.43257735915753898</c:v>
                </c:pt>
                <c:pt idx="476">
                  <c:v>0.43358166904082202</c:v>
                </c:pt>
                <c:pt idx="477">
                  <c:v>0.43478549641743902</c:v>
                </c:pt>
                <c:pt idx="478">
                  <c:v>0.43579032535232298</c:v>
                </c:pt>
                <c:pt idx="479">
                  <c:v>0.43679518329973299</c:v>
                </c:pt>
                <c:pt idx="480">
                  <c:v>0.43780007009562599</c:v>
                </c:pt>
                <c:pt idx="481">
                  <c:v>0.43880498557602299</c:v>
                </c:pt>
                <c:pt idx="482">
                  <c:v>0.43980992957370502</c:v>
                </c:pt>
                <c:pt idx="483">
                  <c:v>0.440814901907914</c:v>
                </c:pt>
                <c:pt idx="484">
                  <c:v>0.44181990237831098</c:v>
                </c:pt>
                <c:pt idx="485">
                  <c:v>0.44282493076624901</c:v>
                </c:pt>
                <c:pt idx="486">
                  <c:v>0.44382998683179797</c:v>
                </c:pt>
                <c:pt idx="487">
                  <c:v>0.444835070322328</c:v>
                </c:pt>
                <c:pt idx="488">
                  <c:v>0.44584018096269601</c:v>
                </c:pt>
                <c:pt idx="489">
                  <c:v>0.44694790005156199</c:v>
                </c:pt>
                <c:pt idx="490">
                  <c:v>0.44795329489681102</c:v>
                </c:pt>
                <c:pt idx="491">
                  <c:v>0.44895871599291998</c:v>
                </c:pt>
                <c:pt idx="492">
                  <c:v>0.44996416301160103</c:v>
                </c:pt>
                <c:pt idx="493">
                  <c:v>0.45096963560680198</c:v>
                </c:pt>
                <c:pt idx="494">
                  <c:v>0.45197513341805001</c:v>
                </c:pt>
                <c:pt idx="495">
                  <c:v>0.45298065607603799</c:v>
                </c:pt>
                <c:pt idx="496">
                  <c:v>0.45409044803383503</c:v>
                </c:pt>
                <c:pt idx="497">
                  <c:v>0.45509625014647898</c:v>
                </c:pt>
                <c:pt idx="498">
                  <c:v>0.45610207594059798</c:v>
                </c:pt>
                <c:pt idx="499">
                  <c:v>0.457107925017884</c:v>
                </c:pt>
                <c:pt idx="500">
                  <c:v>0.458219013748005</c:v>
                </c:pt>
                <c:pt idx="501">
                  <c:v>0.45922513924272401</c:v>
                </c:pt>
                <c:pt idx="502">
                  <c:v>0.46023128685239201</c:v>
                </c:pt>
                <c:pt idx="503">
                  <c:v>0.46123745621589601</c:v>
                </c:pt>
                <c:pt idx="504">
                  <c:v>0.46224364698967202</c:v>
                </c:pt>
                <c:pt idx="505">
                  <c:v>0.46335627967734699</c:v>
                </c:pt>
                <c:pt idx="506">
                  <c:v>0.46436274347135198</c:v>
                </c:pt>
                <c:pt idx="507">
                  <c:v>0.46536922775491302</c:v>
                </c:pt>
                <c:pt idx="508">
                  <c:v>0.46637573279121303</c:v>
                </c:pt>
                <c:pt idx="509">
                  <c:v>0.46738225953194701</c:v>
                </c:pt>
                <c:pt idx="510">
                  <c:v>0.46838880779069603</c:v>
                </c:pt>
                <c:pt idx="511">
                  <c:v>0.469395377346568</c:v>
                </c:pt>
                <c:pt idx="512">
                  <c:v>0.47040196800034401</c:v>
                </c:pt>
                <c:pt idx="513">
                  <c:v>0.47151689954731402</c:v>
                </c:pt>
                <c:pt idx="514">
                  <c:v>0.47252376313263</c:v>
                </c:pt>
                <c:pt idx="515">
                  <c:v>0.47353064726719302</c:v>
                </c:pt>
                <c:pt idx="516">
                  <c:v>0.47464661578966499</c:v>
                </c:pt>
                <c:pt idx="517">
                  <c:v>0.475763117614668</c:v>
                </c:pt>
                <c:pt idx="518">
                  <c:v>0.47677052527169</c:v>
                </c:pt>
                <c:pt idx="519">
                  <c:v>0.47777795272748103</c:v>
                </c:pt>
                <c:pt idx="520">
                  <c:v>0.47878539977506901</c:v>
                </c:pt>
                <c:pt idx="521">
                  <c:v>0.47990318878752503</c:v>
                </c:pt>
                <c:pt idx="522">
                  <c:v>0.48091090655332103</c:v>
                </c:pt>
                <c:pt idx="523">
                  <c:v>0.48214036965330997</c:v>
                </c:pt>
                <c:pt idx="524">
                  <c:v>0.48314859213796602</c:v>
                </c:pt>
                <c:pt idx="525">
                  <c:v>0.48415683476794003</c:v>
                </c:pt>
                <c:pt idx="526">
                  <c:v>0.48516509724253398</c:v>
                </c:pt>
                <c:pt idx="527">
                  <c:v>0.48617337924808401</c:v>
                </c:pt>
                <c:pt idx="528">
                  <c:v>0.487293779330424</c:v>
                </c:pt>
                <c:pt idx="529">
                  <c:v>0.488302331413209</c:v>
                </c:pt>
                <c:pt idx="530">
                  <c:v>0.48931090199194499</c:v>
                </c:pt>
                <c:pt idx="531">
                  <c:v>0.49031949069703101</c:v>
                </c:pt>
                <c:pt idx="532">
                  <c:v>0.49132809714701797</c:v>
                </c:pt>
                <c:pt idx="533">
                  <c:v>0.49233672095558501</c:v>
                </c:pt>
                <c:pt idx="534">
                  <c:v>0.49334536172980997</c:v>
                </c:pt>
                <c:pt idx="535">
                  <c:v>0.494354019075679</c:v>
                </c:pt>
                <c:pt idx="536">
                  <c:v>0.49536269260426102</c:v>
                </c:pt>
                <c:pt idx="537">
                  <c:v>0.49637138193310698</c:v>
                </c:pt>
                <c:pt idx="538">
                  <c:v>0.49738008669744299</c:v>
                </c:pt>
                <c:pt idx="539">
                  <c:v>0.49850351053571601</c:v>
                </c:pt>
                <c:pt idx="540">
                  <c:v>0.49951247731767501</c:v>
                </c:pt>
                <c:pt idx="541">
                  <c:v>0.50063667987997895</c:v>
                </c:pt>
                <c:pt idx="542">
                  <c:v>0.50164590756071403</c:v>
                </c:pt>
                <c:pt idx="543">
                  <c:v>0.50265514912908804</c:v>
                </c:pt>
                <c:pt idx="544">
                  <c:v>0.50366440433048698</c:v>
                </c:pt>
                <c:pt idx="545">
                  <c:v>0.504906134314973</c:v>
                </c:pt>
                <c:pt idx="546">
                  <c:v>0.50591588097638296</c:v>
                </c:pt>
                <c:pt idx="547">
                  <c:v>0.50692564055625999</c:v>
                </c:pt>
                <c:pt idx="548">
                  <c:v>0.50793541280978705</c:v>
                </c:pt>
                <c:pt idx="549">
                  <c:v>0.50894519749501499</c:v>
                </c:pt>
                <c:pt idx="550">
                  <c:v>0.509954994368783</c:v>
                </c:pt>
                <c:pt idx="551">
                  <c:v>0.51096480318649695</c:v>
                </c:pt>
                <c:pt idx="552">
                  <c:v>0.51197462370475799</c:v>
                </c:pt>
                <c:pt idx="553">
                  <c:v>0.51322085407155704</c:v>
                </c:pt>
                <c:pt idx="554">
                  <c:v>0.51434967644231899</c:v>
                </c:pt>
                <c:pt idx="555">
                  <c:v>0.51536022892505295</c:v>
                </c:pt>
                <c:pt idx="556">
                  <c:v>0.51637079222703597</c:v>
                </c:pt>
                <c:pt idx="557">
                  <c:v>0.51738136615777797</c:v>
                </c:pt>
                <c:pt idx="558">
                  <c:v>0.51839195054288101</c:v>
                </c:pt>
                <c:pt idx="559">
                  <c:v>0.51940254522440099</c:v>
                </c:pt>
                <c:pt idx="560">
                  <c:v>0.520413150052778</c:v>
                </c:pt>
                <c:pt idx="561">
                  <c:v>0.52142376488701403</c:v>
                </c:pt>
                <c:pt idx="562">
                  <c:v>0.52243438958836896</c:v>
                </c:pt>
                <c:pt idx="563">
                  <c:v>0.52344502402010795</c:v>
                </c:pt>
                <c:pt idx="564">
                  <c:v>0.52445566804619803</c:v>
                </c:pt>
                <c:pt idx="565">
                  <c:v>0.52546632152678796</c:v>
                </c:pt>
                <c:pt idx="566">
                  <c:v>0.52647698431202705</c:v>
                </c:pt>
                <c:pt idx="567">
                  <c:v>0.52748765624951</c:v>
                </c:pt>
                <c:pt idx="568">
                  <c:v>0.52849833718281802</c:v>
                </c:pt>
                <c:pt idx="569">
                  <c:v>0.52950902699304003</c:v>
                </c:pt>
                <c:pt idx="570">
                  <c:v>0.53051972671370895</c:v>
                </c:pt>
                <c:pt idx="571">
                  <c:v>0.53153043676576595</c:v>
                </c:pt>
                <c:pt idx="572">
                  <c:v>0.53254115820109005</c:v>
                </c:pt>
                <c:pt idx="573">
                  <c:v>0.53367488627968696</c:v>
                </c:pt>
                <c:pt idx="574">
                  <c:v>0.53468586403959895</c:v>
                </c:pt>
                <c:pt idx="575">
                  <c:v>0.53569685322099703</c:v>
                </c:pt>
                <c:pt idx="576">
                  <c:v>0.53670785366497997</c:v>
                </c:pt>
                <c:pt idx="577">
                  <c:v>0.53771886521563395</c:v>
                </c:pt>
                <c:pt idx="578">
                  <c:v>0.53872988772293295</c:v>
                </c:pt>
                <c:pt idx="579">
                  <c:v>0.53974092116568595</c:v>
                </c:pt>
                <c:pt idx="580">
                  <c:v>0.54075196671319203</c:v>
                </c:pt>
                <c:pt idx="581">
                  <c:v>0.54176302458904302</c:v>
                </c:pt>
                <c:pt idx="582">
                  <c:v>0.54277409467836002</c:v>
                </c:pt>
                <c:pt idx="583">
                  <c:v>0.54378517712994001</c:v>
                </c:pt>
                <c:pt idx="584">
                  <c:v>0.54479627316018098</c:v>
                </c:pt>
                <c:pt idx="585">
                  <c:v>0.54580738284936703</c:v>
                </c:pt>
                <c:pt idx="586">
                  <c:v>0.54681850609390703</c:v>
                </c:pt>
                <c:pt idx="587">
                  <c:v>0.54782964279307</c:v>
                </c:pt>
                <c:pt idx="588">
                  <c:v>0.54884079284170195</c:v>
                </c:pt>
                <c:pt idx="589">
                  <c:v>0.54985195612895799</c:v>
                </c:pt>
                <c:pt idx="590">
                  <c:v>0.55099014738948604</c:v>
                </c:pt>
                <c:pt idx="591">
                  <c:v>0.55200157132245897</c:v>
                </c:pt>
                <c:pt idx="592">
                  <c:v>0.55314054981432104</c:v>
                </c:pt>
                <c:pt idx="593">
                  <c:v>0.55415223621353804</c:v>
                </c:pt>
                <c:pt idx="594">
                  <c:v>0.55516393701768796</c:v>
                </c:pt>
                <c:pt idx="595">
                  <c:v>0.55617565210044195</c:v>
                </c:pt>
                <c:pt idx="596">
                  <c:v>0.55731591361360699</c:v>
                </c:pt>
                <c:pt idx="597">
                  <c:v>0.55832789090281898</c:v>
                </c:pt>
                <c:pt idx="598">
                  <c:v>0.55933988389242895</c:v>
                </c:pt>
                <c:pt idx="599">
                  <c:v>0.56035189252795503</c:v>
                </c:pt>
                <c:pt idx="600">
                  <c:v>0.56136391674090302</c:v>
                </c:pt>
                <c:pt idx="601">
                  <c:v>0.56237595647651095</c:v>
                </c:pt>
                <c:pt idx="602">
                  <c:v>0.56351800431991805</c:v>
                </c:pt>
                <c:pt idx="603">
                  <c:v>0.56466059478200203</c:v>
                </c:pt>
                <c:pt idx="604">
                  <c:v>0.56580372821633795</c:v>
                </c:pt>
                <c:pt idx="605">
                  <c:v>0.56681653070448001</c:v>
                </c:pt>
                <c:pt idx="606">
                  <c:v>0.56782934863940504</c:v>
                </c:pt>
                <c:pt idx="607">
                  <c:v>0.56884218203155701</c:v>
                </c:pt>
                <c:pt idx="608">
                  <c:v>0.56985503090438505</c:v>
                </c:pt>
                <c:pt idx="609">
                  <c:v>0.57086789528660797</c:v>
                </c:pt>
                <c:pt idx="610">
                  <c:v>0.57188077521251701</c:v>
                </c:pt>
                <c:pt idx="611">
                  <c:v>0.57289367071808805</c:v>
                </c:pt>
                <c:pt idx="612">
                  <c:v>0.57390658184296595</c:v>
                </c:pt>
                <c:pt idx="613">
                  <c:v>0.57505225384999203</c:v>
                </c:pt>
                <c:pt idx="614">
                  <c:v>0.57606543025553703</c:v>
                </c:pt>
                <c:pt idx="615">
                  <c:v>0.57707862242831198</c:v>
                </c:pt>
                <c:pt idx="616">
                  <c:v>0.57822533893271</c:v>
                </c:pt>
                <c:pt idx="617">
                  <c:v>0.57923879680382095</c:v>
                </c:pt>
                <c:pt idx="618">
                  <c:v>0.58025227059652096</c:v>
                </c:pt>
                <c:pt idx="619">
                  <c:v>0.58126576035257105</c:v>
                </c:pt>
                <c:pt idx="620">
                  <c:v>0.58227926610511505</c:v>
                </c:pt>
                <c:pt idx="621">
                  <c:v>0.58329278788271399</c:v>
                </c:pt>
                <c:pt idx="622">
                  <c:v>0.58430632570952001</c:v>
                </c:pt>
                <c:pt idx="623">
                  <c:v>0.58545508864333295</c:v>
                </c:pt>
                <c:pt idx="624">
                  <c:v>0.58646889277208403</c:v>
                </c:pt>
                <c:pt idx="625">
                  <c:v>0.58748271407241903</c:v>
                </c:pt>
                <c:pt idx="626">
                  <c:v>0.58849655445405102</c:v>
                </c:pt>
                <c:pt idx="627">
                  <c:v>0.58951041447219199</c:v>
                </c:pt>
                <c:pt idx="628">
                  <c:v>0.59066073688186405</c:v>
                </c:pt>
                <c:pt idx="629">
                  <c:v>0.59167487041667799</c:v>
                </c:pt>
                <c:pt idx="630">
                  <c:v>0.59268902356360498</c:v>
                </c:pt>
                <c:pt idx="631">
                  <c:v>0.59370319631516699</c:v>
                </c:pt>
                <c:pt idx="632">
                  <c:v>0.59485483203081402</c:v>
                </c:pt>
                <c:pt idx="633">
                  <c:v>0.59586927838245696</c:v>
                </c:pt>
                <c:pt idx="634">
                  <c:v>0.59688374431639102</c:v>
                </c:pt>
                <c:pt idx="635">
                  <c:v>0.59789822980936602</c:v>
                </c:pt>
                <c:pt idx="636">
                  <c:v>0.59891273482773799</c:v>
                </c:pt>
                <c:pt idx="637">
                  <c:v>0.59992725933083502</c:v>
                </c:pt>
                <c:pt idx="638">
                  <c:v>0.60094180327357105</c:v>
                </c:pt>
                <c:pt idx="639">
                  <c:v>0.60209551508251502</c:v>
                </c:pt>
                <c:pt idx="640">
                  <c:v>0.60311033225153998</c:v>
                </c:pt>
                <c:pt idx="641">
                  <c:v>0.60412516865188004</c:v>
                </c:pt>
                <c:pt idx="642">
                  <c:v>0.60527994097903204</c:v>
                </c:pt>
                <c:pt idx="643">
                  <c:v>0.60629505028273101</c:v>
                </c:pt>
                <c:pt idx="644">
                  <c:v>0.60731017860240999</c:v>
                </c:pt>
                <c:pt idx="645">
                  <c:v>0.60832532586756605</c:v>
                </c:pt>
                <c:pt idx="646">
                  <c:v>0.60934049201771201</c:v>
                </c:pt>
                <c:pt idx="647">
                  <c:v>0.61035567698989002</c:v>
                </c:pt>
                <c:pt idx="648">
                  <c:v>0.61137088072471801</c:v>
                </c:pt>
                <c:pt idx="649">
                  <c:v>0.61252772807476796</c:v>
                </c:pt>
                <c:pt idx="650">
                  <c:v>0.61354320395306805</c:v>
                </c:pt>
                <c:pt idx="651">
                  <c:v>0.61455869842147604</c:v>
                </c:pt>
                <c:pt idx="652">
                  <c:v>0.61557421141664503</c:v>
                </c:pt>
                <c:pt idx="653">
                  <c:v>0.61658974287494495</c:v>
                </c:pt>
                <c:pt idx="654">
                  <c:v>0.61760529373154605</c:v>
                </c:pt>
                <c:pt idx="655">
                  <c:v>0.61862086470359701</c:v>
                </c:pt>
                <c:pt idx="656">
                  <c:v>0.61977979055330701</c:v>
                </c:pt>
                <c:pt idx="657">
                  <c:v>0.62079563651433101</c:v>
                </c:pt>
                <c:pt idx="658">
                  <c:v>0.62181150357336201</c:v>
                </c:pt>
                <c:pt idx="659">
                  <c:v>0.62282739223531802</c:v>
                </c:pt>
                <c:pt idx="660">
                  <c:v>0.62384330241571195</c:v>
                </c:pt>
                <c:pt idx="661">
                  <c:v>0.62485923402488297</c:v>
                </c:pt>
                <c:pt idx="662">
                  <c:v>0.62587518696879496</c:v>
                </c:pt>
                <c:pt idx="663">
                  <c:v>0.62689116115217702</c:v>
                </c:pt>
                <c:pt idx="664">
                  <c:v>0.62790715647977102</c:v>
                </c:pt>
                <c:pt idx="665">
                  <c:v>0.62892317285071697</c:v>
                </c:pt>
                <c:pt idx="666">
                  <c:v>0.62993921016591303</c:v>
                </c:pt>
                <c:pt idx="667">
                  <c:v>0.63095526832154802</c:v>
                </c:pt>
                <c:pt idx="668">
                  <c:v>0.63197134721407</c:v>
                </c:pt>
                <c:pt idx="669">
                  <c:v>0.63298744673835305</c:v>
                </c:pt>
                <c:pt idx="670">
                  <c:v>0.634003566790174</c:v>
                </c:pt>
                <c:pt idx="671">
                  <c:v>0.635019707260157</c:v>
                </c:pt>
                <c:pt idx="672">
                  <c:v>0.63603586803164303</c:v>
                </c:pt>
                <c:pt idx="673">
                  <c:v>0.63705204898575596</c:v>
                </c:pt>
                <c:pt idx="674">
                  <c:v>0.63806825000355205</c:v>
                </c:pt>
                <c:pt idx="675">
                  <c:v>0.63908447096236398</c:v>
                </c:pt>
                <c:pt idx="676">
                  <c:v>0.64010071173655203</c:v>
                </c:pt>
                <c:pt idx="677">
                  <c:v>0.64111697219693997</c:v>
                </c:pt>
                <c:pt idx="678">
                  <c:v>0.64213325220472495</c:v>
                </c:pt>
                <c:pt idx="679">
                  <c:v>0.64314955161043996</c:v>
                </c:pt>
                <c:pt idx="680">
                  <c:v>0.64431491372216998</c:v>
                </c:pt>
                <c:pt idx="681">
                  <c:v>0.64533148659537998</c:v>
                </c:pt>
                <c:pt idx="682">
                  <c:v>0.64634807835529196</c:v>
                </c:pt>
                <c:pt idx="683">
                  <c:v>0.64736468879768505</c:v>
                </c:pt>
                <c:pt idx="684">
                  <c:v>0.64838131791772502</c:v>
                </c:pt>
                <c:pt idx="685">
                  <c:v>0.64939796682025097</c:v>
                </c:pt>
                <c:pt idx="686">
                  <c:v>0.65041463547614398</c:v>
                </c:pt>
                <c:pt idx="687">
                  <c:v>0.65143132360795597</c:v>
                </c:pt>
                <c:pt idx="688">
                  <c:v>0.65244803093141301</c:v>
                </c:pt>
                <c:pt idx="689">
                  <c:v>0.65346475719728103</c:v>
                </c:pt>
                <c:pt idx="690">
                  <c:v>0.65448150331016297</c:v>
                </c:pt>
                <c:pt idx="691">
                  <c:v>0.65549826950484102</c:v>
                </c:pt>
                <c:pt idx="692">
                  <c:v>0.65651505548112699</c:v>
                </c:pt>
                <c:pt idx="693">
                  <c:v>0.65753186094141503</c:v>
                </c:pt>
                <c:pt idx="694">
                  <c:v>0.65854868559397395</c:v>
                </c:pt>
                <c:pt idx="695">
                  <c:v>0.65956552914612099</c:v>
                </c:pt>
                <c:pt idx="696">
                  <c:v>0.66058239130992302</c:v>
                </c:pt>
                <c:pt idx="697">
                  <c:v>0.661599271798337</c:v>
                </c:pt>
                <c:pt idx="698">
                  <c:v>0.66261617032626197</c:v>
                </c:pt>
                <c:pt idx="699">
                  <c:v>0.66363308661136999</c:v>
                </c:pt>
                <c:pt idx="700">
                  <c:v>0.66465002036851994</c:v>
                </c:pt>
                <c:pt idx="701">
                  <c:v>0.66566697131439001</c:v>
                </c:pt>
                <c:pt idx="702">
                  <c:v>0.666683939171412</c:v>
                </c:pt>
                <c:pt idx="703">
                  <c:v>0.66770092367182599</c:v>
                </c:pt>
                <c:pt idx="704">
                  <c:v>0.668717924556405</c:v>
                </c:pt>
                <c:pt idx="705">
                  <c:v>0.66973494157274804</c:v>
                </c:pt>
                <c:pt idx="706">
                  <c:v>0.67075197447522705</c:v>
                </c:pt>
                <c:pt idx="707">
                  <c:v>0.67176902302493402</c:v>
                </c:pt>
                <c:pt idx="708">
                  <c:v>0.67278608699101905</c:v>
                </c:pt>
                <c:pt idx="709">
                  <c:v>0.67380316614567204</c:v>
                </c:pt>
                <c:pt idx="710">
                  <c:v>0.67482026026405295</c:v>
                </c:pt>
                <c:pt idx="711">
                  <c:v>0.67583736913384895</c:v>
                </c:pt>
                <c:pt idx="712">
                  <c:v>0.67685449255339802</c:v>
                </c:pt>
                <c:pt idx="713">
                  <c:v>0.67787163032545705</c:v>
                </c:pt>
                <c:pt idx="714">
                  <c:v>0.67888878225503402</c:v>
                </c:pt>
                <c:pt idx="715">
                  <c:v>0.67990594816129202</c:v>
                </c:pt>
                <c:pt idx="716">
                  <c:v>0.68092312788474396</c:v>
                </c:pt>
                <c:pt idx="717">
                  <c:v>0.68194032127558002</c:v>
                </c:pt>
                <c:pt idx="718">
                  <c:v>0.68295752819847</c:v>
                </c:pt>
                <c:pt idx="719">
                  <c:v>0.68397474853408702</c:v>
                </c:pt>
                <c:pt idx="720">
                  <c:v>0.68499198226583502</c:v>
                </c:pt>
                <c:pt idx="721">
                  <c:v>0.68600923057297003</c:v>
                </c:pt>
                <c:pt idx="722">
                  <c:v>0.68702649379069403</c:v>
                </c:pt>
                <c:pt idx="723">
                  <c:v>0.68836231063715103</c:v>
                </c:pt>
                <c:pt idx="724">
                  <c:v>0.68938007445677996</c:v>
                </c:pt>
                <c:pt idx="725">
                  <c:v>0.69039785298973999</c:v>
                </c:pt>
                <c:pt idx="726">
                  <c:v>0.69157573315864995</c:v>
                </c:pt>
                <c:pt idx="727">
                  <c:v>0.69259377660674604</c:v>
                </c:pt>
                <c:pt idx="728">
                  <c:v>0.693611834594001</c:v>
                </c:pt>
                <c:pt idx="729">
                  <c:v>0.69462990706107197</c:v>
                </c:pt>
                <c:pt idx="730">
                  <c:v>0.69564799394416399</c:v>
                </c:pt>
                <c:pt idx="731">
                  <c:v>0.69666609516830202</c:v>
                </c:pt>
                <c:pt idx="732">
                  <c:v>0.69768421094515198</c:v>
                </c:pt>
                <c:pt idx="733">
                  <c:v>0.69886415408422697</c:v>
                </c:pt>
                <c:pt idx="734">
                  <c:v>0.69988253731945804</c:v>
                </c:pt>
                <c:pt idx="735">
                  <c:v>0.70106329464625605</c:v>
                </c:pt>
                <c:pt idx="736">
                  <c:v>0.702244614778188</c:v>
                </c:pt>
                <c:pt idx="737">
                  <c:v>0.70342649796031598</c:v>
                </c:pt>
                <c:pt idx="738">
                  <c:v>0.70444565149884197</c:v>
                </c:pt>
                <c:pt idx="739">
                  <c:v>0.70546482020464796</c:v>
                </c:pt>
                <c:pt idx="740">
                  <c:v>0.70648400388573096</c:v>
                </c:pt>
                <c:pt idx="741">
                  <c:v>0.70750320233423303</c:v>
                </c:pt>
                <c:pt idx="742">
                  <c:v>0.70868665326949998</c:v>
                </c:pt>
                <c:pt idx="743">
                  <c:v>0.70970611686480001</c:v>
                </c:pt>
                <c:pt idx="744">
                  <c:v>0.71072559456496198</c:v>
                </c:pt>
                <c:pt idx="745">
                  <c:v>0.71174508615528898</c:v>
                </c:pt>
                <c:pt idx="746">
                  <c:v>0.71276459143251403</c:v>
                </c:pt>
                <c:pt idx="747">
                  <c:v>0.71378411020761401</c:v>
                </c:pt>
                <c:pt idx="748">
                  <c:v>0.714803642315198</c:v>
                </c:pt>
                <c:pt idx="749">
                  <c:v>0.71582318760649599</c:v>
                </c:pt>
                <c:pt idx="750">
                  <c:v>0.71684274594990405</c:v>
                </c:pt>
                <c:pt idx="751">
                  <c:v>0.71802875877281003</c:v>
                </c:pt>
                <c:pt idx="752">
                  <c:v>0.71904857930945598</c:v>
                </c:pt>
                <c:pt idx="753">
                  <c:v>0.720235404357495</c:v>
                </c:pt>
                <c:pt idx="754">
                  <c:v>0.72125548684852103</c:v>
                </c:pt>
                <c:pt idx="755">
                  <c:v>0.72227558193732599</c:v>
                </c:pt>
                <c:pt idx="756">
                  <c:v>0.72329568955311996</c:v>
                </c:pt>
                <c:pt idx="757">
                  <c:v>0.72431580962753705</c:v>
                </c:pt>
                <c:pt idx="758">
                  <c:v>0.72533594208890795</c:v>
                </c:pt>
                <c:pt idx="759">
                  <c:v>0.72635608686678999</c:v>
                </c:pt>
                <c:pt idx="760">
                  <c:v>0.72737624388670996</c:v>
                </c:pt>
                <c:pt idx="761">
                  <c:v>0.72856537536312505</c:v>
                </c:pt>
                <c:pt idx="762">
                  <c:v>0.72958579329430395</c:v>
                </c:pt>
                <c:pt idx="763">
                  <c:v>0.73060622322778601</c:v>
                </c:pt>
                <c:pt idx="764">
                  <c:v>0.73162666507052099</c:v>
                </c:pt>
                <c:pt idx="765">
                  <c:v>0.73264711871674904</c:v>
                </c:pt>
                <c:pt idx="766">
                  <c:v>0.73366758405142896</c:v>
                </c:pt>
                <c:pt idx="767">
                  <c:v>0.73468806094535899</c:v>
                </c:pt>
                <c:pt idx="768">
                  <c:v>0.73570854925291596</c:v>
                </c:pt>
                <c:pt idx="769">
                  <c:v>0.736729048811262</c:v>
                </c:pt>
                <c:pt idx="770">
                  <c:v>0.73774955944590404</c:v>
                </c:pt>
                <c:pt idx="771">
                  <c:v>0.73877008097348296</c:v>
                </c:pt>
                <c:pt idx="772">
                  <c:v>0.73979061320400896</c:v>
                </c:pt>
                <c:pt idx="773">
                  <c:v>0.74081115593716895</c:v>
                </c:pt>
                <c:pt idx="774">
                  <c:v>0.741831708965349</c:v>
                </c:pt>
                <c:pt idx="775">
                  <c:v>0.74285227209187499</c:v>
                </c:pt>
                <c:pt idx="776">
                  <c:v>0.74387284513221297</c:v>
                </c:pt>
                <c:pt idx="777">
                  <c:v>0.74489342790489399</c:v>
                </c:pt>
                <c:pt idx="778">
                  <c:v>0.74591402024864095</c:v>
                </c:pt>
                <c:pt idx="779">
                  <c:v>0.74693462201579097</c:v>
                </c:pt>
                <c:pt idx="780">
                  <c:v>0.74795523307073097</c:v>
                </c:pt>
                <c:pt idx="781">
                  <c:v>0.74897585329708205</c:v>
                </c:pt>
                <c:pt idx="782">
                  <c:v>0.74999648258898599</c:v>
                </c:pt>
                <c:pt idx="783">
                  <c:v>0.75101712085067795</c:v>
                </c:pt>
                <c:pt idx="784">
                  <c:v>0.75203776799586097</c:v>
                </c:pt>
                <c:pt idx="785">
                  <c:v>0.75305842394308198</c:v>
                </c:pt>
                <c:pt idx="786">
                  <c:v>0.75407908861785899</c:v>
                </c:pt>
                <c:pt idx="787">
                  <c:v>0.755099761947298</c:v>
                </c:pt>
                <c:pt idx="788">
                  <c:v>0.75612044385102495</c:v>
                </c:pt>
                <c:pt idx="789">
                  <c:v>0.75714113425241802</c:v>
                </c:pt>
                <c:pt idx="790">
                  <c:v>0.75816183307171703</c:v>
                </c:pt>
                <c:pt idx="791">
                  <c:v>0.75918254022237597</c:v>
                </c:pt>
                <c:pt idx="792">
                  <c:v>0.76020325561074797</c:v>
                </c:pt>
                <c:pt idx="793">
                  <c:v>0.76122397913874795</c:v>
                </c:pt>
                <c:pt idx="794">
                  <c:v>0.76224471070229705</c:v>
                </c:pt>
                <c:pt idx="795">
                  <c:v>0.76326545018254199</c:v>
                </c:pt>
                <c:pt idx="796">
                  <c:v>0.76428619744807003</c:v>
                </c:pt>
                <c:pt idx="797">
                  <c:v>0.76530695235676505</c:v>
                </c:pt>
                <c:pt idx="798">
                  <c:v>0.76650551700693303</c:v>
                </c:pt>
                <c:pt idx="799">
                  <c:v>0.76752652356301598</c:v>
                </c:pt>
                <c:pt idx="800">
                  <c:v>0.76854753724787395</c:v>
                </c:pt>
                <c:pt idx="801">
                  <c:v>0.76956855785718403</c:v>
                </c:pt>
                <c:pt idx="802">
                  <c:v>0.77076841776340699</c:v>
                </c:pt>
                <c:pt idx="803">
                  <c:v>0.77178968853291596</c:v>
                </c:pt>
                <c:pt idx="804">
                  <c:v>0.77281096556501805</c:v>
                </c:pt>
                <c:pt idx="805">
                  <c:v>0.77383224862982702</c:v>
                </c:pt>
                <c:pt idx="806">
                  <c:v>0.77485353750036401</c:v>
                </c:pt>
                <c:pt idx="807">
                  <c:v>0.77587483195950602</c:v>
                </c:pt>
                <c:pt idx="808">
                  <c:v>0.77707646980903899</c:v>
                </c:pt>
                <c:pt idx="809">
                  <c:v>0.77809801190857297</c:v>
                </c:pt>
                <c:pt idx="810">
                  <c:v>0.77911955899898699</c:v>
                </c:pt>
                <c:pt idx="811">
                  <c:v>0.78014111091309502</c:v>
                </c:pt>
                <c:pt idx="812">
                  <c:v>0.78116266749812602</c:v>
                </c:pt>
                <c:pt idx="813">
                  <c:v>0.78218422861351899</c:v>
                </c:pt>
                <c:pt idx="814">
                  <c:v>0.78320579413422298</c:v>
                </c:pt>
                <c:pt idx="815">
                  <c:v>0.78422736395075499</c:v>
                </c:pt>
                <c:pt idx="816">
                  <c:v>0.78543125762091903</c:v>
                </c:pt>
                <c:pt idx="817">
                  <c:v>0.78645307505072604</c:v>
                </c:pt>
                <c:pt idx="818">
                  <c:v>0.78747489828287298</c:v>
                </c:pt>
                <c:pt idx="819">
                  <c:v>0.78849672723753805</c:v>
                </c:pt>
                <c:pt idx="820">
                  <c:v>0.78951856184135305</c:v>
                </c:pt>
                <c:pt idx="821">
                  <c:v>0.790540402021641</c:v>
                </c:pt>
                <c:pt idx="822">
                  <c:v>0.79156224770681904</c:v>
                </c:pt>
                <c:pt idx="823">
                  <c:v>0.79258409883006897</c:v>
                </c:pt>
                <c:pt idx="824">
                  <c:v>0.79360595532497902</c:v>
                </c:pt>
                <c:pt idx="825">
                  <c:v>0.79462781712255404</c:v>
                </c:pt>
                <c:pt idx="826">
                  <c:v>0.79564968415677195</c:v>
                </c:pt>
                <c:pt idx="827">
                  <c:v>0.796671556360524</c:v>
                </c:pt>
                <c:pt idx="828">
                  <c:v>0.79769343366129597</c:v>
                </c:pt>
                <c:pt idx="829">
                  <c:v>0.79871531598647805</c:v>
                </c:pt>
                <c:pt idx="830">
                  <c:v>0.79973720326138897</c:v>
                </c:pt>
                <c:pt idx="831">
                  <c:v>0.80075909540522405</c:v>
                </c:pt>
                <c:pt idx="832">
                  <c:v>0.80178099232949496</c:v>
                </c:pt>
                <c:pt idx="833">
                  <c:v>0.80280289393909898</c:v>
                </c:pt>
                <c:pt idx="834">
                  <c:v>0.80401147565846198</c:v>
                </c:pt>
                <c:pt idx="835">
                  <c:v>0.80503362366247</c:v>
                </c:pt>
                <c:pt idx="836">
                  <c:v>0.80605577602945799</c:v>
                </c:pt>
                <c:pt idx="837">
                  <c:v>0.80707793263897298</c:v>
                </c:pt>
                <c:pt idx="838">
                  <c:v>0.80810009336508803</c:v>
                </c:pt>
                <c:pt idx="839">
                  <c:v>0.80912225808045701</c:v>
                </c:pt>
                <c:pt idx="840">
                  <c:v>0.81014442665938602</c:v>
                </c:pt>
                <c:pt idx="841">
                  <c:v>0.81116659897880095</c:v>
                </c:pt>
                <c:pt idx="842">
                  <c:v>0.81218877492224795</c:v>
                </c:pt>
                <c:pt idx="843">
                  <c:v>0.81321095437969304</c:v>
                </c:pt>
                <c:pt idx="844">
                  <c:v>0.81423313724517798</c:v>
                </c:pt>
                <c:pt idx="845">
                  <c:v>0.81525532341922402</c:v>
                </c:pt>
                <c:pt idx="846">
                  <c:v>0.81627751280370398</c:v>
                </c:pt>
                <c:pt idx="847">
                  <c:v>0.81729970530246399</c:v>
                </c:pt>
                <c:pt idx="848">
                  <c:v>0.81832190082033995</c:v>
                </c:pt>
                <c:pt idx="849">
                  <c:v>0.81934409926338503</c:v>
                </c:pt>
                <c:pt idx="850">
                  <c:v>0.82036630054133397</c:v>
                </c:pt>
                <c:pt idx="851">
                  <c:v>0.82138850456805201</c:v>
                </c:pt>
                <c:pt idx="852">
                  <c:v>0.82241071126506404</c:v>
                </c:pt>
                <c:pt idx="853">
                  <c:v>0.82343292056318496</c:v>
                </c:pt>
                <c:pt idx="854">
                  <c:v>0.82445513240492097</c:v>
                </c:pt>
                <c:pt idx="855">
                  <c:v>0.82547734674492301</c:v>
                </c:pt>
                <c:pt idx="856">
                  <c:v>0.82649956355000598</c:v>
                </c:pt>
                <c:pt idx="857">
                  <c:v>0.82771400621600599</c:v>
                </c:pt>
                <c:pt idx="858">
                  <c:v>0.82873646535434797</c:v>
                </c:pt>
                <c:pt idx="859">
                  <c:v>0.82975892691919995</c:v>
                </c:pt>
                <c:pt idx="860">
                  <c:v>0.83078139091293501</c:v>
                </c:pt>
                <c:pt idx="861">
                  <c:v>0.83180385734360296</c:v>
                </c:pt>
                <c:pt idx="862">
                  <c:v>0.83282632622325004</c:v>
                </c:pt>
                <c:pt idx="863">
                  <c:v>0.83384879756477304</c:v>
                </c:pt>
                <c:pt idx="864">
                  <c:v>0.83487127138085304</c:v>
                </c:pt>
                <c:pt idx="865">
                  <c:v>0.83589374768541802</c:v>
                </c:pt>
                <c:pt idx="866">
                  <c:v>0.83691622649390496</c:v>
                </c:pt>
                <c:pt idx="867">
                  <c:v>0.83793870782296598</c:v>
                </c:pt>
              </c:numCache>
            </c:numRef>
          </c:xVal>
          <c:yVal>
            <c:numRef>
              <c:f>'AVG Y space_charge'!$F$3:$F$870</c:f>
              <c:numCache>
                <c:formatCode>0.00E+00</c:formatCode>
                <c:ptCount val="868"/>
                <c:pt idx="0">
                  <c:v>-7.8763168983135495E-7</c:v>
                </c:pt>
                <c:pt idx="1">
                  <c:v>-1.0227497996908899E-6</c:v>
                </c:pt>
                <c:pt idx="2">
                  <c:v>-1.40525779095959E-6</c:v>
                </c:pt>
                <c:pt idx="3">
                  <c:v>-1.8267007867247101E-6</c:v>
                </c:pt>
                <c:pt idx="4">
                  <c:v>-2.6073872665938599E-6</c:v>
                </c:pt>
                <c:pt idx="5">
                  <c:v>-2.8496250631752399E-6</c:v>
                </c:pt>
                <c:pt idx="6">
                  <c:v>-3.36010534836468E-6</c:v>
                </c:pt>
                <c:pt idx="7">
                  <c:v>-3.1301340188873799E-6</c:v>
                </c:pt>
                <c:pt idx="8">
                  <c:v>-3.8393139653501799E-6</c:v>
                </c:pt>
                <c:pt idx="9">
                  <c:v>-4.5465098688174904E-6</c:v>
                </c:pt>
                <c:pt idx="10">
                  <c:v>-5.1820115920113598E-6</c:v>
                </c:pt>
                <c:pt idx="11">
                  <c:v>-5.2294114379470804E-6</c:v>
                </c:pt>
                <c:pt idx="12">
                  <c:v>-5.6885257574144896E-6</c:v>
                </c:pt>
                <c:pt idx="13">
                  <c:v>-6.0572555069212997E-6</c:v>
                </c:pt>
                <c:pt idx="14">
                  <c:v>-6.9162018758032304E-6</c:v>
                </c:pt>
                <c:pt idx="15">
                  <c:v>-8.0509973548636992E-6</c:v>
                </c:pt>
                <c:pt idx="16">
                  <c:v>-9.0172939299147807E-6</c:v>
                </c:pt>
                <c:pt idx="17">
                  <c:v>-9.5227557249824502E-6</c:v>
                </c:pt>
                <c:pt idx="18">
                  <c:v>-1.05033361760527E-5</c:v>
                </c:pt>
                <c:pt idx="19">
                  <c:v>-1.1166988128254201E-5</c:v>
                </c:pt>
                <c:pt idx="20">
                  <c:v>-1.11465089605395E-5</c:v>
                </c:pt>
                <c:pt idx="21">
                  <c:v>-1.1751019565523701E-5</c:v>
                </c:pt>
                <c:pt idx="22">
                  <c:v>-1.24016770009167E-5</c:v>
                </c:pt>
                <c:pt idx="23">
                  <c:v>-1.38122427494218E-5</c:v>
                </c:pt>
                <c:pt idx="24">
                  <c:v>-1.48357852929761E-5</c:v>
                </c:pt>
                <c:pt idx="25">
                  <c:v>-1.61384520810386E-5</c:v>
                </c:pt>
                <c:pt idx="26">
                  <c:v>-1.7631462935195499E-5</c:v>
                </c:pt>
                <c:pt idx="27">
                  <c:v>-1.8996363657776499E-5</c:v>
                </c:pt>
                <c:pt idx="28">
                  <c:v>-2.0153563636005902E-5</c:v>
                </c:pt>
                <c:pt idx="29">
                  <c:v>-2.2039534168284899E-5</c:v>
                </c:pt>
                <c:pt idx="30">
                  <c:v>-2.4231979685112401E-5</c:v>
                </c:pt>
                <c:pt idx="31">
                  <c:v>-2.6331457046343499E-5</c:v>
                </c:pt>
                <c:pt idx="32">
                  <c:v>-2.8554956864603599E-5</c:v>
                </c:pt>
                <c:pt idx="33">
                  <c:v>-3.0876708129977E-5</c:v>
                </c:pt>
                <c:pt idx="34">
                  <c:v>-3.3489781611280402E-5</c:v>
                </c:pt>
                <c:pt idx="35">
                  <c:v>-3.63156941546541E-5</c:v>
                </c:pt>
                <c:pt idx="36">
                  <c:v>-3.88610078787018E-5</c:v>
                </c:pt>
                <c:pt idx="37">
                  <c:v>-4.1819052161186002E-5</c:v>
                </c:pt>
                <c:pt idx="38">
                  <c:v>-4.5077769394018002E-5</c:v>
                </c:pt>
                <c:pt idx="39">
                  <c:v>-4.8304129484612198E-5</c:v>
                </c:pt>
                <c:pt idx="40">
                  <c:v>-5.2013565975274803E-5</c:v>
                </c:pt>
                <c:pt idx="41">
                  <c:v>-5.5681390208637399E-5</c:v>
                </c:pt>
                <c:pt idx="42">
                  <c:v>-5.9839765002595499E-5</c:v>
                </c:pt>
                <c:pt idx="43">
                  <c:v>-6.3852249469930402E-5</c:v>
                </c:pt>
                <c:pt idx="44">
                  <c:v>-6.7991635747391099E-5</c:v>
                </c:pt>
                <c:pt idx="45">
                  <c:v>-7.2233114759283996E-5</c:v>
                </c:pt>
                <c:pt idx="46">
                  <c:v>-7.6916999453371295E-5</c:v>
                </c:pt>
                <c:pt idx="47">
                  <c:v>-8.1630897251626001E-5</c:v>
                </c:pt>
                <c:pt idx="48">
                  <c:v>-8.6889258466586202E-5</c:v>
                </c:pt>
                <c:pt idx="49">
                  <c:v>-9.2002704063931997E-5</c:v>
                </c:pt>
                <c:pt idx="50">
                  <c:v>-9.7360825879242303E-5</c:v>
                </c:pt>
                <c:pt idx="51">
                  <c:v>-1.03142650530653E-4</c:v>
                </c:pt>
                <c:pt idx="52">
                  <c:v>-1.08875759588126E-4</c:v>
                </c:pt>
                <c:pt idx="53">
                  <c:v>-1.15352495591866E-4</c:v>
                </c:pt>
                <c:pt idx="54">
                  <c:v>-1.21685661720097E-4</c:v>
                </c:pt>
                <c:pt idx="55">
                  <c:v>-1.2854565558974399E-4</c:v>
                </c:pt>
                <c:pt idx="56">
                  <c:v>-1.3570292897248999E-4</c:v>
                </c:pt>
                <c:pt idx="57">
                  <c:v>-1.43237894179106E-4</c:v>
                </c:pt>
                <c:pt idx="58">
                  <c:v>-1.5109350554513401E-4</c:v>
                </c:pt>
                <c:pt idx="59">
                  <c:v>-1.5923154906055101E-4</c:v>
                </c:pt>
                <c:pt idx="60">
                  <c:v>-1.6739002999477401E-4</c:v>
                </c:pt>
                <c:pt idx="61">
                  <c:v>-1.7576803112639701E-4</c:v>
                </c:pt>
                <c:pt idx="62">
                  <c:v>-1.8396527431185699E-4</c:v>
                </c:pt>
                <c:pt idx="63">
                  <c:v>-1.9247699049805599E-4</c:v>
                </c:pt>
                <c:pt idx="64">
                  <c:v>-2.01386141695851E-4</c:v>
                </c:pt>
                <c:pt idx="65">
                  <c:v>-2.1021265332332099E-4</c:v>
                </c:pt>
                <c:pt idx="66">
                  <c:v>-2.1942860669786699E-4</c:v>
                </c:pt>
                <c:pt idx="67">
                  <c:v>-2.28706143155941E-4</c:v>
                </c:pt>
                <c:pt idx="68">
                  <c:v>-2.38540188664027E-4</c:v>
                </c:pt>
                <c:pt idx="69">
                  <c:v>-2.49040015611198E-4</c:v>
                </c:pt>
                <c:pt idx="70">
                  <c:v>-2.5907085749284802E-4</c:v>
                </c:pt>
                <c:pt idx="71">
                  <c:v>-2.6956396947938301E-4</c:v>
                </c:pt>
                <c:pt idx="72">
                  <c:v>-2.8021392014949899E-4</c:v>
                </c:pt>
                <c:pt idx="73">
                  <c:v>-2.9077223173174801E-4</c:v>
                </c:pt>
                <c:pt idx="74">
                  <c:v>-3.0152733009209201E-4</c:v>
                </c:pt>
                <c:pt idx="75">
                  <c:v>-3.1278661082644E-4</c:v>
                </c:pt>
                <c:pt idx="76">
                  <c:v>-3.2404887682258899E-4</c:v>
                </c:pt>
                <c:pt idx="77">
                  <c:v>-3.3570093543424702E-4</c:v>
                </c:pt>
                <c:pt idx="78">
                  <c:v>-3.47086187537934E-4</c:v>
                </c:pt>
                <c:pt idx="79">
                  <c:v>-3.5851968040971399E-4</c:v>
                </c:pt>
                <c:pt idx="80">
                  <c:v>-3.7058974638548797E-4</c:v>
                </c:pt>
                <c:pt idx="81">
                  <c:v>-3.8232639453832302E-4</c:v>
                </c:pt>
                <c:pt idx="82">
                  <c:v>-3.9461073605003499E-4</c:v>
                </c:pt>
                <c:pt idx="83">
                  <c:v>-4.0615489373631498E-4</c:v>
                </c:pt>
                <c:pt idx="84">
                  <c:v>-4.1821137006100298E-4</c:v>
                </c:pt>
                <c:pt idx="85">
                  <c:v>-4.2988983447676203E-4</c:v>
                </c:pt>
                <c:pt idx="86">
                  <c:v>-4.4209320393632801E-4</c:v>
                </c:pt>
                <c:pt idx="87">
                  <c:v>-4.5392471108277098E-4</c:v>
                </c:pt>
                <c:pt idx="88">
                  <c:v>-4.6631792862504302E-4</c:v>
                </c:pt>
                <c:pt idx="89">
                  <c:v>-4.7886206397144098E-4</c:v>
                </c:pt>
                <c:pt idx="90">
                  <c:v>-4.9106736317562204E-4</c:v>
                </c:pt>
                <c:pt idx="91">
                  <c:v>-5.0371911593994495E-4</c:v>
                </c:pt>
                <c:pt idx="92">
                  <c:v>-5.1626690022963295E-4</c:v>
                </c:pt>
                <c:pt idx="93">
                  <c:v>-5.2848408562938202E-4</c:v>
                </c:pt>
                <c:pt idx="94">
                  <c:v>-5.4072974084496404E-4</c:v>
                </c:pt>
                <c:pt idx="95">
                  <c:v>-5.5270054294857102E-4</c:v>
                </c:pt>
                <c:pt idx="96">
                  <c:v>-5.6493818857966801E-4</c:v>
                </c:pt>
                <c:pt idx="97">
                  <c:v>-5.7756177289251202E-4</c:v>
                </c:pt>
                <c:pt idx="98">
                  <c:v>-5.8950453549149601E-4</c:v>
                </c:pt>
                <c:pt idx="99">
                  <c:v>-6.0167704010295601E-4</c:v>
                </c:pt>
                <c:pt idx="100">
                  <c:v>-6.1395977452980495E-4</c:v>
                </c:pt>
                <c:pt idx="101">
                  <c:v>-6.2680774894644301E-4</c:v>
                </c:pt>
                <c:pt idx="102">
                  <c:v>-6.3950166560347295E-4</c:v>
                </c:pt>
                <c:pt idx="103">
                  <c:v>-6.5185672017836001E-4</c:v>
                </c:pt>
                <c:pt idx="104">
                  <c:v>-6.6458736263249598E-4</c:v>
                </c:pt>
                <c:pt idx="105">
                  <c:v>-6.7693538698796797E-4</c:v>
                </c:pt>
                <c:pt idx="106">
                  <c:v>-6.8941449650250996E-4</c:v>
                </c:pt>
                <c:pt idx="107">
                  <c:v>-7.0149642020531197E-4</c:v>
                </c:pt>
                <c:pt idx="108">
                  <c:v>-7.1473438953944504E-4</c:v>
                </c:pt>
                <c:pt idx="109">
                  <c:v>-7.2709779238464098E-4</c:v>
                </c:pt>
                <c:pt idx="110">
                  <c:v>-7.3933361769403004E-4</c:v>
                </c:pt>
                <c:pt idx="111">
                  <c:v>-7.5237937282884198E-4</c:v>
                </c:pt>
                <c:pt idx="112">
                  <c:v>-7.6493330106784001E-4</c:v>
                </c:pt>
                <c:pt idx="113">
                  <c:v>-7.7775373326107399E-4</c:v>
                </c:pt>
                <c:pt idx="114">
                  <c:v>-7.9070539108295698E-4</c:v>
                </c:pt>
                <c:pt idx="115">
                  <c:v>-8.0386169386487301E-4</c:v>
                </c:pt>
                <c:pt idx="116">
                  <c:v>-8.1631332705939003E-4</c:v>
                </c:pt>
                <c:pt idx="117">
                  <c:v>-8.2914097372923995E-4</c:v>
                </c:pt>
                <c:pt idx="118">
                  <c:v>-8.42205431868312E-4</c:v>
                </c:pt>
                <c:pt idx="119">
                  <c:v>-8.5454037294929405E-4</c:v>
                </c:pt>
                <c:pt idx="120">
                  <c:v>-8.6685727743022697E-4</c:v>
                </c:pt>
                <c:pt idx="121">
                  <c:v>-8.7949123824092605E-4</c:v>
                </c:pt>
                <c:pt idx="122">
                  <c:v>-8.9181242983521903E-4</c:v>
                </c:pt>
                <c:pt idx="123">
                  <c:v>-9.04594783206472E-4</c:v>
                </c:pt>
                <c:pt idx="124">
                  <c:v>-9.1694280197462898E-4</c:v>
                </c:pt>
                <c:pt idx="125">
                  <c:v>-9.2976354576735298E-4</c:v>
                </c:pt>
                <c:pt idx="126">
                  <c:v>-9.4294377740122197E-4</c:v>
                </c:pt>
                <c:pt idx="127">
                  <c:v>-9.5574448408647502E-4</c:v>
                </c:pt>
                <c:pt idx="128">
                  <c:v>-9.68520638385881E-4</c:v>
                </c:pt>
                <c:pt idx="129">
                  <c:v>-9.8175077203794896E-4</c:v>
                </c:pt>
                <c:pt idx="130">
                  <c:v>-9.9528972198637401E-4</c:v>
                </c:pt>
                <c:pt idx="131">
                  <c:v>-1.0087790278944201E-3</c:v>
                </c:pt>
                <c:pt idx="132">
                  <c:v>-1.0219375100620799E-3</c:v>
                </c:pt>
                <c:pt idx="133">
                  <c:v>-1.0353020544969201E-3</c:v>
                </c:pt>
                <c:pt idx="134">
                  <c:v>-1.0478054583517801E-3</c:v>
                </c:pt>
                <c:pt idx="135">
                  <c:v>-1.0605353674089199E-3</c:v>
                </c:pt>
                <c:pt idx="136">
                  <c:v>-1.07333770711379E-3</c:v>
                </c:pt>
                <c:pt idx="137">
                  <c:v>-1.0858683735357501E-3</c:v>
                </c:pt>
                <c:pt idx="138">
                  <c:v>-1.0990360073415599E-3</c:v>
                </c:pt>
                <c:pt idx="139">
                  <c:v>-1.11247432083476E-3</c:v>
                </c:pt>
                <c:pt idx="140">
                  <c:v>-1.1262197982361999E-3</c:v>
                </c:pt>
                <c:pt idx="141">
                  <c:v>-1.13952903393938E-3</c:v>
                </c:pt>
                <c:pt idx="142">
                  <c:v>-1.1523482517079499E-3</c:v>
                </c:pt>
                <c:pt idx="143">
                  <c:v>-1.1652726557102699E-3</c:v>
                </c:pt>
                <c:pt idx="144">
                  <c:v>-1.17828346740548E-3</c:v>
                </c:pt>
                <c:pt idx="145">
                  <c:v>-1.1915065424049299E-3</c:v>
                </c:pt>
                <c:pt idx="146">
                  <c:v>-1.2041438547256401E-3</c:v>
                </c:pt>
                <c:pt idx="147">
                  <c:v>-1.2171581050230301E-3</c:v>
                </c:pt>
                <c:pt idx="148">
                  <c:v>-1.2298089444216201E-3</c:v>
                </c:pt>
                <c:pt idx="149">
                  <c:v>-1.2425721723606201E-3</c:v>
                </c:pt>
                <c:pt idx="150">
                  <c:v>-1.25588534807286E-3</c:v>
                </c:pt>
                <c:pt idx="151">
                  <c:v>-1.26915348805771E-3</c:v>
                </c:pt>
                <c:pt idx="152">
                  <c:v>-1.2821296704237501E-3</c:v>
                </c:pt>
                <c:pt idx="153">
                  <c:v>-1.2950988672560801E-3</c:v>
                </c:pt>
                <c:pt idx="154">
                  <c:v>-1.3084779921662599E-3</c:v>
                </c:pt>
                <c:pt idx="155">
                  <c:v>-1.3211885136154399E-3</c:v>
                </c:pt>
                <c:pt idx="156">
                  <c:v>-1.3340905759806499E-3</c:v>
                </c:pt>
                <c:pt idx="157">
                  <c:v>-1.3470966034734499E-3</c:v>
                </c:pt>
                <c:pt idx="158">
                  <c:v>-1.35982666398398E-3</c:v>
                </c:pt>
                <c:pt idx="159">
                  <c:v>-1.3728404599179899E-3</c:v>
                </c:pt>
                <c:pt idx="160">
                  <c:v>-1.3862093889906201E-3</c:v>
                </c:pt>
                <c:pt idx="161">
                  <c:v>-1.3989614524845999E-3</c:v>
                </c:pt>
                <c:pt idx="162">
                  <c:v>-1.41238439977825E-3</c:v>
                </c:pt>
                <c:pt idx="163">
                  <c:v>-1.4255515856297001E-3</c:v>
                </c:pt>
                <c:pt idx="164">
                  <c:v>-1.4383253611217001E-3</c:v>
                </c:pt>
                <c:pt idx="165">
                  <c:v>-1.4519026527569101E-3</c:v>
                </c:pt>
                <c:pt idx="166">
                  <c:v>-1.4656751591932799E-3</c:v>
                </c:pt>
                <c:pt idx="167">
                  <c:v>-1.4789283162222201E-3</c:v>
                </c:pt>
                <c:pt idx="168">
                  <c:v>-1.49214839088721E-3</c:v>
                </c:pt>
                <c:pt idx="169">
                  <c:v>-1.5052103260214801E-3</c:v>
                </c:pt>
                <c:pt idx="170">
                  <c:v>-1.5182359168981301E-3</c:v>
                </c:pt>
                <c:pt idx="171">
                  <c:v>-1.5310650103559601E-3</c:v>
                </c:pt>
                <c:pt idx="172">
                  <c:v>-1.54419877262847E-3</c:v>
                </c:pt>
                <c:pt idx="173">
                  <c:v>-1.5573398344329401E-3</c:v>
                </c:pt>
                <c:pt idx="174">
                  <c:v>-1.5704522335770099E-3</c:v>
                </c:pt>
                <c:pt idx="175">
                  <c:v>-1.58367427505355E-3</c:v>
                </c:pt>
                <c:pt idx="176">
                  <c:v>-1.5979167038240301E-3</c:v>
                </c:pt>
                <c:pt idx="177">
                  <c:v>-1.61113900071349E-3</c:v>
                </c:pt>
                <c:pt idx="178">
                  <c:v>-1.6248111369707499E-3</c:v>
                </c:pt>
                <c:pt idx="179">
                  <c:v>-1.6382868070012001E-3</c:v>
                </c:pt>
                <c:pt idx="180">
                  <c:v>-1.6519996678172901E-3</c:v>
                </c:pt>
                <c:pt idx="181">
                  <c:v>-1.66531612000117E-3</c:v>
                </c:pt>
                <c:pt idx="182">
                  <c:v>-1.67936885511756E-3</c:v>
                </c:pt>
                <c:pt idx="183">
                  <c:v>-1.6926948427418199E-3</c:v>
                </c:pt>
                <c:pt idx="184">
                  <c:v>-1.7068232031486399E-3</c:v>
                </c:pt>
                <c:pt idx="185">
                  <c:v>-1.72017116392374E-3</c:v>
                </c:pt>
                <c:pt idx="186">
                  <c:v>-1.7331221102585999E-3</c:v>
                </c:pt>
                <c:pt idx="187">
                  <c:v>-1.74634120785986E-3</c:v>
                </c:pt>
                <c:pt idx="188">
                  <c:v>-1.7593018170563601E-3</c:v>
                </c:pt>
                <c:pt idx="189">
                  <c:v>-1.773710872762E-3</c:v>
                </c:pt>
                <c:pt idx="190">
                  <c:v>-1.78761768941522E-3</c:v>
                </c:pt>
                <c:pt idx="191">
                  <c:v>-1.80170665740028E-3</c:v>
                </c:pt>
                <c:pt idx="192">
                  <c:v>-1.8147038064429001E-3</c:v>
                </c:pt>
                <c:pt idx="193">
                  <c:v>-1.8279576947037299E-3</c:v>
                </c:pt>
                <c:pt idx="194">
                  <c:v>-1.8409645863451101E-3</c:v>
                </c:pt>
                <c:pt idx="195">
                  <c:v>-1.85438770878935E-3</c:v>
                </c:pt>
                <c:pt idx="196">
                  <c:v>-1.8677109477999599E-3</c:v>
                </c:pt>
                <c:pt idx="197">
                  <c:v>-1.8807338392548101E-3</c:v>
                </c:pt>
                <c:pt idx="198">
                  <c:v>-1.89376016885538E-3</c:v>
                </c:pt>
                <c:pt idx="199">
                  <c:v>-1.906789943131E-3</c:v>
                </c:pt>
                <c:pt idx="200">
                  <c:v>-1.9208329965877801E-3</c:v>
                </c:pt>
                <c:pt idx="201">
                  <c:v>-1.9344340672756801E-3</c:v>
                </c:pt>
                <c:pt idx="202">
                  <c:v>-1.94748312939603E-3</c:v>
                </c:pt>
                <c:pt idx="203">
                  <c:v>-1.96053562475453E-3</c:v>
                </c:pt>
                <c:pt idx="204">
                  <c:v>-1.9735915458961601E-3</c:v>
                </c:pt>
                <c:pt idx="205">
                  <c:v>-1.98665088646822E-3</c:v>
                </c:pt>
                <c:pt idx="206">
                  <c:v>-1.9997136417965302E-3</c:v>
                </c:pt>
                <c:pt idx="207">
                  <c:v>-2.0131906457173201E-3</c:v>
                </c:pt>
                <c:pt idx="208">
                  <c:v>-2.0262631196056699E-3</c:v>
                </c:pt>
                <c:pt idx="209">
                  <c:v>-2.0393389873241499E-3</c:v>
                </c:pt>
                <c:pt idx="210">
                  <c:v>-2.0528457089667601E-3</c:v>
                </c:pt>
                <c:pt idx="211">
                  <c:v>-2.06658606576631E-3</c:v>
                </c:pt>
                <c:pt idx="212">
                  <c:v>-2.0801580720931001E-3</c:v>
                </c:pt>
                <c:pt idx="213">
                  <c:v>-2.0937361027382798E-3</c:v>
                </c:pt>
                <c:pt idx="214">
                  <c:v>-2.1078791651887299E-3</c:v>
                </c:pt>
                <c:pt idx="215">
                  <c:v>-2.1209929943424599E-3</c:v>
                </c:pt>
                <c:pt idx="216">
                  <c:v>-2.1341101826708301E-3</c:v>
                </c:pt>
                <c:pt idx="217">
                  <c:v>-2.14790583167123E-3</c:v>
                </c:pt>
                <c:pt idx="218">
                  <c:v>-2.1614781362897799E-3</c:v>
                </c:pt>
                <c:pt idx="219">
                  <c:v>-2.17461121295734E-3</c:v>
                </c:pt>
                <c:pt idx="220">
                  <c:v>-2.1877475698143301E-3</c:v>
                </c:pt>
                <c:pt idx="221">
                  <c:v>-2.20142879605044E-3</c:v>
                </c:pt>
                <c:pt idx="222">
                  <c:v>-2.21507169758281E-3</c:v>
                </c:pt>
                <c:pt idx="223">
                  <c:v>-2.2298135000078001E-3</c:v>
                </c:pt>
                <c:pt idx="224">
                  <c:v>-2.2429775164605299E-3</c:v>
                </c:pt>
                <c:pt idx="225">
                  <c:v>-2.2566819781065701E-3</c:v>
                </c:pt>
                <c:pt idx="226">
                  <c:v>-2.27048648698876E-3</c:v>
                </c:pt>
                <c:pt idx="227">
                  <c:v>-2.2836655610892001E-3</c:v>
                </c:pt>
                <c:pt idx="228">
                  <c:v>-2.2968475114239001E-3</c:v>
                </c:pt>
                <c:pt idx="229">
                  <c:v>-2.3100322710381499E-3</c:v>
                </c:pt>
                <c:pt idx="230">
                  <c:v>-2.3232197726425E-3</c:v>
                </c:pt>
                <c:pt idx="231">
                  <c:v>-2.3367589262701699E-3</c:v>
                </c:pt>
                <c:pt idx="232">
                  <c:v>-2.3499546489299302E-3</c:v>
                </c:pt>
                <c:pt idx="233">
                  <c:v>-2.3631529354730101E-3</c:v>
                </c:pt>
                <c:pt idx="234">
                  <c:v>-2.3763537411466899E-3</c:v>
                </c:pt>
                <c:pt idx="235">
                  <c:v>-2.38955703185776E-3</c:v>
                </c:pt>
                <c:pt idx="236">
                  <c:v>-2.4043792263966001E-3</c:v>
                </c:pt>
                <c:pt idx="237">
                  <c:v>-2.4182949848217498E-3</c:v>
                </c:pt>
                <c:pt idx="238">
                  <c:v>-2.43205981218592E-3</c:v>
                </c:pt>
                <c:pt idx="239">
                  <c:v>-2.4452876993097399E-3</c:v>
                </c:pt>
                <c:pt idx="240">
                  <c:v>-2.45917179875178E-3</c:v>
                </c:pt>
                <c:pt idx="241">
                  <c:v>-2.4727785705803301E-3</c:v>
                </c:pt>
                <c:pt idx="242">
                  <c:v>-2.4864804046640398E-3</c:v>
                </c:pt>
                <c:pt idx="243">
                  <c:v>-2.50041548252779E-3</c:v>
                </c:pt>
                <c:pt idx="244">
                  <c:v>-2.5136672992839598E-3</c:v>
                </c:pt>
                <c:pt idx="245">
                  <c:v>-2.5281417514521299E-3</c:v>
                </c:pt>
                <c:pt idx="246">
                  <c:v>-2.5414042416290802E-3</c:v>
                </c:pt>
                <c:pt idx="247">
                  <c:v>-2.5546691155677102E-3</c:v>
                </c:pt>
                <c:pt idx="248">
                  <c:v>-2.5679363507057399E-3</c:v>
                </c:pt>
                <c:pt idx="249">
                  <c:v>-2.5830182355889401E-3</c:v>
                </c:pt>
                <c:pt idx="250">
                  <c:v>-2.5962990969719598E-3</c:v>
                </c:pt>
                <c:pt idx="251">
                  <c:v>-2.6095822249393198E-3</c:v>
                </c:pt>
                <c:pt idx="252">
                  <c:v>-2.62342894649353E-3</c:v>
                </c:pt>
                <c:pt idx="253">
                  <c:v>-2.6367195381014402E-3</c:v>
                </c:pt>
                <c:pt idx="254">
                  <c:v>-2.6500122603547401E-3</c:v>
                </c:pt>
                <c:pt idx="255">
                  <c:v>-2.6633070629967998E-3</c:v>
                </c:pt>
                <c:pt idx="256">
                  <c:v>-2.6766038994021301E-3</c:v>
                </c:pt>
                <c:pt idx="257">
                  <c:v>-2.6904054528148198E-3</c:v>
                </c:pt>
                <c:pt idx="258">
                  <c:v>-2.7037092352024299E-3</c:v>
                </c:pt>
                <c:pt idx="259">
                  <c:v>-2.7177338909976502E-3</c:v>
                </c:pt>
                <c:pt idx="260">
                  <c:v>-2.73104443520425E-3</c:v>
                </c:pt>
                <c:pt idx="261">
                  <c:v>-2.744356837993E-3</c:v>
                </c:pt>
                <c:pt idx="262">
                  <c:v>-2.7576710813445801E-3</c:v>
                </c:pt>
                <c:pt idx="263">
                  <c:v>-2.7709871555679799E-3</c:v>
                </c:pt>
                <c:pt idx="264">
                  <c:v>-2.7850317280838301E-3</c:v>
                </c:pt>
                <c:pt idx="265">
                  <c:v>-2.7983544615873498E-3</c:v>
                </c:pt>
                <c:pt idx="266">
                  <c:v>-2.8116790129766498E-3</c:v>
                </c:pt>
                <c:pt idx="267">
                  <c:v>-2.8261725763237401E-3</c:v>
                </c:pt>
                <c:pt idx="268">
                  <c:v>-2.8395067580986801E-3</c:v>
                </c:pt>
                <c:pt idx="269">
                  <c:v>-2.8528427587896799E-3</c:v>
                </c:pt>
                <c:pt idx="270">
                  <c:v>-2.8673802048534698E-3</c:v>
                </c:pt>
                <c:pt idx="271">
                  <c:v>-2.8821767371748799E-3</c:v>
                </c:pt>
                <c:pt idx="272">
                  <c:v>-2.8955301190373198E-3</c:v>
                </c:pt>
                <c:pt idx="273">
                  <c:v>-2.9088853224780902E-3</c:v>
                </c:pt>
                <c:pt idx="274">
                  <c:v>-2.92224235154807E-3</c:v>
                </c:pt>
                <c:pt idx="275">
                  <c:v>-2.9360947291490998E-3</c:v>
                </c:pt>
                <c:pt idx="276">
                  <c:v>-2.9494584664960998E-3</c:v>
                </c:pt>
                <c:pt idx="277">
                  <c:v>-2.9634552547336099E-3</c:v>
                </c:pt>
                <c:pt idx="278">
                  <c:v>-2.9775861307198702E-3</c:v>
                </c:pt>
                <c:pt idx="279">
                  <c:v>-2.9909613642986801E-3</c:v>
                </c:pt>
                <c:pt idx="280">
                  <c:v>-3.0043384399386702E-3</c:v>
                </c:pt>
                <c:pt idx="281">
                  <c:v>-3.0185391247879402E-3</c:v>
                </c:pt>
                <c:pt idx="282">
                  <c:v>-3.03192288460901E-3</c:v>
                </c:pt>
                <c:pt idx="283">
                  <c:v>-3.0453084444607001E-3</c:v>
                </c:pt>
                <c:pt idx="284">
                  <c:v>-3.0586957783109601E-3</c:v>
                </c:pt>
                <c:pt idx="285">
                  <c:v>-3.0726023912467401E-3</c:v>
                </c:pt>
                <c:pt idx="286">
                  <c:v>-3.08599608946285E-3</c:v>
                </c:pt>
                <c:pt idx="287">
                  <c:v>-3.0993914650868401E-3</c:v>
                </c:pt>
                <c:pt idx="288">
                  <c:v>-3.1127884847554801E-3</c:v>
                </c:pt>
                <c:pt idx="289">
                  <c:v>-3.1268540662871699E-3</c:v>
                </c:pt>
                <c:pt idx="290">
                  <c:v>-3.14025727780806E-3</c:v>
                </c:pt>
                <c:pt idx="291">
                  <c:v>-3.1544899800003598E-3</c:v>
                </c:pt>
                <c:pt idx="292">
                  <c:v>-3.1678995060559498E-3</c:v>
                </c:pt>
                <c:pt idx="293">
                  <c:v>-3.1813105446660299E-3</c:v>
                </c:pt>
                <c:pt idx="294">
                  <c:v>-3.1947230761226499E-3</c:v>
                </c:pt>
                <c:pt idx="295">
                  <c:v>-3.20890114134571E-3</c:v>
                </c:pt>
                <c:pt idx="296">
                  <c:v>-3.2223197436560399E-3</c:v>
                </c:pt>
                <c:pt idx="297">
                  <c:v>-3.23573979250298E-3</c:v>
                </c:pt>
                <c:pt idx="298">
                  <c:v>-3.2491612775036901E-3</c:v>
                </c:pt>
                <c:pt idx="299">
                  <c:v>-3.2634234409860499E-3</c:v>
                </c:pt>
                <c:pt idx="300">
                  <c:v>-3.27685081390614E-3</c:v>
                </c:pt>
                <c:pt idx="301">
                  <c:v>-3.2911212485089501E-3</c:v>
                </c:pt>
                <c:pt idx="302">
                  <c:v>-3.3061405306912799E-3</c:v>
                </c:pt>
                <c:pt idx="303">
                  <c:v>-3.3195813381401802E-3</c:v>
                </c:pt>
                <c:pt idx="304">
                  <c:v>-3.3340408972082299E-3</c:v>
                </c:pt>
                <c:pt idx="305">
                  <c:v>-3.3482131966292199E-3</c:v>
                </c:pt>
                <c:pt idx="306">
                  <c:v>-3.36166467267561E-3</c:v>
                </c:pt>
                <c:pt idx="307">
                  <c:v>-3.37511773157319E-3</c:v>
                </c:pt>
                <c:pt idx="308">
                  <c:v>-3.3893190958724602E-3</c:v>
                </c:pt>
                <c:pt idx="309">
                  <c:v>-3.4027784973122898E-3</c:v>
                </c:pt>
                <c:pt idx="310">
                  <c:v>-3.4168555369899901E-3</c:v>
                </c:pt>
                <c:pt idx="311">
                  <c:v>-3.4303213055895299E-3</c:v>
                </c:pt>
                <c:pt idx="312">
                  <c:v>-3.4437887408088098E-3</c:v>
                </c:pt>
                <c:pt idx="313">
                  <c:v>-3.4579123164062702E-3</c:v>
                </c:pt>
                <c:pt idx="314">
                  <c:v>-3.4721748867915301E-3</c:v>
                </c:pt>
                <c:pt idx="315">
                  <c:v>-3.4856533047078202E-3</c:v>
                </c:pt>
                <c:pt idx="316">
                  <c:v>-3.4991333639560998E-3</c:v>
                </c:pt>
                <c:pt idx="317">
                  <c:v>-3.5126150487952202E-3</c:v>
                </c:pt>
                <c:pt idx="318">
                  <c:v>-3.5268052306485199E-3</c:v>
                </c:pt>
                <c:pt idx="319">
                  <c:v>-3.54090701944352E-3</c:v>
                </c:pt>
                <c:pt idx="320">
                  <c:v>-3.5553193627106401E-3</c:v>
                </c:pt>
                <c:pt idx="321">
                  <c:v>-3.5688165211609801E-3</c:v>
                </c:pt>
                <c:pt idx="322">
                  <c:v>-3.5823151859566498E-3</c:v>
                </c:pt>
                <c:pt idx="323">
                  <c:v>-3.5958153273792401E-3</c:v>
                </c:pt>
                <c:pt idx="324">
                  <c:v>-3.6093169142692302E-3</c:v>
                </c:pt>
                <c:pt idx="325">
                  <c:v>-3.62281991304504E-3</c:v>
                </c:pt>
                <c:pt idx="326">
                  <c:v>-3.63632428821375E-3</c:v>
                </c:pt>
                <c:pt idx="327">
                  <c:v>-3.6498299996205802E-3</c:v>
                </c:pt>
                <c:pt idx="328">
                  <c:v>-3.6641747239898898E-3</c:v>
                </c:pt>
                <c:pt idx="329">
                  <c:v>-3.6776861081480199E-3</c:v>
                </c:pt>
                <c:pt idx="330">
                  <c:v>-3.6929049836446899E-3</c:v>
                </c:pt>
                <c:pt idx="331">
                  <c:v>-3.7064248137116899E-3</c:v>
                </c:pt>
                <c:pt idx="332">
                  <c:v>-3.7199457412007801E-3</c:v>
                </c:pt>
                <c:pt idx="333">
                  <c:v>-3.7334677164642099E-3</c:v>
                </c:pt>
                <c:pt idx="334">
                  <c:v>-3.7469906923198099E-3</c:v>
                </c:pt>
                <c:pt idx="335">
                  <c:v>-3.7605146248804199E-3</c:v>
                </c:pt>
                <c:pt idx="336">
                  <c:v>-3.7740394756891199E-3</c:v>
                </c:pt>
                <c:pt idx="337">
                  <c:v>-3.7886134517450798E-3</c:v>
                </c:pt>
                <c:pt idx="338">
                  <c:v>-3.8021431531195301E-3</c:v>
                </c:pt>
                <c:pt idx="339">
                  <c:v>-3.8156736943160598E-3</c:v>
                </c:pt>
                <c:pt idx="340">
                  <c:v>-3.8292050605326102E-3</c:v>
                </c:pt>
                <c:pt idx="341">
                  <c:v>-3.8435996652479501E-3</c:v>
                </c:pt>
                <c:pt idx="342">
                  <c:v>-3.8571356081109199E-3</c:v>
                </c:pt>
                <c:pt idx="343">
                  <c:v>-3.8706723444763202E-3</c:v>
                </c:pt>
                <c:pt idx="344">
                  <c:v>-3.8842098615902102E-3</c:v>
                </c:pt>
                <c:pt idx="345">
                  <c:v>-3.9004462253184801E-3</c:v>
                </c:pt>
                <c:pt idx="346">
                  <c:v>-3.9139944846476602E-3</c:v>
                </c:pt>
                <c:pt idx="347">
                  <c:v>-3.9284959923607202E-3</c:v>
                </c:pt>
                <c:pt idx="348">
                  <c:v>-3.9420487473235902E-3</c:v>
                </c:pt>
                <c:pt idx="349">
                  <c:v>-3.9579299362200396E-3</c:v>
                </c:pt>
                <c:pt idx="350">
                  <c:v>-3.9723558847999801E-3</c:v>
                </c:pt>
                <c:pt idx="351">
                  <c:v>-3.9859228310265803E-3</c:v>
                </c:pt>
                <c:pt idx="352">
                  <c:v>-3.9994903794388897E-3</c:v>
                </c:pt>
                <c:pt idx="353">
                  <c:v>-4.0130585080082101E-3</c:v>
                </c:pt>
                <c:pt idx="354">
                  <c:v>-4.0266271965975903E-3</c:v>
                </c:pt>
                <c:pt idx="355">
                  <c:v>-4.0401964266894401E-3</c:v>
                </c:pt>
                <c:pt idx="356">
                  <c:v>-4.0537661812088399E-3</c:v>
                </c:pt>
                <c:pt idx="357">
                  <c:v>-4.0684469713889101E-3</c:v>
                </c:pt>
                <c:pt idx="358">
                  <c:v>-4.0829377298493702E-3</c:v>
                </c:pt>
                <c:pt idx="359">
                  <c:v>-4.0965151360193401E-3</c:v>
                </c:pt>
                <c:pt idx="360">
                  <c:v>-4.1100929890064497E-3</c:v>
                </c:pt>
                <c:pt idx="361">
                  <c:v>-4.1247945405900304E-3</c:v>
                </c:pt>
                <c:pt idx="362">
                  <c:v>-4.1383763868362202E-3</c:v>
                </c:pt>
                <c:pt idx="363">
                  <c:v>-4.1519585901939396E-3</c:v>
                </c:pt>
                <c:pt idx="364">
                  <c:v>-4.1655411161345699E-3</c:v>
                </c:pt>
                <c:pt idx="365">
                  <c:v>-4.1800431943969096E-3</c:v>
                </c:pt>
                <c:pt idx="366">
                  <c:v>-4.1936293770317096E-3</c:v>
                </c:pt>
                <c:pt idx="367">
                  <c:v>-4.2072157849411401E-3</c:v>
                </c:pt>
                <c:pt idx="368">
                  <c:v>-4.2217357440471103E-3</c:v>
                </c:pt>
                <c:pt idx="369">
                  <c:v>-4.2353255108744502E-3</c:v>
                </c:pt>
                <c:pt idx="370">
                  <c:v>-4.24988223540916E-3</c:v>
                </c:pt>
                <c:pt idx="371">
                  <c:v>-4.2634754591397497E-3</c:v>
                </c:pt>
                <c:pt idx="372">
                  <c:v>-4.2770688280746099E-3</c:v>
                </c:pt>
                <c:pt idx="373">
                  <c:v>-4.2914917728739E-3</c:v>
                </c:pt>
                <c:pt idx="374">
                  <c:v>-4.3061655407436398E-3</c:v>
                </c:pt>
                <c:pt idx="375">
                  <c:v>-4.3197654349739698E-3</c:v>
                </c:pt>
                <c:pt idx="376">
                  <c:v>-4.3333655065481303E-3</c:v>
                </c:pt>
                <c:pt idx="377">
                  <c:v>-4.3469657726885403E-3</c:v>
                </c:pt>
                <c:pt idx="378">
                  <c:v>-4.3605662533057104E-3</c:v>
                </c:pt>
                <c:pt idx="379">
                  <c:v>-4.3751071731410202E-3</c:v>
                </c:pt>
                <c:pt idx="380">
                  <c:v>-4.3887111943607801E-3</c:v>
                </c:pt>
                <c:pt idx="381">
                  <c:v>-4.4023154962482096E-3</c:v>
                </c:pt>
                <c:pt idx="382">
                  <c:v>-4.4168139166613904E-3</c:v>
                </c:pt>
                <c:pt idx="383">
                  <c:v>-4.4304218937700401E-3</c:v>
                </c:pt>
                <c:pt idx="384">
                  <c:v>-4.4452261590082103E-3</c:v>
                </c:pt>
                <c:pt idx="385">
                  <c:v>-4.4588378881120104E-3</c:v>
                </c:pt>
                <c:pt idx="386">
                  <c:v>-4.4724499982132003E-3</c:v>
                </c:pt>
                <c:pt idx="387">
                  <c:v>-4.4879234922221402E-3</c:v>
                </c:pt>
                <c:pt idx="388">
                  <c:v>-4.50256069038984E-3</c:v>
                </c:pt>
                <c:pt idx="389">
                  <c:v>-4.5161832367845703E-3</c:v>
                </c:pt>
                <c:pt idx="390">
                  <c:v>-4.5298062092407497E-3</c:v>
                </c:pt>
                <c:pt idx="391">
                  <c:v>-4.5434296122450401E-3</c:v>
                </c:pt>
                <c:pt idx="392">
                  <c:v>-4.5570534482281596E-3</c:v>
                </c:pt>
                <c:pt idx="393">
                  <c:v>-4.5716819965898299E-3</c:v>
                </c:pt>
                <c:pt idx="394">
                  <c:v>-4.5853098023719199E-3</c:v>
                </c:pt>
                <c:pt idx="395">
                  <c:v>-4.5989380371480601E-3</c:v>
                </c:pt>
                <c:pt idx="396">
                  <c:v>-4.61371740123324E-3</c:v>
                </c:pt>
                <c:pt idx="397">
                  <c:v>-4.6273496398001497E-3</c:v>
                </c:pt>
                <c:pt idx="398">
                  <c:v>-4.6409822873731601E-3</c:v>
                </c:pt>
                <c:pt idx="399">
                  <c:v>-4.65568805443851E-3</c:v>
                </c:pt>
                <c:pt idx="400">
                  <c:v>-4.66932466450191E-3</c:v>
                </c:pt>
                <c:pt idx="401">
                  <c:v>-4.6838109722696798E-3</c:v>
                </c:pt>
                <c:pt idx="402">
                  <c:v>-4.6974513832253404E-3</c:v>
                </c:pt>
                <c:pt idx="403">
                  <c:v>-4.7122740117927098E-3</c:v>
                </c:pt>
                <c:pt idx="404">
                  <c:v>-4.7271897460066702E-3</c:v>
                </c:pt>
                <c:pt idx="405">
                  <c:v>-4.7430403578212401E-3</c:v>
                </c:pt>
                <c:pt idx="406">
                  <c:v>-4.7566946592274796E-3</c:v>
                </c:pt>
                <c:pt idx="407">
                  <c:v>-4.7703492850096098E-3</c:v>
                </c:pt>
                <c:pt idx="408">
                  <c:v>-4.7849766226712902E-3</c:v>
                </c:pt>
                <c:pt idx="409">
                  <c:v>-4.7997244916262796E-3</c:v>
                </c:pt>
                <c:pt idx="410">
                  <c:v>-4.8133863499288197E-3</c:v>
                </c:pt>
                <c:pt idx="411">
                  <c:v>-4.82704857352556E-3</c:v>
                </c:pt>
                <c:pt idx="412">
                  <c:v>-4.8407111821139499E-3</c:v>
                </c:pt>
                <c:pt idx="413">
                  <c:v>-4.8543741989186904E-3</c:v>
                </c:pt>
                <c:pt idx="414">
                  <c:v>-4.8680376498484697E-3</c:v>
                </c:pt>
                <c:pt idx="415">
                  <c:v>-4.8817015635593602E-3</c:v>
                </c:pt>
                <c:pt idx="416">
                  <c:v>-4.89654973390678E-3</c:v>
                </c:pt>
                <c:pt idx="417">
                  <c:v>-4.91021785622102E-3</c:v>
                </c:pt>
                <c:pt idx="418">
                  <c:v>-4.9238865248109297E-3</c:v>
                </c:pt>
                <c:pt idx="419">
                  <c:v>-4.9375557634680298E-3</c:v>
                </c:pt>
                <c:pt idx="420">
                  <c:v>-4.9512255938556097E-3</c:v>
                </c:pt>
                <c:pt idx="421">
                  <c:v>-4.96489603503723E-3</c:v>
                </c:pt>
                <c:pt idx="422">
                  <c:v>-4.9798098370415602E-3</c:v>
                </c:pt>
                <c:pt idx="423">
                  <c:v>-4.9948124533655399E-3</c:v>
                </c:pt>
                <c:pt idx="424">
                  <c:v>-5.00849104781692E-3</c:v>
                </c:pt>
                <c:pt idx="425">
                  <c:v>-5.0234618612756202E-3</c:v>
                </c:pt>
                <c:pt idx="426">
                  <c:v>-5.0382997264074103E-3</c:v>
                </c:pt>
                <c:pt idx="427">
                  <c:v>-5.0519865855347098E-3</c:v>
                </c:pt>
                <c:pt idx="428">
                  <c:v>-5.0681165626675498E-3</c:v>
                </c:pt>
                <c:pt idx="429">
                  <c:v>-5.08181093959787E-3</c:v>
                </c:pt>
                <c:pt idx="430">
                  <c:v>-5.0955059857811296E-3</c:v>
                </c:pt>
                <c:pt idx="431">
                  <c:v>-5.1092016981572098E-3</c:v>
                </c:pt>
                <c:pt idx="432">
                  <c:v>-5.1228980721700996E-3</c:v>
                </c:pt>
                <c:pt idx="433">
                  <c:v>-5.1376862283115396E-3</c:v>
                </c:pt>
                <c:pt idx="434">
                  <c:v>-5.1513870067027602E-3</c:v>
                </c:pt>
                <c:pt idx="435">
                  <c:v>-5.16508842568217E-3</c:v>
                </c:pt>
                <c:pt idx="436">
                  <c:v>-5.1787904764123904E-3</c:v>
                </c:pt>
                <c:pt idx="437">
                  <c:v>-5.1924931488223297E-3</c:v>
                </c:pt>
                <c:pt idx="438">
                  <c:v>-5.2084673693835199E-3</c:v>
                </c:pt>
                <c:pt idx="439">
                  <c:v>-5.2221774601866099E-3</c:v>
                </c:pt>
                <c:pt idx="440">
                  <c:v>-5.2358881362140298E-3</c:v>
                </c:pt>
                <c:pt idx="441">
                  <c:v>-5.2495993844072601E-3</c:v>
                </c:pt>
                <c:pt idx="442">
                  <c:v>-5.2633111923571004E-3</c:v>
                </c:pt>
                <c:pt idx="443">
                  <c:v>-5.2770235472974899E-3</c:v>
                </c:pt>
                <c:pt idx="444">
                  <c:v>-5.2907364362850696E-3</c:v>
                </c:pt>
                <c:pt idx="445">
                  <c:v>-5.3044498478030597E-3</c:v>
                </c:pt>
                <c:pt idx="446">
                  <c:v>-5.3181637702301998E-3</c:v>
                </c:pt>
                <c:pt idx="447">
                  <c:v>-5.3318781924019901E-3</c:v>
                </c:pt>
                <c:pt idx="448">
                  <c:v>-5.3455931051073699E-3</c:v>
                </c:pt>
                <c:pt idx="449">
                  <c:v>-5.3593084991773697E-3</c:v>
                </c:pt>
                <c:pt idx="450">
                  <c:v>-5.3730243650835698E-3</c:v>
                </c:pt>
                <c:pt idx="451">
                  <c:v>-5.3867406957087902E-3</c:v>
                </c:pt>
                <c:pt idx="452">
                  <c:v>-5.4004574860542897E-3</c:v>
                </c:pt>
                <c:pt idx="453">
                  <c:v>-5.41546946766518E-3</c:v>
                </c:pt>
                <c:pt idx="454">
                  <c:v>-5.4291901892283599E-3</c:v>
                </c:pt>
                <c:pt idx="455">
                  <c:v>-5.4429113598058699E-3</c:v>
                </c:pt>
                <c:pt idx="456">
                  <c:v>-5.4566329745010904E-3</c:v>
                </c:pt>
                <c:pt idx="457">
                  <c:v>-5.4703550269661503E-3</c:v>
                </c:pt>
                <c:pt idx="458">
                  <c:v>-5.4840775109200801E-3</c:v>
                </c:pt>
                <c:pt idx="459">
                  <c:v>-5.4978004193634803E-3</c:v>
                </c:pt>
                <c:pt idx="460">
                  <c:v>-5.5115237437602001E-3</c:v>
                </c:pt>
                <c:pt idx="461">
                  <c:v>-5.5264062045911203E-3</c:v>
                </c:pt>
                <c:pt idx="462">
                  <c:v>-5.5401334547225704E-3</c:v>
                </c:pt>
                <c:pt idx="463">
                  <c:v>-5.5538610935650301E-3</c:v>
                </c:pt>
                <c:pt idx="464">
                  <c:v>-5.5675891139360303E-3</c:v>
                </c:pt>
                <c:pt idx="465">
                  <c:v>-5.5825690039733797E-3</c:v>
                </c:pt>
                <c:pt idx="466">
                  <c:v>-5.5963009435917501E-3</c:v>
                </c:pt>
                <c:pt idx="467">
                  <c:v>-5.61003325395919E-3</c:v>
                </c:pt>
                <c:pt idx="468">
                  <c:v>-5.6237659361969101E-3</c:v>
                </c:pt>
                <c:pt idx="469">
                  <c:v>-5.63749899402887E-3</c:v>
                </c:pt>
                <c:pt idx="470">
                  <c:v>-5.65123243340661E-3</c:v>
                </c:pt>
                <c:pt idx="471">
                  <c:v>-5.6649662618821596E-3</c:v>
                </c:pt>
                <c:pt idx="472">
                  <c:v>-5.6787004876922998E-3</c:v>
                </c:pt>
                <c:pt idx="473">
                  <c:v>-5.6939425836656397E-3</c:v>
                </c:pt>
                <c:pt idx="474">
                  <c:v>-5.7088273081094499E-3</c:v>
                </c:pt>
                <c:pt idx="475">
                  <c:v>-5.7225690999526896E-3</c:v>
                </c:pt>
                <c:pt idx="476">
                  <c:v>-5.7363113194481797E-3</c:v>
                </c:pt>
                <c:pt idx="477">
                  <c:v>-5.7525600649049897E-3</c:v>
                </c:pt>
                <c:pt idx="478">
                  <c:v>-5.7663094029678204E-3</c:v>
                </c:pt>
                <c:pt idx="479">
                  <c:v>-5.7800591803553198E-3</c:v>
                </c:pt>
                <c:pt idx="480">
                  <c:v>-5.7938093990894599E-3</c:v>
                </c:pt>
                <c:pt idx="481">
                  <c:v>-5.8075600593749301E-3</c:v>
                </c:pt>
                <c:pt idx="482">
                  <c:v>-5.8213111608292198E-3</c:v>
                </c:pt>
                <c:pt idx="483">
                  <c:v>-5.8350627032768597E-3</c:v>
                </c:pt>
                <c:pt idx="484">
                  <c:v>-5.8488146851360901E-3</c:v>
                </c:pt>
                <c:pt idx="485">
                  <c:v>-5.8625671039908497E-3</c:v>
                </c:pt>
                <c:pt idx="486">
                  <c:v>-5.8763199564787804E-3</c:v>
                </c:pt>
                <c:pt idx="487">
                  <c:v>-5.8900732382357801E-3</c:v>
                </c:pt>
                <c:pt idx="488">
                  <c:v>-5.9038269444407401E-3</c:v>
                </c:pt>
                <c:pt idx="489">
                  <c:v>-5.9189530861637101E-3</c:v>
                </c:pt>
                <c:pt idx="490">
                  <c:v>-5.9327108238838499E-3</c:v>
                </c:pt>
                <c:pt idx="491">
                  <c:v>-5.9464689672523996E-3</c:v>
                </c:pt>
                <c:pt idx="492">
                  <c:v>-5.9602275096764003E-3</c:v>
                </c:pt>
                <c:pt idx="493">
                  <c:v>-5.9739864449484103E-3</c:v>
                </c:pt>
                <c:pt idx="494">
                  <c:v>-5.98774576852917E-3</c:v>
                </c:pt>
                <c:pt idx="495">
                  <c:v>-6.0015054777559796E-3</c:v>
                </c:pt>
                <c:pt idx="496">
                  <c:v>-6.0165682728466202E-3</c:v>
                </c:pt>
                <c:pt idx="497">
                  <c:v>-6.0303319536282101E-3</c:v>
                </c:pt>
                <c:pt idx="498">
                  <c:v>-6.0440960245033704E-3</c:v>
                </c:pt>
                <c:pt idx="499">
                  <c:v>-6.0578604933946602E-3</c:v>
                </c:pt>
                <c:pt idx="500">
                  <c:v>-6.0728478460259604E-3</c:v>
                </c:pt>
                <c:pt idx="501">
                  <c:v>-6.0866162980541703E-3</c:v>
                </c:pt>
                <c:pt idx="502">
                  <c:v>-6.1003851898011599E-3</c:v>
                </c:pt>
                <c:pt idx="503">
                  <c:v>-6.1141545381735796E-3</c:v>
                </c:pt>
                <c:pt idx="504">
                  <c:v>-6.1279243609786496E-3</c:v>
                </c:pt>
                <c:pt idx="505">
                  <c:v>-6.1430768745282197E-3</c:v>
                </c:pt>
                <c:pt idx="506">
                  <c:v>-6.1568508656590004E-3</c:v>
                </c:pt>
                <c:pt idx="507">
                  <c:v>-6.1706253805433996E-3</c:v>
                </c:pt>
                <c:pt idx="508">
                  <c:v>-6.1844004326752303E-3</c:v>
                </c:pt>
                <c:pt idx="509">
                  <c:v>-6.1981760334372197E-3</c:v>
                </c:pt>
                <c:pt idx="510">
                  <c:v>-6.21195219080621E-3</c:v>
                </c:pt>
                <c:pt idx="511">
                  <c:v>-6.2257289099693401E-3</c:v>
                </c:pt>
                <c:pt idx="512">
                  <c:v>-6.2395061929484399E-3</c:v>
                </c:pt>
                <c:pt idx="513">
                  <c:v>-6.2549208850256896E-3</c:v>
                </c:pt>
                <c:pt idx="514">
                  <c:v>-6.2687024984718698E-3</c:v>
                </c:pt>
                <c:pt idx="515">
                  <c:v>-6.2824846673899702E-3</c:v>
                </c:pt>
                <c:pt idx="516">
                  <c:v>-6.2978617934665903E-3</c:v>
                </c:pt>
                <c:pt idx="517">
                  <c:v>-6.31317423536586E-3</c:v>
                </c:pt>
                <c:pt idx="518">
                  <c:v>-6.32696427163555E-3</c:v>
                </c:pt>
                <c:pt idx="519">
                  <c:v>-6.3407548191656699E-3</c:v>
                </c:pt>
                <c:pt idx="520">
                  <c:v>-6.3545458618150799E-3</c:v>
                </c:pt>
                <c:pt idx="521">
                  <c:v>-6.3696968000859101E-3</c:v>
                </c:pt>
                <c:pt idx="522">
                  <c:v>-6.3834918968593002E-3</c:v>
                </c:pt>
                <c:pt idx="523">
                  <c:v>-6.4000404150008896E-3</c:v>
                </c:pt>
                <c:pt idx="524">
                  <c:v>-6.4138426872946399E-3</c:v>
                </c:pt>
                <c:pt idx="525">
                  <c:v>-6.4276453625338598E-3</c:v>
                </c:pt>
                <c:pt idx="526">
                  <c:v>-6.4414484235857097E-3</c:v>
                </c:pt>
                <c:pt idx="527">
                  <c:v>-6.4552518547639198E-3</c:v>
                </c:pt>
                <c:pt idx="528">
                  <c:v>-6.4705804451942496E-3</c:v>
                </c:pt>
                <c:pt idx="529">
                  <c:v>-6.4843876841216702E-3</c:v>
                </c:pt>
                <c:pt idx="530">
                  <c:v>-6.4981952595080496E-3</c:v>
                </c:pt>
                <c:pt idx="531">
                  <c:v>-6.5120031638523897E-3</c:v>
                </c:pt>
                <c:pt idx="532">
                  <c:v>-6.5258113913814397E-3</c:v>
                </c:pt>
                <c:pt idx="533">
                  <c:v>-6.5396199382636898E-3</c:v>
                </c:pt>
                <c:pt idx="534">
                  <c:v>-6.5534288021442096E-3</c:v>
                </c:pt>
                <c:pt idx="535">
                  <c:v>-6.56723798212701E-3</c:v>
                </c:pt>
                <c:pt idx="536">
                  <c:v>-6.5810474780189903E-3</c:v>
                </c:pt>
                <c:pt idx="537">
                  <c:v>-6.5948572897757797E-3</c:v>
                </c:pt>
                <c:pt idx="538">
                  <c:v>-6.6086674172319403E-3</c:v>
                </c:pt>
                <c:pt idx="539">
                  <c:v>-6.6240822473579803E-3</c:v>
                </c:pt>
                <c:pt idx="540">
                  <c:v>-6.6378961954499599E-3</c:v>
                </c:pt>
                <c:pt idx="541">
                  <c:v>-6.6531772435114104E-3</c:v>
                </c:pt>
                <c:pt idx="542">
                  <c:v>-6.66699495964794E-3</c:v>
                </c:pt>
                <c:pt idx="543">
                  <c:v>-6.68081297509787E-3</c:v>
                </c:pt>
                <c:pt idx="544">
                  <c:v>-6.6946312816635496E-3</c:v>
                </c:pt>
                <c:pt idx="545">
                  <c:v>-6.71141042332489E-3</c:v>
                </c:pt>
                <c:pt idx="546">
                  <c:v>-6.7252354843468799E-3</c:v>
                </c:pt>
                <c:pt idx="547">
                  <c:v>-6.7390608052413301E-3</c:v>
                </c:pt>
                <c:pt idx="548">
                  <c:v>-6.7528863746326197E-3</c:v>
                </c:pt>
                <c:pt idx="549">
                  <c:v>-6.7667121811976899E-3</c:v>
                </c:pt>
                <c:pt idx="550">
                  <c:v>-6.7805382146127399E-3</c:v>
                </c:pt>
                <c:pt idx="551">
                  <c:v>-6.7943644656038903E-3</c:v>
                </c:pt>
                <c:pt idx="552">
                  <c:v>-6.8081909261297202E-3</c:v>
                </c:pt>
                <c:pt idx="553">
                  <c:v>-6.82487255272429E-3</c:v>
                </c:pt>
                <c:pt idx="554">
                  <c:v>-6.8404188462371498E-3</c:v>
                </c:pt>
                <c:pt idx="555">
                  <c:v>-6.85425557808659E-3</c:v>
                </c:pt>
                <c:pt idx="556">
                  <c:v>-6.8680925029743402E-3</c:v>
                </c:pt>
                <c:pt idx="557">
                  <c:v>-6.8819296189516696E-3</c:v>
                </c:pt>
                <c:pt idx="558">
                  <c:v>-6.8957669239459703E-3</c:v>
                </c:pt>
                <c:pt idx="559">
                  <c:v>-6.9096044155572203E-3</c:v>
                </c:pt>
                <c:pt idx="560">
                  <c:v>-6.9234420899250398E-3</c:v>
                </c:pt>
                <c:pt idx="561">
                  <c:v>-6.9372799419637398E-3</c:v>
                </c:pt>
                <c:pt idx="562">
                  <c:v>-6.9511179665797604E-3</c:v>
                </c:pt>
                <c:pt idx="563">
                  <c:v>-6.9649561570526803E-3</c:v>
                </c:pt>
                <c:pt idx="564">
                  <c:v>-6.9787945060751696E-3</c:v>
                </c:pt>
                <c:pt idx="565">
                  <c:v>-6.99263300611324E-3</c:v>
                </c:pt>
                <c:pt idx="566">
                  <c:v>-7.0064716497129703E-3</c:v>
                </c:pt>
                <c:pt idx="567">
                  <c:v>-7.02031042962968E-3</c:v>
                </c:pt>
                <c:pt idx="568">
                  <c:v>-7.03414933876773E-3</c:v>
                </c:pt>
                <c:pt idx="569">
                  <c:v>-7.04798837021944E-3</c:v>
                </c:pt>
                <c:pt idx="570">
                  <c:v>-7.0618275161276204E-3</c:v>
                </c:pt>
                <c:pt idx="571">
                  <c:v>-7.0756667701348296E-3</c:v>
                </c:pt>
                <c:pt idx="572">
                  <c:v>-7.0895061248985999E-3</c:v>
                </c:pt>
                <c:pt idx="573">
                  <c:v>-7.1047777309003798E-3</c:v>
                </c:pt>
                <c:pt idx="574">
                  <c:v>-7.1186204725506401E-3</c:v>
                </c:pt>
                <c:pt idx="575">
                  <c:v>-7.1324632978011903E-3</c:v>
                </c:pt>
                <c:pt idx="576">
                  <c:v>-7.1463062033903599E-3</c:v>
                </c:pt>
                <c:pt idx="577">
                  <c:v>-7.1601491875403897E-3</c:v>
                </c:pt>
                <c:pt idx="578">
                  <c:v>-7.1739922497124804E-3</c:v>
                </c:pt>
                <c:pt idx="579">
                  <c:v>-7.1878353904343203E-3</c:v>
                </c:pt>
                <c:pt idx="580">
                  <c:v>-7.2016786100573497E-3</c:v>
                </c:pt>
                <c:pt idx="581">
                  <c:v>-7.2155219087722501E-3</c:v>
                </c:pt>
                <c:pt idx="582">
                  <c:v>-7.2293652863828798E-3</c:v>
                </c:pt>
                <c:pt idx="583">
                  <c:v>-7.2432087403316199E-3</c:v>
                </c:pt>
                <c:pt idx="584">
                  <c:v>-7.2570522658301799E-3</c:v>
                </c:pt>
                <c:pt idx="585">
                  <c:v>-7.2708958569194897E-3</c:v>
                </c:pt>
                <c:pt idx="586">
                  <c:v>-7.2847395054990802E-3</c:v>
                </c:pt>
                <c:pt idx="587">
                  <c:v>-7.2985832013804496E-3</c:v>
                </c:pt>
                <c:pt idx="588">
                  <c:v>-7.31242693264849E-3</c:v>
                </c:pt>
                <c:pt idx="589">
                  <c:v>-7.3262706870416798E-3</c:v>
                </c:pt>
                <c:pt idx="590">
                  <c:v>-7.3417457647666001E-3</c:v>
                </c:pt>
                <c:pt idx="591">
                  <c:v>-7.3555926696945301E-3</c:v>
                </c:pt>
                <c:pt idx="592">
                  <c:v>-7.3711889289953796E-3</c:v>
                </c:pt>
                <c:pt idx="593">
                  <c:v>-7.3850389632856301E-3</c:v>
                </c:pt>
                <c:pt idx="594">
                  <c:v>-7.3988889688804604E-3</c:v>
                </c:pt>
                <c:pt idx="595">
                  <c:v>-7.41273894175972E-3</c:v>
                </c:pt>
                <c:pt idx="596">
                  <c:v>-7.4281465161625503E-3</c:v>
                </c:pt>
                <c:pt idx="597">
                  <c:v>-7.4419995532343996E-3</c:v>
                </c:pt>
                <c:pt idx="598">
                  <c:v>-7.4558525603124403E-3</c:v>
                </c:pt>
                <c:pt idx="599">
                  <c:v>-7.4697055403707604E-3</c:v>
                </c:pt>
                <c:pt idx="600">
                  <c:v>-7.4835584964732301E-3</c:v>
                </c:pt>
                <c:pt idx="601">
                  <c:v>-7.4974114304235898E-3</c:v>
                </c:pt>
                <c:pt idx="602">
                  <c:v>-7.51293542557834E-3</c:v>
                </c:pt>
                <c:pt idx="603">
                  <c:v>-7.5283765163766704E-3</c:v>
                </c:pt>
                <c:pt idx="604">
                  <c:v>-7.5439084452902398E-3</c:v>
                </c:pt>
                <c:pt idx="605">
                  <c:v>-7.5577710056230502E-3</c:v>
                </c:pt>
                <c:pt idx="606">
                  <c:v>-7.5716335457417204E-3</c:v>
                </c:pt>
                <c:pt idx="607">
                  <c:v>-7.5854960642683499E-3</c:v>
                </c:pt>
                <c:pt idx="608">
                  <c:v>-7.5993585593618499E-3</c:v>
                </c:pt>
                <c:pt idx="609">
                  <c:v>-7.61322102935005E-3</c:v>
                </c:pt>
                <c:pt idx="610">
                  <c:v>-7.6270834729629299E-3</c:v>
                </c:pt>
                <c:pt idx="611">
                  <c:v>-7.6409458890697004E-3</c:v>
                </c:pt>
                <c:pt idx="612">
                  <c:v>-7.6548082768819001E-3</c:v>
                </c:pt>
                <c:pt idx="613">
                  <c:v>-7.6703386834487903E-3</c:v>
                </c:pt>
                <c:pt idx="614">
                  <c:v>-7.6842041233721103E-3</c:v>
                </c:pt>
                <c:pt idx="615">
                  <c:v>-7.6980695311294201E-3</c:v>
                </c:pt>
                <c:pt idx="616">
                  <c:v>-7.7138547216428904E-3</c:v>
                </c:pt>
                <c:pt idx="617">
                  <c:v>-7.7277232520441899E-3</c:v>
                </c:pt>
                <c:pt idx="618">
                  <c:v>-7.7415917469193501E-3</c:v>
                </c:pt>
                <c:pt idx="619">
                  <c:v>-7.7554602053991201E-3</c:v>
                </c:pt>
                <c:pt idx="620">
                  <c:v>-7.7693286259358802E-3</c:v>
                </c:pt>
                <c:pt idx="621">
                  <c:v>-7.7831970083730101E-3</c:v>
                </c:pt>
                <c:pt idx="622">
                  <c:v>-7.7970653535695596E-3</c:v>
                </c:pt>
                <c:pt idx="623">
                  <c:v>-7.8128275116939594E-3</c:v>
                </c:pt>
                <c:pt idx="624">
                  <c:v>-7.8266989693675203E-3</c:v>
                </c:pt>
                <c:pt idx="625">
                  <c:v>-7.8405704004747001E-3</c:v>
                </c:pt>
                <c:pt idx="626">
                  <c:v>-7.8544418133209594E-3</c:v>
                </c:pt>
                <c:pt idx="627">
                  <c:v>-7.8683132178903794E-3</c:v>
                </c:pt>
                <c:pt idx="628">
                  <c:v>-7.8841389544380708E-3</c:v>
                </c:pt>
                <c:pt idx="629">
                  <c:v>-7.8980137006297007E-3</c:v>
                </c:pt>
                <c:pt idx="630">
                  <c:v>-7.9118884770304505E-3</c:v>
                </c:pt>
                <c:pt idx="631">
                  <c:v>-7.9257632973881598E-3</c:v>
                </c:pt>
                <c:pt idx="632">
                  <c:v>-7.9415293867690692E-3</c:v>
                </c:pt>
                <c:pt idx="633">
                  <c:v>-7.9554076595239193E-3</c:v>
                </c:pt>
                <c:pt idx="634">
                  <c:v>-7.9692860133352694E-3</c:v>
                </c:pt>
                <c:pt idx="635">
                  <c:v>-7.9831644604580095E-3</c:v>
                </c:pt>
                <c:pt idx="636">
                  <c:v>-7.9970430127282895E-3</c:v>
                </c:pt>
                <c:pt idx="637">
                  <c:v>-8.0109216821635902E-3</c:v>
                </c:pt>
                <c:pt idx="638">
                  <c:v>-8.0248004821144407E-3</c:v>
                </c:pt>
                <c:pt idx="639">
                  <c:v>-8.0405900990826295E-3</c:v>
                </c:pt>
                <c:pt idx="640">
                  <c:v>-8.0544725332283001E-3</c:v>
                </c:pt>
                <c:pt idx="641">
                  <c:v>-8.0683551468753393E-3</c:v>
                </c:pt>
                <c:pt idx="642">
                  <c:v>-8.0839768201610394E-3</c:v>
                </c:pt>
                <c:pt idx="643">
                  <c:v>-8.0978629919985796E-3</c:v>
                </c:pt>
                <c:pt idx="644">
                  <c:v>-8.1117494055629492E-3</c:v>
                </c:pt>
                <c:pt idx="645">
                  <c:v>-8.1256360820560203E-3</c:v>
                </c:pt>
                <c:pt idx="646">
                  <c:v>-8.1395230411720598E-3</c:v>
                </c:pt>
                <c:pt idx="647">
                  <c:v>-8.1534103015547792E-3</c:v>
                </c:pt>
                <c:pt idx="648">
                  <c:v>-8.1672978809721897E-3</c:v>
                </c:pt>
                <c:pt idx="649">
                  <c:v>-8.1828869860863396E-3</c:v>
                </c:pt>
                <c:pt idx="650">
                  <c:v>-8.1967784413691201E-3</c:v>
                </c:pt>
                <c:pt idx="651">
                  <c:v>-8.2106702614353592E-3</c:v>
                </c:pt>
                <c:pt idx="652">
                  <c:v>-8.2245624602282508E-3</c:v>
                </c:pt>
                <c:pt idx="653">
                  <c:v>-8.2384550508100892E-3</c:v>
                </c:pt>
                <c:pt idx="654">
                  <c:v>-8.2523480451924692E-3</c:v>
                </c:pt>
                <c:pt idx="655">
                  <c:v>-8.2662414544247692E-3</c:v>
                </c:pt>
                <c:pt idx="656">
                  <c:v>-8.2821866117070101E-3</c:v>
                </c:pt>
                <c:pt idx="657">
                  <c:v>-8.2960840678309809E-3</c:v>
                </c:pt>
                <c:pt idx="658">
                  <c:v>-8.3099819657625994E-3</c:v>
                </c:pt>
                <c:pt idx="659">
                  <c:v>-8.3238803124149607E-3</c:v>
                </c:pt>
                <c:pt idx="660">
                  <c:v>-8.3377791140335205E-3</c:v>
                </c:pt>
                <c:pt idx="661">
                  <c:v>-8.3516783757688201E-3</c:v>
                </c:pt>
                <c:pt idx="662">
                  <c:v>-8.3655781017160299E-3</c:v>
                </c:pt>
                <c:pt idx="663">
                  <c:v>-8.3794782948488807E-3</c:v>
                </c:pt>
                <c:pt idx="664">
                  <c:v>-8.3933789569742793E-3</c:v>
                </c:pt>
                <c:pt idx="665">
                  <c:v>-8.4072800888891509E-3</c:v>
                </c:pt>
                <c:pt idx="666">
                  <c:v>-8.4211816900798802E-3</c:v>
                </c:pt>
                <c:pt idx="667">
                  <c:v>-8.4350837588298595E-3</c:v>
                </c:pt>
                <c:pt idx="668">
                  <c:v>-8.4489862921182692E-3</c:v>
                </c:pt>
                <c:pt idx="669">
                  <c:v>-8.4628892853891198E-3</c:v>
                </c:pt>
                <c:pt idx="670">
                  <c:v>-8.4767927331389995E-3</c:v>
                </c:pt>
                <c:pt idx="671">
                  <c:v>-8.4906966294786904E-3</c:v>
                </c:pt>
                <c:pt idx="672">
                  <c:v>-8.5046009672369808E-3</c:v>
                </c:pt>
                <c:pt idx="673">
                  <c:v>-8.5185057379731904E-3</c:v>
                </c:pt>
                <c:pt idx="674">
                  <c:v>-8.5324109327317103E-3</c:v>
                </c:pt>
                <c:pt idx="675">
                  <c:v>-8.5463165416059892E-3</c:v>
                </c:pt>
                <c:pt idx="676">
                  <c:v>-8.5602225530757806E-3</c:v>
                </c:pt>
                <c:pt idx="677">
                  <c:v>-8.5741289553268197E-3</c:v>
                </c:pt>
                <c:pt idx="678">
                  <c:v>-8.5880357362285008E-3</c:v>
                </c:pt>
                <c:pt idx="679">
                  <c:v>-8.6019428829895508E-3</c:v>
                </c:pt>
                <c:pt idx="680">
                  <c:v>-8.6178586427496807E-3</c:v>
                </c:pt>
                <c:pt idx="681">
                  <c:v>-8.63176977325417E-3</c:v>
                </c:pt>
                <c:pt idx="682">
                  <c:v>-8.6456812267180199E-3</c:v>
                </c:pt>
                <c:pt idx="683">
                  <c:v>-8.6595929887156795E-3</c:v>
                </c:pt>
                <c:pt idx="684">
                  <c:v>-8.6735050449184004E-3</c:v>
                </c:pt>
                <c:pt idx="685">
                  <c:v>-8.6874173813631904E-3</c:v>
                </c:pt>
                <c:pt idx="686">
                  <c:v>-8.7013299844742095E-3</c:v>
                </c:pt>
                <c:pt idx="687">
                  <c:v>-8.7152428414012297E-3</c:v>
                </c:pt>
                <c:pt idx="688">
                  <c:v>-8.7291559397582302E-3</c:v>
                </c:pt>
                <c:pt idx="689">
                  <c:v>-8.7430692687034892E-3</c:v>
                </c:pt>
                <c:pt idx="690">
                  <c:v>-8.7569828168940801E-3</c:v>
                </c:pt>
                <c:pt idx="691">
                  <c:v>-8.7708965741193409E-3</c:v>
                </c:pt>
                <c:pt idx="692">
                  <c:v>-8.7848105304463506E-3</c:v>
                </c:pt>
                <c:pt idx="693">
                  <c:v>-8.7987246759213406E-3</c:v>
                </c:pt>
                <c:pt idx="694">
                  <c:v>-8.8126390006635393E-3</c:v>
                </c:pt>
                <c:pt idx="695">
                  <c:v>-8.82655349480636E-3</c:v>
                </c:pt>
                <c:pt idx="696">
                  <c:v>-8.8404681484759006E-3</c:v>
                </c:pt>
                <c:pt idx="697">
                  <c:v>-8.8543829526975606E-3</c:v>
                </c:pt>
                <c:pt idx="698">
                  <c:v>-8.8682978984382203E-3</c:v>
                </c:pt>
                <c:pt idx="699">
                  <c:v>-8.8822129766452807E-3</c:v>
                </c:pt>
                <c:pt idx="700">
                  <c:v>-8.8961281781777101E-3</c:v>
                </c:pt>
                <c:pt idx="701">
                  <c:v>-8.9100434944751807E-3</c:v>
                </c:pt>
                <c:pt idx="702">
                  <c:v>-8.92395891672783E-3</c:v>
                </c:pt>
                <c:pt idx="703">
                  <c:v>-8.93787443621109E-3</c:v>
                </c:pt>
                <c:pt idx="704">
                  <c:v>-8.9517900446929605E-3</c:v>
                </c:pt>
                <c:pt idx="705">
                  <c:v>-8.9657057350589191E-3</c:v>
                </c:pt>
                <c:pt idx="706">
                  <c:v>-8.9796215008337392E-3</c:v>
                </c:pt>
                <c:pt idx="707">
                  <c:v>-8.9935373359043801E-3</c:v>
                </c:pt>
                <c:pt idx="708">
                  <c:v>-9.0074532364235807E-3</c:v>
                </c:pt>
                <c:pt idx="709">
                  <c:v>-9.0213692015997E-3</c:v>
                </c:pt>
                <c:pt idx="710">
                  <c:v>-9.0352852335294602E-3</c:v>
                </c:pt>
                <c:pt idx="711">
                  <c:v>-9.0492013366219592E-3</c:v>
                </c:pt>
                <c:pt idx="712">
                  <c:v>-9.0631175160873594E-3</c:v>
                </c:pt>
                <c:pt idx="713">
                  <c:v>-9.07703377812028E-3</c:v>
                </c:pt>
                <c:pt idx="714">
                  <c:v>-9.0909501296486204E-3</c:v>
                </c:pt>
                <c:pt idx="715">
                  <c:v>-9.1048665775008992E-3</c:v>
                </c:pt>
                <c:pt idx="716">
                  <c:v>-9.1187831293136293E-3</c:v>
                </c:pt>
                <c:pt idx="717">
                  <c:v>-9.1326997921475101E-3</c:v>
                </c:pt>
                <c:pt idx="718">
                  <c:v>-9.1466165717368798E-3</c:v>
                </c:pt>
                <c:pt idx="719">
                  <c:v>-9.1605334736408403E-3</c:v>
                </c:pt>
                <c:pt idx="720">
                  <c:v>-9.1744505020201796E-3</c:v>
                </c:pt>
                <c:pt idx="721">
                  <c:v>-9.1883676610975407E-3</c:v>
                </c:pt>
                <c:pt idx="722">
                  <c:v>-9.2022849547161306E-3</c:v>
                </c:pt>
                <c:pt idx="723">
                  <c:v>-9.2203026891523408E-3</c:v>
                </c:pt>
                <c:pt idx="724">
                  <c:v>-9.2342266492735706E-3</c:v>
                </c:pt>
                <c:pt idx="725">
                  <c:v>-9.2481507529312799E-3</c:v>
                </c:pt>
                <c:pt idx="726">
                  <c:v>-9.2643783046190906E-3</c:v>
                </c:pt>
                <c:pt idx="727">
                  <c:v>-9.2783059559865804E-3</c:v>
                </c:pt>
                <c:pt idx="728">
                  <c:v>-9.2922337553322607E-3</c:v>
                </c:pt>
                <c:pt idx="729">
                  <c:v>-9.3061617031981493E-3</c:v>
                </c:pt>
                <c:pt idx="730">
                  <c:v>-9.3200897992869701E-3</c:v>
                </c:pt>
                <c:pt idx="731">
                  <c:v>-9.3340180429869607E-3</c:v>
                </c:pt>
                <c:pt idx="732">
                  <c:v>-9.3479464327487702E-3</c:v>
                </c:pt>
                <c:pt idx="733">
                  <c:v>-9.3638793512094507E-3</c:v>
                </c:pt>
                <c:pt idx="734">
                  <c:v>-9.3778112145873494E-3</c:v>
                </c:pt>
                <c:pt idx="735">
                  <c:v>-9.3938900649971208E-3</c:v>
                </c:pt>
                <c:pt idx="736">
                  <c:v>-9.4098513103377801E-3</c:v>
                </c:pt>
                <c:pt idx="737">
                  <c:v>-9.4257823649694407E-3</c:v>
                </c:pt>
                <c:pt idx="738">
                  <c:v>-9.4397243695074594E-3</c:v>
                </c:pt>
                <c:pt idx="739">
                  <c:v>-9.4536664923692004E-3</c:v>
                </c:pt>
                <c:pt idx="740">
                  <c:v>-9.4676087310292204E-3</c:v>
                </c:pt>
                <c:pt idx="741">
                  <c:v>-9.4815510853801192E-3</c:v>
                </c:pt>
                <c:pt idx="742">
                  <c:v>-9.4976109547432307E-3</c:v>
                </c:pt>
                <c:pt idx="743">
                  <c:v>-9.5115568550717192E-3</c:v>
                </c:pt>
                <c:pt idx="744">
                  <c:v>-9.5255028853975503E-3</c:v>
                </c:pt>
                <c:pt idx="745">
                  <c:v>-9.5394490549974304E-3</c:v>
                </c:pt>
                <c:pt idx="746">
                  <c:v>-9.5533953747038696E-3</c:v>
                </c:pt>
                <c:pt idx="747">
                  <c:v>-9.5673418555523304E-3</c:v>
                </c:pt>
                <c:pt idx="748">
                  <c:v>-9.5812885081473197E-3</c:v>
                </c:pt>
                <c:pt idx="749">
                  <c:v>-9.5952353416562507E-3</c:v>
                </c:pt>
                <c:pt idx="750">
                  <c:v>-9.6091823644101106E-3</c:v>
                </c:pt>
                <c:pt idx="751">
                  <c:v>-9.6255058170645492E-3</c:v>
                </c:pt>
                <c:pt idx="752">
                  <c:v>-9.6394564437717704E-3</c:v>
                </c:pt>
                <c:pt idx="753">
                  <c:v>-9.6557495411436402E-3</c:v>
                </c:pt>
                <c:pt idx="754">
                  <c:v>-9.6697039188064007E-3</c:v>
                </c:pt>
                <c:pt idx="755">
                  <c:v>-9.68365850643833E-3</c:v>
                </c:pt>
                <c:pt idx="756">
                  <c:v>-9.6976133045707496E-3</c:v>
                </c:pt>
                <c:pt idx="757">
                  <c:v>-9.7115683129802097E-3</c:v>
                </c:pt>
                <c:pt idx="758">
                  <c:v>-9.7255235305795194E-3</c:v>
                </c:pt>
                <c:pt idx="759">
                  <c:v>-9.7394789553534207E-3</c:v>
                </c:pt>
                <c:pt idx="760">
                  <c:v>-9.7534345845224496E-3</c:v>
                </c:pt>
                <c:pt idx="761">
                  <c:v>-9.7696866453352207E-3</c:v>
                </c:pt>
                <c:pt idx="762">
                  <c:v>-9.7836458347635505E-3</c:v>
                </c:pt>
                <c:pt idx="763">
                  <c:v>-9.7976052168114898E-3</c:v>
                </c:pt>
                <c:pt idx="764">
                  <c:v>-9.8115647869565607E-3</c:v>
                </c:pt>
                <c:pt idx="765">
                  <c:v>-9.8255245402691406E-3</c:v>
                </c:pt>
                <c:pt idx="766">
                  <c:v>-9.8394844716958706E-3</c:v>
                </c:pt>
                <c:pt idx="767">
                  <c:v>-9.8534445763414497E-3</c:v>
                </c:pt>
                <c:pt idx="768">
                  <c:v>-9.8674048495445803E-3</c:v>
                </c:pt>
                <c:pt idx="769">
                  <c:v>-9.8813652874464603E-3</c:v>
                </c:pt>
                <c:pt idx="770">
                  <c:v>-9.8953258872788996E-3</c:v>
                </c:pt>
                <c:pt idx="771">
                  <c:v>-9.9092866474311606E-3</c:v>
                </c:pt>
                <c:pt idx="772">
                  <c:v>-9.9232475672524304E-3</c:v>
                </c:pt>
                <c:pt idx="773">
                  <c:v>-9.9372086474472897E-3</c:v>
                </c:pt>
                <c:pt idx="774">
                  <c:v>-9.9511698897820598E-3</c:v>
                </c:pt>
                <c:pt idx="775">
                  <c:v>-9.9651312973481308E-3</c:v>
                </c:pt>
                <c:pt idx="776">
                  <c:v>-9.9790928740137608E-3</c:v>
                </c:pt>
                <c:pt idx="777">
                  <c:v>-9.9930546231737308E-3</c:v>
                </c:pt>
                <c:pt idx="778">
                  <c:v>-1.00070165485088E-2</c:v>
                </c:pt>
                <c:pt idx="779">
                  <c:v>-1.0020978653913E-2</c:v>
                </c:pt>
                <c:pt idx="780">
                  <c:v>-1.00349409431557E-2</c:v>
                </c:pt>
                <c:pt idx="781">
                  <c:v>-1.00489034180115E-2</c:v>
                </c:pt>
                <c:pt idx="782">
                  <c:v>-1.00628660802834E-2</c:v>
                </c:pt>
                <c:pt idx="783">
                  <c:v>-1.00768289313587E-2</c:v>
                </c:pt>
                <c:pt idx="784">
                  <c:v>-1.0090791972413299E-2</c:v>
                </c:pt>
                <c:pt idx="785">
                  <c:v>-1.01047552034932E-2</c:v>
                </c:pt>
                <c:pt idx="786">
                  <c:v>-1.01187186245239E-2</c:v>
                </c:pt>
                <c:pt idx="787">
                  <c:v>-1.0132682234837201E-2</c:v>
                </c:pt>
                <c:pt idx="788">
                  <c:v>-1.0146646033164199E-2</c:v>
                </c:pt>
                <c:pt idx="789">
                  <c:v>-1.01606100182272E-2</c:v>
                </c:pt>
                <c:pt idx="790">
                  <c:v>-1.0174574187895699E-2</c:v>
                </c:pt>
                <c:pt idx="791">
                  <c:v>-1.0188538539482201E-2</c:v>
                </c:pt>
                <c:pt idx="792">
                  <c:v>-1.02025030701876E-2</c:v>
                </c:pt>
                <c:pt idx="793">
                  <c:v>-1.02164677765017E-2</c:v>
                </c:pt>
                <c:pt idx="794">
                  <c:v>-1.02304326546652E-2</c:v>
                </c:pt>
                <c:pt idx="795">
                  <c:v>-1.0244397700810899E-2</c:v>
                </c:pt>
                <c:pt idx="796">
                  <c:v>-1.02583629105364E-2</c:v>
                </c:pt>
                <c:pt idx="797">
                  <c:v>-1.02723282798935E-2</c:v>
                </c:pt>
                <c:pt idx="798">
                  <c:v>-1.02884837823763E-2</c:v>
                </c:pt>
                <c:pt idx="799">
                  <c:v>-1.0302452609207599E-2</c:v>
                </c:pt>
                <c:pt idx="800">
                  <c:v>-1.0316421584462301E-2</c:v>
                </c:pt>
                <c:pt idx="801">
                  <c:v>-1.0330390705377401E-2</c:v>
                </c:pt>
                <c:pt idx="802">
                  <c:v>-1.03467315621419E-2</c:v>
                </c:pt>
                <c:pt idx="803">
                  <c:v>-1.0360704192994201E-2</c:v>
                </c:pt>
                <c:pt idx="804">
                  <c:v>-1.0374676967126E-2</c:v>
                </c:pt>
                <c:pt idx="805">
                  <c:v>-1.0388649885188299E-2</c:v>
                </c:pt>
                <c:pt idx="806">
                  <c:v>-1.04026229483896E-2</c:v>
                </c:pt>
                <c:pt idx="807">
                  <c:v>-1.0416596158311E-2</c:v>
                </c:pt>
                <c:pt idx="808">
                  <c:v>-1.0432883624570699E-2</c:v>
                </c:pt>
                <c:pt idx="809">
                  <c:v>-1.04468602676359E-2</c:v>
                </c:pt>
                <c:pt idx="810">
                  <c:v>-1.0460837061667399E-2</c:v>
                </c:pt>
                <c:pt idx="811">
                  <c:v>-1.0474814007959399E-2</c:v>
                </c:pt>
                <c:pt idx="812">
                  <c:v>-1.0488791107068299E-2</c:v>
                </c:pt>
                <c:pt idx="813">
                  <c:v>-1.05027683585453E-2</c:v>
                </c:pt>
                <c:pt idx="814">
                  <c:v>-1.0516745761592E-2</c:v>
                </c:pt>
                <c:pt idx="815">
                  <c:v>-1.05307233150092E-2</c:v>
                </c:pt>
                <c:pt idx="816">
                  <c:v>-1.05473176556348E-2</c:v>
                </c:pt>
                <c:pt idx="817">
                  <c:v>-1.05612988435591E-2</c:v>
                </c:pt>
                <c:pt idx="818">
                  <c:v>-1.0575280175537299E-2</c:v>
                </c:pt>
                <c:pt idx="819">
                  <c:v>-1.0589261648589299E-2</c:v>
                </c:pt>
                <c:pt idx="820">
                  <c:v>-1.0603243259156601E-2</c:v>
                </c:pt>
                <c:pt idx="821">
                  <c:v>-1.0617225003262201E-2</c:v>
                </c:pt>
                <c:pt idx="822">
                  <c:v>-1.06312068766172E-2</c:v>
                </c:pt>
                <c:pt idx="823">
                  <c:v>-1.06451888742943E-2</c:v>
                </c:pt>
                <c:pt idx="824">
                  <c:v>-1.0659170990988299E-2</c:v>
                </c:pt>
                <c:pt idx="825">
                  <c:v>-1.06731532209505E-2</c:v>
                </c:pt>
                <c:pt idx="826">
                  <c:v>-1.06871355578803E-2</c:v>
                </c:pt>
                <c:pt idx="827">
                  <c:v>-1.07011179951249E-2</c:v>
                </c:pt>
                <c:pt idx="828">
                  <c:v>-1.0715100525435299E-2</c:v>
                </c:pt>
                <c:pt idx="829">
                  <c:v>-1.0729083140902901E-2</c:v>
                </c:pt>
                <c:pt idx="830">
                  <c:v>-1.0743065833086299E-2</c:v>
                </c:pt>
                <c:pt idx="831">
                  <c:v>-1.07570485934673E-2</c:v>
                </c:pt>
                <c:pt idx="832">
                  <c:v>-1.07710314127843E-2</c:v>
                </c:pt>
                <c:pt idx="833">
                  <c:v>-1.0785014282737501E-2</c:v>
                </c:pt>
                <c:pt idx="834">
                  <c:v>-1.08015975695075E-2</c:v>
                </c:pt>
                <c:pt idx="835">
                  <c:v>-1.08155836837301E-2</c:v>
                </c:pt>
                <c:pt idx="836">
                  <c:v>-1.0829569824627299E-2</c:v>
                </c:pt>
                <c:pt idx="837">
                  <c:v>-1.08435559859187E-2</c:v>
                </c:pt>
                <c:pt idx="838">
                  <c:v>-1.08575421626615E-2</c:v>
                </c:pt>
                <c:pt idx="839">
                  <c:v>-1.08715283512947E-2</c:v>
                </c:pt>
                <c:pt idx="840">
                  <c:v>-1.08855145499614E-2</c:v>
                </c:pt>
                <c:pt idx="841">
                  <c:v>-1.08995007575432E-2</c:v>
                </c:pt>
                <c:pt idx="842">
                  <c:v>-1.0913486973355599E-2</c:v>
                </c:pt>
                <c:pt idx="843">
                  <c:v>-1.09274731964934E-2</c:v>
                </c:pt>
                <c:pt idx="844">
                  <c:v>-1.09414594259331E-2</c:v>
                </c:pt>
                <c:pt idx="845">
                  <c:v>-1.09554456607744E-2</c:v>
                </c:pt>
                <c:pt idx="846">
                  <c:v>-1.0969431900387801E-2</c:v>
                </c:pt>
                <c:pt idx="847">
                  <c:v>-1.09834181440216E-2</c:v>
                </c:pt>
                <c:pt idx="848">
                  <c:v>-1.09974043911147E-2</c:v>
                </c:pt>
                <c:pt idx="849">
                  <c:v>-1.10113906413725E-2</c:v>
                </c:pt>
                <c:pt idx="850">
                  <c:v>-1.10253768952516E-2</c:v>
                </c:pt>
                <c:pt idx="851">
                  <c:v>-1.10393631538092E-2</c:v>
                </c:pt>
                <c:pt idx="852">
                  <c:v>-1.1053349418564701E-2</c:v>
                </c:pt>
                <c:pt idx="853">
                  <c:v>-1.1067335691394901E-2</c:v>
                </c:pt>
                <c:pt idx="854">
                  <c:v>-1.10813219744845E-2</c:v>
                </c:pt>
                <c:pt idx="855">
                  <c:v>-1.1095308269929599E-2</c:v>
                </c:pt>
                <c:pt idx="856">
                  <c:v>-1.11092945794717E-2</c:v>
                </c:pt>
                <c:pt idx="857">
                  <c:v>-1.11256827193674E-2</c:v>
                </c:pt>
                <c:pt idx="858">
                  <c:v>-1.1139672258722901E-2</c:v>
                </c:pt>
                <c:pt idx="859">
                  <c:v>-1.11536618173881E-2</c:v>
                </c:pt>
                <c:pt idx="860">
                  <c:v>-1.1167651396442799E-2</c:v>
                </c:pt>
                <c:pt idx="861">
                  <c:v>-1.11816409974355E-2</c:v>
                </c:pt>
                <c:pt idx="862">
                  <c:v>-1.11956306217325E-2</c:v>
                </c:pt>
                <c:pt idx="863">
                  <c:v>-1.12096202704315E-2</c:v>
                </c:pt>
                <c:pt idx="864">
                  <c:v>-1.12236099447928E-2</c:v>
                </c:pt>
                <c:pt idx="865">
                  <c:v>-1.1237599646454001E-2</c:v>
                </c:pt>
                <c:pt idx="866">
                  <c:v>-1.1251589376700699E-2</c:v>
                </c:pt>
                <c:pt idx="867">
                  <c:v>-1.12655791370365E-2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F4F-4678-AABC-270049F8E400}"/>
            </c:ext>
          </c:extLst>
        </c:ser>
        <c:ser>
          <c:idx val="4"/>
          <c:order val="2"/>
          <c:tx>
            <c:strRef>
              <c:f>'AVG Y space_charge'!$I$1</c:f>
              <c:strCache>
                <c:ptCount val="1"/>
                <c:pt idx="0">
                  <c:v>-2.0mm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'AVG Y space_charge'!$I$3:$I$870</c:f>
              <c:numCache>
                <c:formatCode>0.00E+00</c:formatCode>
                <c:ptCount val="868"/>
                <c:pt idx="0">
                  <c:v>2.11420762487882E-3</c:v>
                </c:pt>
                <c:pt idx="1">
                  <c:v>2.2648138646926899E-3</c:v>
                </c:pt>
                <c:pt idx="2">
                  <c:v>2.4212700234684599E-3</c:v>
                </c:pt>
                <c:pt idx="3">
                  <c:v>2.5903330381900399E-3</c:v>
                </c:pt>
                <c:pt idx="4">
                  <c:v>2.76358796312651E-3</c:v>
                </c:pt>
                <c:pt idx="5">
                  <c:v>2.9446467316961902E-3</c:v>
                </c:pt>
                <c:pt idx="6">
                  <c:v>3.1314743826282099E-3</c:v>
                </c:pt>
                <c:pt idx="7">
                  <c:v>3.32623607445213E-3</c:v>
                </c:pt>
                <c:pt idx="8">
                  <c:v>3.52465431479871E-3</c:v>
                </c:pt>
                <c:pt idx="9">
                  <c:v>3.7335562658727599E-3</c:v>
                </c:pt>
                <c:pt idx="10">
                  <c:v>3.9478408516170002E-3</c:v>
                </c:pt>
                <c:pt idx="11">
                  <c:v>4.1717705240386996E-3</c:v>
                </c:pt>
                <c:pt idx="12">
                  <c:v>4.4025478616062704E-3</c:v>
                </c:pt>
                <c:pt idx="13">
                  <c:v>4.6417987931794396E-3</c:v>
                </c:pt>
                <c:pt idx="14">
                  <c:v>4.8878858442064702E-3</c:v>
                </c:pt>
                <c:pt idx="15">
                  <c:v>5.1378135625620297E-3</c:v>
                </c:pt>
                <c:pt idx="16">
                  <c:v>5.3940150584485501E-3</c:v>
                </c:pt>
                <c:pt idx="17">
                  <c:v>5.6679943374170804E-3</c:v>
                </c:pt>
                <c:pt idx="18">
                  <c:v>5.9490908098774799E-3</c:v>
                </c:pt>
                <c:pt idx="19">
                  <c:v>6.2347753623099803E-3</c:v>
                </c:pt>
                <c:pt idx="20">
                  <c:v>6.5418410250603198E-3</c:v>
                </c:pt>
                <c:pt idx="21">
                  <c:v>6.8423561603531699E-3</c:v>
                </c:pt>
                <c:pt idx="22">
                  <c:v>7.1545209802348899E-3</c:v>
                </c:pt>
                <c:pt idx="23">
                  <c:v>7.4788531711928001E-3</c:v>
                </c:pt>
                <c:pt idx="24">
                  <c:v>7.8039015076415202E-3</c:v>
                </c:pt>
                <c:pt idx="25">
                  <c:v>8.1379729477128997E-3</c:v>
                </c:pt>
                <c:pt idx="26">
                  <c:v>8.4746438212495705E-3</c:v>
                </c:pt>
                <c:pt idx="27">
                  <c:v>8.8404360674236206E-3</c:v>
                </c:pt>
                <c:pt idx="28">
                  <c:v>9.2132038716384694E-3</c:v>
                </c:pt>
                <c:pt idx="29">
                  <c:v>9.5814484275997206E-3</c:v>
                </c:pt>
                <c:pt idx="30">
                  <c:v>9.9880807805750003E-3</c:v>
                </c:pt>
                <c:pt idx="31">
                  <c:v>1.03862322506445E-2</c:v>
                </c:pt>
                <c:pt idx="32">
                  <c:v>1.0784076236617601E-2</c:v>
                </c:pt>
                <c:pt idx="33">
                  <c:v>1.11870400664889E-2</c:v>
                </c:pt>
                <c:pt idx="34">
                  <c:v>1.1606082290468001E-2</c:v>
                </c:pt>
                <c:pt idx="35">
                  <c:v>1.2051551540003499E-2</c:v>
                </c:pt>
                <c:pt idx="36">
                  <c:v>1.25007958837835E-2</c:v>
                </c:pt>
                <c:pt idx="37">
                  <c:v>1.29530441583751E-2</c:v>
                </c:pt>
                <c:pt idx="38">
                  <c:v>1.3428836636499899E-2</c:v>
                </c:pt>
                <c:pt idx="39">
                  <c:v>1.38826793942594E-2</c:v>
                </c:pt>
                <c:pt idx="40">
                  <c:v>1.4371238486334099E-2</c:v>
                </c:pt>
                <c:pt idx="41">
                  <c:v>1.48616620371506E-2</c:v>
                </c:pt>
                <c:pt idx="42">
                  <c:v>1.53622825864845E-2</c:v>
                </c:pt>
                <c:pt idx="43">
                  <c:v>1.5866758966616101E-2</c:v>
                </c:pt>
                <c:pt idx="44">
                  <c:v>1.63777583530316E-2</c:v>
                </c:pt>
                <c:pt idx="45">
                  <c:v>1.6908572077991801E-2</c:v>
                </c:pt>
                <c:pt idx="46">
                  <c:v>1.74496782933211E-2</c:v>
                </c:pt>
                <c:pt idx="47">
                  <c:v>1.8015665289761E-2</c:v>
                </c:pt>
                <c:pt idx="48">
                  <c:v>1.8577896006899498E-2</c:v>
                </c:pt>
                <c:pt idx="49">
                  <c:v>1.9146592930511599E-2</c:v>
                </c:pt>
                <c:pt idx="50">
                  <c:v>1.97173790948202E-2</c:v>
                </c:pt>
                <c:pt idx="51">
                  <c:v>2.0297772660754599E-2</c:v>
                </c:pt>
                <c:pt idx="52">
                  <c:v>2.0917623008552998E-2</c:v>
                </c:pt>
                <c:pt idx="53">
                  <c:v>2.1513666317095299E-2</c:v>
                </c:pt>
                <c:pt idx="54">
                  <c:v>2.2141675249839399E-2</c:v>
                </c:pt>
                <c:pt idx="55">
                  <c:v>2.2766277396818899E-2</c:v>
                </c:pt>
                <c:pt idx="56">
                  <c:v>2.33910379529099E-2</c:v>
                </c:pt>
                <c:pt idx="57">
                  <c:v>2.4034896618886602E-2</c:v>
                </c:pt>
                <c:pt idx="58">
                  <c:v>2.46833911587837E-2</c:v>
                </c:pt>
                <c:pt idx="59">
                  <c:v>2.5341297760729801E-2</c:v>
                </c:pt>
                <c:pt idx="60">
                  <c:v>2.5992456147137102E-2</c:v>
                </c:pt>
                <c:pt idx="61">
                  <c:v>2.66686407819967E-2</c:v>
                </c:pt>
                <c:pt idx="62">
                  <c:v>2.7348450293063299E-2</c:v>
                </c:pt>
                <c:pt idx="63">
                  <c:v>2.8025577478537001E-2</c:v>
                </c:pt>
                <c:pt idx="64">
                  <c:v>2.8728896154288901E-2</c:v>
                </c:pt>
                <c:pt idx="65">
                  <c:v>2.9429122992572401E-2</c:v>
                </c:pt>
                <c:pt idx="66">
                  <c:v>3.0119019550125001E-2</c:v>
                </c:pt>
                <c:pt idx="67">
                  <c:v>3.0842094102023099E-2</c:v>
                </c:pt>
                <c:pt idx="68">
                  <c:v>3.1554086845596997E-2</c:v>
                </c:pt>
                <c:pt idx="69">
                  <c:v>3.2293928898715102E-2</c:v>
                </c:pt>
                <c:pt idx="70">
                  <c:v>3.3035390829550801E-2</c:v>
                </c:pt>
                <c:pt idx="71">
                  <c:v>3.3799109568043301E-2</c:v>
                </c:pt>
                <c:pt idx="72">
                  <c:v>3.4600537717522903E-2</c:v>
                </c:pt>
                <c:pt idx="73">
                  <c:v>3.5367447984774501E-2</c:v>
                </c:pt>
                <c:pt idx="74">
                  <c:v>3.6111868031566401E-2</c:v>
                </c:pt>
                <c:pt idx="75">
                  <c:v>3.69092232226668E-2</c:v>
                </c:pt>
                <c:pt idx="76">
                  <c:v>3.7675259380451798E-2</c:v>
                </c:pt>
                <c:pt idx="77">
                  <c:v>3.8504510043782601E-2</c:v>
                </c:pt>
                <c:pt idx="78">
                  <c:v>3.9301141833426402E-2</c:v>
                </c:pt>
                <c:pt idx="79">
                  <c:v>4.0096217488218198E-2</c:v>
                </c:pt>
                <c:pt idx="80">
                  <c:v>4.0897699638040602E-2</c:v>
                </c:pt>
                <c:pt idx="81">
                  <c:v>4.1723062080963998E-2</c:v>
                </c:pt>
                <c:pt idx="82">
                  <c:v>4.2555229608826302E-2</c:v>
                </c:pt>
                <c:pt idx="83">
                  <c:v>4.3366475235793102E-2</c:v>
                </c:pt>
                <c:pt idx="84">
                  <c:v>4.4211191864781202E-2</c:v>
                </c:pt>
                <c:pt idx="85">
                  <c:v>4.5062207989992699E-2</c:v>
                </c:pt>
                <c:pt idx="86">
                  <c:v>4.5929109273359199E-2</c:v>
                </c:pt>
                <c:pt idx="87">
                  <c:v>4.6772513847850701E-2</c:v>
                </c:pt>
                <c:pt idx="88">
                  <c:v>4.7631075139437103E-2</c:v>
                </c:pt>
                <c:pt idx="89">
                  <c:v>4.8536205137521E-2</c:v>
                </c:pt>
                <c:pt idx="90">
                  <c:v>4.9416364525123699E-2</c:v>
                </c:pt>
                <c:pt idx="91">
                  <c:v>5.0291069076058598E-2</c:v>
                </c:pt>
                <c:pt idx="92">
                  <c:v>5.1214282587884803E-2</c:v>
                </c:pt>
                <c:pt idx="93">
                  <c:v>5.2110233626038997E-2</c:v>
                </c:pt>
                <c:pt idx="94">
                  <c:v>5.2954254288088101E-2</c:v>
                </c:pt>
                <c:pt idx="95">
                  <c:v>5.3812544176087398E-2</c:v>
                </c:pt>
                <c:pt idx="96">
                  <c:v>5.4685515153518799E-2</c:v>
                </c:pt>
                <c:pt idx="97">
                  <c:v>5.5585524441540801E-2</c:v>
                </c:pt>
                <c:pt idx="98">
                  <c:v>5.6440948921331703E-2</c:v>
                </c:pt>
                <c:pt idx="99">
                  <c:v>5.7347765956432498E-2</c:v>
                </c:pt>
                <c:pt idx="100">
                  <c:v>5.8258225417161302E-2</c:v>
                </c:pt>
                <c:pt idx="101">
                  <c:v>5.9184950962452999E-2</c:v>
                </c:pt>
                <c:pt idx="102">
                  <c:v>6.0089674035835199E-2</c:v>
                </c:pt>
                <c:pt idx="103">
                  <c:v>6.1010483376671698E-2</c:v>
                </c:pt>
                <c:pt idx="104">
                  <c:v>6.1921223436914002E-2</c:v>
                </c:pt>
                <c:pt idx="105">
                  <c:v>6.2807658175981496E-2</c:v>
                </c:pt>
                <c:pt idx="106">
                  <c:v>6.3737227398233495E-2</c:v>
                </c:pt>
                <c:pt idx="107">
                  <c:v>6.4627988094715594E-2</c:v>
                </c:pt>
                <c:pt idx="108">
                  <c:v>6.5577134975960905E-2</c:v>
                </c:pt>
                <c:pt idx="109">
                  <c:v>6.6486523254843999E-2</c:v>
                </c:pt>
                <c:pt idx="110">
                  <c:v>6.7412537629792602E-2</c:v>
                </c:pt>
                <c:pt idx="111">
                  <c:v>6.8385358925996106E-2</c:v>
                </c:pt>
                <c:pt idx="112">
                  <c:v>6.9331803372894699E-2</c:v>
                </c:pt>
                <c:pt idx="113">
                  <c:v>7.0296249043279802E-2</c:v>
                </c:pt>
                <c:pt idx="114">
                  <c:v>7.1201996155350902E-2</c:v>
                </c:pt>
                <c:pt idx="115">
                  <c:v>7.2187506558428094E-2</c:v>
                </c:pt>
                <c:pt idx="116">
                  <c:v>7.3097055531008703E-2</c:v>
                </c:pt>
                <c:pt idx="117">
                  <c:v>7.40401440427952E-2</c:v>
                </c:pt>
                <c:pt idx="118">
                  <c:v>7.5001707702738798E-2</c:v>
                </c:pt>
                <c:pt idx="119">
                  <c:v>7.5899692780931102E-2</c:v>
                </c:pt>
                <c:pt idx="120">
                  <c:v>7.6815257330209996E-2</c:v>
                </c:pt>
                <c:pt idx="121">
                  <c:v>7.7748982648163198E-2</c:v>
                </c:pt>
                <c:pt idx="122">
                  <c:v>7.8667182012024606E-2</c:v>
                </c:pt>
                <c:pt idx="123">
                  <c:v>7.9621259819491003E-2</c:v>
                </c:pt>
                <c:pt idx="124">
                  <c:v>8.0542200549221302E-2</c:v>
                </c:pt>
                <c:pt idx="125">
                  <c:v>8.14465094541202E-2</c:v>
                </c:pt>
                <c:pt idx="126">
                  <c:v>8.2441409436337904E-2</c:v>
                </c:pt>
                <c:pt idx="127">
                  <c:v>8.3402719237074402E-2</c:v>
                </c:pt>
                <c:pt idx="128">
                  <c:v>8.4329092642888001E-2</c:v>
                </c:pt>
                <c:pt idx="129">
                  <c:v>8.5293800641326897E-2</c:v>
                </c:pt>
                <c:pt idx="130">
                  <c:v>8.6298168686846102E-2</c:v>
                </c:pt>
                <c:pt idx="131">
                  <c:v>8.7267115508815593E-2</c:v>
                </c:pt>
                <c:pt idx="132">
                  <c:v>8.8218606142034403E-2</c:v>
                </c:pt>
                <c:pt idx="133">
                  <c:v>8.9210629244276293E-2</c:v>
                </c:pt>
                <c:pt idx="134">
                  <c:v>9.0125841124971601E-2</c:v>
                </c:pt>
                <c:pt idx="135">
                  <c:v>9.1061581875938893E-2</c:v>
                </c:pt>
                <c:pt idx="136">
                  <c:v>9.2018467020222205E-2</c:v>
                </c:pt>
                <c:pt idx="137">
                  <c:v>9.2935918657642003E-2</c:v>
                </c:pt>
                <c:pt idx="138">
                  <c:v>9.3915717899184806E-2</c:v>
                </c:pt>
                <c:pt idx="139">
                  <c:v>9.4918176473205496E-2</c:v>
                </c:pt>
                <c:pt idx="140">
                  <c:v>9.5901805250449099E-2</c:v>
                </c:pt>
                <c:pt idx="141">
                  <c:v>9.6865909972527503E-2</c:v>
                </c:pt>
                <c:pt idx="142">
                  <c:v>9.7788297863484794E-2</c:v>
                </c:pt>
                <c:pt idx="143">
                  <c:v>9.8776359063885502E-2</c:v>
                </c:pt>
                <c:pt idx="144">
                  <c:v>9.9744219410237298E-2</c:v>
                </c:pt>
                <c:pt idx="145">
                  <c:v>0.10073559195239799</c:v>
                </c:pt>
                <c:pt idx="146">
                  <c:v>0.10168387417162</c:v>
                </c:pt>
                <c:pt idx="147">
                  <c:v>0.102633017526729</c:v>
                </c:pt>
                <c:pt idx="148">
                  <c:v>0.103583015453624</c:v>
                </c:pt>
                <c:pt idx="149">
                  <c:v>0.104510804091551</c:v>
                </c:pt>
                <c:pt idx="150">
                  <c:v>0.10543901161715701</c:v>
                </c:pt>
                <c:pt idx="151">
                  <c:v>0.106414571807154</c:v>
                </c:pt>
                <c:pt idx="152">
                  <c:v>0.107415109116585</c:v>
                </c:pt>
                <c:pt idx="153">
                  <c:v>0.108369480950729</c:v>
                </c:pt>
                <c:pt idx="154">
                  <c:v>0.109348817140704</c:v>
                </c:pt>
                <c:pt idx="155">
                  <c:v>0.110280648943083</c:v>
                </c:pt>
                <c:pt idx="156">
                  <c:v>0.111237438225323</c:v>
                </c:pt>
                <c:pt idx="157">
                  <c:v>0.112195025085519</c:v>
                </c:pt>
                <c:pt idx="158">
                  <c:v>0.113128391112257</c:v>
                </c:pt>
                <c:pt idx="159">
                  <c:v>0.114062117534974</c:v>
                </c:pt>
                <c:pt idx="160">
                  <c:v>0.11504705833171699</c:v>
                </c:pt>
                <c:pt idx="161">
                  <c:v>0.11600755357588199</c:v>
                </c:pt>
                <c:pt idx="162">
                  <c:v>0.116968818051895</c:v>
                </c:pt>
                <c:pt idx="163">
                  <c:v>0.117930847472886</c:v>
                </c:pt>
                <c:pt idx="164">
                  <c:v>0.118867326487331</c:v>
                </c:pt>
                <c:pt idx="165">
                  <c:v>0.119910271693296</c:v>
                </c:pt>
                <c:pt idx="166">
                  <c:v>0.120848229966358</c:v>
                </c:pt>
                <c:pt idx="167">
                  <c:v>0.121840475823717</c:v>
                </c:pt>
                <c:pt idx="168">
                  <c:v>0.122806688659903</c:v>
                </c:pt>
                <c:pt idx="169">
                  <c:v>0.123773636087779</c:v>
                </c:pt>
                <c:pt idx="170">
                  <c:v>0.12474131571752101</c:v>
                </c:pt>
                <c:pt idx="171">
                  <c:v>0.12568185234240001</c:v>
                </c:pt>
                <c:pt idx="172">
                  <c:v>0.12665077034299299</c:v>
                </c:pt>
                <c:pt idx="173">
                  <c:v>0.12762041334524399</c:v>
                </c:pt>
                <c:pt idx="174">
                  <c:v>0.12859078033717999</c:v>
                </c:pt>
                <c:pt idx="175">
                  <c:v>0.12956186958667301</c:v>
                </c:pt>
                <c:pt idx="176">
                  <c:v>0.130591654699069</c:v>
                </c:pt>
                <c:pt idx="177">
                  <c:v>0.13159385432267401</c:v>
                </c:pt>
                <c:pt idx="178">
                  <c:v>0.13253830613397999</c:v>
                </c:pt>
                <c:pt idx="179">
                  <c:v>0.13354237381049</c:v>
                </c:pt>
                <c:pt idx="180">
                  <c:v>0.13454761150220099</c:v>
                </c:pt>
                <c:pt idx="181">
                  <c:v>0.13552386846751699</c:v>
                </c:pt>
                <c:pt idx="182">
                  <c:v>0.13650083025679899</c:v>
                </c:pt>
                <c:pt idx="183">
                  <c:v>0.13750909200231401</c:v>
                </c:pt>
                <c:pt idx="184">
                  <c:v>0.13851851727958001</c:v>
                </c:pt>
                <c:pt idx="185">
                  <c:v>0.139591298205263</c:v>
                </c:pt>
                <c:pt idx="186">
                  <c:v>0.14054085805622399</c:v>
                </c:pt>
                <c:pt idx="187">
                  <c:v>0.14152221910231499</c:v>
                </c:pt>
                <c:pt idx="188">
                  <c:v>0.142504275647513</c:v>
                </c:pt>
                <c:pt idx="189">
                  <c:v>0.14348702466714</c:v>
                </c:pt>
                <c:pt idx="190">
                  <c:v>0.14450269618314901</c:v>
                </c:pt>
                <c:pt idx="191">
                  <c:v>0.14545458632237199</c:v>
                </c:pt>
                <c:pt idx="192">
                  <c:v>0.14643939210920801</c:v>
                </c:pt>
                <c:pt idx="193">
                  <c:v>0.14745779150038901</c:v>
                </c:pt>
                <c:pt idx="194">
                  <c:v>0.148444180550205</c:v>
                </c:pt>
                <c:pt idx="195">
                  <c:v>0.14943124447718301</c:v>
                </c:pt>
                <c:pt idx="196">
                  <c:v>0.150418981464713</c:v>
                </c:pt>
                <c:pt idx="197">
                  <c:v>0.15137356212765099</c:v>
                </c:pt>
                <c:pt idx="198">
                  <c:v>0.15232836814713499</c:v>
                </c:pt>
                <c:pt idx="199">
                  <c:v>0.15331765008981299</c:v>
                </c:pt>
                <c:pt idx="200">
                  <c:v>0.154342092680926</c:v>
                </c:pt>
                <c:pt idx="201">
                  <c:v>0.155332927427976</c:v>
                </c:pt>
                <c:pt idx="202">
                  <c:v>0.15628946412264</c:v>
                </c:pt>
                <c:pt idx="203">
                  <c:v>0.15724621275627801</c:v>
                </c:pt>
                <c:pt idx="204">
                  <c:v>0.15823855564571099</c:v>
                </c:pt>
                <c:pt idx="205">
                  <c:v>0.15919593621782499</c:v>
                </c:pt>
                <c:pt idx="206">
                  <c:v>0.16015352189204099</c:v>
                </c:pt>
                <c:pt idx="207">
                  <c:v>0.16111131002422499</c:v>
                </c:pt>
                <c:pt idx="208">
                  <c:v>0.16206930034816899</c:v>
                </c:pt>
                <c:pt idx="209">
                  <c:v>0.16306396413673799</c:v>
                </c:pt>
                <c:pt idx="210">
                  <c:v>0.16402257030763101</c:v>
                </c:pt>
                <c:pt idx="211">
                  <c:v>0.16501829060766399</c:v>
                </c:pt>
                <c:pt idx="212">
                  <c:v>0.165977504626694</c:v>
                </c:pt>
                <c:pt idx="213">
                  <c:v>0.16697427504061499</c:v>
                </c:pt>
                <c:pt idx="214">
                  <c:v>0.16797168296779799</c:v>
                </c:pt>
                <c:pt idx="215">
                  <c:v>0.169045430149598</c:v>
                </c:pt>
                <c:pt idx="216">
                  <c:v>0.170006482695611</c:v>
                </c:pt>
                <c:pt idx="217">
                  <c:v>0.171006030592771</c:v>
                </c:pt>
                <c:pt idx="218">
                  <c:v>0.17196767135684901</c:v>
                </c:pt>
                <c:pt idx="219">
                  <c:v>0.172968252391243</c:v>
                </c:pt>
                <c:pt idx="220">
                  <c:v>0.17393047678434601</c:v>
                </c:pt>
                <c:pt idx="221">
                  <c:v>0.17489288453252999</c:v>
                </c:pt>
                <c:pt idx="222">
                  <c:v>0.17585547344371499</c:v>
                </c:pt>
                <c:pt idx="223">
                  <c:v>0.17697689512343101</c:v>
                </c:pt>
                <c:pt idx="224">
                  <c:v>0.17794070677172699</c:v>
                </c:pt>
                <c:pt idx="225">
                  <c:v>0.178944836142997</c:v>
                </c:pt>
                <c:pt idx="226">
                  <c:v>0.17994959173280101</c:v>
                </c:pt>
                <c:pt idx="227">
                  <c:v>0.18091436253181201</c:v>
                </c:pt>
                <c:pt idx="228">
                  <c:v>0.18187930565053201</c:v>
                </c:pt>
                <c:pt idx="229">
                  <c:v>0.182844419837938</c:v>
                </c:pt>
                <c:pt idx="230">
                  <c:v>0.18389224056501299</c:v>
                </c:pt>
                <c:pt idx="231">
                  <c:v>0.18489963949664101</c:v>
                </c:pt>
                <c:pt idx="232">
                  <c:v>0.18586590866359901</c:v>
                </c:pt>
                <c:pt idx="233">
                  <c:v>0.186832341880835</c:v>
                </c:pt>
                <c:pt idx="234">
                  <c:v>0.18779893689315899</c:v>
                </c:pt>
                <c:pt idx="235">
                  <c:v>0.18876569366474899</c:v>
                </c:pt>
                <c:pt idx="236">
                  <c:v>0.18977522986116399</c:v>
                </c:pt>
                <c:pt idx="237">
                  <c:v>0.19078538169536499</c:v>
                </c:pt>
                <c:pt idx="238">
                  <c:v>0.19179614849997401</c:v>
                </c:pt>
                <c:pt idx="239">
                  <c:v>0.192764201014159</c:v>
                </c:pt>
                <c:pt idx="240">
                  <c:v>0.19373241019364801</c:v>
                </c:pt>
                <c:pt idx="241">
                  <c:v>0.194744536817857</c:v>
                </c:pt>
                <c:pt idx="242">
                  <c:v>0.195713270915291</c:v>
                </c:pt>
                <c:pt idx="243">
                  <c:v>0.19672637377812699</c:v>
                </c:pt>
                <c:pt idx="244">
                  <c:v>0.197695625147772</c:v>
                </c:pt>
                <c:pt idx="245">
                  <c:v>0.19870969734859001</c:v>
                </c:pt>
                <c:pt idx="246">
                  <c:v>0.19976930325762399</c:v>
                </c:pt>
                <c:pt idx="247">
                  <c:v>0.200830007430499</c:v>
                </c:pt>
                <c:pt idx="248">
                  <c:v>0.201800930498582</c:v>
                </c:pt>
                <c:pt idx="249">
                  <c:v>0.202771996916321</c:v>
                </c:pt>
                <c:pt idx="250">
                  <c:v>0.20378907329305199</c:v>
                </c:pt>
                <c:pt idx="251">
                  <c:v>0.20485287715338901</c:v>
                </c:pt>
                <c:pt idx="252">
                  <c:v>0.20587139307554</c:v>
                </c:pt>
                <c:pt idx="253">
                  <c:v>0.20684390223932</c:v>
                </c:pt>
                <c:pt idx="254">
                  <c:v>0.20781655165819801</c:v>
                </c:pt>
                <c:pt idx="255">
                  <c:v>0.20878934170673699</c:v>
                </c:pt>
                <c:pt idx="256">
                  <c:v>0.209762272785183</c:v>
                </c:pt>
                <c:pt idx="257">
                  <c:v>0.210735344003007</c:v>
                </c:pt>
                <c:pt idx="258">
                  <c:v>0.21170855375060299</c:v>
                </c:pt>
                <c:pt idx="259">
                  <c:v>0.21277776900450099</c:v>
                </c:pt>
                <c:pt idx="260">
                  <c:v>0.21375169329656901</c:v>
                </c:pt>
                <c:pt idx="261">
                  <c:v>0.214725753954913</c:v>
                </c:pt>
                <c:pt idx="262">
                  <c:v>0.21569994914789101</c:v>
                </c:pt>
                <c:pt idx="263">
                  <c:v>0.21667427705605399</c:v>
                </c:pt>
                <c:pt idx="264">
                  <c:v>0.217697800482786</c:v>
                </c:pt>
                <c:pt idx="265">
                  <c:v>0.218771244787727</c:v>
                </c:pt>
                <c:pt idx="266">
                  <c:v>0.21979619528587599</c:v>
                </c:pt>
                <c:pt idx="267">
                  <c:v>0.220771924669901</c:v>
                </c:pt>
                <c:pt idx="268">
                  <c:v>0.22174778195337499</c:v>
                </c:pt>
                <c:pt idx="269">
                  <c:v>0.22277401916471401</c:v>
                </c:pt>
                <c:pt idx="270">
                  <c:v>0.223851363893522</c:v>
                </c:pt>
                <c:pt idx="271">
                  <c:v>0.22487901972310301</c:v>
                </c:pt>
                <c:pt idx="272">
                  <c:v>0.225856255405326</c:v>
                </c:pt>
                <c:pt idx="273">
                  <c:v>0.226833611713778</c:v>
                </c:pt>
                <c:pt idx="274">
                  <c:v>0.22781108727532301</c:v>
                </c:pt>
                <c:pt idx="275">
                  <c:v>0.22878868076119499</c:v>
                </c:pt>
                <c:pt idx="276">
                  <c:v>0.22976639088564099</c:v>
                </c:pt>
                <c:pt idx="277">
                  <c:v>0.23074421641996101</c:v>
                </c:pt>
                <c:pt idx="278">
                  <c:v>0.23177448729740399</c:v>
                </c:pt>
                <c:pt idx="279">
                  <c:v>0.23275276100899001</c:v>
                </c:pt>
                <c:pt idx="280">
                  <c:v>0.23383676404833301</c:v>
                </c:pt>
                <c:pt idx="281">
                  <c:v>0.23486876854547101</c:v>
                </c:pt>
                <c:pt idx="282">
                  <c:v>0.23584803845062799</c:v>
                </c:pt>
                <c:pt idx="283">
                  <c:v>0.236827417128323</c:v>
                </c:pt>
                <c:pt idx="284">
                  <c:v>0.23780690360048201</c:v>
                </c:pt>
                <c:pt idx="285">
                  <c:v>0.23878649802520199</c:v>
                </c:pt>
                <c:pt idx="286">
                  <c:v>0.23976619967436599</c:v>
                </c:pt>
                <c:pt idx="287">
                  <c:v>0.24074600862830001</c:v>
                </c:pt>
                <c:pt idx="288">
                  <c:v>0.241725924795296</c:v>
                </c:pt>
                <c:pt idx="289">
                  <c:v>0.242705947749769</c:v>
                </c:pt>
                <c:pt idx="290">
                  <c:v>0.24368607615895699</c:v>
                </c:pt>
                <c:pt idx="291">
                  <c:v>0.24472161333633199</c:v>
                </c:pt>
                <c:pt idx="292">
                  <c:v>0.24575772536322199</c:v>
                </c:pt>
                <c:pt idx="293">
                  <c:v>0.24673861465584099</c:v>
                </c:pt>
                <c:pt idx="294">
                  <c:v>0.24771960914306401</c:v>
                </c:pt>
                <c:pt idx="295">
                  <c:v>0.24870070743352099</c:v>
                </c:pt>
                <c:pt idx="296">
                  <c:v>0.249681908133326</c:v>
                </c:pt>
                <c:pt idx="297">
                  <c:v>0.25071989533952799</c:v>
                </c:pt>
                <c:pt idx="298">
                  <c:v>0.25170151864461499</c:v>
                </c:pt>
                <c:pt idx="299">
                  <c:v>0.25268324050006902</c:v>
                </c:pt>
                <c:pt idx="300">
                  <c:v>0.253665060833695</c:v>
                </c:pt>
                <c:pt idx="301">
                  <c:v>0.254646978436255</c:v>
                </c:pt>
                <c:pt idx="302">
                  <c:v>0.25568681353106798</c:v>
                </c:pt>
                <c:pt idx="303">
                  <c:v>0.25666914387122902</c:v>
                </c:pt>
                <c:pt idx="304">
                  <c:v>0.25782652338812001</c:v>
                </c:pt>
                <c:pt idx="305">
                  <c:v>0.25880970643210499</c:v>
                </c:pt>
                <c:pt idx="306">
                  <c:v>0.259851797151115</c:v>
                </c:pt>
                <c:pt idx="307">
                  <c:v>0.26083538380979499</c:v>
                </c:pt>
                <c:pt idx="308">
                  <c:v>0.26181905935104599</c:v>
                </c:pt>
                <c:pt idx="309">
                  <c:v>0.26280282277448203</c:v>
                </c:pt>
                <c:pt idx="310">
                  <c:v>0.26390616881711698</c:v>
                </c:pt>
                <c:pt idx="311">
                  <c:v>0.26489055092804598</c:v>
                </c:pt>
                <c:pt idx="312">
                  <c:v>0.26587501824864501</c:v>
                </c:pt>
                <c:pt idx="313">
                  <c:v>0.26685957112688202</c:v>
                </c:pt>
                <c:pt idx="314">
                  <c:v>0.26784420909178103</c:v>
                </c:pt>
                <c:pt idx="315">
                  <c:v>0.26888983514173098</c:v>
                </c:pt>
                <c:pt idx="316">
                  <c:v>0.26987486537655098</c:v>
                </c:pt>
                <c:pt idx="317">
                  <c:v>0.27092135759658598</c:v>
                </c:pt>
                <c:pt idx="318">
                  <c:v>0.271906778680571</c:v>
                </c:pt>
                <c:pt idx="319">
                  <c:v>0.27289228225260698</c:v>
                </c:pt>
                <c:pt idx="320">
                  <c:v>0.273877867409625</c:v>
                </c:pt>
                <c:pt idx="321">
                  <c:v>0.27498815965226803</c:v>
                </c:pt>
                <c:pt idx="322">
                  <c:v>0.27597435260126801</c:v>
                </c:pt>
                <c:pt idx="323">
                  <c:v>0.27696062624817303</c:v>
                </c:pt>
                <c:pt idx="324">
                  <c:v>0.27801000753930999</c:v>
                </c:pt>
                <c:pt idx="325">
                  <c:v>0.27899666627008601</c:v>
                </c:pt>
                <c:pt idx="326">
                  <c:v>0.27998340426542301</c:v>
                </c:pt>
                <c:pt idx="327">
                  <c:v>0.28097022048065501</c:v>
                </c:pt>
                <c:pt idx="328">
                  <c:v>0.28202106422351098</c:v>
                </c:pt>
                <c:pt idx="329">
                  <c:v>0.28300825808905899</c:v>
                </c:pt>
                <c:pt idx="330">
                  <c:v>0.28399552869866701</c:v>
                </c:pt>
                <c:pt idx="331">
                  <c:v>0.28498287502282399</c:v>
                </c:pt>
                <c:pt idx="332">
                  <c:v>0.28610007605141202</c:v>
                </c:pt>
                <c:pt idx="333">
                  <c:v>0.28708801878928197</c:v>
                </c:pt>
                <c:pt idx="334">
                  <c:v>0.28807603404689802</c:v>
                </c:pt>
                <c:pt idx="335">
                  <c:v>0.28906412073622001</c:v>
                </c:pt>
                <c:pt idx="336">
                  <c:v>0.29005227776140102</c:v>
                </c:pt>
                <c:pt idx="337">
                  <c:v>0.29104050401632198</c:v>
                </c:pt>
                <c:pt idx="338">
                  <c:v>0.29202879841155999</c:v>
                </c:pt>
                <c:pt idx="339">
                  <c:v>0.29308366398858798</c:v>
                </c:pt>
                <c:pt idx="340">
                  <c:v>0.29407231577260601</c:v>
                </c:pt>
                <c:pt idx="341">
                  <c:v>0.29512801569575597</c:v>
                </c:pt>
                <c:pt idx="342">
                  <c:v>0.29611702077913699</c:v>
                </c:pt>
                <c:pt idx="343">
                  <c:v>0.29717355152826702</c:v>
                </c:pt>
                <c:pt idx="344">
                  <c:v>0.29816290647843202</c:v>
                </c:pt>
                <c:pt idx="345">
                  <c:v>0.29915232400101599</c:v>
                </c:pt>
                <c:pt idx="346">
                  <c:v>0.30020997071934002</c:v>
                </c:pt>
                <c:pt idx="347">
                  <c:v>0.30133661311471899</c:v>
                </c:pt>
                <c:pt idx="348">
                  <c:v>0.30232688721287199</c:v>
                </c:pt>
                <c:pt idx="349">
                  <c:v>0.30331722133135502</c:v>
                </c:pt>
                <c:pt idx="350">
                  <c:v>0.30458444699661402</c:v>
                </c:pt>
                <c:pt idx="351">
                  <c:v>0.30557580025594899</c:v>
                </c:pt>
                <c:pt idx="352">
                  <c:v>0.30656721233761097</c:v>
                </c:pt>
                <c:pt idx="353">
                  <c:v>0.30755868280890802</c:v>
                </c:pt>
                <c:pt idx="354">
                  <c:v>0.30855021074594302</c:v>
                </c:pt>
                <c:pt idx="355">
                  <c:v>0.30954179524766801</c:v>
                </c:pt>
                <c:pt idx="356">
                  <c:v>0.31053343545378698</c:v>
                </c:pt>
                <c:pt idx="357">
                  <c:v>0.31152513054143099</c:v>
                </c:pt>
                <c:pt idx="358">
                  <c:v>0.31258797092110202</c:v>
                </c:pt>
                <c:pt idx="359">
                  <c:v>0.313579999061737</c:v>
                </c:pt>
                <c:pt idx="360">
                  <c:v>0.31457207981167101</c:v>
                </c:pt>
                <c:pt idx="361">
                  <c:v>0.31556421243772398</c:v>
                </c:pt>
                <c:pt idx="362">
                  <c:v>0.316556396201851</c:v>
                </c:pt>
                <c:pt idx="363">
                  <c:v>0.317620882616717</c:v>
                </c:pt>
                <c:pt idx="364">
                  <c:v>0.31861339216591</c:v>
                </c:pt>
                <c:pt idx="365">
                  <c:v>0.31960595052112001</c:v>
                </c:pt>
                <c:pt idx="366">
                  <c:v>0.32067151963579799</c:v>
                </c:pt>
                <c:pt idx="367">
                  <c:v>0.32173762100285602</c:v>
                </c:pt>
                <c:pt idx="368">
                  <c:v>0.32273077252730498</c:v>
                </c:pt>
                <c:pt idx="369">
                  <c:v>0.32379767695545902</c:v>
                </c:pt>
                <c:pt idx="370">
                  <c:v>0.32479114525566699</c:v>
                </c:pt>
                <c:pt idx="371">
                  <c:v>0.32585885240767198</c:v>
                </c:pt>
                <c:pt idx="372">
                  <c:v>0.326852636272775</c:v>
                </c:pt>
                <c:pt idx="373">
                  <c:v>0.32784646337302598</c:v>
                </c:pt>
                <c:pt idx="374">
                  <c:v>0.32884033279035302</c:v>
                </c:pt>
                <c:pt idx="375">
                  <c:v>0.32990937674524601</c:v>
                </c:pt>
                <c:pt idx="376">
                  <c:v>0.33090355543060701</c:v>
                </c:pt>
                <c:pt idx="377">
                  <c:v>0.33189777567517198</c:v>
                </c:pt>
                <c:pt idx="378">
                  <c:v>0.332967883651129</c:v>
                </c:pt>
                <c:pt idx="379">
                  <c:v>0.33396241138993099</c:v>
                </c:pt>
                <c:pt idx="380">
                  <c:v>0.33510968295017601</c:v>
                </c:pt>
                <c:pt idx="381">
                  <c:v>0.33610474244869898</c:v>
                </c:pt>
                <c:pt idx="382">
                  <c:v>0.337099840218957</c:v>
                </c:pt>
                <c:pt idx="383">
                  <c:v>0.33809497611365502</c:v>
                </c:pt>
                <c:pt idx="384">
                  <c:v>0.33916746284795302</c:v>
                </c:pt>
                <c:pt idx="385">
                  <c:v>0.340162903075242</c:v>
                </c:pt>
                <c:pt idx="386">
                  <c:v>0.34115838141537502</c:v>
                </c:pt>
                <c:pt idx="387">
                  <c:v>0.34215389747431901</c:v>
                </c:pt>
                <c:pt idx="388">
                  <c:v>0.34322770618698101</c:v>
                </c:pt>
                <c:pt idx="389">
                  <c:v>0.34430204184055602</c:v>
                </c:pt>
                <c:pt idx="390">
                  <c:v>0.34529812323122999</c:v>
                </c:pt>
                <c:pt idx="391">
                  <c:v>0.34629424104425</c:v>
                </c:pt>
                <c:pt idx="392">
                  <c:v>0.34729039497964898</c:v>
                </c:pt>
                <c:pt idx="393">
                  <c:v>0.348366047812738</c:v>
                </c:pt>
                <c:pt idx="394">
                  <c:v>0.34936250043468497</c:v>
                </c:pt>
                <c:pt idx="395">
                  <c:v>0.35043894244606599</c:v>
                </c:pt>
                <c:pt idx="396">
                  <c:v>0.35143569266255498</c:v>
                </c:pt>
                <c:pt idx="397">
                  <c:v>0.35243247745942002</c:v>
                </c:pt>
                <c:pt idx="398">
                  <c:v>0.353429296465257</c:v>
                </c:pt>
                <c:pt idx="399">
                  <c:v>0.35450705003079003</c:v>
                </c:pt>
                <c:pt idx="400">
                  <c:v>0.35550416378333999</c:v>
                </c:pt>
                <c:pt idx="401">
                  <c:v>0.35650131044316802</c:v>
                </c:pt>
                <c:pt idx="402">
                  <c:v>0.35758011016522001</c:v>
                </c:pt>
                <c:pt idx="403">
                  <c:v>0.358741357598519</c:v>
                </c:pt>
                <c:pt idx="404">
                  <c:v>0.359821471702514</c:v>
                </c:pt>
                <c:pt idx="405">
                  <c:v>0.36090211015358598</c:v>
                </c:pt>
                <c:pt idx="406">
                  <c:v>0.36214882647458801</c:v>
                </c:pt>
                <c:pt idx="407">
                  <c:v>0.36314798335689602</c:v>
                </c:pt>
                <c:pt idx="408">
                  <c:v>0.36414716911432199</c:v>
                </c:pt>
                <c:pt idx="409">
                  <c:v>0.36514638433819302</c:v>
                </c:pt>
                <c:pt idx="410">
                  <c:v>0.36614562891572899</c:v>
                </c:pt>
                <c:pt idx="411">
                  <c:v>0.367228878691095</c:v>
                </c:pt>
                <c:pt idx="412">
                  <c:v>0.36831265239093502</c:v>
                </c:pt>
                <c:pt idx="413">
                  <c:v>0.36931243906175398</c:v>
                </c:pt>
                <c:pt idx="414">
                  <c:v>0.370312254254961</c:v>
                </c:pt>
                <c:pt idx="415">
                  <c:v>0.371312098068732</c:v>
                </c:pt>
                <c:pt idx="416">
                  <c:v>0.37231197010462902</c:v>
                </c:pt>
                <c:pt idx="417">
                  <c:v>0.37331187040131197</c:v>
                </c:pt>
                <c:pt idx="418">
                  <c:v>0.37431179987556501</c:v>
                </c:pt>
                <c:pt idx="419">
                  <c:v>0.37531175830696001</c:v>
                </c:pt>
                <c:pt idx="420">
                  <c:v>0.376311746372126</c:v>
                </c:pt>
                <c:pt idx="421">
                  <c:v>0.37731176457086801</c:v>
                </c:pt>
                <c:pt idx="422">
                  <c:v>0.37831181262902802</c:v>
                </c:pt>
                <c:pt idx="423">
                  <c:v>0.37948552845859401</c:v>
                </c:pt>
                <c:pt idx="424">
                  <c:v>0.38048609522579802</c:v>
                </c:pt>
                <c:pt idx="425">
                  <c:v>0.38148669283570402</c:v>
                </c:pt>
                <c:pt idx="426">
                  <c:v>0.38248732101060801</c:v>
                </c:pt>
                <c:pt idx="427">
                  <c:v>0.38357577434551299</c:v>
                </c:pt>
                <c:pt idx="428">
                  <c:v>0.38466475617587598</c:v>
                </c:pt>
                <c:pt idx="429">
                  <c:v>0.38575426684058201</c:v>
                </c:pt>
                <c:pt idx="430">
                  <c:v>0.38684430768215</c:v>
                </c:pt>
                <c:pt idx="431">
                  <c:v>0.38784600487798099</c:v>
                </c:pt>
                <c:pt idx="432">
                  <c:v>0.38884773247279802</c:v>
                </c:pt>
                <c:pt idx="433">
                  <c:v>0.38984949009549902</c:v>
                </c:pt>
                <c:pt idx="434">
                  <c:v>0.39085127737444902</c:v>
                </c:pt>
                <c:pt idx="435">
                  <c:v>0.39185309393217599</c:v>
                </c:pt>
                <c:pt idx="436">
                  <c:v>0.39285493939405403</c:v>
                </c:pt>
                <c:pt idx="437">
                  <c:v>0.39394706472442198</c:v>
                </c:pt>
                <c:pt idx="438">
                  <c:v>0.39494919647272902</c:v>
                </c:pt>
                <c:pt idx="439">
                  <c:v>0.39595135601409798</c:v>
                </c:pt>
                <c:pt idx="440">
                  <c:v>0.39695354297936702</c:v>
                </c:pt>
                <c:pt idx="441">
                  <c:v>0.39795575701542502</c:v>
                </c:pt>
                <c:pt idx="442">
                  <c:v>0.39895799778035301</c:v>
                </c:pt>
                <c:pt idx="443">
                  <c:v>0.39996026494456899</c:v>
                </c:pt>
                <c:pt idx="444">
                  <c:v>0.400962558194352</c:v>
                </c:pt>
                <c:pt idx="445">
                  <c:v>0.40196487723822599</c:v>
                </c:pt>
                <c:pt idx="446">
                  <c:v>0.40296722280414499</c:v>
                </c:pt>
                <c:pt idx="447">
                  <c:v>0.40396959542223199</c:v>
                </c:pt>
                <c:pt idx="448">
                  <c:v>0.405064814491293</c:v>
                </c:pt>
                <c:pt idx="449">
                  <c:v>0.406067470346757</c:v>
                </c:pt>
                <c:pt idx="450">
                  <c:v>0.40707015276129999</c:v>
                </c:pt>
                <c:pt idx="451">
                  <c:v>0.40807286283713201</c:v>
                </c:pt>
                <c:pt idx="452">
                  <c:v>0.40907560084799799</c:v>
                </c:pt>
                <c:pt idx="453">
                  <c:v>0.410078366669684</c:v>
                </c:pt>
                <c:pt idx="454">
                  <c:v>0.41108116018430901</c:v>
                </c:pt>
                <c:pt idx="455">
                  <c:v>0.41208398127773399</c:v>
                </c:pt>
                <c:pt idx="456">
                  <c:v>0.41318153110626699</c:v>
                </c:pt>
                <c:pt idx="457">
                  <c:v>0.41418463695768298</c:v>
                </c:pt>
                <c:pt idx="458">
                  <c:v>0.41518777015175701</c:v>
                </c:pt>
                <c:pt idx="459">
                  <c:v>0.41619093183873901</c:v>
                </c:pt>
                <c:pt idx="460">
                  <c:v>0.41719412225247199</c:v>
                </c:pt>
                <c:pt idx="461">
                  <c:v>0.41829323606517299</c:v>
                </c:pt>
                <c:pt idx="462">
                  <c:v>0.41929671351688502</c:v>
                </c:pt>
                <c:pt idx="463">
                  <c:v>0.420300219183664</c:v>
                </c:pt>
                <c:pt idx="464">
                  <c:v>0.42130375286201999</c:v>
                </c:pt>
                <c:pt idx="465">
                  <c:v>0.42230731433838498</c:v>
                </c:pt>
                <c:pt idx="466">
                  <c:v>0.42331090340715299</c:v>
                </c:pt>
                <c:pt idx="467">
                  <c:v>0.42431451985964502</c:v>
                </c:pt>
                <c:pt idx="468">
                  <c:v>0.42541571353631102</c:v>
                </c:pt>
                <c:pt idx="469">
                  <c:v>0.42641961438369003</c:v>
                </c:pt>
                <c:pt idx="470">
                  <c:v>0.42742354205968403</c:v>
                </c:pt>
                <c:pt idx="471">
                  <c:v>0.42852578215515003</c:v>
                </c:pt>
                <c:pt idx="472">
                  <c:v>0.42952999337439801</c:v>
                </c:pt>
                <c:pt idx="473">
                  <c:v>0.43053423100055599</c:v>
                </c:pt>
                <c:pt idx="474">
                  <c:v>0.43153849492163598</c:v>
                </c:pt>
                <c:pt idx="475">
                  <c:v>0.43254278503827598</c:v>
                </c:pt>
                <c:pt idx="476">
                  <c:v>0.43364658440807302</c:v>
                </c:pt>
                <c:pt idx="477">
                  <c:v>0.43465115856508302</c:v>
                </c:pt>
                <c:pt idx="478">
                  <c:v>0.43565576043443699</c:v>
                </c:pt>
                <c:pt idx="479">
                  <c:v>0.43666038994183798</c:v>
                </c:pt>
                <c:pt idx="480">
                  <c:v>0.43766504699965297</c:v>
                </c:pt>
                <c:pt idx="481">
                  <c:v>0.438669731517911</c:v>
                </c:pt>
                <c:pt idx="482">
                  <c:v>0.439674443395071</c:v>
                </c:pt>
                <c:pt idx="483">
                  <c:v>0.44078032531157701</c:v>
                </c:pt>
                <c:pt idx="484">
                  <c:v>0.44178532215574801</c:v>
                </c:pt>
                <c:pt idx="485">
                  <c:v>0.44279034595762601</c:v>
                </c:pt>
                <c:pt idx="486">
                  <c:v>0.44379539654845301</c:v>
                </c:pt>
                <c:pt idx="487">
                  <c:v>0.444902585878937</c:v>
                </c:pt>
                <c:pt idx="488">
                  <c:v>0.44601031010304298</c:v>
                </c:pt>
                <c:pt idx="489">
                  <c:v>0.44701590147494202</c:v>
                </c:pt>
                <c:pt idx="490">
                  <c:v>0.44802151879367602</c:v>
                </c:pt>
                <c:pt idx="491">
                  <c:v>0.44902716182535202</c:v>
                </c:pt>
                <c:pt idx="492">
                  <c:v>0.45003283032299801</c:v>
                </c:pt>
                <c:pt idx="493">
                  <c:v>0.451038524035827</c:v>
                </c:pt>
                <c:pt idx="494">
                  <c:v>0.45204424270573801</c:v>
                </c:pt>
                <c:pt idx="495">
                  <c:v>0.45304998607225999</c:v>
                </c:pt>
                <c:pt idx="496">
                  <c:v>0.45405575388328301</c:v>
                </c:pt>
                <c:pt idx="497">
                  <c:v>0.45506154587910003</c:v>
                </c:pt>
                <c:pt idx="498">
                  <c:v>0.45606736180422602</c:v>
                </c:pt>
                <c:pt idx="499">
                  <c:v>0.45707320140663099</c:v>
                </c:pt>
                <c:pt idx="500">
                  <c:v>0.45807906444103902</c:v>
                </c:pt>
                <c:pt idx="501">
                  <c:v>0.45908495066804</c:v>
                </c:pt>
                <c:pt idx="502">
                  <c:v>0.46009085984674097</c:v>
                </c:pt>
                <c:pt idx="503">
                  <c:v>0.46109679175269802</c:v>
                </c:pt>
                <c:pt idx="504">
                  <c:v>0.46231506079715701</c:v>
                </c:pt>
                <c:pt idx="505">
                  <c:v>0.46332149975500903</c:v>
                </c:pt>
                <c:pt idx="506">
                  <c:v>0.46432796170741403</c:v>
                </c:pt>
                <c:pt idx="507">
                  <c:v>0.46533444737138302</c:v>
                </c:pt>
                <c:pt idx="508">
                  <c:v>0.46634095657480801</c:v>
                </c:pt>
                <c:pt idx="509">
                  <c:v>0.46745487598651098</c:v>
                </c:pt>
                <c:pt idx="510">
                  <c:v>0.468461663060879</c:v>
                </c:pt>
                <c:pt idx="511">
                  <c:v>0.46946847317948098</c:v>
                </c:pt>
                <c:pt idx="512">
                  <c:v>0.47047530617934202</c:v>
                </c:pt>
                <c:pt idx="513">
                  <c:v>0.47148216189555098</c:v>
                </c:pt>
                <c:pt idx="514">
                  <c:v>0.47248904016516902</c:v>
                </c:pt>
                <c:pt idx="515">
                  <c:v>0.47349594082473601</c:v>
                </c:pt>
                <c:pt idx="516">
                  <c:v>0.47461191975276501</c:v>
                </c:pt>
                <c:pt idx="517">
                  <c:v>0.47561909608691</c:v>
                </c:pt>
                <c:pt idx="518">
                  <c:v>0.47662629425082398</c:v>
                </c:pt>
                <c:pt idx="519">
                  <c:v>0.477743314851727</c:v>
                </c:pt>
                <c:pt idx="520">
                  <c:v>0.47875078761413598</c:v>
                </c:pt>
                <c:pt idx="521">
                  <c:v>0.47975828155489902</c:v>
                </c:pt>
                <c:pt idx="522">
                  <c:v>0.48076579641806999</c:v>
                </c:pt>
                <c:pt idx="523">
                  <c:v>0.48188410989857</c:v>
                </c:pt>
                <c:pt idx="524">
                  <c:v>0.48300295815689698</c:v>
                </c:pt>
                <c:pt idx="525">
                  <c:v>0.48401099777447698</c:v>
                </c:pt>
                <c:pt idx="526">
                  <c:v>0.485019058654798</c:v>
                </c:pt>
                <c:pt idx="527">
                  <c:v>0.48602714066943098</c:v>
                </c:pt>
                <c:pt idx="528">
                  <c:v>0.48714728283463299</c:v>
                </c:pt>
                <c:pt idx="529">
                  <c:v>0.48815563787064298</c:v>
                </c:pt>
                <c:pt idx="530">
                  <c:v>0.48927656785822299</c:v>
                </c:pt>
                <c:pt idx="531">
                  <c:v>0.49028519440034501</c:v>
                </c:pt>
                <c:pt idx="532">
                  <c:v>0.49129384002568499</c:v>
                </c:pt>
                <c:pt idx="533">
                  <c:v>0.49230250428448102</c:v>
                </c:pt>
                <c:pt idx="534">
                  <c:v>0.49331118672288998</c:v>
                </c:pt>
                <c:pt idx="535">
                  <c:v>0.49431988688307099</c:v>
                </c:pt>
                <c:pt idx="536">
                  <c:v>0.495328604313094</c:v>
                </c:pt>
                <c:pt idx="537">
                  <c:v>0.49633733855941398</c:v>
                </c:pt>
                <c:pt idx="538">
                  <c:v>0.49734608917984602</c:v>
                </c:pt>
                <c:pt idx="539">
                  <c:v>0.49835485573977101</c:v>
                </c:pt>
                <c:pt idx="540">
                  <c:v>0.49947856617264602</c:v>
                </c:pt>
                <c:pt idx="541">
                  <c:v>0.50048759557542999</c:v>
                </c:pt>
                <c:pt idx="542">
                  <c:v>0.50149663972624903</c:v>
                </c:pt>
                <c:pt idx="543">
                  <c:v>0.50250569827187197</c:v>
                </c:pt>
                <c:pt idx="544">
                  <c:v>0.50363068128168698</c:v>
                </c:pt>
                <c:pt idx="545">
                  <c:v>0.504639999949545</c:v>
                </c:pt>
                <c:pt idx="546">
                  <c:v>0.50564933207572604</c:v>
                </c:pt>
                <c:pt idx="547">
                  <c:v>0.50689205312737995</c:v>
                </c:pt>
                <c:pt idx="548">
                  <c:v>0.50790187632634198</c:v>
                </c:pt>
                <c:pt idx="549">
                  <c:v>0.50891171223165299</c:v>
                </c:pt>
                <c:pt idx="550">
                  <c:v>0.50992156063713401</c:v>
                </c:pt>
                <c:pt idx="551">
                  <c:v>0.51093142134786196</c:v>
                </c:pt>
                <c:pt idx="552">
                  <c:v>0.51194129420389101</c:v>
                </c:pt>
                <c:pt idx="553">
                  <c:v>0.51318756320605896</c:v>
                </c:pt>
                <c:pt idx="554">
                  <c:v>0.51431643426898499</c:v>
                </c:pt>
                <c:pt idx="555">
                  <c:v>0.51532704554810105</c:v>
                </c:pt>
                <c:pt idx="556">
                  <c:v>0.51633767013762699</c:v>
                </c:pt>
                <c:pt idx="557">
                  <c:v>0.51734830789527197</c:v>
                </c:pt>
                <c:pt idx="558">
                  <c:v>0.51835895866831305</c:v>
                </c:pt>
                <c:pt idx="559">
                  <c:v>0.51936962230276496</c:v>
                </c:pt>
                <c:pt idx="560">
                  <c:v>0.52038029863703295</c:v>
                </c:pt>
                <c:pt idx="561">
                  <c:v>0.52139098749492996</c:v>
                </c:pt>
                <c:pt idx="562">
                  <c:v>0.52240168869152004</c:v>
                </c:pt>
                <c:pt idx="563">
                  <c:v>0.52341240202945505</c:v>
                </c:pt>
                <c:pt idx="564">
                  <c:v>0.52442312729909801</c:v>
                </c:pt>
                <c:pt idx="565">
                  <c:v>0.52543386428018302</c:v>
                </c:pt>
                <c:pt idx="566">
                  <c:v>0.52644461274916199</c:v>
                </c:pt>
                <c:pt idx="567">
                  <c:v>0.52745537248575602</c:v>
                </c:pt>
                <c:pt idx="568">
                  <c:v>0.528466143271069</c:v>
                </c:pt>
                <c:pt idx="569">
                  <c:v>0.52947692489152798</c:v>
                </c:pt>
                <c:pt idx="570">
                  <c:v>0.53048771713421194</c:v>
                </c:pt>
                <c:pt idx="571">
                  <c:v>0.53149851979413298</c:v>
                </c:pt>
                <c:pt idx="572">
                  <c:v>0.53250933267510203</c:v>
                </c:pt>
                <c:pt idx="573">
                  <c:v>0.53364314318108197</c:v>
                </c:pt>
                <c:pt idx="574">
                  <c:v>0.53465420898095295</c:v>
                </c:pt>
                <c:pt idx="575">
                  <c:v>0.53566528446337203</c:v>
                </c:pt>
                <c:pt idx="576">
                  <c:v>0.53667636946312802</c:v>
                </c:pt>
                <c:pt idx="577">
                  <c:v>0.537687463820544</c:v>
                </c:pt>
                <c:pt idx="578">
                  <c:v>0.53869856738537902</c:v>
                </c:pt>
                <c:pt idx="579">
                  <c:v>0.53970968002069897</c:v>
                </c:pt>
                <c:pt idx="580">
                  <c:v>0.54072080159994995</c:v>
                </c:pt>
                <c:pt idx="581">
                  <c:v>0.541731932012814</c:v>
                </c:pt>
                <c:pt idx="582">
                  <c:v>0.54274307116211895</c:v>
                </c:pt>
                <c:pt idx="583">
                  <c:v>0.54375421896049303</c:v>
                </c:pt>
                <c:pt idx="584">
                  <c:v>0.54476537559029603</c:v>
                </c:pt>
                <c:pt idx="585">
                  <c:v>0.54577654229898798</c:v>
                </c:pt>
                <c:pt idx="586">
                  <c:v>0.546787719186417</c:v>
                </c:pt>
                <c:pt idx="587">
                  <c:v>0.54779890617148397</c:v>
                </c:pt>
                <c:pt idx="588">
                  <c:v>0.54881010317020595</c:v>
                </c:pt>
                <c:pt idx="589">
                  <c:v>0.54982131009343704</c:v>
                </c:pt>
                <c:pt idx="590">
                  <c:v>0.55083252684540795</c:v>
                </c:pt>
                <c:pt idx="591">
                  <c:v>0.551843753323077</c:v>
                </c:pt>
                <c:pt idx="592">
                  <c:v>0.55285498941489797</c:v>
                </c:pt>
                <c:pt idx="593">
                  <c:v>0.553866235531565</c:v>
                </c:pt>
                <c:pt idx="594">
                  <c:v>0.55487749275967102</c:v>
                </c:pt>
                <c:pt idx="595">
                  <c:v>0.55601693512009298</c:v>
                </c:pt>
                <c:pt idx="596">
                  <c:v>0.55702844975031995</c:v>
                </c:pt>
                <c:pt idx="597">
                  <c:v>0.55816867621729505</c:v>
                </c:pt>
                <c:pt idx="598">
                  <c:v>0.55918044920243104</c:v>
                </c:pt>
                <c:pt idx="599">
                  <c:v>0.560192234563888</c:v>
                </c:pt>
                <c:pt idx="600">
                  <c:v>0.56120403221301196</c:v>
                </c:pt>
                <c:pt idx="601">
                  <c:v>0.56234553431399403</c:v>
                </c:pt>
                <c:pt idx="602">
                  <c:v>0.56335758974421402</c:v>
                </c:pt>
                <c:pt idx="603">
                  <c:v>0.56449987638141896</c:v>
                </c:pt>
                <c:pt idx="604">
                  <c:v>0.56551218946668602</c:v>
                </c:pt>
                <c:pt idx="605">
                  <c:v>0.56652451495524603</c:v>
                </c:pt>
                <c:pt idx="606">
                  <c:v>0.56753685407905496</c:v>
                </c:pt>
                <c:pt idx="607">
                  <c:v>0.56854920688256705</c:v>
                </c:pt>
                <c:pt idx="608">
                  <c:v>0.56969302073088501</c:v>
                </c:pt>
                <c:pt idx="609">
                  <c:v>0.57070563442798095</c:v>
                </c:pt>
                <c:pt idx="610">
                  <c:v>0.571850237280489</c:v>
                </c:pt>
                <c:pt idx="611">
                  <c:v>0.57286311184384597</c:v>
                </c:pt>
                <c:pt idx="612">
                  <c:v>0.57387599990343896</c:v>
                </c:pt>
                <c:pt idx="613">
                  <c:v>0.57488890142222904</c:v>
                </c:pt>
                <c:pt idx="614">
                  <c:v>0.57590181636004301</c:v>
                </c:pt>
                <c:pt idx="615">
                  <c:v>0.57691474467529102</c:v>
                </c:pt>
                <c:pt idx="616">
                  <c:v>0.57806112611021199</c:v>
                </c:pt>
                <c:pt idx="617">
                  <c:v>0.57907431494151995</c:v>
                </c:pt>
                <c:pt idx="618">
                  <c:v>0.58008751701038797</c:v>
                </c:pt>
                <c:pt idx="619">
                  <c:v>0.58110073225846703</c:v>
                </c:pt>
                <c:pt idx="620">
                  <c:v>0.58211396062148701</c:v>
                </c:pt>
                <c:pt idx="621">
                  <c:v>0.58312720202485602</c:v>
                </c:pt>
                <c:pt idx="622">
                  <c:v>0.58414045639044998</c:v>
                </c:pt>
                <c:pt idx="623">
                  <c:v>0.58528886307205397</c:v>
                </c:pt>
                <c:pt idx="624">
                  <c:v>0.58630237716469302</c:v>
                </c:pt>
                <c:pt idx="625">
                  <c:v>0.58731590400594402</c:v>
                </c:pt>
                <c:pt idx="626">
                  <c:v>0.58832944366553896</c:v>
                </c:pt>
                <c:pt idx="627">
                  <c:v>0.58934299740490703</c:v>
                </c:pt>
                <c:pt idx="628">
                  <c:v>0.59035656551754701</c:v>
                </c:pt>
                <c:pt idx="629">
                  <c:v>0.59137014797244303</c:v>
                </c:pt>
                <c:pt idx="630">
                  <c:v>0.59238374475065603</c:v>
                </c:pt>
                <c:pt idx="631">
                  <c:v>0.59353443078274803</c:v>
                </c:pt>
                <c:pt idx="632">
                  <c:v>0.59454829034561996</c:v>
                </c:pt>
                <c:pt idx="633">
                  <c:v>0.59556216421621699</c:v>
                </c:pt>
                <c:pt idx="634">
                  <c:v>0.59671389345080506</c:v>
                </c:pt>
                <c:pt idx="635">
                  <c:v>0.59772803022434995</c:v>
                </c:pt>
                <c:pt idx="636">
                  <c:v>0.59874218131499701</c:v>
                </c:pt>
                <c:pt idx="637">
                  <c:v>0.59975634672118705</c:v>
                </c:pt>
                <c:pt idx="638">
                  <c:v>0.60077052643375095</c:v>
                </c:pt>
                <c:pt idx="639">
                  <c:v>0.60178472043034004</c:v>
                </c:pt>
                <c:pt idx="640">
                  <c:v>0.60279892868192997</c:v>
                </c:pt>
                <c:pt idx="641">
                  <c:v>0.60381315115040901</c:v>
                </c:pt>
                <c:pt idx="642">
                  <c:v>0.60482738778663603</c:v>
                </c:pt>
                <c:pt idx="643">
                  <c:v>0.60598165279619398</c:v>
                </c:pt>
                <c:pt idx="644">
                  <c:v>0.60699615204444601</c:v>
                </c:pt>
                <c:pt idx="645">
                  <c:v>0.60815121332251498</c:v>
                </c:pt>
                <c:pt idx="646">
                  <c:v>0.60916597510577097</c:v>
                </c:pt>
                <c:pt idx="647">
                  <c:v>0.610180750833756</c:v>
                </c:pt>
                <c:pt idx="648">
                  <c:v>0.61119554047412195</c:v>
                </c:pt>
                <c:pt idx="649">
                  <c:v>0.61221034399863095</c:v>
                </c:pt>
                <c:pt idx="650">
                  <c:v>0.61322516138946803</c:v>
                </c:pt>
                <c:pt idx="651">
                  <c:v>0.61423999263310702</c:v>
                </c:pt>
                <c:pt idx="652">
                  <c:v>0.61525483771068001</c:v>
                </c:pt>
                <c:pt idx="653">
                  <c:v>0.61626969660670905</c:v>
                </c:pt>
                <c:pt idx="654">
                  <c:v>0.617284569307747</c:v>
                </c:pt>
                <c:pt idx="655">
                  <c:v>0.61829945579899004</c:v>
                </c:pt>
                <c:pt idx="656">
                  <c:v>0.61931435606364704</c:v>
                </c:pt>
                <c:pt idx="657">
                  <c:v>0.620472698815415</c:v>
                </c:pt>
                <c:pt idx="658">
                  <c:v>0.62148786121688304</c:v>
                </c:pt>
                <c:pt idx="659">
                  <c:v>0.622647001926252</c:v>
                </c:pt>
                <c:pt idx="660">
                  <c:v>0.62366242643703096</c:v>
                </c:pt>
                <c:pt idx="661">
                  <c:v>0.62467786453465102</c:v>
                </c:pt>
                <c:pt idx="662">
                  <c:v>0.62569331615016599</c:v>
                </c:pt>
                <c:pt idx="663">
                  <c:v>0.62670878121211604</c:v>
                </c:pt>
                <c:pt idx="664">
                  <c:v>0.62772425963394796</c:v>
                </c:pt>
                <c:pt idx="665">
                  <c:v>0.628739751308388</c:v>
                </c:pt>
                <c:pt idx="666">
                  <c:v>0.62975525612088601</c:v>
                </c:pt>
                <c:pt idx="667">
                  <c:v>0.63091668437102999</c:v>
                </c:pt>
                <c:pt idx="668">
                  <c:v>0.63193244998508902</c:v>
                </c:pt>
                <c:pt idx="669">
                  <c:v>0.632948228325795</c:v>
                </c:pt>
                <c:pt idx="670">
                  <c:v>0.63396401923602896</c:v>
                </c:pt>
                <c:pt idx="671">
                  <c:v>0.63512674060854601</c:v>
                </c:pt>
                <c:pt idx="672">
                  <c:v>0.63614279121605999</c:v>
                </c:pt>
                <c:pt idx="673">
                  <c:v>0.63715885390377303</c:v>
                </c:pt>
                <c:pt idx="674">
                  <c:v>0.63817492851607804</c:v>
                </c:pt>
                <c:pt idx="675">
                  <c:v>0.63919101489812202</c:v>
                </c:pt>
                <c:pt idx="676">
                  <c:v>0.64020711290240795</c:v>
                </c:pt>
                <c:pt idx="677">
                  <c:v>0.64122322238962703</c:v>
                </c:pt>
                <c:pt idx="678">
                  <c:v>0.64223934323132104</c:v>
                </c:pt>
                <c:pt idx="679">
                  <c:v>0.64325547596063004</c:v>
                </c:pt>
                <c:pt idx="680">
                  <c:v>0.64427162156520501</c:v>
                </c:pt>
                <c:pt idx="681">
                  <c:v>0.64528777994495801</c:v>
                </c:pt>
                <c:pt idx="682">
                  <c:v>0.64630395098150994</c:v>
                </c:pt>
                <c:pt idx="683">
                  <c:v>0.64746994250892398</c:v>
                </c:pt>
                <c:pt idx="684">
                  <c:v>0.64848637369880502</c:v>
                </c:pt>
                <c:pt idx="685">
                  <c:v>0.64950281720002401</c:v>
                </c:pt>
                <c:pt idx="686">
                  <c:v>0.65051927289579803</c:v>
                </c:pt>
                <c:pt idx="687">
                  <c:v>0.65153574161133798</c:v>
                </c:pt>
                <c:pt idx="688">
                  <c:v>0.65255222406003</c:v>
                </c:pt>
                <c:pt idx="689">
                  <c:v>0.65372000918504103</c:v>
                </c:pt>
                <c:pt idx="690">
                  <c:v>0.65473675404613296</c:v>
                </c:pt>
                <c:pt idx="691">
                  <c:v>0.65575351226715894</c:v>
                </c:pt>
                <c:pt idx="692">
                  <c:v>0.65677028371542301</c:v>
                </c:pt>
                <c:pt idx="693">
                  <c:v>0.65778706825003797</c:v>
                </c:pt>
                <c:pt idx="694">
                  <c:v>0.65880386572307803</c:v>
                </c:pt>
                <c:pt idx="695">
                  <c:v>0.65982067598432403</c:v>
                </c:pt>
                <c:pt idx="696">
                  <c:v>0.66083749887281895</c:v>
                </c:pt>
                <c:pt idx="697">
                  <c:v>0.66185433421631401</c:v>
                </c:pt>
                <c:pt idx="698">
                  <c:v>0.66287118182929705</c:v>
                </c:pt>
                <c:pt idx="699">
                  <c:v>0.66388804151766501</c:v>
                </c:pt>
                <c:pt idx="700">
                  <c:v>0.66490491308296795</c:v>
                </c:pt>
                <c:pt idx="701">
                  <c:v>0.66592179631270398</c:v>
                </c:pt>
                <c:pt idx="702">
                  <c:v>0.66693869098506098</c:v>
                </c:pt>
                <c:pt idx="703">
                  <c:v>0.66795559687171602</c:v>
                </c:pt>
                <c:pt idx="704">
                  <c:v>0.668972513739303</c:v>
                </c:pt>
                <c:pt idx="705">
                  <c:v>0.66998944135284499</c:v>
                </c:pt>
                <c:pt idx="706">
                  <c:v>0.67100637947269504</c:v>
                </c:pt>
                <c:pt idx="707">
                  <c:v>0.67217892483153296</c:v>
                </c:pt>
                <c:pt idx="708">
                  <c:v>0.673196118693278</c:v>
                </c:pt>
                <c:pt idx="709">
                  <c:v>0.67421332231609898</c:v>
                </c:pt>
                <c:pt idx="710">
                  <c:v>0.67523053544453104</c:v>
                </c:pt>
                <c:pt idx="711">
                  <c:v>0.67624775782415703</c:v>
                </c:pt>
                <c:pt idx="712">
                  <c:v>0.67726498920127698</c:v>
                </c:pt>
                <c:pt idx="713">
                  <c:v>0.67828222932998705</c:v>
                </c:pt>
                <c:pt idx="714">
                  <c:v>0.67929947797604995</c:v>
                </c:pt>
                <c:pt idx="715">
                  <c:v>0.68031673491943001</c:v>
                </c:pt>
                <c:pt idx="716">
                  <c:v>0.68133399996076904</c:v>
                </c:pt>
                <c:pt idx="717">
                  <c:v>0.68235127291847897</c:v>
                </c:pt>
                <c:pt idx="718">
                  <c:v>0.68336855362720095</c:v>
                </c:pt>
                <c:pt idx="719">
                  <c:v>0.68438584193534802</c:v>
                </c:pt>
                <c:pt idx="720">
                  <c:v>0.68540313770152295</c:v>
                </c:pt>
                <c:pt idx="721">
                  <c:v>0.68642044146214498</c:v>
                </c:pt>
                <c:pt idx="722">
                  <c:v>0.68743775419343101</c:v>
                </c:pt>
                <c:pt idx="723">
                  <c:v>0.68845507579581899</c:v>
                </c:pt>
                <c:pt idx="724">
                  <c:v>0.689472406165763</c:v>
                </c:pt>
                <c:pt idx="725">
                  <c:v>0.69048974521198003</c:v>
                </c:pt>
                <c:pt idx="726">
                  <c:v>0.69166723809503605</c:v>
                </c:pt>
                <c:pt idx="727">
                  <c:v>0.69284528609029805</c:v>
                </c:pt>
                <c:pt idx="728">
                  <c:v>0.69386312493961499</c:v>
                </c:pt>
                <c:pt idx="729">
                  <c:v>0.69504197517314803</c:v>
                </c:pt>
                <c:pt idx="730">
                  <c:v>0.69606007028296801</c:v>
                </c:pt>
                <c:pt idx="731">
                  <c:v>0.69707817555514995</c:v>
                </c:pt>
                <c:pt idx="732">
                  <c:v>0.69809629096389403</c:v>
                </c:pt>
                <c:pt idx="733">
                  <c:v>0.69911441649161299</c:v>
                </c:pt>
                <c:pt idx="734">
                  <c:v>0.700294807638846</c:v>
                </c:pt>
                <c:pt idx="735">
                  <c:v>0.701313189312055</c:v>
                </c:pt>
                <c:pt idx="736">
                  <c:v>0.70233158104087401</c:v>
                </c:pt>
                <c:pt idx="737">
                  <c:v>0.70334998279592997</c:v>
                </c:pt>
                <c:pt idx="738">
                  <c:v>0.70436839453897904</c:v>
                </c:pt>
                <c:pt idx="739">
                  <c:v>0.70538681622296795</c:v>
                </c:pt>
                <c:pt idx="740">
                  <c:v>0.70656899495807701</c:v>
                </c:pt>
                <c:pt idx="741">
                  <c:v>0.70758767244721199</c:v>
                </c:pt>
                <c:pt idx="742">
                  <c:v>0.70860635968807295</c:v>
                </c:pt>
                <c:pt idx="743">
                  <c:v>0.70962505660126396</c:v>
                </c:pt>
                <c:pt idx="744">
                  <c:v>0.71064376309983501</c:v>
                </c:pt>
                <c:pt idx="745">
                  <c:v>0.71166247909787705</c:v>
                </c:pt>
                <c:pt idx="746">
                  <c:v>0.71268120450902706</c:v>
                </c:pt>
                <c:pt idx="747">
                  <c:v>0.713699939251769</c:v>
                </c:pt>
                <c:pt idx="748">
                  <c:v>0.71471868325924903</c:v>
                </c:pt>
                <c:pt idx="749">
                  <c:v>0.71573743647112098</c:v>
                </c:pt>
                <c:pt idx="750">
                  <c:v>0.71675619883638697</c:v>
                </c:pt>
                <c:pt idx="751">
                  <c:v>0.71777497031784698</c:v>
                </c:pt>
                <c:pt idx="752">
                  <c:v>0.71879375088293496</c:v>
                </c:pt>
                <c:pt idx="753">
                  <c:v>0.71997943421611499</c:v>
                </c:pt>
                <c:pt idx="754">
                  <c:v>0.720998469108172</c:v>
                </c:pt>
                <c:pt idx="755">
                  <c:v>0.72201751302503703</c:v>
                </c:pt>
                <c:pt idx="756">
                  <c:v>0.72303656595474797</c:v>
                </c:pt>
                <c:pt idx="757">
                  <c:v>0.724055627886519</c:v>
                </c:pt>
                <c:pt idx="758">
                  <c:v>0.72524285157465096</c:v>
                </c:pt>
                <c:pt idx="759">
                  <c:v>0.72626216783641295</c:v>
                </c:pt>
                <c:pt idx="760">
                  <c:v>0.72728149307901402</c:v>
                </c:pt>
                <c:pt idx="761">
                  <c:v>0.72830082729621703</c:v>
                </c:pt>
                <c:pt idx="762">
                  <c:v>0.72932017048232201</c:v>
                </c:pt>
                <c:pt idx="763">
                  <c:v>0.7303395226328</c:v>
                </c:pt>
                <c:pt idx="764">
                  <c:v>0.73135888374142499</c:v>
                </c:pt>
                <c:pt idx="765">
                  <c:v>0.73237825380501198</c:v>
                </c:pt>
                <c:pt idx="766">
                  <c:v>0.73356775521226003</c:v>
                </c:pt>
                <c:pt idx="767">
                  <c:v>0.73458737963976295</c:v>
                </c:pt>
                <c:pt idx="768">
                  <c:v>0.73577768748899497</c:v>
                </c:pt>
                <c:pt idx="769">
                  <c:v>0.73679756636461602</c:v>
                </c:pt>
                <c:pt idx="770">
                  <c:v>0.73781745416203603</c:v>
                </c:pt>
                <c:pt idx="771">
                  <c:v>0.73883735086976698</c:v>
                </c:pt>
                <c:pt idx="772">
                  <c:v>0.73985725647557699</c:v>
                </c:pt>
                <c:pt idx="773">
                  <c:v>0.740877170970351</c:v>
                </c:pt>
                <c:pt idx="774">
                  <c:v>0.74189709433768602</c:v>
                </c:pt>
                <c:pt idx="775">
                  <c:v>0.74291702655359504</c:v>
                </c:pt>
                <c:pt idx="776">
                  <c:v>0.74393696759475503</c:v>
                </c:pt>
                <c:pt idx="777">
                  <c:v>0.744956917438927</c:v>
                </c:pt>
                <c:pt idx="778">
                  <c:v>0.74597687606341601</c:v>
                </c:pt>
                <c:pt idx="779">
                  <c:v>0.74699684343766903</c:v>
                </c:pt>
                <c:pt idx="780">
                  <c:v>0.74801681952689503</c:v>
                </c:pt>
                <c:pt idx="781">
                  <c:v>0.74903680429960495</c:v>
                </c:pt>
                <c:pt idx="782">
                  <c:v>0.750056797714034</c:v>
                </c:pt>
                <c:pt idx="783">
                  <c:v>0.75107679971487795</c:v>
                </c:pt>
                <c:pt idx="784">
                  <c:v>0.75209681024967701</c:v>
                </c:pt>
                <c:pt idx="785">
                  <c:v>0.75311682926136803</c:v>
                </c:pt>
                <c:pt idx="786">
                  <c:v>0.75413685668590402</c:v>
                </c:pt>
                <c:pt idx="787">
                  <c:v>0.75515689244663797</c:v>
                </c:pt>
                <c:pt idx="788">
                  <c:v>0.75617693645776196</c:v>
                </c:pt>
                <c:pt idx="789">
                  <c:v>0.757196988629534</c:v>
                </c:pt>
                <c:pt idx="790">
                  <c:v>0.75821704885564301</c:v>
                </c:pt>
                <c:pt idx="791">
                  <c:v>0.75923711702128804</c:v>
                </c:pt>
                <c:pt idx="792">
                  <c:v>0.76025719299407302</c:v>
                </c:pt>
                <c:pt idx="793">
                  <c:v>0.76127727663068401</c:v>
                </c:pt>
                <c:pt idx="794">
                  <c:v>0.76229736777234103</c:v>
                </c:pt>
                <c:pt idx="795">
                  <c:v>0.76331746624529195</c:v>
                </c:pt>
                <c:pt idx="796">
                  <c:v>0.76433757186427598</c:v>
                </c:pt>
                <c:pt idx="797">
                  <c:v>0.76535768443483099</c:v>
                </c:pt>
                <c:pt idx="798">
                  <c:v>0.76637780375525499</c:v>
                </c:pt>
                <c:pt idx="799">
                  <c:v>0.76739792961818398</c:v>
                </c:pt>
                <c:pt idx="800">
                  <c:v>0.76859639045258399</c:v>
                </c:pt>
                <c:pt idx="801">
                  <c:v>0.76961676553968505</c:v>
                </c:pt>
                <c:pt idx="802">
                  <c:v>0.77063714655100501</c:v>
                </c:pt>
                <c:pt idx="803">
                  <c:v>0.77165753328362396</c:v>
                </c:pt>
                <c:pt idx="804">
                  <c:v>0.77285728511718099</c:v>
                </c:pt>
                <c:pt idx="805">
                  <c:v>0.77387792208898998</c:v>
                </c:pt>
                <c:pt idx="806">
                  <c:v>0.77489856600470797</c:v>
                </c:pt>
                <c:pt idx="807">
                  <c:v>0.77591921669124997</c:v>
                </c:pt>
                <c:pt idx="808">
                  <c:v>0.77693987398832598</c:v>
                </c:pt>
                <c:pt idx="809">
                  <c:v>0.77796053774826501</c:v>
                </c:pt>
                <c:pt idx="810">
                  <c:v>0.7791620718283</c:v>
                </c:pt>
                <c:pt idx="811">
                  <c:v>0.78018298511685003</c:v>
                </c:pt>
                <c:pt idx="812">
                  <c:v>0.78120390450844901</c:v>
                </c:pt>
                <c:pt idx="813">
                  <c:v>0.78222483032359302</c:v>
                </c:pt>
                <c:pt idx="814">
                  <c:v>0.78324576374737997</c:v>
                </c:pt>
                <c:pt idx="815">
                  <c:v>0.78426670478362603</c:v>
                </c:pt>
                <c:pt idx="816">
                  <c:v>0.78528765335517903</c:v>
                </c:pt>
                <c:pt idx="817">
                  <c:v>0.78630860939041902</c:v>
                </c:pt>
                <c:pt idx="818">
                  <c:v>0.78732957282260996</c:v>
                </c:pt>
                <c:pt idx="819">
                  <c:v>0.78835054358647205</c:v>
                </c:pt>
                <c:pt idx="820">
                  <c:v>0.78937152161783197</c:v>
                </c:pt>
                <c:pt idx="821">
                  <c:v>0.79039250685891305</c:v>
                </c:pt>
                <c:pt idx="822">
                  <c:v>0.79141349925045501</c:v>
                </c:pt>
                <c:pt idx="823">
                  <c:v>0.79261852904878705</c:v>
                </c:pt>
                <c:pt idx="824">
                  <c:v>0.793639772688712</c:v>
                </c:pt>
                <c:pt idx="825">
                  <c:v>0.79466102331170996</c:v>
                </c:pt>
                <c:pt idx="826">
                  <c:v>0.79568228086711801</c:v>
                </c:pt>
                <c:pt idx="827">
                  <c:v>0.79670354530426502</c:v>
                </c:pt>
                <c:pt idx="828">
                  <c:v>0.79772481657044902</c:v>
                </c:pt>
                <c:pt idx="829">
                  <c:v>0.79874609461275203</c:v>
                </c:pt>
                <c:pt idx="830">
                  <c:v>0.79976737937144704</c:v>
                </c:pt>
                <c:pt idx="831">
                  <c:v>0.80078867078152904</c:v>
                </c:pt>
                <c:pt idx="832">
                  <c:v>0.80180996877251798</c:v>
                </c:pt>
                <c:pt idx="833">
                  <c:v>0.80283127327123505</c:v>
                </c:pt>
                <c:pt idx="834">
                  <c:v>0.80385258419623096</c:v>
                </c:pt>
                <c:pt idx="835">
                  <c:v>0.80487390145689397</c:v>
                </c:pt>
                <c:pt idx="836">
                  <c:v>0.80589522495015098</c:v>
                </c:pt>
                <c:pt idx="837">
                  <c:v>0.80691655456428302</c:v>
                </c:pt>
                <c:pt idx="838">
                  <c:v>0.80793789017714301</c:v>
                </c:pt>
                <c:pt idx="839">
                  <c:v>0.80914714321801195</c:v>
                </c:pt>
                <c:pt idx="840">
                  <c:v>0.81035696392233203</c:v>
                </c:pt>
                <c:pt idx="841">
                  <c:v>0.81137879136635005</c:v>
                </c:pt>
                <c:pt idx="842">
                  <c:v>0.81240062428714999</c:v>
                </c:pt>
                <c:pt idx="843">
                  <c:v>0.81342246256091399</c:v>
                </c:pt>
                <c:pt idx="844">
                  <c:v>0.81444430607198604</c:v>
                </c:pt>
                <c:pt idx="845">
                  <c:v>0.815466154716179</c:v>
                </c:pt>
                <c:pt idx="846">
                  <c:v>0.81648800840310298</c:v>
                </c:pt>
                <c:pt idx="847">
                  <c:v>0.81750986705860496</c:v>
                </c:pt>
                <c:pt idx="848">
                  <c:v>0.81853173062595097</c:v>
                </c:pt>
                <c:pt idx="849">
                  <c:v>0.81955359906453795</c:v>
                </c:pt>
                <c:pt idx="850">
                  <c:v>0.82057547234517303</c:v>
                </c:pt>
                <c:pt idx="851">
                  <c:v>0.82159735045594995</c:v>
                </c:pt>
                <c:pt idx="852">
                  <c:v>0.82261923339645004</c:v>
                </c:pt>
                <c:pt idx="853">
                  <c:v>0.82364112117398902</c:v>
                </c:pt>
                <c:pt idx="854">
                  <c:v>0.82466301380481</c:v>
                </c:pt>
                <c:pt idx="855">
                  <c:v>0.82568491131132304</c:v>
                </c:pt>
                <c:pt idx="856">
                  <c:v>0.82670681371765598</c:v>
                </c:pt>
                <c:pt idx="857">
                  <c:v>0.82772872105438899</c:v>
                </c:pt>
                <c:pt idx="858">
                  <c:v>0.82875063335306898</c:v>
                </c:pt>
                <c:pt idx="859">
                  <c:v>0.82977255064501698</c:v>
                </c:pt>
                <c:pt idx="860">
                  <c:v>0.83079447296042896</c:v>
                </c:pt>
                <c:pt idx="861">
                  <c:v>0.83181640032749204</c:v>
                </c:pt>
                <c:pt idx="862">
                  <c:v>0.83283833277115205</c:v>
                </c:pt>
                <c:pt idx="863">
                  <c:v>0.83386027031683796</c:v>
                </c:pt>
                <c:pt idx="864">
                  <c:v>0.83488221298862397</c:v>
                </c:pt>
                <c:pt idx="865">
                  <c:v>0.835904160807032</c:v>
                </c:pt>
                <c:pt idx="866">
                  <c:v>0.83692611378492898</c:v>
                </c:pt>
                <c:pt idx="867">
                  <c:v>0.83794807193182397</c:v>
                </c:pt>
              </c:numCache>
            </c:numRef>
          </c:xVal>
          <c:yVal>
            <c:numRef>
              <c:f>'AVG Y space_charge'!$J$3:$J$870</c:f>
              <c:numCache>
                <c:formatCode>0.00E+00</c:formatCode>
                <c:ptCount val="868"/>
                <c:pt idx="0">
                  <c:v>-8.5018157061711399E-7</c:v>
                </c:pt>
                <c:pt idx="1">
                  <c:v>-1.0608677674790699E-6</c:v>
                </c:pt>
                <c:pt idx="2">
                  <c:v>-1.63367194538984E-6</c:v>
                </c:pt>
                <c:pt idx="3">
                  <c:v>-1.6946271331448999E-6</c:v>
                </c:pt>
                <c:pt idx="4">
                  <c:v>-2.72157964943885E-6</c:v>
                </c:pt>
                <c:pt idx="5">
                  <c:v>-3.0555135190406599E-6</c:v>
                </c:pt>
                <c:pt idx="6">
                  <c:v>-3.34728724559297E-6</c:v>
                </c:pt>
                <c:pt idx="7">
                  <c:v>-3.2127932919269699E-6</c:v>
                </c:pt>
                <c:pt idx="8">
                  <c:v>-4.0113596411233804E-6</c:v>
                </c:pt>
                <c:pt idx="9">
                  <c:v>-4.9223922310685901E-6</c:v>
                </c:pt>
                <c:pt idx="10">
                  <c:v>-5.4830045732084601E-6</c:v>
                </c:pt>
                <c:pt idx="11">
                  <c:v>-5.2402392638725998E-6</c:v>
                </c:pt>
                <c:pt idx="12">
                  <c:v>-5.8481418654276099E-6</c:v>
                </c:pt>
                <c:pt idx="13">
                  <c:v>-6.4610839696395103E-6</c:v>
                </c:pt>
                <c:pt idx="14">
                  <c:v>-7.2558090408885797E-6</c:v>
                </c:pt>
                <c:pt idx="15">
                  <c:v>-8.5303727295594307E-6</c:v>
                </c:pt>
                <c:pt idx="16">
                  <c:v>-9.4827513446552797E-6</c:v>
                </c:pt>
                <c:pt idx="17">
                  <c:v>-1.0022677944576299E-5</c:v>
                </c:pt>
                <c:pt idx="18">
                  <c:v>-1.10322684410838E-5</c:v>
                </c:pt>
                <c:pt idx="19">
                  <c:v>-1.1773219649934299E-5</c:v>
                </c:pt>
                <c:pt idx="20">
                  <c:v>-1.18573786297776E-5</c:v>
                </c:pt>
                <c:pt idx="21">
                  <c:v>-1.2618705548285799E-5</c:v>
                </c:pt>
                <c:pt idx="22">
                  <c:v>-1.31843548809446E-5</c:v>
                </c:pt>
                <c:pt idx="23">
                  <c:v>-1.45638997222913E-5</c:v>
                </c:pt>
                <c:pt idx="24">
                  <c:v>-1.6134784938209101E-5</c:v>
                </c:pt>
                <c:pt idx="25">
                  <c:v>-1.7404914584891099E-5</c:v>
                </c:pt>
                <c:pt idx="26">
                  <c:v>-1.8902399155826599E-5</c:v>
                </c:pt>
                <c:pt idx="27">
                  <c:v>-2.0403548502911999E-5</c:v>
                </c:pt>
                <c:pt idx="28">
                  <c:v>-2.1576887718635202E-5</c:v>
                </c:pt>
                <c:pt idx="29">
                  <c:v>-2.3743780530367E-5</c:v>
                </c:pt>
                <c:pt idx="30">
                  <c:v>-2.5913197930805901E-5</c:v>
                </c:pt>
                <c:pt idx="31">
                  <c:v>-2.8260639380833499E-5</c:v>
                </c:pt>
                <c:pt idx="32">
                  <c:v>-3.0569122103045697E-5</c:v>
                </c:pt>
                <c:pt idx="33">
                  <c:v>-3.29974210841681E-5</c:v>
                </c:pt>
                <c:pt idx="34">
                  <c:v>-3.5814901816760902E-5</c:v>
                </c:pt>
                <c:pt idx="35">
                  <c:v>-3.87385589467803E-5</c:v>
                </c:pt>
                <c:pt idx="36">
                  <c:v>-4.1476899130873997E-5</c:v>
                </c:pt>
                <c:pt idx="37">
                  <c:v>-4.47585189099197E-5</c:v>
                </c:pt>
                <c:pt idx="38">
                  <c:v>-4.80521068320812E-5</c:v>
                </c:pt>
                <c:pt idx="39">
                  <c:v>-5.1568892388807799E-5</c:v>
                </c:pt>
                <c:pt idx="40">
                  <c:v>-5.5461859578411599E-5</c:v>
                </c:pt>
                <c:pt idx="41">
                  <c:v>-5.9458275918174402E-5</c:v>
                </c:pt>
                <c:pt idx="42">
                  <c:v>-6.3863956545219506E-5</c:v>
                </c:pt>
                <c:pt idx="43">
                  <c:v>-6.8150726518753703E-5</c:v>
                </c:pt>
                <c:pt idx="44">
                  <c:v>-7.2522627832696606E-5</c:v>
                </c:pt>
                <c:pt idx="45">
                  <c:v>-7.7106469931677397E-5</c:v>
                </c:pt>
                <c:pt idx="46">
                  <c:v>-8.2162384037380595E-5</c:v>
                </c:pt>
                <c:pt idx="47">
                  <c:v>-8.6960479558959405E-5</c:v>
                </c:pt>
                <c:pt idx="48">
                  <c:v>-9.2613788088226096E-5</c:v>
                </c:pt>
                <c:pt idx="49">
                  <c:v>-9.8229607977617399E-5</c:v>
                </c:pt>
                <c:pt idx="50">
                  <c:v>-1.03920354981227E-4</c:v>
                </c:pt>
                <c:pt idx="51">
                  <c:v>-1.10010412070023E-4</c:v>
                </c:pt>
                <c:pt idx="52">
                  <c:v>-1.16328629562977E-4</c:v>
                </c:pt>
                <c:pt idx="53">
                  <c:v>-1.2294095374827801E-4</c:v>
                </c:pt>
                <c:pt idx="54">
                  <c:v>-1.2967445234573799E-4</c:v>
                </c:pt>
                <c:pt idx="55">
                  <c:v>-1.37143415575516E-4</c:v>
                </c:pt>
                <c:pt idx="56">
                  <c:v>-1.4477682861026899E-4</c:v>
                </c:pt>
                <c:pt idx="57">
                  <c:v>-1.5290650302230999E-4</c:v>
                </c:pt>
                <c:pt idx="58">
                  <c:v>-1.6107744623905599E-4</c:v>
                </c:pt>
                <c:pt idx="59">
                  <c:v>-1.69916580523555E-4</c:v>
                </c:pt>
                <c:pt idx="60">
                  <c:v>-1.7872576941309199E-4</c:v>
                </c:pt>
                <c:pt idx="61">
                  <c:v>-1.8751111740194501E-4</c:v>
                </c:pt>
                <c:pt idx="62">
                  <c:v>-1.96308508063112E-4</c:v>
                </c:pt>
                <c:pt idx="63">
                  <c:v>-2.0541982779586501E-4</c:v>
                </c:pt>
                <c:pt idx="64">
                  <c:v>-2.1483218102363001E-4</c:v>
                </c:pt>
                <c:pt idx="65">
                  <c:v>-2.2453176731393801E-4</c:v>
                </c:pt>
                <c:pt idx="66">
                  <c:v>-2.34234160541168E-4</c:v>
                </c:pt>
                <c:pt idx="67">
                  <c:v>-2.4423065634677599E-4</c:v>
                </c:pt>
                <c:pt idx="68">
                  <c:v>-2.5450437220367599E-4</c:v>
                </c:pt>
                <c:pt idx="69">
                  <c:v>-2.65576992305911E-4</c:v>
                </c:pt>
                <c:pt idx="70">
                  <c:v>-2.7631822038409E-4</c:v>
                </c:pt>
                <c:pt idx="71">
                  <c:v>-2.8759176395897601E-4</c:v>
                </c:pt>
                <c:pt idx="72">
                  <c:v>-2.9899495272818098E-4</c:v>
                </c:pt>
                <c:pt idx="73">
                  <c:v>-3.0993320556305603E-4</c:v>
                </c:pt>
                <c:pt idx="74">
                  <c:v>-3.2112394382717498E-4</c:v>
                </c:pt>
                <c:pt idx="75">
                  <c:v>-3.3314494819873698E-4</c:v>
                </c:pt>
                <c:pt idx="76">
                  <c:v>-3.44635502280218E-4</c:v>
                </c:pt>
                <c:pt idx="77">
                  <c:v>-3.5690876894310902E-4</c:v>
                </c:pt>
                <c:pt idx="78">
                  <c:v>-3.6868791286480998E-4</c:v>
                </c:pt>
                <c:pt idx="79">
                  <c:v>-3.80451179220722E-4</c:v>
                </c:pt>
                <c:pt idx="80">
                  <c:v>-3.9250951807282399E-4</c:v>
                </c:pt>
                <c:pt idx="81">
                  <c:v>-4.0442653234584199E-4</c:v>
                </c:pt>
                <c:pt idx="82">
                  <c:v>-4.1661312286337098E-4</c:v>
                </c:pt>
                <c:pt idx="83">
                  <c:v>-4.27893653189421E-4</c:v>
                </c:pt>
                <c:pt idx="84">
                  <c:v>-4.3982915832242199E-4</c:v>
                </c:pt>
                <c:pt idx="85">
                  <c:v>-4.5111825890268399E-4</c:v>
                </c:pt>
                <c:pt idx="86">
                  <c:v>-4.6285075772476201E-4</c:v>
                </c:pt>
                <c:pt idx="87">
                  <c:v>-4.7424189854856197E-4</c:v>
                </c:pt>
                <c:pt idx="88">
                  <c:v>-4.8583575421212E-4</c:v>
                </c:pt>
                <c:pt idx="89">
                  <c:v>-4.9753994885309795E-4</c:v>
                </c:pt>
                <c:pt idx="90">
                  <c:v>-5.0890356354954004E-4</c:v>
                </c:pt>
                <c:pt idx="91">
                  <c:v>-5.1991111231731405E-4</c:v>
                </c:pt>
                <c:pt idx="92">
                  <c:v>-5.31734810235821E-4</c:v>
                </c:pt>
                <c:pt idx="93">
                  <c:v>-5.4288439846727999E-4</c:v>
                </c:pt>
                <c:pt idx="94">
                  <c:v>-5.53300720429136E-4</c:v>
                </c:pt>
                <c:pt idx="95">
                  <c:v>-5.6368891703845604E-4</c:v>
                </c:pt>
                <c:pt idx="96">
                  <c:v>-5.74135089963545E-4</c:v>
                </c:pt>
                <c:pt idx="97">
                  <c:v>-5.8507994767124601E-4</c:v>
                </c:pt>
                <c:pt idx="98">
                  <c:v>-5.9513194249545E-4</c:v>
                </c:pt>
                <c:pt idx="99">
                  <c:v>-6.0540020641548396E-4</c:v>
                </c:pt>
                <c:pt idx="100">
                  <c:v>-6.1543145804268196E-4</c:v>
                </c:pt>
                <c:pt idx="101">
                  <c:v>-6.2593576412587801E-4</c:v>
                </c:pt>
                <c:pt idx="102">
                  <c:v>-6.3630292218224901E-4</c:v>
                </c:pt>
                <c:pt idx="103">
                  <c:v>-6.4658912667910399E-4</c:v>
                </c:pt>
                <c:pt idx="104">
                  <c:v>-6.5715616846543496E-4</c:v>
                </c:pt>
                <c:pt idx="105">
                  <c:v>-6.6687388436320301E-4</c:v>
                </c:pt>
                <c:pt idx="106">
                  <c:v>-6.7684278033765103E-4</c:v>
                </c:pt>
                <c:pt idx="107">
                  <c:v>-6.8640990181821702E-4</c:v>
                </c:pt>
                <c:pt idx="108">
                  <c:v>-6.9696719219765595E-4</c:v>
                </c:pt>
                <c:pt idx="109">
                  <c:v>-7.06890151967959E-4</c:v>
                </c:pt>
                <c:pt idx="110">
                  <c:v>-7.1638790638666003E-4</c:v>
                </c:pt>
                <c:pt idx="111">
                  <c:v>-7.2689693327535705E-4</c:v>
                </c:pt>
                <c:pt idx="112">
                  <c:v>-7.3689330360282796E-4</c:v>
                </c:pt>
                <c:pt idx="113">
                  <c:v>-7.4696425362388895E-4</c:v>
                </c:pt>
                <c:pt idx="114">
                  <c:v>-7.56394927061505E-4</c:v>
                </c:pt>
                <c:pt idx="115">
                  <c:v>-7.6689560452197596E-4</c:v>
                </c:pt>
                <c:pt idx="116">
                  <c:v>-7.7647196071011903E-4</c:v>
                </c:pt>
                <c:pt idx="117">
                  <c:v>-7.8657880788220397E-4</c:v>
                </c:pt>
                <c:pt idx="118">
                  <c:v>-7.9652453740363803E-4</c:v>
                </c:pt>
                <c:pt idx="119">
                  <c:v>-8.0585003667417801E-4</c:v>
                </c:pt>
                <c:pt idx="120">
                  <c:v>-8.1517130090275297E-4</c:v>
                </c:pt>
                <c:pt idx="121">
                  <c:v>-8.2475716147323199E-4</c:v>
                </c:pt>
                <c:pt idx="122">
                  <c:v>-8.3419846449355503E-4</c:v>
                </c:pt>
                <c:pt idx="123">
                  <c:v>-8.4369978673635797E-4</c:v>
                </c:pt>
                <c:pt idx="124">
                  <c:v>-8.5317332133232201E-4</c:v>
                </c:pt>
                <c:pt idx="125">
                  <c:v>-8.6245215902016302E-4</c:v>
                </c:pt>
                <c:pt idx="126">
                  <c:v>-8.7273217470862005E-4</c:v>
                </c:pt>
                <c:pt idx="127">
                  <c:v>-8.82571884217042E-4</c:v>
                </c:pt>
                <c:pt idx="128">
                  <c:v>-8.9194169762895096E-4</c:v>
                </c:pt>
                <c:pt idx="129">
                  <c:v>-9.0210548561240505E-4</c:v>
                </c:pt>
                <c:pt idx="130">
                  <c:v>-9.1228832681763104E-4</c:v>
                </c:pt>
                <c:pt idx="131">
                  <c:v>-9.2255966949296995E-4</c:v>
                </c:pt>
                <c:pt idx="132">
                  <c:v>-9.3218252642928096E-4</c:v>
                </c:pt>
                <c:pt idx="133">
                  <c:v>-9.42340873421205E-4</c:v>
                </c:pt>
                <c:pt idx="134">
                  <c:v>-9.5163170640551501E-4</c:v>
                </c:pt>
                <c:pt idx="135">
                  <c:v>-9.6121822496378297E-4</c:v>
                </c:pt>
                <c:pt idx="136">
                  <c:v>-9.70769615190657E-4</c:v>
                </c:pt>
                <c:pt idx="137">
                  <c:v>-9.8006288833546603E-4</c:v>
                </c:pt>
                <c:pt idx="138">
                  <c:v>-9.9003135119902098E-4</c:v>
                </c:pt>
                <c:pt idx="139">
                  <c:v>-9.9996742403357891E-4</c:v>
                </c:pt>
                <c:pt idx="140">
                  <c:v>-1.01037302029177E-3</c:v>
                </c:pt>
                <c:pt idx="141">
                  <c:v>-1.02018602504369E-3</c:v>
                </c:pt>
                <c:pt idx="142">
                  <c:v>-1.0295022143302201E-3</c:v>
                </c:pt>
                <c:pt idx="143">
                  <c:v>-1.03938957573275E-3</c:v>
                </c:pt>
                <c:pt idx="144">
                  <c:v>-1.04928456543285E-3</c:v>
                </c:pt>
                <c:pt idx="145">
                  <c:v>-1.0594850587538999E-3</c:v>
                </c:pt>
                <c:pt idx="146">
                  <c:v>-1.06908846715516E-3</c:v>
                </c:pt>
                <c:pt idx="147">
                  <c:v>-1.0784917418173001E-3</c:v>
                </c:pt>
                <c:pt idx="148">
                  <c:v>-1.0881408744627E-3</c:v>
                </c:pt>
                <c:pt idx="149">
                  <c:v>-1.0974758801140501E-3</c:v>
                </c:pt>
                <c:pt idx="150">
                  <c:v>-1.1068103738237701E-3</c:v>
                </c:pt>
                <c:pt idx="151">
                  <c:v>-1.1169324961613099E-3</c:v>
                </c:pt>
                <c:pt idx="152">
                  <c:v>-1.1268586277898599E-3</c:v>
                </c:pt>
                <c:pt idx="153">
                  <c:v>-1.1364442702221499E-3</c:v>
                </c:pt>
                <c:pt idx="154">
                  <c:v>-1.1462143008207401E-3</c:v>
                </c:pt>
                <c:pt idx="155">
                  <c:v>-1.1555645083361401E-3</c:v>
                </c:pt>
                <c:pt idx="156">
                  <c:v>-1.16505858849414E-3</c:v>
                </c:pt>
                <c:pt idx="157">
                  <c:v>-1.1746569550037101E-3</c:v>
                </c:pt>
                <c:pt idx="158">
                  <c:v>-1.1840124473689699E-3</c:v>
                </c:pt>
                <c:pt idx="159">
                  <c:v>-1.19336845786982E-3</c:v>
                </c:pt>
                <c:pt idx="160">
                  <c:v>-1.2033606597069901E-3</c:v>
                </c:pt>
                <c:pt idx="161">
                  <c:v>-1.21293265450921E-3</c:v>
                </c:pt>
                <c:pt idx="162">
                  <c:v>-1.2226668634277699E-3</c:v>
                </c:pt>
                <c:pt idx="163">
                  <c:v>-1.2323919600710101E-3</c:v>
                </c:pt>
                <c:pt idx="164">
                  <c:v>-1.24176206900195E-3</c:v>
                </c:pt>
                <c:pt idx="165">
                  <c:v>-1.2522480699483599E-3</c:v>
                </c:pt>
                <c:pt idx="166">
                  <c:v>-1.26162851104366E-3</c:v>
                </c:pt>
                <c:pt idx="167">
                  <c:v>-1.27185994999551E-3</c:v>
                </c:pt>
                <c:pt idx="168">
                  <c:v>-1.2816126062493E-3</c:v>
                </c:pt>
                <c:pt idx="169">
                  <c:v>-1.29120272067239E-3</c:v>
                </c:pt>
                <c:pt idx="170">
                  <c:v>-1.3007522370773301E-3</c:v>
                </c:pt>
                <c:pt idx="171">
                  <c:v>-1.31015007393031E-3</c:v>
                </c:pt>
                <c:pt idx="172">
                  <c:v>-1.3198003988604799E-3</c:v>
                </c:pt>
                <c:pt idx="173">
                  <c:v>-1.3294540562155299E-3</c:v>
                </c:pt>
                <c:pt idx="174">
                  <c:v>-1.33907515354646E-3</c:v>
                </c:pt>
                <c:pt idx="175">
                  <c:v>-1.3488020694951499E-3</c:v>
                </c:pt>
                <c:pt idx="176">
                  <c:v>-1.35920165553489E-3</c:v>
                </c:pt>
                <c:pt idx="177">
                  <c:v>-1.36923298116016E-3</c:v>
                </c:pt>
                <c:pt idx="178">
                  <c:v>-1.3786610880100201E-3</c:v>
                </c:pt>
                <c:pt idx="179">
                  <c:v>-1.38908431708297E-3</c:v>
                </c:pt>
                <c:pt idx="180">
                  <c:v>-1.3989361766201401E-3</c:v>
                </c:pt>
                <c:pt idx="181">
                  <c:v>-1.4087135047675301E-3</c:v>
                </c:pt>
                <c:pt idx="182">
                  <c:v>-1.41854144908363E-3</c:v>
                </c:pt>
                <c:pt idx="183">
                  <c:v>-1.4287108447478701E-3</c:v>
                </c:pt>
                <c:pt idx="184">
                  <c:v>-1.4388374086647701E-3</c:v>
                </c:pt>
                <c:pt idx="185">
                  <c:v>-1.4496017352038401E-3</c:v>
                </c:pt>
                <c:pt idx="186">
                  <c:v>-1.4590704294062001E-3</c:v>
                </c:pt>
                <c:pt idx="187">
                  <c:v>-1.46874328002053E-3</c:v>
                </c:pt>
                <c:pt idx="188">
                  <c:v>-1.4786051269250599E-3</c:v>
                </c:pt>
                <c:pt idx="189">
                  <c:v>-1.4885674611216199E-3</c:v>
                </c:pt>
                <c:pt idx="190">
                  <c:v>-1.4987885168333099E-3</c:v>
                </c:pt>
                <c:pt idx="191">
                  <c:v>-1.5082737942816601E-3</c:v>
                </c:pt>
                <c:pt idx="192">
                  <c:v>-1.51821924000883E-3</c:v>
                </c:pt>
                <c:pt idx="193">
                  <c:v>-1.52837813472509E-3</c:v>
                </c:pt>
                <c:pt idx="194">
                  <c:v>-1.53806243590962E-3</c:v>
                </c:pt>
                <c:pt idx="195">
                  <c:v>-1.54790607126309E-3</c:v>
                </c:pt>
                <c:pt idx="196">
                  <c:v>-1.5576463393209799E-3</c:v>
                </c:pt>
                <c:pt idx="197">
                  <c:v>-1.567152916324E-3</c:v>
                </c:pt>
                <c:pt idx="198">
                  <c:v>-1.5766611800740399E-3</c:v>
                </c:pt>
                <c:pt idx="199">
                  <c:v>-1.5863475743063201E-3</c:v>
                </c:pt>
                <c:pt idx="200">
                  <c:v>-1.59680232896374E-3</c:v>
                </c:pt>
                <c:pt idx="201">
                  <c:v>-1.6068078058269E-3</c:v>
                </c:pt>
                <c:pt idx="202">
                  <c:v>-1.61633205059672E-3</c:v>
                </c:pt>
                <c:pt idx="203">
                  <c:v>-1.62585820169136E-3</c:v>
                </c:pt>
                <c:pt idx="204">
                  <c:v>-1.63571284035777E-3</c:v>
                </c:pt>
                <c:pt idx="205">
                  <c:v>-1.6452449780843901E-3</c:v>
                </c:pt>
                <c:pt idx="206">
                  <c:v>-1.65477908108678E-3</c:v>
                </c:pt>
                <c:pt idx="207">
                  <c:v>-1.6643151748255999E-3</c:v>
                </c:pt>
                <c:pt idx="208">
                  <c:v>-1.6738532826080801E-3</c:v>
                </c:pt>
                <c:pt idx="209">
                  <c:v>-1.68378490047804E-3</c:v>
                </c:pt>
                <c:pt idx="210">
                  <c:v>-1.69332919487456E-3</c:v>
                </c:pt>
                <c:pt idx="211">
                  <c:v>-1.7034492965763599E-3</c:v>
                </c:pt>
                <c:pt idx="212">
                  <c:v>-1.7129999254793E-3</c:v>
                </c:pt>
                <c:pt idx="213">
                  <c:v>-1.7229495564197899E-3</c:v>
                </c:pt>
                <c:pt idx="214">
                  <c:v>-1.7329637445128499E-3</c:v>
                </c:pt>
                <c:pt idx="215">
                  <c:v>-1.7437333671113701E-3</c:v>
                </c:pt>
                <c:pt idx="216">
                  <c:v>-1.7533032196278399E-3</c:v>
                </c:pt>
                <c:pt idx="217">
                  <c:v>-1.7634644621189999E-3</c:v>
                </c:pt>
                <c:pt idx="218">
                  <c:v>-1.77304067951984E-3</c:v>
                </c:pt>
                <c:pt idx="219">
                  <c:v>-1.7829797955546201E-3</c:v>
                </c:pt>
                <c:pt idx="220">
                  <c:v>-1.79256225631626E-3</c:v>
                </c:pt>
                <c:pt idx="221">
                  <c:v>-1.80214674043563E-3</c:v>
                </c:pt>
                <c:pt idx="222">
                  <c:v>-1.8117332164175499E-3</c:v>
                </c:pt>
                <c:pt idx="223">
                  <c:v>-1.8230523661612E-3</c:v>
                </c:pt>
                <c:pt idx="224">
                  <c:v>-1.8326514348352399E-3</c:v>
                </c:pt>
                <c:pt idx="225">
                  <c:v>-1.8426969873867E-3</c:v>
                </c:pt>
                <c:pt idx="226">
                  <c:v>-1.85283974638081E-3</c:v>
                </c:pt>
                <c:pt idx="227">
                  <c:v>-1.8624486083853101E-3</c:v>
                </c:pt>
                <c:pt idx="228">
                  <c:v>-1.87205911785439E-3</c:v>
                </c:pt>
                <c:pt idx="229">
                  <c:v>-1.8816712016073199E-3</c:v>
                </c:pt>
                <c:pt idx="230">
                  <c:v>-1.89219183016269E-3</c:v>
                </c:pt>
                <c:pt idx="231">
                  <c:v>-1.90206282056602E-3</c:v>
                </c:pt>
                <c:pt idx="232">
                  <c:v>-1.91168570537738E-3</c:v>
                </c:pt>
                <c:pt idx="233">
                  <c:v>-1.9213099350173599E-3</c:v>
                </c:pt>
                <c:pt idx="234">
                  <c:v>-1.9309354852567299E-3</c:v>
                </c:pt>
                <c:pt idx="235">
                  <c:v>-1.9405623492558101E-3</c:v>
                </c:pt>
                <c:pt idx="236">
                  <c:v>-1.95067632531077E-3</c:v>
                </c:pt>
                <c:pt idx="237">
                  <c:v>-1.9608227192983202E-3</c:v>
                </c:pt>
                <c:pt idx="238">
                  <c:v>-1.9708967875746901E-3</c:v>
                </c:pt>
                <c:pt idx="239">
                  <c:v>-1.9805355912625999E-3</c:v>
                </c:pt>
                <c:pt idx="240">
                  <c:v>-1.9901758627636499E-3</c:v>
                </c:pt>
                <c:pt idx="241">
                  <c:v>-2.0000824980220999E-3</c:v>
                </c:pt>
                <c:pt idx="242">
                  <c:v>-2.00972797062134E-3</c:v>
                </c:pt>
                <c:pt idx="243">
                  <c:v>-2.0199555726988102E-3</c:v>
                </c:pt>
                <c:pt idx="244">
                  <c:v>-2.02960642501876E-3</c:v>
                </c:pt>
                <c:pt idx="245">
                  <c:v>-2.0398186157711698E-3</c:v>
                </c:pt>
                <c:pt idx="246">
                  <c:v>-2.0504476131927999E-3</c:v>
                </c:pt>
                <c:pt idx="247">
                  <c:v>-2.06084090757993E-3</c:v>
                </c:pt>
                <c:pt idx="248">
                  <c:v>-2.0705088664728002E-3</c:v>
                </c:pt>
                <c:pt idx="249">
                  <c:v>-2.0801784249324701E-3</c:v>
                </c:pt>
                <c:pt idx="250">
                  <c:v>-2.0901684376594398E-3</c:v>
                </c:pt>
                <c:pt idx="251">
                  <c:v>-2.1010099741142398E-3</c:v>
                </c:pt>
                <c:pt idx="252">
                  <c:v>-2.1111369553536001E-3</c:v>
                </c:pt>
                <c:pt idx="253">
                  <c:v>-2.1208213846385699E-3</c:v>
                </c:pt>
                <c:pt idx="254">
                  <c:v>-2.13050717306127E-3</c:v>
                </c:pt>
                <c:pt idx="255">
                  <c:v>-2.1401942309632002E-3</c:v>
                </c:pt>
                <c:pt idx="256">
                  <c:v>-2.1498824642638202E-3</c:v>
                </c:pt>
                <c:pt idx="257">
                  <c:v>-2.15957177728641E-3</c:v>
                </c:pt>
                <c:pt idx="258">
                  <c:v>-2.1692620814613198E-3</c:v>
                </c:pt>
                <c:pt idx="259">
                  <c:v>-2.1798693807491601E-3</c:v>
                </c:pt>
                <c:pt idx="260">
                  <c:v>-2.1895656884762301E-3</c:v>
                </c:pt>
                <c:pt idx="261">
                  <c:v>-2.19926281468157E-3</c:v>
                </c:pt>
                <c:pt idx="262">
                  <c:v>-2.2089607369715001E-3</c:v>
                </c:pt>
                <c:pt idx="263">
                  <c:v>-2.2186594496024499E-3</c:v>
                </c:pt>
                <c:pt idx="264">
                  <c:v>-2.2289606372220602E-3</c:v>
                </c:pt>
                <c:pt idx="265">
                  <c:v>-2.2395757472143999E-3</c:v>
                </c:pt>
                <c:pt idx="266">
                  <c:v>-2.2498820163307201E-3</c:v>
                </c:pt>
                <c:pt idx="267">
                  <c:v>-2.25959274902155E-3</c:v>
                </c:pt>
                <c:pt idx="268">
                  <c:v>-2.26930437004178E-3</c:v>
                </c:pt>
                <c:pt idx="269">
                  <c:v>-2.2796104415759399E-3</c:v>
                </c:pt>
                <c:pt idx="270">
                  <c:v>-2.2902045740338002E-3</c:v>
                </c:pt>
                <c:pt idx="271">
                  <c:v>-2.30056643821735E-3</c:v>
                </c:pt>
                <c:pt idx="272">
                  <c:v>-2.3102905023341599E-3</c:v>
                </c:pt>
                <c:pt idx="273">
                  <c:v>-2.3200155551528902E-3</c:v>
                </c:pt>
                <c:pt idx="274">
                  <c:v>-2.3297416236621399E-3</c:v>
                </c:pt>
                <c:pt idx="275">
                  <c:v>-2.33946873844585E-3</c:v>
                </c:pt>
                <c:pt idx="276">
                  <c:v>-2.3491969302395E-3</c:v>
                </c:pt>
                <c:pt idx="277">
                  <c:v>-2.3589262284007002E-3</c:v>
                </c:pt>
                <c:pt idx="278">
                  <c:v>-2.3691539155203298E-3</c:v>
                </c:pt>
                <c:pt idx="279">
                  <c:v>-2.3788876345822302E-3</c:v>
                </c:pt>
                <c:pt idx="280">
                  <c:v>-2.3896731279983898E-3</c:v>
                </c:pt>
                <c:pt idx="281">
                  <c:v>-2.3999166752721002E-3</c:v>
                </c:pt>
                <c:pt idx="282">
                  <c:v>-2.4096604160360499E-3</c:v>
                </c:pt>
                <c:pt idx="283">
                  <c:v>-2.4194052373805101E-3</c:v>
                </c:pt>
                <c:pt idx="284">
                  <c:v>-2.4291510827295498E-3</c:v>
                </c:pt>
                <c:pt idx="285">
                  <c:v>-2.4388978805976501E-3</c:v>
                </c:pt>
                <c:pt idx="286">
                  <c:v>-2.4486455505774401E-3</c:v>
                </c:pt>
                <c:pt idx="287">
                  <c:v>-2.4583940112409999E-3</c:v>
                </c:pt>
                <c:pt idx="288">
                  <c:v>-2.4681431837814301E-3</c:v>
                </c:pt>
                <c:pt idx="289">
                  <c:v>-2.4778929972314001E-3</c:v>
                </c:pt>
                <c:pt idx="290">
                  <c:v>-2.4876433936726998E-3</c:v>
                </c:pt>
                <c:pt idx="291">
                  <c:v>-2.4979973094448899E-3</c:v>
                </c:pt>
                <c:pt idx="292">
                  <c:v>-2.50843353723652E-3</c:v>
                </c:pt>
                <c:pt idx="293">
                  <c:v>-2.5181901904339598E-3</c:v>
                </c:pt>
                <c:pt idx="294">
                  <c:v>-2.5279473273492801E-3</c:v>
                </c:pt>
                <c:pt idx="295">
                  <c:v>-2.5377049412465299E-3</c:v>
                </c:pt>
                <c:pt idx="296">
                  <c:v>-2.5474630295300102E-3</c:v>
                </c:pt>
                <c:pt idx="297">
                  <c:v>-2.5578281503447799E-3</c:v>
                </c:pt>
                <c:pt idx="298">
                  <c:v>-2.5675893793090901E-3</c:v>
                </c:pt>
                <c:pt idx="299">
                  <c:v>-2.5773510997974302E-3</c:v>
                </c:pt>
                <c:pt idx="300">
                  <c:v>-2.5871133330151001E-3</c:v>
                </c:pt>
                <c:pt idx="301">
                  <c:v>-2.5968761124944601E-3</c:v>
                </c:pt>
                <c:pt idx="302">
                  <c:v>-2.6072915827391398E-3</c:v>
                </c:pt>
                <c:pt idx="303">
                  <c:v>-2.6170577750954998E-3</c:v>
                </c:pt>
                <c:pt idx="304">
                  <c:v>-2.6290709004522499E-3</c:v>
                </c:pt>
                <c:pt idx="305">
                  <c:v>-2.6388452926345901E-3</c:v>
                </c:pt>
                <c:pt idx="306">
                  <c:v>-2.64918803561015E-3</c:v>
                </c:pt>
                <c:pt idx="307">
                  <c:v>-2.65896662004454E-3</c:v>
                </c:pt>
                <c:pt idx="308">
                  <c:v>-2.66874631080065E-3</c:v>
                </c:pt>
                <c:pt idx="309">
                  <c:v>-2.6785271836378601E-3</c:v>
                </c:pt>
                <c:pt idx="310">
                  <c:v>-2.6893490754056901E-3</c:v>
                </c:pt>
                <c:pt idx="311">
                  <c:v>-2.6991369795781399E-3</c:v>
                </c:pt>
                <c:pt idx="312">
                  <c:v>-2.7089262084748402E-3</c:v>
                </c:pt>
                <c:pt idx="313">
                  <c:v>-2.7187167831950699E-3</c:v>
                </c:pt>
                <c:pt idx="314">
                  <c:v>-2.7285087159323201E-3</c:v>
                </c:pt>
                <c:pt idx="315">
                  <c:v>-2.73892465767317E-3</c:v>
                </c:pt>
                <c:pt idx="316">
                  <c:v>-2.7487214685559601E-3</c:v>
                </c:pt>
                <c:pt idx="317">
                  <c:v>-2.7589561988951299E-3</c:v>
                </c:pt>
                <c:pt idx="318">
                  <c:v>-2.76875791895995E-3</c:v>
                </c:pt>
                <c:pt idx="319">
                  <c:v>-2.77856095204156E-3</c:v>
                </c:pt>
                <c:pt idx="320">
                  <c:v>-2.7883652684529102E-3</c:v>
                </c:pt>
                <c:pt idx="321">
                  <c:v>-2.7994244994771901E-3</c:v>
                </c:pt>
                <c:pt idx="322">
                  <c:v>-2.8092356912324799E-3</c:v>
                </c:pt>
                <c:pt idx="323">
                  <c:v>-2.8190480458658699E-3</c:v>
                </c:pt>
                <c:pt idx="324">
                  <c:v>-2.8294108191342301E-3</c:v>
                </c:pt>
                <c:pt idx="325">
                  <c:v>-2.8392276009029101E-3</c:v>
                </c:pt>
                <c:pt idx="326">
                  <c:v>-2.8490454215852599E-3</c:v>
                </c:pt>
                <c:pt idx="327">
                  <c:v>-2.8588642442492402E-3</c:v>
                </c:pt>
                <c:pt idx="328">
                  <c:v>-2.8693417094175599E-3</c:v>
                </c:pt>
                <c:pt idx="329">
                  <c:v>-2.8791647293554298E-3</c:v>
                </c:pt>
                <c:pt idx="330">
                  <c:v>-2.8889886475007699E-3</c:v>
                </c:pt>
                <c:pt idx="331">
                  <c:v>-2.89881342607722E-3</c:v>
                </c:pt>
                <c:pt idx="332">
                  <c:v>-2.9100417729929101E-3</c:v>
                </c:pt>
                <c:pt idx="333">
                  <c:v>-2.9198725976113901E-3</c:v>
                </c:pt>
                <c:pt idx="334">
                  <c:v>-2.9297041534544601E-3</c:v>
                </c:pt>
                <c:pt idx="335">
                  <c:v>-2.9395363969349601E-3</c:v>
                </c:pt>
                <c:pt idx="336">
                  <c:v>-2.9493692866499502E-3</c:v>
                </c:pt>
                <c:pt idx="337">
                  <c:v>-2.9592027871498702E-3</c:v>
                </c:pt>
                <c:pt idx="338">
                  <c:v>-2.9690368675750699E-3</c:v>
                </c:pt>
                <c:pt idx="339">
                  <c:v>-2.9796850221812301E-3</c:v>
                </c:pt>
                <c:pt idx="340">
                  <c:v>-2.9895224311178199E-3</c:v>
                </c:pt>
                <c:pt idx="341">
                  <c:v>-3.0000315189549101E-3</c:v>
                </c:pt>
                <c:pt idx="342">
                  <c:v>-3.0098720681900702E-3</c:v>
                </c:pt>
                <c:pt idx="343">
                  <c:v>-3.0203783999017499E-3</c:v>
                </c:pt>
                <c:pt idx="344">
                  <c:v>-3.0302221181629E-3</c:v>
                </c:pt>
                <c:pt idx="345">
                  <c:v>-3.04006627873502E-3</c:v>
                </c:pt>
                <c:pt idx="346">
                  <c:v>-3.0504299817538101E-3</c:v>
                </c:pt>
                <c:pt idx="347">
                  <c:v>-3.0618839129147699E-3</c:v>
                </c:pt>
                <c:pt idx="348">
                  <c:v>-3.071735946484E-3</c:v>
                </c:pt>
                <c:pt idx="349">
                  <c:v>-3.0815883020657501E-3</c:v>
                </c:pt>
                <c:pt idx="350">
                  <c:v>-3.0939237047157698E-3</c:v>
                </c:pt>
                <c:pt idx="351">
                  <c:v>-3.1037855053643402E-3</c:v>
                </c:pt>
                <c:pt idx="352">
                  <c:v>-3.1136475556073598E-3</c:v>
                </c:pt>
                <c:pt idx="353">
                  <c:v>-3.12350984726598E-3</c:v>
                </c:pt>
                <c:pt idx="354">
                  <c:v>-3.1333723828136399E-3</c:v>
                </c:pt>
                <c:pt idx="355">
                  <c:v>-3.1432351725130601E-3</c:v>
                </c:pt>
                <c:pt idx="356">
                  <c:v>-3.15309823250501E-3</c:v>
                </c:pt>
                <c:pt idx="357">
                  <c:v>-3.1629615788594501E-3</c:v>
                </c:pt>
                <c:pt idx="358">
                  <c:v>-3.1737325334147901E-3</c:v>
                </c:pt>
                <c:pt idx="359">
                  <c:v>-3.1835987322576102E-3</c:v>
                </c:pt>
                <c:pt idx="360">
                  <c:v>-3.19346521473196E-3</c:v>
                </c:pt>
                <c:pt idx="361">
                  <c:v>-3.2033319518456399E-3</c:v>
                </c:pt>
                <c:pt idx="362">
                  <c:v>-3.21319889945194E-3</c:v>
                </c:pt>
                <c:pt idx="363">
                  <c:v>-3.2239845531371802E-3</c:v>
                </c:pt>
                <c:pt idx="364">
                  <c:v>-3.2338540772140299E-3</c:v>
                </c:pt>
                <c:pt idx="365">
                  <c:v>-3.2437236127337101E-3</c:v>
                </c:pt>
                <c:pt idx="366">
                  <c:v>-3.2543218328608902E-3</c:v>
                </c:pt>
                <c:pt idx="367">
                  <c:v>-3.2649046523771401E-3</c:v>
                </c:pt>
                <c:pt idx="368">
                  <c:v>-3.2747783035213902E-3</c:v>
                </c:pt>
                <c:pt idx="369">
                  <c:v>-3.2854960506654199E-3</c:v>
                </c:pt>
                <c:pt idx="370">
                  <c:v>-3.2953714698907401E-3</c:v>
                </c:pt>
                <c:pt idx="371">
                  <c:v>-3.30599873470124E-3</c:v>
                </c:pt>
                <c:pt idx="372">
                  <c:v>-3.31587583948484E-3</c:v>
                </c:pt>
                <c:pt idx="373">
                  <c:v>-3.32575264699862E-3</c:v>
                </c:pt>
                <c:pt idx="374">
                  <c:v>-3.33562918476975E-3</c:v>
                </c:pt>
                <c:pt idx="375">
                  <c:v>-3.3461198747563401E-3</c:v>
                </c:pt>
                <c:pt idx="376">
                  <c:v>-3.35599828337222E-3</c:v>
                </c:pt>
                <c:pt idx="377">
                  <c:v>-3.3658765699352698E-3</c:v>
                </c:pt>
                <c:pt idx="378">
                  <c:v>-3.3766196290426201E-3</c:v>
                </c:pt>
                <c:pt idx="379">
                  <c:v>-3.3864999442332999E-3</c:v>
                </c:pt>
                <c:pt idx="380">
                  <c:v>-3.3977597357921401E-3</c:v>
                </c:pt>
                <c:pt idx="381">
                  <c:v>-3.4076446308120099E-3</c:v>
                </c:pt>
                <c:pt idx="382">
                  <c:v>-3.4175297004334199E-3</c:v>
                </c:pt>
                <c:pt idx="383">
                  <c:v>-3.4274149977196401E-3</c:v>
                </c:pt>
                <c:pt idx="384">
                  <c:v>-3.4382672600353202E-3</c:v>
                </c:pt>
                <c:pt idx="385">
                  <c:v>-3.4481553630206401E-3</c:v>
                </c:pt>
                <c:pt idx="386">
                  <c:v>-3.4580438407712201E-3</c:v>
                </c:pt>
                <c:pt idx="387">
                  <c:v>-3.4679327336196099E-3</c:v>
                </c:pt>
                <c:pt idx="388">
                  <c:v>-3.4786065184205001E-3</c:v>
                </c:pt>
                <c:pt idx="389">
                  <c:v>-3.4892023268997502E-3</c:v>
                </c:pt>
                <c:pt idx="390">
                  <c:v>-3.4990970682987699E-3</c:v>
                </c:pt>
                <c:pt idx="391">
                  <c:v>-3.5089923089541299E-3</c:v>
                </c:pt>
                <c:pt idx="392">
                  <c:v>-3.5188880474762898E-3</c:v>
                </c:pt>
                <c:pt idx="393">
                  <c:v>-3.5295590915710002E-3</c:v>
                </c:pt>
                <c:pt idx="394">
                  <c:v>-3.5394579337215898E-3</c:v>
                </c:pt>
                <c:pt idx="395">
                  <c:v>-3.5501286438103202E-3</c:v>
                </c:pt>
                <c:pt idx="396">
                  <c:v>-3.5600305929903101E-3</c:v>
                </c:pt>
                <c:pt idx="397">
                  <c:v>-3.5699329094532901E-3</c:v>
                </c:pt>
                <c:pt idx="398">
                  <c:v>-3.57983554415025E-3</c:v>
                </c:pt>
                <c:pt idx="399">
                  <c:v>-3.5905680950436198E-3</c:v>
                </c:pt>
                <c:pt idx="400">
                  <c:v>-3.6004735229692199E-3</c:v>
                </c:pt>
                <c:pt idx="401">
                  <c:v>-3.6103790968806601E-3</c:v>
                </c:pt>
                <c:pt idx="402">
                  <c:v>-3.6208914001258702E-3</c:v>
                </c:pt>
                <c:pt idx="403">
                  <c:v>-3.6326273171519798E-3</c:v>
                </c:pt>
                <c:pt idx="404">
                  <c:v>-3.6435641057219201E-3</c:v>
                </c:pt>
                <c:pt idx="405">
                  <c:v>-3.6542294221290701E-3</c:v>
                </c:pt>
                <c:pt idx="406">
                  <c:v>-3.6666022824208399E-3</c:v>
                </c:pt>
                <c:pt idx="407">
                  <c:v>-3.6765259484243698E-3</c:v>
                </c:pt>
                <c:pt idx="408">
                  <c:v>-3.68644955080045E-3</c:v>
                </c:pt>
                <c:pt idx="409">
                  <c:v>-3.6963731122657199E-3</c:v>
                </c:pt>
                <c:pt idx="410">
                  <c:v>-3.7062966668608699E-3</c:v>
                </c:pt>
                <c:pt idx="411">
                  <c:v>-3.7169491371001001E-3</c:v>
                </c:pt>
                <c:pt idx="412">
                  <c:v>-3.7277199579678001E-3</c:v>
                </c:pt>
                <c:pt idx="413">
                  <c:v>-3.7376482934783702E-3</c:v>
                </c:pt>
                <c:pt idx="414">
                  <c:v>-3.7475768222084501E-3</c:v>
                </c:pt>
                <c:pt idx="415">
                  <c:v>-3.7575055925533401E-3</c:v>
                </c:pt>
                <c:pt idx="416">
                  <c:v>-3.7674346475944399E-3</c:v>
                </c:pt>
                <c:pt idx="417">
                  <c:v>-3.7773640256291599E-3</c:v>
                </c:pt>
                <c:pt idx="418">
                  <c:v>-3.78729375896926E-3</c:v>
                </c:pt>
                <c:pt idx="419">
                  <c:v>-3.7972238738791398E-3</c:v>
                </c:pt>
                <c:pt idx="420">
                  <c:v>-3.8071543914607701E-3</c:v>
                </c:pt>
                <c:pt idx="421">
                  <c:v>-3.8170853270353198E-3</c:v>
                </c:pt>
                <c:pt idx="422">
                  <c:v>-3.8270166900482602E-3</c:v>
                </c:pt>
                <c:pt idx="423">
                  <c:v>-3.8389944584217798E-3</c:v>
                </c:pt>
                <c:pt idx="424">
                  <c:v>-3.84893120659249E-3</c:v>
                </c:pt>
                <c:pt idx="425">
                  <c:v>-3.8588683705175499E-3</c:v>
                </c:pt>
                <c:pt idx="426">
                  <c:v>-3.8688059328178502E-3</c:v>
                </c:pt>
                <c:pt idx="427">
                  <c:v>-3.8796336556296798E-3</c:v>
                </c:pt>
                <c:pt idx="428">
                  <c:v>-3.8905716401821202E-3</c:v>
                </c:pt>
                <c:pt idx="429">
                  <c:v>-3.9014237470019501E-3</c:v>
                </c:pt>
                <c:pt idx="430">
                  <c:v>-3.9124081639620801E-3</c:v>
                </c:pt>
                <c:pt idx="431">
                  <c:v>-3.9223563689990198E-3</c:v>
                </c:pt>
                <c:pt idx="432">
                  <c:v>-3.9323048256614396E-3</c:v>
                </c:pt>
                <c:pt idx="433">
                  <c:v>-3.9422535171892399E-3</c:v>
                </c:pt>
                <c:pt idx="434">
                  <c:v>-3.9522024302529697E-3</c:v>
                </c:pt>
                <c:pt idx="435">
                  <c:v>-3.9621515530816696E-3</c:v>
                </c:pt>
                <c:pt idx="436">
                  <c:v>-3.9721008764344E-3</c:v>
                </c:pt>
                <c:pt idx="437">
                  <c:v>-3.9828880733718498E-3</c:v>
                </c:pt>
                <c:pt idx="438">
                  <c:v>-3.9928399698293702E-3</c:v>
                </c:pt>
                <c:pt idx="439">
                  <c:v>-4.0027920408714198E-3</c:v>
                </c:pt>
                <c:pt idx="440">
                  <c:v>-4.0127442826052703E-3</c:v>
                </c:pt>
                <c:pt idx="441">
                  <c:v>-4.0226966959057203E-3</c:v>
                </c:pt>
                <c:pt idx="442">
                  <c:v>-4.0326492853861896E-3</c:v>
                </c:pt>
                <c:pt idx="443">
                  <c:v>-4.0426020594328503E-3</c:v>
                </c:pt>
                <c:pt idx="444">
                  <c:v>-4.0525550300570196E-3</c:v>
                </c:pt>
                <c:pt idx="445">
                  <c:v>-4.0625082109028102E-3</c:v>
                </c:pt>
                <c:pt idx="446">
                  <c:v>-4.0724616158724801E-3</c:v>
                </c:pt>
                <c:pt idx="447">
                  <c:v>-4.0824152582744702E-3</c:v>
                </c:pt>
                <c:pt idx="448">
                  <c:v>-4.09336153519025E-3</c:v>
                </c:pt>
                <c:pt idx="449">
                  <c:v>-4.1033178465626199E-3</c:v>
                </c:pt>
                <c:pt idx="450">
                  <c:v>-4.1132744244455196E-3</c:v>
                </c:pt>
                <c:pt idx="451">
                  <c:v>-4.1232312742381901E-3</c:v>
                </c:pt>
                <c:pt idx="452">
                  <c:v>-4.1331883973922297E-3</c:v>
                </c:pt>
                <c:pt idx="453">
                  <c:v>-4.1431457908737198E-3</c:v>
                </c:pt>
                <c:pt idx="454">
                  <c:v>-4.1531034473280097E-3</c:v>
                </c:pt>
                <c:pt idx="455">
                  <c:v>-4.1630613548086599E-3</c:v>
                </c:pt>
                <c:pt idx="456">
                  <c:v>-4.1739361659431399E-3</c:v>
                </c:pt>
                <c:pt idx="457">
                  <c:v>-4.1838968148925799E-3</c:v>
                </c:pt>
                <c:pt idx="458">
                  <c:v>-4.1938576540416998E-3</c:v>
                </c:pt>
                <c:pt idx="459">
                  <c:v>-4.2038186581467097E-3</c:v>
                </c:pt>
                <c:pt idx="460">
                  <c:v>-4.21377980019384E-3</c:v>
                </c:pt>
                <c:pt idx="461">
                  <c:v>-4.2246016038120799E-3</c:v>
                </c:pt>
                <c:pt idx="462">
                  <c:v>-4.2345652054075998E-3</c:v>
                </c:pt>
                <c:pt idx="463">
                  <c:v>-4.2445288737496204E-3</c:v>
                </c:pt>
                <c:pt idx="464">
                  <c:v>-4.25449259249448E-3</c:v>
                </c:pt>
                <c:pt idx="465">
                  <c:v>-4.2644563494197802E-3</c:v>
                </c:pt>
                <c:pt idx="466">
                  <c:v>-4.2744201395071698E-3</c:v>
                </c:pt>
                <c:pt idx="467">
                  <c:v>-4.28438396370962E-3</c:v>
                </c:pt>
                <c:pt idx="468">
                  <c:v>-4.2953044803057099E-3</c:v>
                </c:pt>
                <c:pt idx="469">
                  <c:v>-4.3052707112646799E-3</c:v>
                </c:pt>
                <c:pt idx="470">
                  <c:v>-4.3152370195147297E-3</c:v>
                </c:pt>
                <c:pt idx="471">
                  <c:v>-4.32603288673986E-3</c:v>
                </c:pt>
                <c:pt idx="472">
                  <c:v>-4.3360016646754197E-3</c:v>
                </c:pt>
                <c:pt idx="473">
                  <c:v>-4.3459706036947402E-3</c:v>
                </c:pt>
                <c:pt idx="474">
                  <c:v>-4.3559397323445301E-3</c:v>
                </c:pt>
                <c:pt idx="475">
                  <c:v>-4.3659090760071496E-3</c:v>
                </c:pt>
                <c:pt idx="476">
                  <c:v>-4.3768343777016404E-3</c:v>
                </c:pt>
                <c:pt idx="477">
                  <c:v>-4.3868065426607497E-3</c:v>
                </c:pt>
                <c:pt idx="478">
                  <c:v>-4.3967789785644001E-3</c:v>
                </c:pt>
                <c:pt idx="479">
                  <c:v>-4.4067516957620196E-3</c:v>
                </c:pt>
                <c:pt idx="480">
                  <c:v>-4.4167247011248799E-3</c:v>
                </c:pt>
                <c:pt idx="481">
                  <c:v>-4.4266979992134596E-3</c:v>
                </c:pt>
                <c:pt idx="482">
                  <c:v>-4.4366715910363801E-3</c:v>
                </c:pt>
                <c:pt idx="483">
                  <c:v>-4.4478687840097397E-3</c:v>
                </c:pt>
                <c:pt idx="484">
                  <c:v>-4.4578453213956802E-3</c:v>
                </c:pt>
                <c:pt idx="485">
                  <c:v>-4.4678221452793196E-3</c:v>
                </c:pt>
                <c:pt idx="486">
                  <c:v>-4.4777992517020804E-3</c:v>
                </c:pt>
                <c:pt idx="487">
                  <c:v>-4.4886350880331298E-3</c:v>
                </c:pt>
                <c:pt idx="488">
                  <c:v>-4.4996614931954899E-3</c:v>
                </c:pt>
                <c:pt idx="489">
                  <c:v>-4.5096440465807403E-3</c:v>
                </c:pt>
                <c:pt idx="490">
                  <c:v>-4.51962687742722E-3</c:v>
                </c:pt>
                <c:pt idx="491">
                  <c:v>-4.5296099895316497E-3</c:v>
                </c:pt>
                <c:pt idx="492">
                  <c:v>-4.5395933888637803E-3</c:v>
                </c:pt>
                <c:pt idx="493">
                  <c:v>-4.5495770834028601E-3</c:v>
                </c:pt>
                <c:pt idx="494">
                  <c:v>-4.5595610826880701E-3</c:v>
                </c:pt>
                <c:pt idx="495">
                  <c:v>-4.5695453996064802E-3</c:v>
                </c:pt>
                <c:pt idx="496">
                  <c:v>-4.57953004946084E-3</c:v>
                </c:pt>
                <c:pt idx="497">
                  <c:v>-4.5895150485451902E-3</c:v>
                </c:pt>
                <c:pt idx="498">
                  <c:v>-4.5995004140325802E-3</c:v>
                </c:pt>
                <c:pt idx="499">
                  <c:v>-4.6094861648211501E-3</c:v>
                </c:pt>
                <c:pt idx="500">
                  <c:v>-4.6194723211409796E-3</c:v>
                </c:pt>
                <c:pt idx="501">
                  <c:v>-4.6294589059345196E-3</c:v>
                </c:pt>
                <c:pt idx="502">
                  <c:v>-4.6394459458620101E-3</c:v>
                </c:pt>
                <c:pt idx="503">
                  <c:v>-4.6494334686689297E-3</c:v>
                </c:pt>
                <c:pt idx="504">
                  <c:v>-4.6614457333221298E-3</c:v>
                </c:pt>
                <c:pt idx="505">
                  <c:v>-4.6714387990164597E-3</c:v>
                </c:pt>
                <c:pt idx="506">
                  <c:v>-4.6814324311403701E-3</c:v>
                </c:pt>
                <c:pt idx="507">
                  <c:v>-4.6914266533566E-3</c:v>
                </c:pt>
                <c:pt idx="508">
                  <c:v>-4.70142148442827E-3</c:v>
                </c:pt>
                <c:pt idx="509">
                  <c:v>-4.7126340840043697E-3</c:v>
                </c:pt>
                <c:pt idx="510">
                  <c:v>-4.7226324913913504E-3</c:v>
                </c:pt>
                <c:pt idx="511">
                  <c:v>-4.7326315385650096E-3</c:v>
                </c:pt>
                <c:pt idx="512">
                  <c:v>-4.7426312268374401E-3</c:v>
                </c:pt>
                <c:pt idx="513">
                  <c:v>-4.7526315535968804E-3</c:v>
                </c:pt>
                <c:pt idx="514">
                  <c:v>-4.76263251247642E-3</c:v>
                </c:pt>
                <c:pt idx="515">
                  <c:v>-4.7726340937365198E-3</c:v>
                </c:pt>
                <c:pt idx="516">
                  <c:v>-4.7838828104767601E-3</c:v>
                </c:pt>
                <c:pt idx="517">
                  <c:v>-4.7938878465423104E-3</c:v>
                </c:pt>
                <c:pt idx="518">
                  <c:v>-4.8038934509772504E-3</c:v>
                </c:pt>
                <c:pt idx="519">
                  <c:v>-4.8149014589712099E-3</c:v>
                </c:pt>
                <c:pt idx="520">
                  <c:v>-4.8249103638247698E-3</c:v>
                </c:pt>
                <c:pt idx="521">
                  <c:v>-4.8349197456748899E-3</c:v>
                </c:pt>
                <c:pt idx="522">
                  <c:v>-4.8449295665308504E-3</c:v>
                </c:pt>
                <c:pt idx="523">
                  <c:v>-4.8561310238709699E-3</c:v>
                </c:pt>
                <c:pt idx="524">
                  <c:v>-4.86693770251782E-3</c:v>
                </c:pt>
                <c:pt idx="525">
                  <c:v>-4.8769531031905696E-3</c:v>
                </c:pt>
                <c:pt idx="526">
                  <c:v>-4.8869687769401496E-3</c:v>
                </c:pt>
                <c:pt idx="527">
                  <c:v>-4.8969846853142403E-3</c:v>
                </c:pt>
                <c:pt idx="528">
                  <c:v>-4.90833042496331E-3</c:v>
                </c:pt>
                <c:pt idx="529">
                  <c:v>-4.9183490424863198E-3</c:v>
                </c:pt>
                <c:pt idx="530">
                  <c:v>-4.9295379562871696E-3</c:v>
                </c:pt>
                <c:pt idx="531">
                  <c:v>-4.9395590586652702E-3</c:v>
                </c:pt>
                <c:pt idx="532">
                  <c:v>-4.9495802522114196E-3</c:v>
                </c:pt>
                <c:pt idx="533">
                  <c:v>-4.9596015187985797E-3</c:v>
                </c:pt>
                <c:pt idx="534">
                  <c:v>-4.9696228439803898E-3</c:v>
                </c:pt>
                <c:pt idx="535">
                  <c:v>-4.9796442167599096E-3</c:v>
                </c:pt>
                <c:pt idx="536">
                  <c:v>-4.9896656301120397E-3</c:v>
                </c:pt>
                <c:pt idx="537">
                  <c:v>-4.9996870805599702E-3</c:v>
                </c:pt>
                <c:pt idx="538">
                  <c:v>-5.0097085686383203E-3</c:v>
                </c:pt>
                <c:pt idx="539">
                  <c:v>-5.0197300983491804E-3</c:v>
                </c:pt>
                <c:pt idx="540">
                  <c:v>-5.0309895146592697E-3</c:v>
                </c:pt>
                <c:pt idx="541">
                  <c:v>-5.0410134735749904E-3</c:v>
                </c:pt>
                <c:pt idx="542">
                  <c:v>-5.0510375066681401E-3</c:v>
                </c:pt>
                <c:pt idx="543">
                  <c:v>-5.0610616297668502E-3</c:v>
                </c:pt>
                <c:pt idx="544">
                  <c:v>-5.0721886930051004E-3</c:v>
                </c:pt>
                <c:pt idx="545">
                  <c:v>-5.0822153246307504E-3</c:v>
                </c:pt>
                <c:pt idx="546">
                  <c:v>-5.0922420954296298E-3</c:v>
                </c:pt>
                <c:pt idx="547">
                  <c:v>-5.10463127917672E-3</c:v>
                </c:pt>
                <c:pt idx="548">
                  <c:v>-5.1146630678661903E-3</c:v>
                </c:pt>
                <c:pt idx="549">
                  <c:v>-5.1246950377293798E-3</c:v>
                </c:pt>
                <c:pt idx="550">
                  <c:v>-5.1347271993933703E-3</c:v>
                </c:pt>
                <c:pt idx="551">
                  <c:v>-5.1447595615869198E-3</c:v>
                </c:pt>
                <c:pt idx="552">
                  <c:v>-5.1547921297934399E-3</c:v>
                </c:pt>
                <c:pt idx="553">
                  <c:v>-5.1669161808818899E-3</c:v>
                </c:pt>
                <c:pt idx="554">
                  <c:v>-5.1782838610607701E-3</c:v>
                </c:pt>
                <c:pt idx="555">
                  <c:v>-5.1883240872207101E-3</c:v>
                </c:pt>
                <c:pt idx="556">
                  <c:v>-5.1983644997426999E-3</c:v>
                </c:pt>
                <c:pt idx="557">
                  <c:v>-5.2084050830319998E-3</c:v>
                </c:pt>
                <c:pt idx="558">
                  <c:v>-5.2184458182514496E-3</c:v>
                </c:pt>
                <c:pt idx="559">
                  <c:v>-5.22848668345045E-3</c:v>
                </c:pt>
                <c:pt idx="560">
                  <c:v>-5.2385276541383396E-3</c:v>
                </c:pt>
                <c:pt idx="561">
                  <c:v>-5.24856870503429E-3</c:v>
                </c:pt>
                <c:pt idx="562">
                  <c:v>-5.2586098101143897E-3</c:v>
                </c:pt>
                <c:pt idx="563">
                  <c:v>-5.2686509450334098E-3</c:v>
                </c:pt>
                <c:pt idx="564">
                  <c:v>-5.2786920875119697E-3</c:v>
                </c:pt>
                <c:pt idx="565">
                  <c:v>-5.2887332183518898E-3</c:v>
                </c:pt>
                <c:pt idx="566">
                  <c:v>-5.2987743215650801E-3</c:v>
                </c:pt>
                <c:pt idx="567">
                  <c:v>-5.3088153844621597E-3</c:v>
                </c:pt>
                <c:pt idx="568">
                  <c:v>-5.3188563977932196E-3</c:v>
                </c:pt>
                <c:pt idx="569">
                  <c:v>-5.3288973540942999E-3</c:v>
                </c:pt>
                <c:pt idx="570">
                  <c:v>-5.3389382479905904E-3</c:v>
                </c:pt>
                <c:pt idx="571">
                  <c:v>-5.3489790755243596E-3</c:v>
                </c:pt>
                <c:pt idx="572">
                  <c:v>-5.3590198334371002E-3</c:v>
                </c:pt>
                <c:pt idx="573">
                  <c:v>-5.3700928865672102E-3</c:v>
                </c:pt>
                <c:pt idx="574">
                  <c:v>-5.3801358266215502E-3</c:v>
                </c:pt>
                <c:pt idx="575">
                  <c:v>-5.3901786929743904E-3</c:v>
                </c:pt>
                <c:pt idx="576">
                  <c:v>-5.40022148861593E-3</c:v>
                </c:pt>
                <c:pt idx="577">
                  <c:v>-5.4102642200353898E-3</c:v>
                </c:pt>
                <c:pt idx="578">
                  <c:v>-5.4203068965807096E-3</c:v>
                </c:pt>
                <c:pt idx="579">
                  <c:v>-5.4303495300428196E-3</c:v>
                </c:pt>
                <c:pt idx="580">
                  <c:v>-5.4403921334934503E-3</c:v>
                </c:pt>
                <c:pt idx="581">
                  <c:v>-5.4504347194220103E-3</c:v>
                </c:pt>
                <c:pt idx="582">
                  <c:v>-5.4604772987515097E-3</c:v>
                </c:pt>
                <c:pt idx="583">
                  <c:v>-5.47051987916378E-3</c:v>
                </c:pt>
                <c:pt idx="584">
                  <c:v>-5.4805624651814303E-3</c:v>
                </c:pt>
                <c:pt idx="585">
                  <c:v>-5.4906050568214503E-3</c:v>
                </c:pt>
                <c:pt idx="586">
                  <c:v>-5.5006476513386297E-3</c:v>
                </c:pt>
                <c:pt idx="587">
                  <c:v>-5.5106902424701502E-3</c:v>
                </c:pt>
                <c:pt idx="588">
                  <c:v>-5.5207328209791297E-3</c:v>
                </c:pt>
                <c:pt idx="589">
                  <c:v>-5.5307753757564302E-3</c:v>
                </c:pt>
                <c:pt idx="590">
                  <c:v>-5.5408178942485398E-3</c:v>
                </c:pt>
                <c:pt idx="591">
                  <c:v>-5.5508603639248897E-3</c:v>
                </c:pt>
                <c:pt idx="592">
                  <c:v>-5.56090277424041E-3</c:v>
                </c:pt>
                <c:pt idx="593">
                  <c:v>-5.5709451177339596E-3</c:v>
                </c:pt>
                <c:pt idx="594">
                  <c:v>-5.58098739231356E-3</c:v>
                </c:pt>
                <c:pt idx="595">
                  <c:v>-5.5922573618583096E-3</c:v>
                </c:pt>
                <c:pt idx="596">
                  <c:v>-5.6023017784073903E-3</c:v>
                </c:pt>
                <c:pt idx="597">
                  <c:v>-5.6134849411114901E-3</c:v>
                </c:pt>
                <c:pt idx="598">
                  <c:v>-5.62353153984894E-3</c:v>
                </c:pt>
                <c:pt idx="599">
                  <c:v>-5.6335781312437999E-3</c:v>
                </c:pt>
                <c:pt idx="600">
                  <c:v>-5.6436247340399797E-3</c:v>
                </c:pt>
                <c:pt idx="601">
                  <c:v>-5.6550654658172102E-3</c:v>
                </c:pt>
                <c:pt idx="602">
                  <c:v>-5.6651144322962099E-3</c:v>
                </c:pt>
                <c:pt idx="603">
                  <c:v>-5.6764044308811202E-3</c:v>
                </c:pt>
                <c:pt idx="604">
                  <c:v>-5.6864559189350201E-3</c:v>
                </c:pt>
                <c:pt idx="605">
                  <c:v>-5.6965074766715702E-3</c:v>
                </c:pt>
                <c:pt idx="606">
                  <c:v>-5.7065591081691099E-3</c:v>
                </c:pt>
                <c:pt idx="607">
                  <c:v>-5.7166108163826598E-3</c:v>
                </c:pt>
                <c:pt idx="608">
                  <c:v>-5.7280335724904097E-3</c:v>
                </c:pt>
                <c:pt idx="609">
                  <c:v>-5.7380877269851997E-3</c:v>
                </c:pt>
                <c:pt idx="610">
                  <c:v>-5.7494063408911099E-3</c:v>
                </c:pt>
                <c:pt idx="611">
                  <c:v>-5.7594629060038699E-3</c:v>
                </c:pt>
                <c:pt idx="612">
                  <c:v>-5.7695195390447696E-3</c:v>
                </c:pt>
                <c:pt idx="613">
                  <c:v>-5.77957623356329E-3</c:v>
                </c:pt>
                <c:pt idx="614">
                  <c:v>-5.7896329817055999E-3</c:v>
                </c:pt>
                <c:pt idx="615">
                  <c:v>-5.7996897740900197E-3</c:v>
                </c:pt>
                <c:pt idx="616">
                  <c:v>-5.8112267734202697E-3</c:v>
                </c:pt>
                <c:pt idx="617">
                  <c:v>-5.8212859314909198E-3</c:v>
                </c:pt>
                <c:pt idx="618">
                  <c:v>-5.8313450968487798E-3</c:v>
                </c:pt>
                <c:pt idx="619">
                  <c:v>-5.8414042562042797E-3</c:v>
                </c:pt>
                <c:pt idx="620">
                  <c:v>-5.8514633961693503E-3</c:v>
                </c:pt>
                <c:pt idx="621">
                  <c:v>-5.86152250505195E-3</c:v>
                </c:pt>
                <c:pt idx="622">
                  <c:v>-5.8715815734774303E-3</c:v>
                </c:pt>
                <c:pt idx="623">
                  <c:v>-5.88289542260261E-3</c:v>
                </c:pt>
                <c:pt idx="624">
                  <c:v>-5.8929566333429002E-3</c:v>
                </c:pt>
                <c:pt idx="625">
                  <c:v>-5.9030178023145403E-3</c:v>
                </c:pt>
                <c:pt idx="626">
                  <c:v>-5.91307893850526E-3</c:v>
                </c:pt>
                <c:pt idx="627">
                  <c:v>-5.9231400545676103E-3</c:v>
                </c:pt>
                <c:pt idx="628">
                  <c:v>-5.9332011636016903E-3</c:v>
                </c:pt>
                <c:pt idx="629">
                  <c:v>-5.94326227857355E-3</c:v>
                </c:pt>
                <c:pt idx="630">
                  <c:v>-5.95332341103801E-3</c:v>
                </c:pt>
                <c:pt idx="631">
                  <c:v>-5.96489554415899E-3</c:v>
                </c:pt>
                <c:pt idx="632">
                  <c:v>-5.9749591775864397E-3</c:v>
                </c:pt>
                <c:pt idx="633">
                  <c:v>-5.9850228483555304E-3</c:v>
                </c:pt>
                <c:pt idx="634">
                  <c:v>-5.9965282649776597E-3</c:v>
                </c:pt>
                <c:pt idx="635">
                  <c:v>-6.0065944564371204E-3</c:v>
                </c:pt>
                <c:pt idx="636">
                  <c:v>-6.0166606823426902E-3</c:v>
                </c:pt>
                <c:pt idx="637">
                  <c:v>-6.0267269377379503E-3</c:v>
                </c:pt>
                <c:pt idx="638">
                  <c:v>-6.0367932168468898E-3</c:v>
                </c:pt>
                <c:pt idx="639">
                  <c:v>-6.0468595133580097E-3</c:v>
                </c:pt>
                <c:pt idx="640">
                  <c:v>-6.0569258217655804E-3</c:v>
                </c:pt>
                <c:pt idx="641">
                  <c:v>-6.0669921392727203E-3</c:v>
                </c:pt>
                <c:pt idx="642">
                  <c:v>-6.0770584662193398E-3</c:v>
                </c:pt>
                <c:pt idx="643">
                  <c:v>-6.0884017089652999E-3</c:v>
                </c:pt>
                <c:pt idx="644">
                  <c:v>-6.0984703312998399E-3</c:v>
                </c:pt>
                <c:pt idx="645">
                  <c:v>-6.1100042063591403E-3</c:v>
                </c:pt>
                <c:pt idx="646">
                  <c:v>-6.1200753764984296E-3</c:v>
                </c:pt>
                <c:pt idx="647">
                  <c:v>-6.1301466286682498E-3</c:v>
                </c:pt>
                <c:pt idx="648">
                  <c:v>-6.1402179853250497E-3</c:v>
                </c:pt>
                <c:pt idx="649">
                  <c:v>-6.1502894680697997E-3</c:v>
                </c:pt>
                <c:pt idx="650">
                  <c:v>-6.1603610972500696E-3</c:v>
                </c:pt>
                <c:pt idx="651">
                  <c:v>-6.1704328917130697E-3</c:v>
                </c:pt>
                <c:pt idx="652">
                  <c:v>-6.1805048681157996E-3</c:v>
                </c:pt>
                <c:pt idx="653">
                  <c:v>-6.19057704075281E-3</c:v>
                </c:pt>
                <c:pt idx="654">
                  <c:v>-6.2006494224764704E-3</c:v>
                </c:pt>
                <c:pt idx="655">
                  <c:v>-6.2107220243488304E-3</c:v>
                </c:pt>
                <c:pt idx="656">
                  <c:v>-6.2207948558205203E-3</c:v>
                </c:pt>
                <c:pt idx="657">
                  <c:v>-6.2324444542390901E-3</c:v>
                </c:pt>
                <c:pt idx="658">
                  <c:v>-6.2425200713402398E-3</c:v>
                </c:pt>
                <c:pt idx="659">
                  <c:v>-6.2538924499740004E-3</c:v>
                </c:pt>
                <c:pt idx="660">
                  <c:v>-6.2639708491477597E-3</c:v>
                </c:pt>
                <c:pt idx="661">
                  <c:v>-6.2740495053856399E-3</c:v>
                </c:pt>
                <c:pt idx="662">
                  <c:v>-6.28412842006349E-3</c:v>
                </c:pt>
                <c:pt idx="663">
                  <c:v>-6.2942075933039403E-3</c:v>
                </c:pt>
                <c:pt idx="664">
                  <c:v>-6.3042870242750997E-3</c:v>
                </c:pt>
                <c:pt idx="665">
                  <c:v>-6.3143667108984504E-3</c:v>
                </c:pt>
                <c:pt idx="666">
                  <c:v>-6.3244466507008197E-3</c:v>
                </c:pt>
                <c:pt idx="667">
                  <c:v>-6.3358007829600396E-3</c:v>
                </c:pt>
                <c:pt idx="668">
                  <c:v>-6.34588353303581E-3</c:v>
                </c:pt>
                <c:pt idx="669">
                  <c:v>-6.3559665318625898E-3</c:v>
                </c:pt>
                <c:pt idx="670">
                  <c:v>-6.3660497818637503E-3</c:v>
                </c:pt>
                <c:pt idx="671">
                  <c:v>-6.3774618306026596E-3</c:v>
                </c:pt>
                <c:pt idx="672">
                  <c:v>-6.3875480193206604E-3</c:v>
                </c:pt>
                <c:pt idx="673">
                  <c:v>-6.3976344834264396E-3</c:v>
                </c:pt>
                <c:pt idx="674">
                  <c:v>-6.40772123505061E-3</c:v>
                </c:pt>
                <c:pt idx="675">
                  <c:v>-6.4178082871644802E-3</c:v>
                </c:pt>
                <c:pt idx="676">
                  <c:v>-6.4278956516552804E-3</c:v>
                </c:pt>
                <c:pt idx="677">
                  <c:v>-6.4379833392904E-3</c:v>
                </c:pt>
                <c:pt idx="678">
                  <c:v>-6.4480713596061102E-3</c:v>
                </c:pt>
                <c:pt idx="679">
                  <c:v>-6.45815972004105E-3</c:v>
                </c:pt>
                <c:pt idx="680">
                  <c:v>-6.4682484256704002E-3</c:v>
                </c:pt>
                <c:pt idx="681">
                  <c:v>-6.4783374801899597E-3</c:v>
                </c:pt>
                <c:pt idx="682">
                  <c:v>-6.4884268855991203E-3</c:v>
                </c:pt>
                <c:pt idx="683">
                  <c:v>-6.4997737047672397E-3</c:v>
                </c:pt>
                <c:pt idx="684">
                  <c:v>-6.5098659458511102E-3</c:v>
                </c:pt>
                <c:pt idx="685">
                  <c:v>-6.5199585335345501E-3</c:v>
                </c:pt>
                <c:pt idx="686">
                  <c:v>-6.5300514632747799E-3</c:v>
                </c:pt>
                <c:pt idx="687">
                  <c:v>-6.5401447282915602E-3</c:v>
                </c:pt>
                <c:pt idx="688">
                  <c:v>-6.5502383200944101E-3</c:v>
                </c:pt>
                <c:pt idx="689">
                  <c:v>-6.5618662843369398E-3</c:v>
                </c:pt>
                <c:pt idx="690">
                  <c:v>-6.57196291200156E-3</c:v>
                </c:pt>
                <c:pt idx="691">
                  <c:v>-6.5820598319555603E-3</c:v>
                </c:pt>
                <c:pt idx="692">
                  <c:v>-6.5921570287209097E-3</c:v>
                </c:pt>
                <c:pt idx="693">
                  <c:v>-6.6022544845737701E-3</c:v>
                </c:pt>
                <c:pt idx="694">
                  <c:v>-6.6123521793459801E-3</c:v>
                </c:pt>
                <c:pt idx="695">
                  <c:v>-6.6224500905497901E-3</c:v>
                </c:pt>
                <c:pt idx="696">
                  <c:v>-6.63254819328835E-3</c:v>
                </c:pt>
                <c:pt idx="697">
                  <c:v>-6.6426464603787701E-3</c:v>
                </c:pt>
                <c:pt idx="698">
                  <c:v>-6.6527448631578398E-3</c:v>
                </c:pt>
                <c:pt idx="699">
                  <c:v>-6.6628433717945404E-3</c:v>
                </c:pt>
                <c:pt idx="700">
                  <c:v>-6.6729419563741404E-3</c:v>
                </c:pt>
                <c:pt idx="701">
                  <c:v>-6.6830405867894004E-3</c:v>
                </c:pt>
                <c:pt idx="702">
                  <c:v>-6.6931392340871003E-3</c:v>
                </c:pt>
                <c:pt idx="703">
                  <c:v>-6.7032378701928396E-3</c:v>
                </c:pt>
                <c:pt idx="704">
                  <c:v>-6.7133364669299403E-3</c:v>
                </c:pt>
                <c:pt idx="705">
                  <c:v>-6.7234349961646398E-3</c:v>
                </c:pt>
                <c:pt idx="706">
                  <c:v>-6.73353343007388E-3</c:v>
                </c:pt>
                <c:pt idx="707">
                  <c:v>-6.7450010529236598E-3</c:v>
                </c:pt>
                <c:pt idx="708">
                  <c:v>-6.7551015765991299E-3</c:v>
                </c:pt>
                <c:pt idx="709">
                  <c:v>-6.7652019263565203E-3</c:v>
                </c:pt>
                <c:pt idx="710">
                  <c:v>-6.7753020823204798E-3</c:v>
                </c:pt>
                <c:pt idx="711">
                  <c:v>-6.78540203052616E-3</c:v>
                </c:pt>
                <c:pt idx="712">
                  <c:v>-6.7955017632783301E-3</c:v>
                </c:pt>
                <c:pt idx="713">
                  <c:v>-6.8056012804140198E-3</c:v>
                </c:pt>
                <c:pt idx="714">
                  <c:v>-6.81570058841687E-3</c:v>
                </c:pt>
                <c:pt idx="715">
                  <c:v>-6.8257996973571404E-3</c:v>
                </c:pt>
                <c:pt idx="716">
                  <c:v>-6.8358986196625903E-3</c:v>
                </c:pt>
                <c:pt idx="717">
                  <c:v>-6.8459973678901102E-3</c:v>
                </c:pt>
                <c:pt idx="718">
                  <c:v>-6.8560959532772397E-3</c:v>
                </c:pt>
                <c:pt idx="719">
                  <c:v>-6.8661943853944299E-3</c:v>
                </c:pt>
                <c:pt idx="720">
                  <c:v>-6.8762926715614098E-3</c:v>
                </c:pt>
                <c:pt idx="721">
                  <c:v>-6.8863908184342397E-3</c:v>
                </c:pt>
                <c:pt idx="722">
                  <c:v>-6.89648883233401E-3</c:v>
                </c:pt>
                <c:pt idx="723">
                  <c:v>-6.9065867208220298E-3</c:v>
                </c:pt>
                <c:pt idx="724">
                  <c:v>-6.9166844936074997E-3</c:v>
                </c:pt>
                <c:pt idx="725">
                  <c:v>-6.9267821622983903E-3</c:v>
                </c:pt>
                <c:pt idx="726">
                  <c:v>-6.9386450960464098E-3</c:v>
                </c:pt>
                <c:pt idx="727">
                  <c:v>-6.9502849656255996E-3</c:v>
                </c:pt>
                <c:pt idx="728">
                  <c:v>-6.9603870535120604E-3</c:v>
                </c:pt>
                <c:pt idx="729">
                  <c:v>-6.9720069107383001E-3</c:v>
                </c:pt>
                <c:pt idx="730">
                  <c:v>-6.9821112390462403E-3</c:v>
                </c:pt>
                <c:pt idx="731">
                  <c:v>-6.9922155310792903E-3</c:v>
                </c:pt>
                <c:pt idx="732">
                  <c:v>-7.0023197924370499E-3</c:v>
                </c:pt>
                <c:pt idx="733">
                  <c:v>-7.0124240260459004E-3</c:v>
                </c:pt>
                <c:pt idx="734">
                  <c:v>-7.0239918128997001E-3</c:v>
                </c:pt>
                <c:pt idx="735">
                  <c:v>-7.0340982990059501E-3</c:v>
                </c:pt>
                <c:pt idx="736">
                  <c:v>-7.0442047541355796E-3</c:v>
                </c:pt>
                <c:pt idx="737">
                  <c:v>-7.0543111734507804E-3</c:v>
                </c:pt>
                <c:pt idx="738">
                  <c:v>-7.0644175502791702E-3</c:v>
                </c:pt>
                <c:pt idx="739">
                  <c:v>-7.0745238779126403E-3</c:v>
                </c:pt>
                <c:pt idx="740">
                  <c:v>-7.0862435529498603E-3</c:v>
                </c:pt>
                <c:pt idx="741">
                  <c:v>-7.0963520710179097E-3</c:v>
                </c:pt>
                <c:pt idx="742">
                  <c:v>-7.1064605208615702E-3</c:v>
                </c:pt>
                <c:pt idx="743">
                  <c:v>-7.11656890085472E-3</c:v>
                </c:pt>
                <c:pt idx="744">
                  <c:v>-7.1266772139663504E-3</c:v>
                </c:pt>
                <c:pt idx="745">
                  <c:v>-7.1367854678219596E-3</c:v>
                </c:pt>
                <c:pt idx="746">
                  <c:v>-7.1468936746409504E-3</c:v>
                </c:pt>
                <c:pt idx="747">
                  <c:v>-7.1570018503970302E-3</c:v>
                </c:pt>
                <c:pt idx="748">
                  <c:v>-7.1671100134950696E-3</c:v>
                </c:pt>
                <c:pt idx="749">
                  <c:v>-7.17721818315201E-3</c:v>
                </c:pt>
                <c:pt idx="750">
                  <c:v>-7.1873263781543897E-3</c:v>
                </c:pt>
                <c:pt idx="751">
                  <c:v>-7.1974346161863796E-3</c:v>
                </c:pt>
                <c:pt idx="752">
                  <c:v>-7.2075429137742203E-3</c:v>
                </c:pt>
                <c:pt idx="753">
                  <c:v>-7.2194282582447302E-3</c:v>
                </c:pt>
                <c:pt idx="754">
                  <c:v>-7.2295391617963802E-3</c:v>
                </c:pt>
                <c:pt idx="755">
                  <c:v>-7.2396501632379E-3</c:v>
                </c:pt>
                <c:pt idx="756">
                  <c:v>-7.2497612720933803E-3</c:v>
                </c:pt>
                <c:pt idx="757">
                  <c:v>-7.2598724967236601E-3</c:v>
                </c:pt>
                <c:pt idx="758">
                  <c:v>-7.2718147252441396E-3</c:v>
                </c:pt>
                <c:pt idx="759">
                  <c:v>-7.2819285218791597E-3</c:v>
                </c:pt>
                <c:pt idx="760">
                  <c:v>-7.2920424563473396E-3</c:v>
                </c:pt>
                <c:pt idx="761">
                  <c:v>-7.30215653464547E-3</c:v>
                </c:pt>
                <c:pt idx="762">
                  <c:v>-7.3122707625039801E-3</c:v>
                </c:pt>
                <c:pt idx="763">
                  <c:v>-7.3223851452812001E-3</c:v>
                </c:pt>
                <c:pt idx="764">
                  <c:v>-7.3324996879140601E-3</c:v>
                </c:pt>
                <c:pt idx="765">
                  <c:v>-7.3426143949767396E-3</c:v>
                </c:pt>
                <c:pt idx="766">
                  <c:v>-7.3543530389568301E-3</c:v>
                </c:pt>
                <c:pt idx="767">
                  <c:v>-7.3644705082416403E-3</c:v>
                </c:pt>
                <c:pt idx="768">
                  <c:v>-7.3761052578306301E-3</c:v>
                </c:pt>
                <c:pt idx="769">
                  <c:v>-7.3862253422123996E-3</c:v>
                </c:pt>
                <c:pt idx="770">
                  <c:v>-7.3963456105184504E-3</c:v>
                </c:pt>
                <c:pt idx="771">
                  <c:v>-7.40646606592391E-3</c:v>
                </c:pt>
                <c:pt idx="772">
                  <c:v>-7.4165867110528002E-3</c:v>
                </c:pt>
                <c:pt idx="773">
                  <c:v>-7.4267075482146398E-3</c:v>
                </c:pt>
                <c:pt idx="774">
                  <c:v>-7.4368285794504099E-3</c:v>
                </c:pt>
                <c:pt idx="775">
                  <c:v>-7.4469498065209199E-3</c:v>
                </c:pt>
                <c:pt idx="776">
                  <c:v>-7.4570712307311399E-3</c:v>
                </c:pt>
                <c:pt idx="777">
                  <c:v>-7.4671928528381899E-3</c:v>
                </c:pt>
                <c:pt idx="778">
                  <c:v>-7.4773146732293998E-3</c:v>
                </c:pt>
                <c:pt idx="779">
                  <c:v>-7.4874366918154696E-3</c:v>
                </c:pt>
                <c:pt idx="780">
                  <c:v>-7.4975589078785697E-3</c:v>
                </c:pt>
                <c:pt idx="781">
                  <c:v>-7.5076813198683302E-3</c:v>
                </c:pt>
                <c:pt idx="782">
                  <c:v>-7.51780392558657E-3</c:v>
                </c:pt>
                <c:pt idx="783">
                  <c:v>-7.5279267224274901E-3</c:v>
                </c:pt>
                <c:pt idx="784">
                  <c:v>-7.5380497065825501E-3</c:v>
                </c:pt>
                <c:pt idx="785">
                  <c:v>-7.5481728729979297E-3</c:v>
                </c:pt>
                <c:pt idx="786">
                  <c:v>-7.5582962156050199E-3</c:v>
                </c:pt>
                <c:pt idx="787">
                  <c:v>-7.56841972706895E-3</c:v>
                </c:pt>
                <c:pt idx="788">
                  <c:v>-7.5785433982585798E-3</c:v>
                </c:pt>
                <c:pt idx="789">
                  <c:v>-7.5886672187946104E-3</c:v>
                </c:pt>
                <c:pt idx="790">
                  <c:v>-7.5987911767902696E-3</c:v>
                </c:pt>
                <c:pt idx="791">
                  <c:v>-7.6089152588155601E-3</c:v>
                </c:pt>
                <c:pt idx="792">
                  <c:v>-7.6190394507534001E-3</c:v>
                </c:pt>
                <c:pt idx="793">
                  <c:v>-7.62916373766358E-3</c:v>
                </c:pt>
                <c:pt idx="794">
                  <c:v>-7.6392881050487797E-3</c:v>
                </c:pt>
                <c:pt idx="795">
                  <c:v>-7.6494125394386799E-3</c:v>
                </c:pt>
                <c:pt idx="796">
                  <c:v>-7.6595370293490702E-3</c:v>
                </c:pt>
                <c:pt idx="797">
                  <c:v>-7.6696615662317997E-3</c:v>
                </c:pt>
                <c:pt idx="798">
                  <c:v>-7.6797861444464896E-3</c:v>
                </c:pt>
                <c:pt idx="799">
                  <c:v>-7.6899107608598199E-3</c:v>
                </c:pt>
                <c:pt idx="800">
                  <c:v>-7.7017933702475802E-3</c:v>
                </c:pt>
                <c:pt idx="801">
                  <c:v>-7.7119203931361796E-3</c:v>
                </c:pt>
                <c:pt idx="802">
                  <c:v>-7.7220474567731203E-3</c:v>
                </c:pt>
                <c:pt idx="803">
                  <c:v>-7.7321745645490096E-3</c:v>
                </c:pt>
                <c:pt idx="804">
                  <c:v>-7.7439198392353402E-3</c:v>
                </c:pt>
                <c:pt idx="805">
                  <c:v>-7.7540493523796999E-3</c:v>
                </c:pt>
                <c:pt idx="806">
                  <c:v>-7.7641789323724102E-3</c:v>
                </c:pt>
                <c:pt idx="807">
                  <c:v>-7.7743085898504304E-3</c:v>
                </c:pt>
                <c:pt idx="808">
                  <c:v>-7.7844383367694399E-3</c:v>
                </c:pt>
                <c:pt idx="809">
                  <c:v>-7.79456818554786E-3</c:v>
                </c:pt>
                <c:pt idx="810">
                  <c:v>-7.8064028949211004E-3</c:v>
                </c:pt>
                <c:pt idx="811">
                  <c:v>-7.8165352226948603E-3</c:v>
                </c:pt>
                <c:pt idx="812">
                  <c:v>-7.8266676810238595E-3</c:v>
                </c:pt>
                <c:pt idx="813">
                  <c:v>-7.8368002763851106E-3</c:v>
                </c:pt>
                <c:pt idx="814">
                  <c:v>-7.8469330130570697E-3</c:v>
                </c:pt>
                <c:pt idx="815">
                  <c:v>-7.8570658935220705E-3</c:v>
                </c:pt>
                <c:pt idx="816">
                  <c:v>-7.8671989187335499E-3</c:v>
                </c:pt>
                <c:pt idx="817">
                  <c:v>-7.8773320881171793E-3</c:v>
                </c:pt>
                <c:pt idx="818">
                  <c:v>-7.8874653998003991E-3</c:v>
                </c:pt>
                <c:pt idx="819">
                  <c:v>-7.8975988508983193E-3</c:v>
                </c:pt>
                <c:pt idx="820">
                  <c:v>-7.9077324374591702E-3</c:v>
                </c:pt>
                <c:pt idx="821">
                  <c:v>-7.9178661549644397E-3</c:v>
                </c:pt>
                <c:pt idx="822">
                  <c:v>-7.9279999982292508E-3</c:v>
                </c:pt>
                <c:pt idx="823">
                  <c:v>-7.9400033865626198E-3</c:v>
                </c:pt>
                <c:pt idx="824">
                  <c:v>-7.9501397402530396E-3</c:v>
                </c:pt>
                <c:pt idx="825">
                  <c:v>-7.9602761977792102E-3</c:v>
                </c:pt>
                <c:pt idx="826">
                  <c:v>-7.9704127492206903E-3</c:v>
                </c:pt>
                <c:pt idx="827">
                  <c:v>-7.9805493832741797E-3</c:v>
                </c:pt>
                <c:pt idx="828">
                  <c:v>-7.9906860869461607E-3</c:v>
                </c:pt>
                <c:pt idx="829">
                  <c:v>-8.00082284548672E-3</c:v>
                </c:pt>
                <c:pt idx="830">
                  <c:v>-8.0109596429870592E-3</c:v>
                </c:pt>
                <c:pt idx="831">
                  <c:v>-8.0210964626716806E-3</c:v>
                </c:pt>
                <c:pt idx="832">
                  <c:v>-8.0312332855233901E-3</c:v>
                </c:pt>
                <c:pt idx="833">
                  <c:v>-8.0413700912233405E-3</c:v>
                </c:pt>
                <c:pt idx="834">
                  <c:v>-8.05150685826817E-3</c:v>
                </c:pt>
                <c:pt idx="835">
                  <c:v>-8.0616435640063107E-3</c:v>
                </c:pt>
                <c:pt idx="836">
                  <c:v>-8.0717801864167993E-3</c:v>
                </c:pt>
                <c:pt idx="837">
                  <c:v>-8.0819167055175903E-3</c:v>
                </c:pt>
                <c:pt idx="838">
                  <c:v>-8.0920531044392195E-3</c:v>
                </c:pt>
                <c:pt idx="839">
                  <c:v>-8.1041635178490997E-3</c:v>
                </c:pt>
                <c:pt idx="840">
                  <c:v>-8.1163579373506895E-3</c:v>
                </c:pt>
                <c:pt idx="841">
                  <c:v>-8.1264986395445903E-3</c:v>
                </c:pt>
                <c:pt idx="842">
                  <c:v>-8.1366391963566993E-3</c:v>
                </c:pt>
                <c:pt idx="843">
                  <c:v>-8.1467796127489799E-3</c:v>
                </c:pt>
                <c:pt idx="844">
                  <c:v>-8.1569198976699907E-3</c:v>
                </c:pt>
                <c:pt idx="845">
                  <c:v>-8.1670600634336701E-3</c:v>
                </c:pt>
                <c:pt idx="846">
                  <c:v>-8.17720012515245E-3</c:v>
                </c:pt>
                <c:pt idx="847">
                  <c:v>-8.1873400997958101E-3</c:v>
                </c:pt>
                <c:pt idx="848">
                  <c:v>-8.1974800050330695E-3</c:v>
                </c:pt>
                <c:pt idx="849">
                  <c:v>-8.2076198585983601E-3</c:v>
                </c:pt>
                <c:pt idx="850">
                  <c:v>-8.2177596770296492E-3</c:v>
                </c:pt>
                <c:pt idx="851">
                  <c:v>-8.2278994756098608E-3</c:v>
                </c:pt>
                <c:pt idx="852">
                  <c:v>-8.2380392678679006E-3</c:v>
                </c:pt>
                <c:pt idx="853">
                  <c:v>-8.2481790663152706E-3</c:v>
                </c:pt>
                <c:pt idx="854">
                  <c:v>-8.2583188812297703E-3</c:v>
                </c:pt>
                <c:pt idx="855">
                  <c:v>-8.2684587211500696E-3</c:v>
                </c:pt>
                <c:pt idx="856">
                  <c:v>-8.2785985935883693E-3</c:v>
                </c:pt>
                <c:pt idx="857">
                  <c:v>-8.2887385051857304E-3</c:v>
                </c:pt>
                <c:pt idx="858">
                  <c:v>-8.29887846211101E-3</c:v>
                </c:pt>
                <c:pt idx="859">
                  <c:v>-8.3090184699874201E-3</c:v>
                </c:pt>
                <c:pt idx="860">
                  <c:v>-8.31915853355184E-3</c:v>
                </c:pt>
                <c:pt idx="861">
                  <c:v>-8.3292986574270301E-3</c:v>
                </c:pt>
                <c:pt idx="862">
                  <c:v>-8.3394388465151299E-3</c:v>
                </c:pt>
                <c:pt idx="863">
                  <c:v>-8.3495791051897607E-3</c:v>
                </c:pt>
                <c:pt idx="864">
                  <c:v>-8.3597194380350993E-3</c:v>
                </c:pt>
                <c:pt idx="865">
                  <c:v>-8.3698598493947007E-3</c:v>
                </c:pt>
                <c:pt idx="866">
                  <c:v>-8.3800003433012193E-3</c:v>
                </c:pt>
                <c:pt idx="867">
                  <c:v>-8.3901409238424703E-3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F4F-4678-AABC-270049F8E400}"/>
            </c:ext>
          </c:extLst>
        </c:ser>
        <c:ser>
          <c:idx val="5"/>
          <c:order val="3"/>
          <c:tx>
            <c:strRef>
              <c:f>'AVG Y space_charge'!$K$1</c:f>
              <c:strCache>
                <c:ptCount val="1"/>
                <c:pt idx="0">
                  <c:v>-4.0mm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'AVG Y space_charge'!$K$3:$K$870</c:f>
              <c:numCache>
                <c:formatCode>0.00E+00</c:formatCode>
                <c:ptCount val="868"/>
                <c:pt idx="0">
                  <c:v>2.1114054938780602E-3</c:v>
                </c:pt>
                <c:pt idx="1">
                  <c:v>2.2633617051928401E-3</c:v>
                </c:pt>
                <c:pt idx="2">
                  <c:v>2.41927382639062E-3</c:v>
                </c:pt>
                <c:pt idx="3">
                  <c:v>2.58908927773194E-3</c:v>
                </c:pt>
                <c:pt idx="4">
                  <c:v>2.76126080938611E-3</c:v>
                </c:pt>
                <c:pt idx="5">
                  <c:v>2.9431921316067601E-3</c:v>
                </c:pt>
                <c:pt idx="6">
                  <c:v>3.12878066001276E-3</c:v>
                </c:pt>
                <c:pt idx="7">
                  <c:v>3.3221445979368601E-3</c:v>
                </c:pt>
                <c:pt idx="8">
                  <c:v>3.5209196949811099E-3</c:v>
                </c:pt>
                <c:pt idx="9">
                  <c:v>3.7336432302112498E-3</c:v>
                </c:pt>
                <c:pt idx="10">
                  <c:v>3.9443063370467402E-3</c:v>
                </c:pt>
                <c:pt idx="11">
                  <c:v>4.1695372284081302E-3</c:v>
                </c:pt>
                <c:pt idx="12">
                  <c:v>4.4009798441947898E-3</c:v>
                </c:pt>
                <c:pt idx="13">
                  <c:v>4.6392664855894796E-3</c:v>
                </c:pt>
                <c:pt idx="14">
                  <c:v>4.8833802095860097E-3</c:v>
                </c:pt>
                <c:pt idx="15">
                  <c:v>5.1311357847655201E-3</c:v>
                </c:pt>
                <c:pt idx="16">
                  <c:v>5.3889826780218102E-3</c:v>
                </c:pt>
                <c:pt idx="17">
                  <c:v>5.6626760707262098E-3</c:v>
                </c:pt>
                <c:pt idx="18">
                  <c:v>5.9412399425952996E-3</c:v>
                </c:pt>
                <c:pt idx="19">
                  <c:v>6.2288599155564499E-3</c:v>
                </c:pt>
                <c:pt idx="20">
                  <c:v>6.5331215577741396E-3</c:v>
                </c:pt>
                <c:pt idx="21">
                  <c:v>6.83709867843152E-3</c:v>
                </c:pt>
                <c:pt idx="22">
                  <c:v>7.1530916641184099E-3</c:v>
                </c:pt>
                <c:pt idx="23">
                  <c:v>7.4701913778047599E-3</c:v>
                </c:pt>
                <c:pt idx="24">
                  <c:v>7.7978211229641397E-3</c:v>
                </c:pt>
                <c:pt idx="25">
                  <c:v>8.1316068518082693E-3</c:v>
                </c:pt>
                <c:pt idx="26">
                  <c:v>8.4647287064965205E-3</c:v>
                </c:pt>
                <c:pt idx="27">
                  <c:v>8.8283553389622901E-3</c:v>
                </c:pt>
                <c:pt idx="28">
                  <c:v>9.1987991460447793E-3</c:v>
                </c:pt>
                <c:pt idx="29">
                  <c:v>9.5738738702284502E-3</c:v>
                </c:pt>
                <c:pt idx="30">
                  <c:v>9.9762892543492805E-3</c:v>
                </c:pt>
                <c:pt idx="31">
                  <c:v>1.03739572071043E-2</c:v>
                </c:pt>
                <c:pt idx="32">
                  <c:v>1.0773432558416601E-2</c:v>
                </c:pt>
                <c:pt idx="33">
                  <c:v>1.1180383222676201E-2</c:v>
                </c:pt>
                <c:pt idx="34">
                  <c:v>1.1594622505054299E-2</c:v>
                </c:pt>
                <c:pt idx="35">
                  <c:v>1.20372777542909E-2</c:v>
                </c:pt>
                <c:pt idx="36">
                  <c:v>1.24884540140647E-2</c:v>
                </c:pt>
                <c:pt idx="37">
                  <c:v>1.2940256593080301E-2</c:v>
                </c:pt>
                <c:pt idx="38">
                  <c:v>1.3407579760976099E-2</c:v>
                </c:pt>
                <c:pt idx="39">
                  <c:v>1.3871737034128501E-2</c:v>
                </c:pt>
                <c:pt idx="40">
                  <c:v>1.4354191536344599E-2</c:v>
                </c:pt>
                <c:pt idx="41">
                  <c:v>1.4841066938957301E-2</c:v>
                </c:pt>
                <c:pt idx="42">
                  <c:v>1.5334848119242499E-2</c:v>
                </c:pt>
                <c:pt idx="43">
                  <c:v>1.5841592127842499E-2</c:v>
                </c:pt>
                <c:pt idx="44">
                  <c:v>1.6355069235489399E-2</c:v>
                </c:pt>
                <c:pt idx="45">
                  <c:v>1.6888555536500399E-2</c:v>
                </c:pt>
                <c:pt idx="46">
                  <c:v>1.7432555025892998E-2</c:v>
                </c:pt>
                <c:pt idx="47">
                  <c:v>1.7998012664243199E-2</c:v>
                </c:pt>
                <c:pt idx="48">
                  <c:v>1.8559721502285999E-2</c:v>
                </c:pt>
                <c:pt idx="49">
                  <c:v>1.9131778718038599E-2</c:v>
                </c:pt>
                <c:pt idx="50">
                  <c:v>1.96861402524834E-2</c:v>
                </c:pt>
                <c:pt idx="51">
                  <c:v>2.0278019186519301E-2</c:v>
                </c:pt>
                <c:pt idx="52">
                  <c:v>2.0893040339565499E-2</c:v>
                </c:pt>
                <c:pt idx="53">
                  <c:v>2.14972174536056E-2</c:v>
                </c:pt>
                <c:pt idx="54">
                  <c:v>2.21157418912615E-2</c:v>
                </c:pt>
                <c:pt idx="55">
                  <c:v>2.2744336290819601E-2</c:v>
                </c:pt>
                <c:pt idx="56">
                  <c:v>2.3373368809831398E-2</c:v>
                </c:pt>
                <c:pt idx="57">
                  <c:v>2.4016824023604E-2</c:v>
                </c:pt>
                <c:pt idx="58">
                  <c:v>2.4664921051029801E-2</c:v>
                </c:pt>
                <c:pt idx="59">
                  <c:v>2.5311977316755399E-2</c:v>
                </c:pt>
                <c:pt idx="60">
                  <c:v>2.5967846059426401E-2</c:v>
                </c:pt>
                <c:pt idx="61">
                  <c:v>2.6637987951142E-2</c:v>
                </c:pt>
                <c:pt idx="62">
                  <c:v>2.7305815103815901E-2</c:v>
                </c:pt>
                <c:pt idx="63">
                  <c:v>2.8005227597192699E-2</c:v>
                </c:pt>
                <c:pt idx="64">
                  <c:v>2.8684351537273299E-2</c:v>
                </c:pt>
                <c:pt idx="65">
                  <c:v>2.9389740032622399E-2</c:v>
                </c:pt>
                <c:pt idx="66">
                  <c:v>3.0097658352667599E-2</c:v>
                </c:pt>
                <c:pt idx="67">
                  <c:v>3.0807583646729499E-2</c:v>
                </c:pt>
                <c:pt idx="68">
                  <c:v>3.1512419150516099E-2</c:v>
                </c:pt>
                <c:pt idx="69">
                  <c:v>3.22649582325149E-2</c:v>
                </c:pt>
                <c:pt idx="70">
                  <c:v>3.2999114025730199E-2</c:v>
                </c:pt>
                <c:pt idx="71">
                  <c:v>3.3769323602246597E-2</c:v>
                </c:pt>
                <c:pt idx="72">
                  <c:v>3.4570348203100898E-2</c:v>
                </c:pt>
                <c:pt idx="73">
                  <c:v>3.5336919134916399E-2</c:v>
                </c:pt>
                <c:pt idx="74">
                  <c:v>3.6073480792432097E-2</c:v>
                </c:pt>
                <c:pt idx="75">
                  <c:v>3.6870362224018099E-2</c:v>
                </c:pt>
                <c:pt idx="76">
                  <c:v>3.7659760596956401E-2</c:v>
                </c:pt>
                <c:pt idx="77">
                  <c:v>3.8464810911477097E-2</c:v>
                </c:pt>
                <c:pt idx="78">
                  <c:v>3.9252801709512397E-2</c:v>
                </c:pt>
                <c:pt idx="79">
                  <c:v>4.0038935227367699E-2</c:v>
                </c:pt>
                <c:pt idx="80">
                  <c:v>4.0848398902495898E-2</c:v>
                </c:pt>
                <c:pt idx="81">
                  <c:v>4.1673294790426502E-2</c:v>
                </c:pt>
                <c:pt idx="82">
                  <c:v>4.25050201573852E-2</c:v>
                </c:pt>
                <c:pt idx="83">
                  <c:v>4.33342318382696E-2</c:v>
                </c:pt>
                <c:pt idx="84">
                  <c:v>4.4160205066682598E-2</c:v>
                </c:pt>
                <c:pt idx="85">
                  <c:v>4.5020385599570799E-2</c:v>
                </c:pt>
                <c:pt idx="86">
                  <c:v>4.5896847504353501E-2</c:v>
                </c:pt>
                <c:pt idx="87">
                  <c:v>4.6720432169548999E-2</c:v>
                </c:pt>
                <c:pt idx="88">
                  <c:v>4.76090377182617E-2</c:v>
                </c:pt>
                <c:pt idx="89">
                  <c:v>4.84937354003281E-2</c:v>
                </c:pt>
                <c:pt idx="90">
                  <c:v>4.9363226269912602E-2</c:v>
                </c:pt>
                <c:pt idx="91">
                  <c:v>5.0280539866135197E-2</c:v>
                </c:pt>
                <c:pt idx="92">
                  <c:v>5.1149502925442097E-2</c:v>
                </c:pt>
                <c:pt idx="93">
                  <c:v>5.2044909929090902E-2</c:v>
                </c:pt>
                <c:pt idx="94">
                  <c:v>5.2911133040324403E-2</c:v>
                </c:pt>
                <c:pt idx="95">
                  <c:v>5.3769325162637799E-2</c:v>
                </c:pt>
                <c:pt idx="96">
                  <c:v>5.4630477546564901E-2</c:v>
                </c:pt>
                <c:pt idx="97">
                  <c:v>5.5542043668843702E-2</c:v>
                </c:pt>
                <c:pt idx="98">
                  <c:v>5.6409456181360298E-2</c:v>
                </c:pt>
                <c:pt idx="99">
                  <c:v>5.7340930773102802E-2</c:v>
                </c:pt>
                <c:pt idx="100">
                  <c:v>5.8226808851684998E-2</c:v>
                </c:pt>
                <c:pt idx="101">
                  <c:v>5.9153552593976498E-2</c:v>
                </c:pt>
                <c:pt idx="102">
                  <c:v>6.0071225654762798E-2</c:v>
                </c:pt>
                <c:pt idx="103">
                  <c:v>6.0965986136604401E-2</c:v>
                </c:pt>
                <c:pt idx="104">
                  <c:v>6.18765315012655E-2</c:v>
                </c:pt>
                <c:pt idx="105">
                  <c:v>6.2762790518010897E-2</c:v>
                </c:pt>
                <c:pt idx="106">
                  <c:v>6.3692141255590307E-2</c:v>
                </c:pt>
                <c:pt idx="107">
                  <c:v>6.4582716346067104E-2</c:v>
                </c:pt>
                <c:pt idx="108">
                  <c:v>6.5545776835949907E-2</c:v>
                </c:pt>
                <c:pt idx="109">
                  <c:v>6.6455155512837205E-2</c:v>
                </c:pt>
                <c:pt idx="110">
                  <c:v>6.74103037490109E-2</c:v>
                </c:pt>
                <c:pt idx="111">
                  <c:v>6.8368724097605596E-2</c:v>
                </c:pt>
                <c:pt idx="112">
                  <c:v>6.9285305019926705E-2</c:v>
                </c:pt>
                <c:pt idx="113">
                  <c:v>7.0203782019006497E-2</c:v>
                </c:pt>
                <c:pt idx="114">
                  <c:v>7.1201323079396903E-2</c:v>
                </c:pt>
                <c:pt idx="115">
                  <c:v>7.2155852392919897E-2</c:v>
                </c:pt>
                <c:pt idx="116">
                  <c:v>7.3065350408651794E-2</c:v>
                </c:pt>
                <c:pt idx="117">
                  <c:v>7.4024467918662601E-2</c:v>
                </c:pt>
                <c:pt idx="118">
                  <c:v>7.4953534457450094E-2</c:v>
                </c:pt>
                <c:pt idx="119">
                  <c:v>7.5884294773390995E-2</c:v>
                </c:pt>
                <c:pt idx="120">
                  <c:v>7.6783274694081402E-2</c:v>
                </c:pt>
                <c:pt idx="121">
                  <c:v>7.7700002322163397E-2</c:v>
                </c:pt>
                <c:pt idx="122">
                  <c:v>7.8600812071298806E-2</c:v>
                </c:pt>
                <c:pt idx="123">
                  <c:v>7.9589060376099197E-2</c:v>
                </c:pt>
                <c:pt idx="124">
                  <c:v>8.0509938075832496E-2</c:v>
                </c:pt>
                <c:pt idx="125">
                  <c:v>8.1449713643058197E-2</c:v>
                </c:pt>
                <c:pt idx="126">
                  <c:v>8.2426998357247205E-2</c:v>
                </c:pt>
                <c:pt idx="127">
                  <c:v>8.3388458109797295E-2</c:v>
                </c:pt>
                <c:pt idx="128">
                  <c:v>8.4351849129003398E-2</c:v>
                </c:pt>
                <c:pt idx="129">
                  <c:v>8.5298497105308901E-2</c:v>
                </c:pt>
                <c:pt idx="130">
                  <c:v>8.6322164765752205E-2</c:v>
                </c:pt>
                <c:pt idx="131">
                  <c:v>8.7253474610501494E-2</c:v>
                </c:pt>
                <c:pt idx="132">
                  <c:v>8.8243800745118603E-2</c:v>
                </c:pt>
                <c:pt idx="133">
                  <c:v>8.9197307558902206E-2</c:v>
                </c:pt>
                <c:pt idx="134">
                  <c:v>9.01324479277653E-2</c:v>
                </c:pt>
                <c:pt idx="135">
                  <c:v>9.1068560020632197E-2</c:v>
                </c:pt>
                <c:pt idx="136">
                  <c:v>9.1985440410618693E-2</c:v>
                </c:pt>
                <c:pt idx="137">
                  <c:v>9.2923245943525301E-2</c:v>
                </c:pt>
                <c:pt idx="138">
                  <c:v>9.3882596068592394E-2</c:v>
                </c:pt>
                <c:pt idx="139">
                  <c:v>9.4843301774767894E-2</c:v>
                </c:pt>
                <c:pt idx="140">
                  <c:v>9.5847485857548598E-2</c:v>
                </c:pt>
                <c:pt idx="141">
                  <c:v>9.6811321624267102E-2</c:v>
                </c:pt>
                <c:pt idx="142">
                  <c:v>9.7798012733146297E-2</c:v>
                </c:pt>
                <c:pt idx="143">
                  <c:v>9.8764727871434602E-2</c:v>
                </c:pt>
                <c:pt idx="144">
                  <c:v>9.9732762058605401E-2</c:v>
                </c:pt>
                <c:pt idx="145">
                  <c:v>0.100679917528709</c:v>
                </c:pt>
                <c:pt idx="146">
                  <c:v>0.10162794137335</c:v>
                </c:pt>
                <c:pt idx="147">
                  <c:v>0.102576824803601</c:v>
                </c:pt>
                <c:pt idx="148">
                  <c:v>0.103503736623398</c:v>
                </c:pt>
                <c:pt idx="149">
                  <c:v>0.104431074600882</c:v>
                </c:pt>
                <c:pt idx="150">
                  <c:v>0.10540530593422701</c:v>
                </c:pt>
                <c:pt idx="151">
                  <c:v>0.10640428757288101</c:v>
                </c:pt>
                <c:pt idx="152">
                  <c:v>0.107333883910329</c:v>
                </c:pt>
                <c:pt idx="153">
                  <c:v>0.108263876086409</c:v>
                </c:pt>
                <c:pt idx="154">
                  <c:v>0.10926660321136999</c:v>
                </c:pt>
                <c:pt idx="155">
                  <c:v>0.11024667990115899</c:v>
                </c:pt>
                <c:pt idx="156">
                  <c:v>0.111178851331013</c:v>
                </c:pt>
                <c:pt idx="157">
                  <c:v>0.112111396095656</c:v>
                </c:pt>
                <c:pt idx="158">
                  <c:v>0.113094284969707</c:v>
                </c:pt>
                <c:pt idx="159">
                  <c:v>0.114027972967456</c:v>
                </c:pt>
                <c:pt idx="160">
                  <c:v>0.115012861953412</c:v>
                </c:pt>
                <c:pt idx="161">
                  <c:v>0.115947667453182</c:v>
                </c:pt>
                <c:pt idx="162">
                  <c:v>0.116908670758302</c:v>
                </c:pt>
                <c:pt idx="163">
                  <c:v>0.11787043925198799</c:v>
                </c:pt>
                <c:pt idx="164">
                  <c:v>0.118806678085471</c:v>
                </c:pt>
                <c:pt idx="165">
                  <c:v>0.119822774796048</c:v>
                </c:pt>
                <c:pt idx="166">
                  <c:v>0.120867322268762</c:v>
                </c:pt>
                <c:pt idx="167">
                  <c:v>0.12180598576946</c:v>
                </c:pt>
                <c:pt idx="168">
                  <c:v>0.122772166195718</c:v>
                </c:pt>
                <c:pt idx="169">
                  <c:v>0.123711658398204</c:v>
                </c:pt>
                <c:pt idx="170">
                  <c:v>0.12467908726419</c:v>
                </c:pt>
                <c:pt idx="171">
                  <c:v>0.12561939236612801</c:v>
                </c:pt>
                <c:pt idx="172">
                  <c:v>0.12661613176654701</c:v>
                </c:pt>
                <c:pt idx="173">
                  <c:v>0.12758574206224901</c:v>
                </c:pt>
                <c:pt idx="174">
                  <c:v>0.12852755836194499</c:v>
                </c:pt>
                <c:pt idx="175">
                  <c:v>0.12955588255511899</c:v>
                </c:pt>
                <c:pt idx="176">
                  <c:v>0.13058586438366701</c:v>
                </c:pt>
                <c:pt idx="177">
                  <c:v>0.13152979771174</c:v>
                </c:pt>
                <c:pt idx="178">
                  <c:v>0.13253288768813101</c:v>
                </c:pt>
                <c:pt idx="179">
                  <c:v>0.13350746347902001</c:v>
                </c:pt>
                <c:pt idx="180">
                  <c:v>0.134452853498223</c:v>
                </c:pt>
                <c:pt idx="181">
                  <c:v>0.13545873207220699</c:v>
                </c:pt>
                <c:pt idx="182">
                  <c:v>0.13643542083641599</c:v>
                </c:pt>
                <c:pt idx="183">
                  <c:v>0.137443385300175</c:v>
                </c:pt>
                <c:pt idx="184">
                  <c:v>0.13848333985557101</c:v>
                </c:pt>
                <c:pt idx="185">
                  <c:v>0.13949386562855001</c:v>
                </c:pt>
                <c:pt idx="186">
                  <c:v>0.140505553173426</c:v>
                </c:pt>
                <c:pt idx="187">
                  <c:v>0.141486855776944</c:v>
                </c:pt>
                <c:pt idx="188">
                  <c:v>0.142468852370878</c:v>
                </c:pt>
                <c:pt idx="189">
                  <c:v>0.14348353905681299</c:v>
                </c:pt>
                <c:pt idx="190">
                  <c:v>0.144499380911464</c:v>
                </c:pt>
                <c:pt idx="191">
                  <c:v>0.14548389499418299</c:v>
                </c:pt>
                <c:pt idx="192">
                  <c:v>0.14646909215748199</c:v>
                </c:pt>
                <c:pt idx="193">
                  <c:v>0.14742204871616699</c:v>
                </c:pt>
                <c:pt idx="194">
                  <c:v>0.14840837734600501</c:v>
                </c:pt>
                <c:pt idx="195">
                  <c:v>0.14939538096087801</c:v>
                </c:pt>
                <c:pt idx="196">
                  <c:v>0.150383056685752</c:v>
                </c:pt>
                <c:pt idx="197">
                  <c:v>0.15133758429685401</c:v>
                </c:pt>
                <c:pt idx="198">
                  <c:v>0.15229233784002699</c:v>
                </c:pt>
                <c:pt idx="199">
                  <c:v>0.15328155960805001</c:v>
                </c:pt>
                <c:pt idx="200">
                  <c:v>0.15423697076549001</c:v>
                </c:pt>
                <c:pt idx="201">
                  <c:v>0.15522728786661699</c:v>
                </c:pt>
                <c:pt idx="202">
                  <c:v>0.156183346208454</c:v>
                </c:pt>
                <c:pt idx="203">
                  <c:v>0.157174747541694</c:v>
                </c:pt>
                <c:pt idx="204">
                  <c:v>0.15820217816236101</c:v>
                </c:pt>
                <c:pt idx="205">
                  <c:v>0.159159508307884</c:v>
                </c:pt>
                <c:pt idx="206">
                  <c:v>0.16011704374678501</c:v>
                </c:pt>
                <c:pt idx="207">
                  <c:v>0.161074781615067</c:v>
                </c:pt>
                <c:pt idx="208">
                  <c:v>0.16203271918133499</c:v>
                </c:pt>
                <c:pt idx="209">
                  <c:v>0.16302731821137101</c:v>
                </c:pt>
                <c:pt idx="210">
                  <c:v>0.16398586424806399</c:v>
                </c:pt>
                <c:pt idx="211">
                  <c:v>0.16498151243022099</c:v>
                </c:pt>
                <c:pt idx="212">
                  <c:v>0.16605212913645601</c:v>
                </c:pt>
                <c:pt idx="213">
                  <c:v>0.16701211280734499</c:v>
                </c:pt>
                <c:pt idx="214">
                  <c:v>0.167972287186712</c:v>
                </c:pt>
                <c:pt idx="215">
                  <c:v>0.168932650273588</c:v>
                </c:pt>
                <c:pt idx="216">
                  <c:v>0.169893200863071</c:v>
                </c:pt>
                <c:pt idx="217">
                  <c:v>0.17093048446387499</c:v>
                </c:pt>
                <c:pt idx="218">
                  <c:v>0.171891834312658</c:v>
                </c:pt>
                <c:pt idx="219">
                  <c:v>0.172853365923515</c:v>
                </c:pt>
                <c:pt idx="220">
                  <c:v>0.173854025849182</c:v>
                </c:pt>
                <c:pt idx="221">
                  <c:v>0.17481613893514</c:v>
                </c:pt>
                <c:pt idx="222">
                  <c:v>0.17577843457019901</c:v>
                </c:pt>
                <c:pt idx="223">
                  <c:v>0.17682015008419599</c:v>
                </c:pt>
                <c:pt idx="224">
                  <c:v>0.17782310186779801</c:v>
                </c:pt>
                <c:pt idx="225">
                  <c:v>0.178826683272859</c:v>
                </c:pt>
                <c:pt idx="226">
                  <c:v>0.17983089257385501</c:v>
                </c:pt>
                <c:pt idx="227">
                  <c:v>0.18079516366252499</c:v>
                </c:pt>
                <c:pt idx="228">
                  <c:v>0.18175960801895899</c:v>
                </c:pt>
                <c:pt idx="229">
                  <c:v>0.182724223432296</c:v>
                </c:pt>
                <c:pt idx="230">
                  <c:v>0.183689008119094</c:v>
                </c:pt>
                <c:pt idx="231">
                  <c:v>0.184736840528538</c:v>
                </c:pt>
                <c:pt idx="232">
                  <c:v>0.18570239480529699</c:v>
                </c:pt>
                <c:pt idx="233">
                  <c:v>0.186668114141222</c:v>
                </c:pt>
                <c:pt idx="234">
                  <c:v>0.18763399601052699</c:v>
                </c:pt>
                <c:pt idx="235">
                  <c:v>0.18868472774280201</c:v>
                </c:pt>
                <c:pt idx="236">
                  <c:v>0.18973656491706301</c:v>
                </c:pt>
                <c:pt idx="237">
                  <c:v>0.19078950818812601</c:v>
                </c:pt>
                <c:pt idx="238">
                  <c:v>0.19175733732502601</c:v>
                </c:pt>
                <c:pt idx="239">
                  <c:v>0.19272532512052501</c:v>
                </c:pt>
                <c:pt idx="240">
                  <c:v>0.193693470088176</c:v>
                </c:pt>
                <c:pt idx="241">
                  <c:v>0.194705524939215</c:v>
                </c:pt>
                <c:pt idx="242">
                  <c:v>0.19571818862183901</c:v>
                </c:pt>
                <c:pt idx="243">
                  <c:v>0.19668723031344901</c:v>
                </c:pt>
                <c:pt idx="244">
                  <c:v>0.19770086889112101</c:v>
                </c:pt>
                <c:pt idx="245">
                  <c:v>0.19875981672432999</c:v>
                </c:pt>
                <c:pt idx="246">
                  <c:v>0.19972995644015801</c:v>
                </c:pt>
                <c:pt idx="247">
                  <c:v>0.20070024052122801</c:v>
                </c:pt>
                <c:pt idx="248">
                  <c:v>0.20171604911789501</c:v>
                </c:pt>
                <c:pt idx="249">
                  <c:v>0.202686841195756</c:v>
                </c:pt>
                <c:pt idx="250">
                  <c:v>0.20374947742717001</c:v>
                </c:pt>
                <c:pt idx="251">
                  <c:v>0.20472100089141601</c:v>
                </c:pt>
                <c:pt idx="252">
                  <c:v>0.205692669297038</c:v>
                </c:pt>
                <c:pt idx="253">
                  <c:v>0.20666448213942801</c:v>
                </c:pt>
                <c:pt idx="254">
                  <c:v>0.20763643850931399</c:v>
                </c:pt>
                <c:pt idx="255">
                  <c:v>0.20860853684563599</c:v>
                </c:pt>
                <c:pt idx="256">
                  <c:v>0.209675182751829</c:v>
                </c:pt>
                <c:pt idx="257">
                  <c:v>0.21069545708020501</c:v>
                </c:pt>
                <c:pt idx="258">
                  <c:v>0.21166863843178699</c:v>
                </c:pt>
                <c:pt idx="259">
                  <c:v>0.212641960528586</c:v>
                </c:pt>
                <c:pt idx="260">
                  <c:v>0.21361542206912901</c:v>
                </c:pt>
                <c:pt idx="261">
                  <c:v>0.21458902259962701</c:v>
                </c:pt>
                <c:pt idx="262">
                  <c:v>0.21561133255244899</c:v>
                </c:pt>
                <c:pt idx="263">
                  <c:v>0.21658542556371499</c:v>
                </c:pt>
                <c:pt idx="264">
                  <c:v>0.21765774163707099</c:v>
                </c:pt>
                <c:pt idx="265">
                  <c:v>0.218681839977906</c:v>
                </c:pt>
                <c:pt idx="266">
                  <c:v>0.21980567925616201</c:v>
                </c:pt>
                <c:pt idx="267">
                  <c:v>0.22078162662756201</c:v>
                </c:pt>
                <c:pt idx="268">
                  <c:v>0.22175770518763799</c:v>
                </c:pt>
                <c:pt idx="269">
                  <c:v>0.222733913428108</c:v>
                </c:pt>
                <c:pt idx="270">
                  <c:v>0.22376073743716701</c:v>
                </c:pt>
                <c:pt idx="271">
                  <c:v>0.22473742110723299</c:v>
                </c:pt>
                <c:pt idx="272">
                  <c:v>0.22571423020738399</c:v>
                </c:pt>
                <c:pt idx="273">
                  <c:v>0.22669116337657499</c:v>
                </c:pt>
                <c:pt idx="274">
                  <c:v>0.227668219290733</c:v>
                </c:pt>
                <c:pt idx="275">
                  <c:v>0.228645396662052</c:v>
                </c:pt>
                <c:pt idx="276">
                  <c:v>0.229674528664042</c:v>
                </c:pt>
                <c:pt idx="277">
                  <c:v>0.230652169338944</c:v>
                </c:pt>
                <c:pt idx="278">
                  <c:v>0.23162993141806401</c:v>
                </c:pt>
                <c:pt idx="279">
                  <c:v>0.23266033309089901</c:v>
                </c:pt>
                <c:pt idx="280">
                  <c:v>0.23363855556367399</c:v>
                </c:pt>
                <c:pt idx="281">
                  <c:v>0.23461689625736501</c:v>
                </c:pt>
                <c:pt idx="282">
                  <c:v>0.23559535416851701</c:v>
                </c:pt>
                <c:pt idx="283">
                  <c:v>0.23657392830271401</c:v>
                </c:pt>
                <c:pt idx="284">
                  <c:v>0.23755261768099101</c:v>
                </c:pt>
                <c:pt idx="285">
                  <c:v>0.23863918343184101</c:v>
                </c:pt>
                <c:pt idx="286">
                  <c:v>0.23961854255686801</c:v>
                </c:pt>
                <c:pt idx="287">
                  <c:v>0.24059801383643201</c:v>
                </c:pt>
                <c:pt idx="288">
                  <c:v>0.241632177868399</c:v>
                </c:pt>
                <c:pt idx="289">
                  <c:v>0.242612093189749</c:v>
                </c:pt>
                <c:pt idx="290">
                  <c:v>0.24359211897841301</c:v>
                </c:pt>
                <c:pt idx="291">
                  <c:v>0.24462752584370201</c:v>
                </c:pt>
                <c:pt idx="292">
                  <c:v>0.24560799318934501</c:v>
                </c:pt>
                <c:pt idx="293">
                  <c:v>0.24658856874649501</c:v>
                </c:pt>
                <c:pt idx="294">
                  <c:v>0.24756925148454201</c:v>
                </c:pt>
                <c:pt idx="295">
                  <c:v>0.24855004136470199</c:v>
                </c:pt>
                <c:pt idx="296">
                  <c:v>0.24953093719120001</c:v>
                </c:pt>
                <c:pt idx="297">
                  <c:v>0.25056856327003901</c:v>
                </c:pt>
                <c:pt idx="298">
                  <c:v>0.25154988863039501</c:v>
                </c:pt>
                <c:pt idx="299">
                  <c:v>0.25253131575972099</c:v>
                </c:pt>
                <c:pt idx="300">
                  <c:v>0.25351284341241398</c:v>
                </c:pt>
                <c:pt idx="301">
                  <c:v>0.25449447139688902</c:v>
                </c:pt>
                <c:pt idx="302">
                  <c:v>0.25547619846038599</c:v>
                </c:pt>
                <c:pt idx="303">
                  <c:v>0.25669011191007701</c:v>
                </c:pt>
                <c:pt idx="304">
                  <c:v>0.25773123174169799</c:v>
                </c:pt>
                <c:pt idx="305">
                  <c:v>0.25871435872901399</c:v>
                </c:pt>
                <c:pt idx="306">
                  <c:v>0.25969758063606202</c:v>
                </c:pt>
                <c:pt idx="307">
                  <c:v>0.26073990091237298</c:v>
                </c:pt>
                <c:pt idx="308">
                  <c:v>0.261782786081727</c:v>
                </c:pt>
                <c:pt idx="309">
                  <c:v>0.262766732040696</c:v>
                </c:pt>
                <c:pt idx="310">
                  <c:v>0.26375076870080499</c:v>
                </c:pt>
                <c:pt idx="311">
                  <c:v>0.26479484406906101</c:v>
                </c:pt>
                <c:pt idx="312">
                  <c:v>0.26583948118190698</c:v>
                </c:pt>
                <c:pt idx="313">
                  <c:v>0.26682422989556698</c:v>
                </c:pt>
                <c:pt idx="314">
                  <c:v>0.267809065430201</c:v>
                </c:pt>
                <c:pt idx="315">
                  <c:v>0.268793987132118</c:v>
                </c:pt>
                <c:pt idx="316">
                  <c:v>0.26977899538669398</c:v>
                </c:pt>
                <c:pt idx="317">
                  <c:v>0.27076408945695302</c:v>
                </c:pt>
                <c:pt idx="318">
                  <c:v>0.27181083377378501</c:v>
                </c:pt>
                <c:pt idx="319">
                  <c:v>0.27279632002507298</c:v>
                </c:pt>
                <c:pt idx="320">
                  <c:v>0.27384392928010898</c:v>
                </c:pt>
                <c:pt idx="321">
                  <c:v>0.27489209570505901</c:v>
                </c:pt>
                <c:pt idx="322">
                  <c:v>0.27587827569491502</c:v>
                </c:pt>
                <c:pt idx="323">
                  <c:v>0.276864537565988</c:v>
                </c:pt>
                <c:pt idx="324">
                  <c:v>0.27785088057985302</c:v>
                </c:pt>
                <c:pt idx="325">
                  <c:v>0.27883730374268001</c:v>
                </c:pt>
                <c:pt idx="326">
                  <c:v>0.27982380601224599</c:v>
                </c:pt>
                <c:pt idx="327">
                  <c:v>0.28093773838879998</c:v>
                </c:pt>
                <c:pt idx="328">
                  <c:v>0.281924845193195</c:v>
                </c:pt>
                <c:pt idx="329">
                  <c:v>0.28297619650023598</c:v>
                </c:pt>
                <c:pt idx="330">
                  <c:v>0.28402810130277001</c:v>
                </c:pt>
                <c:pt idx="331">
                  <c:v>0.28501588528446598</c:v>
                </c:pt>
                <c:pt idx="332">
                  <c:v>0.28600374324443201</c:v>
                </c:pt>
                <c:pt idx="333">
                  <c:v>0.28699167391814401</c:v>
                </c:pt>
                <c:pt idx="334">
                  <c:v>0.287979676030721</c:v>
                </c:pt>
                <c:pt idx="335">
                  <c:v>0.28896774828272498</c:v>
                </c:pt>
                <c:pt idx="336">
                  <c:v>0.28995588935858602</c:v>
                </c:pt>
                <c:pt idx="337">
                  <c:v>0.29101011655399001</c:v>
                </c:pt>
                <c:pt idx="338">
                  <c:v>0.29199861551647199</c:v>
                </c:pt>
                <c:pt idx="339">
                  <c:v>0.29298717932392498</c:v>
                </c:pt>
                <c:pt idx="340">
                  <c:v>0.294042528398749</c:v>
                </c:pt>
                <c:pt idx="341">
                  <c:v>0.29509841899079597</c:v>
                </c:pt>
                <c:pt idx="342">
                  <c:v>0.29608761872855199</c:v>
                </c:pt>
                <c:pt idx="343">
                  <c:v>0.29707687847428799</c:v>
                </c:pt>
                <c:pt idx="344">
                  <c:v>0.29813387794789598</c:v>
                </c:pt>
                <c:pt idx="345">
                  <c:v>0.299191415477227</c:v>
                </c:pt>
                <c:pt idx="346">
                  <c:v>0.30018129837860102</c:v>
                </c:pt>
                <c:pt idx="347">
                  <c:v>0.301308102108991</c:v>
                </c:pt>
                <c:pt idx="348">
                  <c:v>0.30229854574705101</c:v>
                </c:pt>
                <c:pt idx="349">
                  <c:v>0.303357972619063</c:v>
                </c:pt>
                <c:pt idx="350">
                  <c:v>0.30448715205528498</c:v>
                </c:pt>
                <c:pt idx="351">
                  <c:v>0.30547843242116401</c:v>
                </c:pt>
                <c:pt idx="352">
                  <c:v>0.30646976534562398</c:v>
                </c:pt>
                <c:pt idx="353">
                  <c:v>0.307461149752838</c:v>
                </c:pt>
                <c:pt idx="354">
                  <c:v>0.30845258456632202</c:v>
                </c:pt>
                <c:pt idx="355">
                  <c:v>0.30944406881488101</c:v>
                </c:pt>
                <c:pt idx="356">
                  <c:v>0.31043560272696302</c:v>
                </c:pt>
                <c:pt idx="357">
                  <c:v>0.31149801292368301</c:v>
                </c:pt>
                <c:pt idx="358">
                  <c:v>0.312489869576626</c:v>
                </c:pt>
                <c:pt idx="359">
                  <c:v>0.31348177343904499</c:v>
                </c:pt>
                <c:pt idx="360">
                  <c:v>0.31447372362271597</c:v>
                </c:pt>
                <c:pt idx="361">
                  <c:v>0.31553748125189901</c:v>
                </c:pt>
                <c:pt idx="362">
                  <c:v>0.31652974713922699</c:v>
                </c:pt>
                <c:pt idx="363">
                  <c:v>0.31752205672168898</c:v>
                </c:pt>
                <c:pt idx="364">
                  <c:v>0.31858688108514199</c:v>
                </c:pt>
                <c:pt idx="365">
                  <c:v>0.31965223199958898</c:v>
                </c:pt>
                <c:pt idx="366">
                  <c:v>0.32071810970791198</c:v>
                </c:pt>
                <c:pt idx="367">
                  <c:v>0.321711265924919</c:v>
                </c:pt>
                <c:pt idx="368">
                  <c:v>0.32270446456087598</c:v>
                </c:pt>
                <c:pt idx="369">
                  <c:v>0.32369770461242597</c:v>
                </c:pt>
                <c:pt idx="370">
                  <c:v>0.32469098594492302</c:v>
                </c:pt>
                <c:pt idx="371">
                  <c:v>0.32568430848480001</c:v>
                </c:pt>
                <c:pt idx="372">
                  <c:v>0.32675205147493303</c:v>
                </c:pt>
                <c:pt idx="373">
                  <c:v>0.32774567984987102</c:v>
                </c:pt>
                <c:pt idx="374">
                  <c:v>0.32873934669674898</c:v>
                </c:pt>
                <c:pt idx="375">
                  <c:v>0.32980814410453602</c:v>
                </c:pt>
                <c:pt idx="376">
                  <c:v>0.33080211169195001</c:v>
                </c:pt>
                <c:pt idx="377">
                  <c:v>0.33187169533439798</c:v>
                </c:pt>
                <c:pt idx="378">
                  <c:v>0.33286596196617202</c:v>
                </c:pt>
                <c:pt idx="379">
                  <c:v>0.33386026490363502</c:v>
                </c:pt>
                <c:pt idx="380">
                  <c:v>0.33485460348053397</c:v>
                </c:pt>
                <c:pt idx="381">
                  <c:v>0.33592549820700601</c:v>
                </c:pt>
                <c:pt idx="382">
                  <c:v>0.33692013500060503</c:v>
                </c:pt>
                <c:pt idx="383">
                  <c:v>0.33791480739623098</c:v>
                </c:pt>
                <c:pt idx="384">
                  <c:v>0.339064021155558</c:v>
                </c:pt>
                <c:pt idx="385">
                  <c:v>0.34013674965493002</c:v>
                </c:pt>
                <c:pt idx="386">
                  <c:v>0.34128783235483701</c:v>
                </c:pt>
                <c:pt idx="387">
                  <c:v>0.34236187046876199</c:v>
                </c:pt>
                <c:pt idx="388">
                  <c:v>0.343358076737447</c:v>
                </c:pt>
                <c:pt idx="389">
                  <c:v>0.34435431774980702</c:v>
                </c:pt>
                <c:pt idx="390">
                  <c:v>0.34535059313725602</c:v>
                </c:pt>
                <c:pt idx="391">
                  <c:v>0.34634690253456701</c:v>
                </c:pt>
                <c:pt idx="392">
                  <c:v>0.34742251149387299</c:v>
                </c:pt>
                <c:pt idx="393">
                  <c:v>0.34841911521581498</c:v>
                </c:pt>
                <c:pt idx="394">
                  <c:v>0.34949550894227299</c:v>
                </c:pt>
                <c:pt idx="395">
                  <c:v>0.350492405675982</c:v>
                </c:pt>
                <c:pt idx="396">
                  <c:v>0.35156958337139099</c:v>
                </c:pt>
                <c:pt idx="397">
                  <c:v>0.35256677191160102</c:v>
                </c:pt>
                <c:pt idx="398">
                  <c:v>0.35364473289395798</c:v>
                </c:pt>
                <c:pt idx="399">
                  <c:v>0.354723217691847</c:v>
                </c:pt>
                <c:pt idx="400">
                  <c:v>0.355802226425808</c:v>
                </c:pt>
                <c:pt idx="401">
                  <c:v>0.35680022348968099</c:v>
                </c:pt>
                <c:pt idx="402">
                  <c:v>0.35788001496345601</c:v>
                </c:pt>
                <c:pt idx="403">
                  <c:v>0.35896033045374398</c:v>
                </c:pt>
                <c:pt idx="404">
                  <c:v>0.36004117006744601</c:v>
                </c:pt>
                <c:pt idx="405">
                  <c:v>0.36103997272684601</c:v>
                </c:pt>
                <c:pt idx="406">
                  <c:v>0.36212159453799803</c:v>
                </c:pt>
                <c:pt idx="407">
                  <c:v>0.36312068448389401</c:v>
                </c:pt>
                <c:pt idx="408">
                  <c:v>0.36411980340184402</c:v>
                </c:pt>
                <c:pt idx="409">
                  <c:v>0.36511895124994598</c:v>
                </c:pt>
                <c:pt idx="410">
                  <c:v>0.36611812902749602</c:v>
                </c:pt>
                <c:pt idx="411">
                  <c:v>0.36711733660224299</c:v>
                </c:pt>
                <c:pt idx="412">
                  <c:v>0.36811657368376099</c:v>
                </c:pt>
                <c:pt idx="413">
                  <c:v>0.36911584000283698</c:v>
                </c:pt>
                <c:pt idx="414">
                  <c:v>0.37011513530350099</c:v>
                </c:pt>
                <c:pt idx="415">
                  <c:v>0.37111445933672199</c:v>
                </c:pt>
                <c:pt idx="416">
                  <c:v>0.37219892482463302</c:v>
                </c:pt>
                <c:pt idx="417">
                  <c:v>0.37319853462934499</c:v>
                </c:pt>
                <c:pt idx="418">
                  <c:v>0.37419817425048701</c:v>
                </c:pt>
                <c:pt idx="419">
                  <c:v>0.37519784481923402</c:v>
                </c:pt>
                <c:pt idx="420">
                  <c:v>0.37619754648470699</c:v>
                </c:pt>
                <c:pt idx="421">
                  <c:v>0.37719727905046202</c:v>
                </c:pt>
                <c:pt idx="422">
                  <c:v>0.37837013127500202</c:v>
                </c:pt>
                <c:pt idx="423">
                  <c:v>0.379370385439743</c:v>
                </c:pt>
                <c:pt idx="424">
                  <c:v>0.38045773292667201</c:v>
                </c:pt>
                <c:pt idx="425">
                  <c:v>0.381458279956219</c:v>
                </c:pt>
                <c:pt idx="426">
                  <c:v>0.38245885864907297</c:v>
                </c:pt>
                <c:pt idx="427">
                  <c:v>0.38363508574411198</c:v>
                </c:pt>
                <c:pt idx="428">
                  <c:v>0.38472428401421499</c:v>
                </c:pt>
                <c:pt idx="429">
                  <c:v>0.38572564631425099</c:v>
                </c:pt>
                <c:pt idx="430">
                  <c:v>0.38672704130885899</c:v>
                </c:pt>
                <c:pt idx="431">
                  <c:v>0.38781729549117999</c:v>
                </c:pt>
                <c:pt idx="432">
                  <c:v>0.38881898471351301</c:v>
                </c:pt>
                <c:pt idx="433">
                  <c:v>0.38982070612240199</c:v>
                </c:pt>
                <c:pt idx="434">
                  <c:v>0.39082246078425897</c:v>
                </c:pt>
                <c:pt idx="435">
                  <c:v>0.391824248802849</c:v>
                </c:pt>
                <c:pt idx="436">
                  <c:v>0.39291608507286402</c:v>
                </c:pt>
                <c:pt idx="437">
                  <c:v>0.39391816865340001</c:v>
                </c:pt>
                <c:pt idx="438">
                  <c:v>0.39492028482762598</c:v>
                </c:pt>
                <c:pt idx="439">
                  <c:v>0.39592243332870403</c:v>
                </c:pt>
                <c:pt idx="440">
                  <c:v>0.39701558905566497</c:v>
                </c:pt>
                <c:pt idx="441">
                  <c:v>0.39801803111596801</c:v>
                </c:pt>
                <c:pt idx="442">
                  <c:v>0.39902050468664302</c:v>
                </c:pt>
                <c:pt idx="443">
                  <c:v>0.40011471583424602</c:v>
                </c:pt>
                <c:pt idx="444">
                  <c:v>0.401117481455531</c:v>
                </c:pt>
                <c:pt idx="445">
                  <c:v>0.40212027778286102</c:v>
                </c:pt>
                <c:pt idx="446">
                  <c:v>0.40312310458091</c:v>
                </c:pt>
                <c:pt idx="447">
                  <c:v>0.40412596162884401</c:v>
                </c:pt>
                <c:pt idx="448">
                  <c:v>0.405128848724158</c:v>
                </c:pt>
                <c:pt idx="449">
                  <c:v>0.40613176568190701</c:v>
                </c:pt>
                <c:pt idx="450">
                  <c:v>0.40713471233356902</c:v>
                </c:pt>
                <c:pt idx="451">
                  <c:v>0.408137688606724</c:v>
                </c:pt>
                <c:pt idx="452">
                  <c:v>0.40914069561448801</c:v>
                </c:pt>
                <c:pt idx="453">
                  <c:v>0.41014373366333001</c:v>
                </c:pt>
                <c:pt idx="454">
                  <c:v>0.411146802638929</c:v>
                </c:pt>
                <c:pt idx="455">
                  <c:v>0.41214990243218402</c:v>
                </c:pt>
                <c:pt idx="456">
                  <c:v>0.41315303294316003</c:v>
                </c:pt>
                <c:pt idx="457">
                  <c:v>0.41415619407155602</c:v>
                </c:pt>
                <c:pt idx="458">
                  <c:v>0.41515938670383301</c:v>
                </c:pt>
                <c:pt idx="459">
                  <c:v>0.41616261150672601</c:v>
                </c:pt>
                <c:pt idx="460">
                  <c:v>0.41716586836681502</c:v>
                </c:pt>
                <c:pt idx="461">
                  <c:v>0.41816915716828101</c:v>
                </c:pt>
                <c:pt idx="462">
                  <c:v>0.41926859623360702</c:v>
                </c:pt>
                <c:pt idx="463">
                  <c:v>0.42027217862774702</c:v>
                </c:pt>
                <c:pt idx="464">
                  <c:v>0.421275792558364</c:v>
                </c:pt>
                <c:pt idx="465">
                  <c:v>0.42227943785656002</c:v>
                </c:pt>
                <c:pt idx="466">
                  <c:v>0.42338019763071</c:v>
                </c:pt>
                <c:pt idx="467">
                  <c:v>0.42438413532807601</c:v>
                </c:pt>
                <c:pt idx="468">
                  <c:v>0.42538810381341202</c:v>
                </c:pt>
                <c:pt idx="469">
                  <c:v>0.42639210285200602</c:v>
                </c:pt>
                <c:pt idx="470">
                  <c:v>0.42739613220856099</c:v>
                </c:pt>
                <c:pt idx="471">
                  <c:v>0.42849847112050798</c:v>
                </c:pt>
                <c:pt idx="472">
                  <c:v>0.42960134580099302</c:v>
                </c:pt>
                <c:pt idx="473">
                  <c:v>0.43070475638947803</c:v>
                </c:pt>
                <c:pt idx="474">
                  <c:v>0.43170959612064802</c:v>
                </c:pt>
                <c:pt idx="475">
                  <c:v>0.43271446499428801</c:v>
                </c:pt>
                <c:pt idx="476">
                  <c:v>0.43371936276779199</c:v>
                </c:pt>
                <c:pt idx="477">
                  <c:v>0.434724289212916</c:v>
                </c:pt>
                <c:pt idx="478">
                  <c:v>0.43572924516913297</c:v>
                </c:pt>
                <c:pt idx="479">
                  <c:v>0.43673423100660802</c:v>
                </c:pt>
                <c:pt idx="480">
                  <c:v>0.43783973756045202</c:v>
                </c:pt>
                <c:pt idx="481">
                  <c:v>0.43884501303770901</c:v>
                </c:pt>
                <c:pt idx="482">
                  <c:v>0.43985031748925701</c:v>
                </c:pt>
                <c:pt idx="483">
                  <c:v>0.44085565055968201</c:v>
                </c:pt>
                <c:pt idx="484">
                  <c:v>0.441861011874979</c:v>
                </c:pt>
                <c:pt idx="485">
                  <c:v>0.442866401038568</c:v>
                </c:pt>
                <c:pt idx="486">
                  <c:v>0.44387181765387101</c:v>
                </c:pt>
                <c:pt idx="487">
                  <c:v>0.44497941456455897</c:v>
                </c:pt>
                <c:pt idx="488">
                  <c:v>0.445985115811803</c:v>
                </c:pt>
                <c:pt idx="489">
                  <c:v>0.44699084336661699</c:v>
                </c:pt>
                <c:pt idx="490">
                  <c:v>0.447996596861851</c:v>
                </c:pt>
                <c:pt idx="491">
                  <c:v>0.449002375939414</c:v>
                </c:pt>
                <c:pt idx="492">
                  <c:v>0.45000818025460798</c:v>
                </c:pt>
                <c:pt idx="493">
                  <c:v>0.45101400946112602</c:v>
                </c:pt>
                <c:pt idx="494">
                  <c:v>0.45201986321111298</c:v>
                </c:pt>
                <c:pt idx="495">
                  <c:v>0.45302574115602001</c:v>
                </c:pt>
                <c:pt idx="496">
                  <c:v>0.45403164294326598</c:v>
                </c:pt>
                <c:pt idx="497">
                  <c:v>0.45503756821433999</c:v>
                </c:pt>
                <c:pt idx="498">
                  <c:v>0.45604351660624998</c:v>
                </c:pt>
                <c:pt idx="499">
                  <c:v>0.45704948775954402</c:v>
                </c:pt>
                <c:pt idx="500">
                  <c:v>0.45805548132326701</c:v>
                </c:pt>
                <c:pt idx="501">
                  <c:v>0.45906149695635101</c:v>
                </c:pt>
                <c:pt idx="502">
                  <c:v>0.46027891385777198</c:v>
                </c:pt>
                <c:pt idx="503">
                  <c:v>0.46128543490783303</c:v>
                </c:pt>
                <c:pt idx="504">
                  <c:v>0.46229197708377301</c:v>
                </c:pt>
                <c:pt idx="505">
                  <c:v>0.46329854008959998</c:v>
                </c:pt>
                <c:pt idx="506">
                  <c:v>0.46441181141419802</c:v>
                </c:pt>
                <c:pt idx="507">
                  <c:v>0.46541864720761</c:v>
                </c:pt>
                <c:pt idx="508">
                  <c:v>0.46642550478328298</c:v>
                </c:pt>
                <c:pt idx="509">
                  <c:v>0.467432383930388</c:v>
                </c:pt>
                <c:pt idx="510">
                  <c:v>0.46843928442588201</c:v>
                </c:pt>
                <c:pt idx="511">
                  <c:v>0.46944620606405002</c:v>
                </c:pt>
                <c:pt idx="512">
                  <c:v>0.47045314865608601</c:v>
                </c:pt>
                <c:pt idx="513">
                  <c:v>0.47146011202522897</c:v>
                </c:pt>
                <c:pt idx="514">
                  <c:v>0.47246709599256997</c:v>
                </c:pt>
                <c:pt idx="515">
                  <c:v>0.47358291999791202</c:v>
                </c:pt>
                <c:pt idx="516">
                  <c:v>0.474590176101295</c:v>
                </c:pt>
                <c:pt idx="517">
                  <c:v>0.47559745229399197</c:v>
                </c:pt>
                <c:pt idx="518">
                  <c:v>0.47660474840018102</c:v>
                </c:pt>
                <c:pt idx="519">
                  <c:v>0.47761206424378599</c:v>
                </c:pt>
                <c:pt idx="520">
                  <c:v>0.47872942709161798</c:v>
                </c:pt>
                <c:pt idx="521">
                  <c:v>0.47995768363506403</c:v>
                </c:pt>
                <c:pt idx="522">
                  <c:v>0.480965752613848</c:v>
                </c:pt>
                <c:pt idx="523">
                  <c:v>0.48197384052202502</c:v>
                </c:pt>
                <c:pt idx="524">
                  <c:v>0.48298194712141901</c:v>
                </c:pt>
                <c:pt idx="525">
                  <c:v>0.48399007215462803</c:v>
                </c:pt>
                <c:pt idx="526">
                  <c:v>0.48510978612782901</c:v>
                </c:pt>
                <c:pt idx="527">
                  <c:v>0.48611817909044203</c:v>
                </c:pt>
                <c:pt idx="528">
                  <c:v>0.48712658959730398</c:v>
                </c:pt>
                <c:pt idx="529">
                  <c:v>0.48824733555868099</c:v>
                </c:pt>
                <c:pt idx="530">
                  <c:v>0.48925601224202597</c:v>
                </c:pt>
                <c:pt idx="531">
                  <c:v>0.49026470547275203</c:v>
                </c:pt>
                <c:pt idx="532">
                  <c:v>0.49127341488987702</c:v>
                </c:pt>
                <c:pt idx="533">
                  <c:v>0.49228214011960297</c:v>
                </c:pt>
                <c:pt idx="534">
                  <c:v>0.49329088077098499</c:v>
                </c:pt>
                <c:pt idx="535">
                  <c:v>0.49429963749431099</c:v>
                </c:pt>
                <c:pt idx="536">
                  <c:v>0.49542240561874801</c:v>
                </c:pt>
                <c:pt idx="537">
                  <c:v>0.496431426812392</c:v>
                </c:pt>
                <c:pt idx="538">
                  <c:v>0.49755497559605799</c:v>
                </c:pt>
                <c:pt idx="539">
                  <c:v>0.49856425969463902</c:v>
                </c:pt>
                <c:pt idx="540">
                  <c:v>0.49957355848816598</c:v>
                </c:pt>
                <c:pt idx="541">
                  <c:v>0.50058287159481496</c:v>
                </c:pt>
                <c:pt idx="542">
                  <c:v>0.50159219865118099</c:v>
                </c:pt>
                <c:pt idx="543">
                  <c:v>0.50260153931579798</c:v>
                </c:pt>
                <c:pt idx="544">
                  <c:v>0.50361089326294095</c:v>
                </c:pt>
                <c:pt idx="545">
                  <c:v>0.50473645181212101</c:v>
                </c:pt>
                <c:pt idx="546">
                  <c:v>0.50586254149844401</c:v>
                </c:pt>
                <c:pt idx="547">
                  <c:v>0.50687239839990395</c:v>
                </c:pt>
                <c:pt idx="548">
                  <c:v>0.50799926399436801</c:v>
                </c:pt>
                <c:pt idx="549">
                  <c:v>0.50900937743467101</c:v>
                </c:pt>
                <c:pt idx="550">
                  <c:v>0.51013701843575199</c:v>
                </c:pt>
                <c:pt idx="551">
                  <c:v>0.51114738746834398</c:v>
                </c:pt>
                <c:pt idx="552">
                  <c:v>0.51215776755557396</c:v>
                </c:pt>
                <c:pt idx="553">
                  <c:v>0.51316815848636299</c:v>
                </c:pt>
                <c:pt idx="554">
                  <c:v>0.51429706170448097</c:v>
                </c:pt>
                <c:pt idx="555">
                  <c:v>0.51530770663318803</c:v>
                </c:pt>
                <c:pt idx="556">
                  <c:v>0.51631836188310998</c:v>
                </c:pt>
                <c:pt idx="557">
                  <c:v>0.51732902731908503</c:v>
                </c:pt>
                <c:pt idx="558">
                  <c:v>0.51833970281810804</c:v>
                </c:pt>
                <c:pt idx="559">
                  <c:v>0.51935038826924096</c:v>
                </c:pt>
                <c:pt idx="560">
                  <c:v>0.52036108356624</c:v>
                </c:pt>
                <c:pt idx="561">
                  <c:v>0.52137178860723599</c:v>
                </c:pt>
                <c:pt idx="562">
                  <c:v>0.52238250328881697</c:v>
                </c:pt>
                <c:pt idx="563">
                  <c:v>0.52339322750330297</c:v>
                </c:pt>
                <c:pt idx="564">
                  <c:v>0.52440396113548604</c:v>
                </c:pt>
                <c:pt idx="565">
                  <c:v>0.52541470406138602</c:v>
                </c:pt>
                <c:pt idx="566">
                  <c:v>0.52642545614421499</c:v>
                </c:pt>
                <c:pt idx="567">
                  <c:v>0.52743621723475298</c:v>
                </c:pt>
                <c:pt idx="568">
                  <c:v>0.52844698717404004</c:v>
                </c:pt>
                <c:pt idx="569">
                  <c:v>0.52945776579377202</c:v>
                </c:pt>
                <c:pt idx="570">
                  <c:v>0.530590837050955</c:v>
                </c:pt>
                <c:pt idx="571">
                  <c:v>0.53160186550652</c:v>
                </c:pt>
                <c:pt idx="572">
                  <c:v>0.53261290209114698</c:v>
                </c:pt>
                <c:pt idx="573">
                  <c:v>0.53362394661843104</c:v>
                </c:pt>
                <c:pt idx="574">
                  <c:v>0.5346349989043</c:v>
                </c:pt>
                <c:pt idx="575">
                  <c:v>0.535646058912713</c:v>
                </c:pt>
                <c:pt idx="576">
                  <c:v>0.53665712778206198</c:v>
                </c:pt>
                <c:pt idx="577">
                  <c:v>0.53766820565663997</c:v>
                </c:pt>
                <c:pt idx="578">
                  <c:v>0.538679292391402</c:v>
                </c:pt>
                <c:pt idx="579">
                  <c:v>0.53981482649420198</c:v>
                </c:pt>
                <c:pt idx="580">
                  <c:v>0.54082616371350101</c:v>
                </c:pt>
                <c:pt idx="581">
                  <c:v>0.541962471965313</c:v>
                </c:pt>
                <c:pt idx="582">
                  <c:v>0.54297405936468501</c:v>
                </c:pt>
                <c:pt idx="583">
                  <c:v>0.54398565509936503</c:v>
                </c:pt>
                <c:pt idx="584">
                  <c:v>0.54499725909665897</c:v>
                </c:pt>
                <c:pt idx="585">
                  <c:v>0.54600887128935105</c:v>
                </c:pt>
                <c:pt idx="586">
                  <c:v>0.54702049160736599</c:v>
                </c:pt>
                <c:pt idx="587">
                  <c:v>0.54803211997970802</c:v>
                </c:pt>
                <c:pt idx="588">
                  <c:v>0.54904375633518898</c:v>
                </c:pt>
                <c:pt idx="589">
                  <c:v>0.55005540059623503</c:v>
                </c:pt>
                <c:pt idx="590">
                  <c:v>0.55106705267717404</c:v>
                </c:pt>
                <c:pt idx="591">
                  <c:v>0.55207871248290896</c:v>
                </c:pt>
                <c:pt idx="592">
                  <c:v>0.55309037990848398</c:v>
                </c:pt>
                <c:pt idx="593">
                  <c:v>0.55410205576235605</c:v>
                </c:pt>
                <c:pt idx="594">
                  <c:v>0.55524179470688595</c:v>
                </c:pt>
                <c:pt idx="595">
                  <c:v>0.55638206864197903</c:v>
                </c:pt>
                <c:pt idx="596">
                  <c:v>0.55739423847147496</c:v>
                </c:pt>
                <c:pt idx="597">
                  <c:v>0.55840641706447003</c:v>
                </c:pt>
                <c:pt idx="598">
                  <c:v>0.55941860429422297</c:v>
                </c:pt>
                <c:pt idx="599">
                  <c:v>0.56043080004591805</c:v>
                </c:pt>
                <c:pt idx="600">
                  <c:v>0.56144300442212802</c:v>
                </c:pt>
                <c:pt idx="601">
                  <c:v>0.562714893300027</c:v>
                </c:pt>
                <c:pt idx="602">
                  <c:v>0.563727584937883</c:v>
                </c:pt>
                <c:pt idx="603">
                  <c:v>0.56474028726857695</c:v>
                </c:pt>
                <c:pt idx="604">
                  <c:v>0.56575300128110395</c:v>
                </c:pt>
                <c:pt idx="605">
                  <c:v>0.56676572693780702</c:v>
                </c:pt>
                <c:pt idx="606">
                  <c:v>0.56777846420219102</c:v>
                </c:pt>
                <c:pt idx="607">
                  <c:v>0.56879121303774205</c:v>
                </c:pt>
                <c:pt idx="608">
                  <c:v>0.569803973409999</c:v>
                </c:pt>
                <c:pt idx="609">
                  <c:v>0.57081674528625803</c:v>
                </c:pt>
                <c:pt idx="610">
                  <c:v>0.57182952863639203</c:v>
                </c:pt>
                <c:pt idx="611">
                  <c:v>0.57284232342776698</c:v>
                </c:pt>
                <c:pt idx="612">
                  <c:v>0.57385512962625596</c:v>
                </c:pt>
                <c:pt idx="613">
                  <c:v>0.57486794720251799</c:v>
                </c:pt>
                <c:pt idx="614">
                  <c:v>0.57588077618771805</c:v>
                </c:pt>
                <c:pt idx="615">
                  <c:v>0.57689361778638704</c:v>
                </c:pt>
                <c:pt idx="616">
                  <c:v>0.57790647245468096</c:v>
                </c:pt>
                <c:pt idx="617">
                  <c:v>0.57891934015614099</c:v>
                </c:pt>
                <c:pt idx="618">
                  <c:v>0.58006612346757003</c:v>
                </c:pt>
                <c:pt idx="619">
                  <c:v>0.58107925100312496</c:v>
                </c:pt>
                <c:pt idx="620">
                  <c:v>0.58222682388014602</c:v>
                </c:pt>
                <c:pt idx="621">
                  <c:v>0.583374939812348</c:v>
                </c:pt>
                <c:pt idx="622">
                  <c:v>0.584388574037074</c:v>
                </c:pt>
                <c:pt idx="623">
                  <c:v>0.58540222099728501</c:v>
                </c:pt>
                <c:pt idx="624">
                  <c:v>0.58641588061732597</c:v>
                </c:pt>
                <c:pt idx="625">
                  <c:v>0.58742955282354203</c:v>
                </c:pt>
                <c:pt idx="626">
                  <c:v>0.58844323756503203</c:v>
                </c:pt>
                <c:pt idx="627">
                  <c:v>0.58945693588500303</c:v>
                </c:pt>
                <c:pt idx="628">
                  <c:v>0.59047064839897401</c:v>
                </c:pt>
                <c:pt idx="629">
                  <c:v>0.591484375078834</c:v>
                </c:pt>
                <c:pt idx="630">
                  <c:v>0.59249811591564705</c:v>
                </c:pt>
                <c:pt idx="631">
                  <c:v>0.59351187091433999</c:v>
                </c:pt>
                <c:pt idx="632">
                  <c:v>0.59452564009559095</c:v>
                </c:pt>
                <c:pt idx="633">
                  <c:v>0.59553942348806699</c:v>
                </c:pt>
                <c:pt idx="634">
                  <c:v>0.59655322112828602</c:v>
                </c:pt>
                <c:pt idx="635">
                  <c:v>0.59756703305766001</c:v>
                </c:pt>
                <c:pt idx="636">
                  <c:v>0.59885753179143297</c:v>
                </c:pt>
                <c:pt idx="637">
                  <c:v>0.59987184107661695</c:v>
                </c:pt>
                <c:pt idx="638">
                  <c:v>0.60088616479197998</c:v>
                </c:pt>
                <c:pt idx="639">
                  <c:v>0.60190050298974596</c:v>
                </c:pt>
                <c:pt idx="640">
                  <c:v>0.60305422578478096</c:v>
                </c:pt>
                <c:pt idx="641">
                  <c:v>0.60406882759159097</c:v>
                </c:pt>
                <c:pt idx="642">
                  <c:v>0.60508344402813596</c:v>
                </c:pt>
                <c:pt idx="643">
                  <c:v>0.60609807514033798</c:v>
                </c:pt>
                <c:pt idx="644">
                  <c:v>0.60711272096895996</c:v>
                </c:pt>
                <c:pt idx="645">
                  <c:v>0.60812738155086599</c:v>
                </c:pt>
                <c:pt idx="646">
                  <c:v>0.60914205690941503</c:v>
                </c:pt>
                <c:pt idx="647">
                  <c:v>0.61015674706018797</c:v>
                </c:pt>
                <c:pt idx="648">
                  <c:v>0.61117145201132705</c:v>
                </c:pt>
                <c:pt idx="649">
                  <c:v>0.61218617175591605</c:v>
                </c:pt>
                <c:pt idx="650">
                  <c:v>0.61320090626827695</c:v>
                </c:pt>
                <c:pt idx="651">
                  <c:v>0.61421565551233703</c:v>
                </c:pt>
                <c:pt idx="652">
                  <c:v>0.61523041944099299</c:v>
                </c:pt>
                <c:pt idx="653">
                  <c:v>0.61624519800216504</c:v>
                </c:pt>
                <c:pt idx="654">
                  <c:v>0.61740271022375404</c:v>
                </c:pt>
                <c:pt idx="655">
                  <c:v>0.61841775255570797</c:v>
                </c:pt>
                <c:pt idx="656">
                  <c:v>0.61943280938723599</c:v>
                </c:pt>
                <c:pt idx="657">
                  <c:v>0.62044788068846102</c:v>
                </c:pt>
                <c:pt idx="658">
                  <c:v>0.62146296643593402</c:v>
                </c:pt>
                <c:pt idx="659">
                  <c:v>0.62247806661229999</c:v>
                </c:pt>
                <c:pt idx="660">
                  <c:v>0.62349318120541497</c:v>
                </c:pt>
                <c:pt idx="661">
                  <c:v>0.62450831020024</c:v>
                </c:pt>
                <c:pt idx="662">
                  <c:v>0.62552345358936601</c:v>
                </c:pt>
                <c:pt idx="663">
                  <c:v>0.626538611360969</c:v>
                </c:pt>
                <c:pt idx="664">
                  <c:v>0.62755378350247004</c:v>
                </c:pt>
                <c:pt idx="665">
                  <c:v>0.628714337477146</c:v>
                </c:pt>
                <c:pt idx="666">
                  <c:v>0.62972977309951506</c:v>
                </c:pt>
                <c:pt idx="667">
                  <c:v>0.63074522302908298</c:v>
                </c:pt>
                <c:pt idx="668">
                  <c:v>0.63176068723447698</c:v>
                </c:pt>
                <c:pt idx="669">
                  <c:v>0.63277616578888696</c:v>
                </c:pt>
                <c:pt idx="670">
                  <c:v>0.63393826917905904</c:v>
                </c:pt>
                <c:pt idx="671">
                  <c:v>0.63495401419397302</c:v>
                </c:pt>
                <c:pt idx="672">
                  <c:v>0.63596977508610097</c:v>
                </c:pt>
                <c:pt idx="673">
                  <c:v>0.63698555179559702</c:v>
                </c:pt>
                <c:pt idx="674">
                  <c:v>0.63800134425920396</c:v>
                </c:pt>
                <c:pt idx="675">
                  <c:v>0.63901715240101797</c:v>
                </c:pt>
                <c:pt idx="676">
                  <c:v>0.64003297614245902</c:v>
                </c:pt>
                <c:pt idx="677">
                  <c:v>0.64104881539862402</c:v>
                </c:pt>
                <c:pt idx="678">
                  <c:v>0.64206467007538204</c:v>
                </c:pt>
                <c:pt idx="679">
                  <c:v>0.64322933243231495</c:v>
                </c:pt>
                <c:pt idx="680">
                  <c:v>0.64424545271260403</c:v>
                </c:pt>
                <c:pt idx="681">
                  <c:v>0.64526158809842704</c:v>
                </c:pt>
                <c:pt idx="682">
                  <c:v>0.64627773847235004</c:v>
                </c:pt>
                <c:pt idx="683">
                  <c:v>0.64729390370873896</c:v>
                </c:pt>
                <c:pt idx="684">
                  <c:v>0.64831008406981605</c:v>
                </c:pt>
                <c:pt idx="685">
                  <c:v>0.64932628070556098</c:v>
                </c:pt>
                <c:pt idx="686">
                  <c:v>0.65034249355792895</c:v>
                </c:pt>
                <c:pt idx="687">
                  <c:v>0.65135872246855497</c:v>
                </c:pt>
                <c:pt idx="688">
                  <c:v>0.65237496726963695</c:v>
                </c:pt>
                <c:pt idx="689">
                  <c:v>0.65339122777994196</c:v>
                </c:pt>
                <c:pt idx="690">
                  <c:v>0.65440750454318797</c:v>
                </c:pt>
                <c:pt idx="691">
                  <c:v>0.65542379839268095</c:v>
                </c:pt>
                <c:pt idx="692">
                  <c:v>0.65644010912360495</c:v>
                </c:pt>
                <c:pt idx="693">
                  <c:v>0.65745643651850405</c:v>
                </c:pt>
                <c:pt idx="694">
                  <c:v>0.65847278036141499</c:v>
                </c:pt>
                <c:pt idx="695">
                  <c:v>0.65948914043528895</c:v>
                </c:pt>
                <c:pt idx="696">
                  <c:v>0.660505516530003</c:v>
                </c:pt>
                <c:pt idx="697">
                  <c:v>0.66152190844862802</c:v>
                </c:pt>
                <c:pt idx="698">
                  <c:v>0.66253831600950397</c:v>
                </c:pt>
                <c:pt idx="699">
                  <c:v>0.66355473903954998</c:v>
                </c:pt>
                <c:pt idx="700">
                  <c:v>0.66457117737317695</c:v>
                </c:pt>
                <c:pt idx="701">
                  <c:v>0.66558763085484995</c:v>
                </c:pt>
                <c:pt idx="702">
                  <c:v>0.66660409933089104</c:v>
                </c:pt>
                <c:pt idx="703">
                  <c:v>0.667620582647659</c:v>
                </c:pt>
                <c:pt idx="704">
                  <c:v>0.66863708065148597</c:v>
                </c:pt>
                <c:pt idx="705">
                  <c:v>0.66965359318741302</c:v>
                </c:pt>
                <c:pt idx="706">
                  <c:v>0.67067012009193505</c:v>
                </c:pt>
                <c:pt idx="707">
                  <c:v>0.67168666119373699</c:v>
                </c:pt>
                <c:pt idx="708">
                  <c:v>0.67270321630705199</c:v>
                </c:pt>
                <c:pt idx="709">
                  <c:v>0.67371978523801201</c:v>
                </c:pt>
                <c:pt idx="710">
                  <c:v>0.67473636777828805</c:v>
                </c:pt>
                <c:pt idx="711">
                  <c:v>0.67575296371361604</c:v>
                </c:pt>
                <c:pt idx="712">
                  <c:v>0.67676957282759498</c:v>
                </c:pt>
                <c:pt idx="713">
                  <c:v>0.67778619490154601</c:v>
                </c:pt>
                <c:pt idx="714">
                  <c:v>0.67880282971698802</c:v>
                </c:pt>
                <c:pt idx="715">
                  <c:v>0.67981947705005397</c:v>
                </c:pt>
                <c:pt idx="716">
                  <c:v>0.68083613667540899</c:v>
                </c:pt>
                <c:pt idx="717">
                  <c:v>0.68185280836484996</c:v>
                </c:pt>
                <c:pt idx="718">
                  <c:v>0.68286949188678803</c:v>
                </c:pt>
                <c:pt idx="719">
                  <c:v>0.68388618701195403</c:v>
                </c:pt>
                <c:pt idx="720">
                  <c:v>0.68506139916484898</c:v>
                </c:pt>
                <c:pt idx="721">
                  <c:v>0.68607835214069202</c:v>
                </c:pt>
                <c:pt idx="722">
                  <c:v>0.68709531608804497</c:v>
                </c:pt>
                <c:pt idx="723">
                  <c:v>0.68827157608157397</c:v>
                </c:pt>
                <c:pt idx="724">
                  <c:v>0.68960806029135302</c:v>
                </c:pt>
                <c:pt idx="725">
                  <c:v>0.69062576485760996</c:v>
                </c:pt>
                <c:pt idx="726">
                  <c:v>0.69164348157324296</c:v>
                </c:pt>
                <c:pt idx="727">
                  <c:v>0.69266121032305294</c:v>
                </c:pt>
                <c:pt idx="728">
                  <c:v>0.69367895099842403</c:v>
                </c:pt>
                <c:pt idx="729">
                  <c:v>0.69485762467436796</c:v>
                </c:pt>
                <c:pt idx="730">
                  <c:v>0.69587562465386599</c:v>
                </c:pt>
                <c:pt idx="731">
                  <c:v>0.69705510372378399</c:v>
                </c:pt>
                <c:pt idx="732">
                  <c:v>0.69807336267909603</c:v>
                </c:pt>
                <c:pt idx="733">
                  <c:v>0.69925364730254003</c:v>
                </c:pt>
                <c:pt idx="734">
                  <c:v>0.70043449039361905</c:v>
                </c:pt>
                <c:pt idx="735">
                  <c:v>0.70145325526251101</c:v>
                </c:pt>
                <c:pt idx="736">
                  <c:v>0.70247203125166802</c:v>
                </c:pt>
                <c:pt idx="737">
                  <c:v>0.70349081948824199</c:v>
                </c:pt>
                <c:pt idx="738">
                  <c:v>0.704509620390111</c:v>
                </c:pt>
                <c:pt idx="739">
                  <c:v>0.70552843386377795</c:v>
                </c:pt>
                <c:pt idx="740">
                  <c:v>0.70671107786959697</c:v>
                </c:pt>
                <c:pt idx="741">
                  <c:v>0.70773015243221005</c:v>
                </c:pt>
                <c:pt idx="742">
                  <c:v>0.709078048955881</c:v>
                </c:pt>
                <c:pt idx="743">
                  <c:v>0.71009762077317296</c:v>
                </c:pt>
                <c:pt idx="744">
                  <c:v>0.71111720463750905</c:v>
                </c:pt>
                <c:pt idx="745">
                  <c:v>0.71213680042524596</c:v>
                </c:pt>
                <c:pt idx="746">
                  <c:v>0.71315640801401403</c:v>
                </c:pt>
                <c:pt idx="747">
                  <c:v>0.71417602728690599</c:v>
                </c:pt>
                <c:pt idx="748">
                  <c:v>0.71519565813894004</c:v>
                </c:pt>
                <c:pt idx="749">
                  <c:v>0.71621530048040305</c:v>
                </c:pt>
                <c:pt idx="750">
                  <c:v>0.71723495423090999</c:v>
                </c:pt>
                <c:pt idx="751">
                  <c:v>0.71825461931418</c:v>
                </c:pt>
                <c:pt idx="752">
                  <c:v>0.71927429566596501</c:v>
                </c:pt>
                <c:pt idx="753">
                  <c:v>0.72029398322832305</c:v>
                </c:pt>
                <c:pt idx="754">
                  <c:v>0.72131368195258905</c:v>
                </c:pt>
                <c:pt idx="755">
                  <c:v>0.72233339178789002</c:v>
                </c:pt>
                <c:pt idx="756">
                  <c:v>0.72335311268463798</c:v>
                </c:pt>
                <c:pt idx="757">
                  <c:v>0.72437284459760498</c:v>
                </c:pt>
                <c:pt idx="758">
                  <c:v>0.72539258748435398</c:v>
                </c:pt>
                <c:pt idx="759">
                  <c:v>0.72641234130562204</c:v>
                </c:pt>
                <c:pt idx="760">
                  <c:v>0.72760088378093901</c:v>
                </c:pt>
                <c:pt idx="761">
                  <c:v>0.728620895979463</c:v>
                </c:pt>
                <c:pt idx="762">
                  <c:v>0.72964091899757899</c:v>
                </c:pt>
                <c:pt idx="763">
                  <c:v>0.73066095279796395</c:v>
                </c:pt>
                <c:pt idx="764">
                  <c:v>0.73168099734493497</c:v>
                </c:pt>
                <c:pt idx="765">
                  <c:v>0.73270105259863405</c:v>
                </c:pt>
                <c:pt idx="766">
                  <c:v>0.73372111852030997</c:v>
                </c:pt>
                <c:pt idx="767">
                  <c:v>0.73474119507531999</c:v>
                </c:pt>
                <c:pt idx="768">
                  <c:v>0.73576128222955794</c:v>
                </c:pt>
                <c:pt idx="769">
                  <c:v>0.73678137994825099</c:v>
                </c:pt>
                <c:pt idx="770">
                  <c:v>0.73780148819373004</c:v>
                </c:pt>
                <c:pt idx="771">
                  <c:v>0.73882160692662002</c:v>
                </c:pt>
                <c:pt idx="772">
                  <c:v>0.73984173610708903</c:v>
                </c:pt>
                <c:pt idx="773">
                  <c:v>0.74086187569205197</c:v>
                </c:pt>
                <c:pt idx="774">
                  <c:v>0.74188202564031502</c:v>
                </c:pt>
                <c:pt idx="775">
                  <c:v>0.74290218590814205</c:v>
                </c:pt>
                <c:pt idx="776">
                  <c:v>0.74392235644739302</c:v>
                </c:pt>
                <c:pt idx="777">
                  <c:v>0.74511541781528701</c:v>
                </c:pt>
                <c:pt idx="778">
                  <c:v>0.74613584550552303</c:v>
                </c:pt>
                <c:pt idx="779">
                  <c:v>0.74715628329823103</c:v>
                </c:pt>
                <c:pt idx="780">
                  <c:v>0.74817673112601701</c:v>
                </c:pt>
                <c:pt idx="781">
                  <c:v>0.74919718891282605</c:v>
                </c:pt>
                <c:pt idx="782">
                  <c:v>0.75021765657003503</c:v>
                </c:pt>
                <c:pt idx="783">
                  <c:v>0.75123813399331296</c:v>
                </c:pt>
                <c:pt idx="784">
                  <c:v>0.75225862107033303</c:v>
                </c:pt>
                <c:pt idx="785">
                  <c:v>0.75327911767889399</c:v>
                </c:pt>
                <c:pt idx="786">
                  <c:v>0.75429962368173797</c:v>
                </c:pt>
                <c:pt idx="787">
                  <c:v>0.75532013893724004</c:v>
                </c:pt>
                <c:pt idx="788">
                  <c:v>0.75634066329864402</c:v>
                </c:pt>
                <c:pt idx="789">
                  <c:v>0.757361196616814</c:v>
                </c:pt>
                <c:pt idx="790">
                  <c:v>0.758381738742538</c:v>
                </c:pt>
                <c:pt idx="791">
                  <c:v>0.75940228953574396</c:v>
                </c:pt>
                <c:pt idx="792">
                  <c:v>0.76059936299409103</c:v>
                </c:pt>
                <c:pt idx="793">
                  <c:v>0.76162016763321805</c:v>
                </c:pt>
                <c:pt idx="794">
                  <c:v>0.76264098054700902</c:v>
                </c:pt>
                <c:pt idx="795">
                  <c:v>0.76366180160425801</c:v>
                </c:pt>
                <c:pt idx="796">
                  <c:v>0.76468263066898901</c:v>
                </c:pt>
                <c:pt idx="797">
                  <c:v>0.76570346759584296</c:v>
                </c:pt>
                <c:pt idx="798">
                  <c:v>0.76672431222666304</c:v>
                </c:pt>
                <c:pt idx="799">
                  <c:v>0.76774516438824103</c:v>
                </c:pt>
                <c:pt idx="800">
                  <c:v>0.76876602389617799</c:v>
                </c:pt>
                <c:pt idx="801">
                  <c:v>0.76978689054774896</c:v>
                </c:pt>
                <c:pt idx="802">
                  <c:v>0.77080776413289998</c:v>
                </c:pt>
                <c:pt idx="803">
                  <c:v>0.77182864442935095</c:v>
                </c:pt>
                <c:pt idx="804">
                  <c:v>0.77284953121312705</c:v>
                </c:pt>
                <c:pt idx="805">
                  <c:v>0.77387042425544394</c:v>
                </c:pt>
                <c:pt idx="806">
                  <c:v>0.77489132333070998</c:v>
                </c:pt>
                <c:pt idx="807">
                  <c:v>0.77591222821779504</c:v>
                </c:pt>
                <c:pt idx="808">
                  <c:v>0.77693313870279401</c:v>
                </c:pt>
                <c:pt idx="809">
                  <c:v>0.77795405519780003</c:v>
                </c:pt>
                <c:pt idx="810">
                  <c:v>0.77897497867689502</c:v>
                </c:pt>
                <c:pt idx="811">
                  <c:v>0.77999590899763704</c:v>
                </c:pt>
                <c:pt idx="812">
                  <c:v>0.78101684600455201</c:v>
                </c:pt>
                <c:pt idx="813">
                  <c:v>0.78203778955941705</c:v>
                </c:pt>
                <c:pt idx="814">
                  <c:v>0.78305873954277205</c:v>
                </c:pt>
                <c:pt idx="815">
                  <c:v>0.78407969584649395</c:v>
                </c:pt>
                <c:pt idx="816">
                  <c:v>0.78510065837474796</c:v>
                </c:pt>
                <c:pt idx="817">
                  <c:v>0.78612162703372301</c:v>
                </c:pt>
                <c:pt idx="818">
                  <c:v>0.78714260195055097</c:v>
                </c:pt>
                <c:pt idx="819">
                  <c:v>0.78816358438526302</c:v>
                </c:pt>
                <c:pt idx="820">
                  <c:v>0.78936780751031799</c:v>
                </c:pt>
                <c:pt idx="821">
                  <c:v>0.79038904229268803</c:v>
                </c:pt>
                <c:pt idx="822">
                  <c:v>0.79141028461900698</c:v>
                </c:pt>
                <c:pt idx="823">
                  <c:v>0.79243153442723002</c:v>
                </c:pt>
                <c:pt idx="824">
                  <c:v>0.79345279165420302</c:v>
                </c:pt>
                <c:pt idx="825">
                  <c:v>0.79447405623796097</c:v>
                </c:pt>
                <c:pt idx="826">
                  <c:v>0.79549532811874402</c:v>
                </c:pt>
                <c:pt idx="827">
                  <c:v>0.79670158555110104</c:v>
                </c:pt>
                <c:pt idx="828">
                  <c:v>0.79772310904267096</c:v>
                </c:pt>
                <c:pt idx="829">
                  <c:v>0.79874463965710296</c:v>
                </c:pt>
                <c:pt idx="830">
                  <c:v>0.79976617734033295</c:v>
                </c:pt>
                <c:pt idx="831">
                  <c:v>0.80097373545718098</c:v>
                </c:pt>
                <c:pt idx="832">
                  <c:v>0.80199552442365896</c:v>
                </c:pt>
                <c:pt idx="833">
                  <c:v>0.80301732029592598</c:v>
                </c:pt>
                <c:pt idx="834">
                  <c:v>0.80403912301173697</c:v>
                </c:pt>
                <c:pt idx="835">
                  <c:v>0.80506093250739097</c:v>
                </c:pt>
                <c:pt idx="836">
                  <c:v>0.80608274871285701</c:v>
                </c:pt>
                <c:pt idx="837">
                  <c:v>0.80710457155356896</c:v>
                </c:pt>
                <c:pt idx="838">
                  <c:v>0.80812640094815602</c:v>
                </c:pt>
                <c:pt idx="839">
                  <c:v>0.80914823680748804</c:v>
                </c:pt>
                <c:pt idx="840">
                  <c:v>0.81017007903206395</c:v>
                </c:pt>
                <c:pt idx="841">
                  <c:v>0.81119192751367197</c:v>
                </c:pt>
                <c:pt idx="842">
                  <c:v>0.81221378214338702</c:v>
                </c:pt>
                <c:pt idx="843">
                  <c:v>0.81323564281817995</c:v>
                </c:pt>
                <c:pt idx="844">
                  <c:v>0.814257509440794</c:v>
                </c:pt>
                <c:pt idx="845">
                  <c:v>0.81527938192298499</c:v>
                </c:pt>
                <c:pt idx="846">
                  <c:v>0.81630126018182503</c:v>
                </c:pt>
                <c:pt idx="847">
                  <c:v>0.81732314414402496</c:v>
                </c:pt>
                <c:pt idx="848">
                  <c:v>0.81834503374527301</c:v>
                </c:pt>
                <c:pt idx="849">
                  <c:v>0.81936692892323304</c:v>
                </c:pt>
                <c:pt idx="850">
                  <c:v>0.820388829615322</c:v>
                </c:pt>
                <c:pt idx="851">
                  <c:v>0.82141073575934698</c:v>
                </c:pt>
                <c:pt idx="852">
                  <c:v>0.822432647292897</c:v>
                </c:pt>
                <c:pt idx="853">
                  <c:v>0.82345456415178198</c:v>
                </c:pt>
                <c:pt idx="854">
                  <c:v>0.824476486272543</c:v>
                </c:pt>
                <c:pt idx="855">
                  <c:v>0.82549841358809894</c:v>
                </c:pt>
                <c:pt idx="856">
                  <c:v>0.82652034603767499</c:v>
                </c:pt>
                <c:pt idx="857">
                  <c:v>0.82754228356951998</c:v>
                </c:pt>
                <c:pt idx="858">
                  <c:v>0.82856422614750602</c:v>
                </c:pt>
                <c:pt idx="859">
                  <c:v>0.82958617374511501</c:v>
                </c:pt>
                <c:pt idx="860">
                  <c:v>0.83060812634769099</c:v>
                </c:pt>
                <c:pt idx="861">
                  <c:v>0.83163008394974003</c:v>
                </c:pt>
                <c:pt idx="862">
                  <c:v>0.83265204655830005</c:v>
                </c:pt>
                <c:pt idx="863">
                  <c:v>0.83367401418644405</c:v>
                </c:pt>
                <c:pt idx="864">
                  <c:v>0.83469598684791402</c:v>
                </c:pt>
                <c:pt idx="865">
                  <c:v>0.83571796456050895</c:v>
                </c:pt>
                <c:pt idx="866">
                  <c:v>0.83673994734516599</c:v>
                </c:pt>
                <c:pt idx="867">
                  <c:v>0.83776193522190401</c:v>
                </c:pt>
              </c:numCache>
            </c:numRef>
          </c:xVal>
          <c:yVal>
            <c:numRef>
              <c:f>'AVG Y space_charge'!$L$3:$L$870</c:f>
              <c:numCache>
                <c:formatCode>0.00E+00</c:formatCode>
                <c:ptCount val="868"/>
                <c:pt idx="0">
                  <c:v>-1.2722989247401101E-6</c:v>
                </c:pt>
                <c:pt idx="1">
                  <c:v>-1.4459006448329199E-6</c:v>
                </c:pt>
                <c:pt idx="2">
                  <c:v>-1.99084241597062E-6</c:v>
                </c:pt>
                <c:pt idx="3">
                  <c:v>-2.1754007596336902E-6</c:v>
                </c:pt>
                <c:pt idx="4">
                  <c:v>-3.1750559690038999E-6</c:v>
                </c:pt>
                <c:pt idx="5">
                  <c:v>-3.4006219134726599E-6</c:v>
                </c:pt>
                <c:pt idx="6">
                  <c:v>-3.86952340172074E-6</c:v>
                </c:pt>
                <c:pt idx="7">
                  <c:v>-3.8597819213018697E-6</c:v>
                </c:pt>
                <c:pt idx="8">
                  <c:v>-4.64302187464355E-6</c:v>
                </c:pt>
                <c:pt idx="9">
                  <c:v>-5.2582212874826103E-6</c:v>
                </c:pt>
                <c:pt idx="10">
                  <c:v>-5.9955254468930503E-6</c:v>
                </c:pt>
                <c:pt idx="11">
                  <c:v>-6.1731291233106096E-6</c:v>
                </c:pt>
                <c:pt idx="12">
                  <c:v>-6.624063731099E-6</c:v>
                </c:pt>
                <c:pt idx="13">
                  <c:v>-7.3869126653760403E-6</c:v>
                </c:pt>
                <c:pt idx="14">
                  <c:v>-8.2560264173907192E-6</c:v>
                </c:pt>
                <c:pt idx="15">
                  <c:v>-9.5108553927282906E-6</c:v>
                </c:pt>
                <c:pt idx="16">
                  <c:v>-1.0662137728066E-5</c:v>
                </c:pt>
                <c:pt idx="17">
                  <c:v>-1.12966774007299E-5</c:v>
                </c:pt>
                <c:pt idx="18">
                  <c:v>-1.24342736421039E-5</c:v>
                </c:pt>
                <c:pt idx="19">
                  <c:v>-1.31977744901216E-5</c:v>
                </c:pt>
                <c:pt idx="20">
                  <c:v>-1.3456724112709401E-5</c:v>
                </c:pt>
                <c:pt idx="21">
                  <c:v>-1.4166974648434799E-5</c:v>
                </c:pt>
                <c:pt idx="22">
                  <c:v>-1.5014524203254199E-5</c:v>
                </c:pt>
                <c:pt idx="23">
                  <c:v>-1.65778280025783E-5</c:v>
                </c:pt>
                <c:pt idx="24">
                  <c:v>-1.7980229872124401E-5</c:v>
                </c:pt>
                <c:pt idx="25">
                  <c:v>-1.9542486095075199E-5</c:v>
                </c:pt>
                <c:pt idx="26">
                  <c:v>-2.1379462138786799E-5</c:v>
                </c:pt>
                <c:pt idx="27">
                  <c:v>-2.3082215476272899E-5</c:v>
                </c:pt>
                <c:pt idx="28">
                  <c:v>-2.43940586424496E-5</c:v>
                </c:pt>
                <c:pt idx="29">
                  <c:v>-2.6749921871609398E-5</c:v>
                </c:pt>
                <c:pt idx="30">
                  <c:v>-2.9256529542702401E-5</c:v>
                </c:pt>
                <c:pt idx="31">
                  <c:v>-3.20210281382953E-5</c:v>
                </c:pt>
                <c:pt idx="32">
                  <c:v>-3.4532531563295402E-5</c:v>
                </c:pt>
                <c:pt idx="33">
                  <c:v>-3.7282066360666697E-5</c:v>
                </c:pt>
                <c:pt idx="34">
                  <c:v>-4.0450742641275597E-5</c:v>
                </c:pt>
                <c:pt idx="35">
                  <c:v>-4.3699563954300803E-5</c:v>
                </c:pt>
                <c:pt idx="36">
                  <c:v>-4.6764360082093498E-5</c:v>
                </c:pt>
                <c:pt idx="37">
                  <c:v>-5.0361642210733101E-5</c:v>
                </c:pt>
                <c:pt idx="38">
                  <c:v>-5.41703656715283E-5</c:v>
                </c:pt>
                <c:pt idx="39">
                  <c:v>-5.8012328845387098E-5</c:v>
                </c:pt>
                <c:pt idx="40">
                  <c:v>-6.2469393569780106E-5</c:v>
                </c:pt>
                <c:pt idx="41">
                  <c:v>-6.6848707279505099E-5</c:v>
                </c:pt>
                <c:pt idx="42">
                  <c:v>-7.1647680406852795E-5</c:v>
                </c:pt>
                <c:pt idx="43">
                  <c:v>-7.6543609837727804E-5</c:v>
                </c:pt>
                <c:pt idx="44">
                  <c:v>-8.1530994260036404E-5</c:v>
                </c:pt>
                <c:pt idx="45">
                  <c:v>-8.6665702847930096E-5</c:v>
                </c:pt>
                <c:pt idx="46">
                  <c:v>-9.2307742307968303E-5</c:v>
                </c:pt>
                <c:pt idx="47">
                  <c:v>-9.7901821278360406E-5</c:v>
                </c:pt>
                <c:pt idx="48">
                  <c:v>-1.04361456517348E-4</c:v>
                </c:pt>
                <c:pt idx="49">
                  <c:v>-1.10595826727437E-4</c:v>
                </c:pt>
                <c:pt idx="50">
                  <c:v>-1.16834360639249E-4</c:v>
                </c:pt>
                <c:pt idx="51">
                  <c:v>-1.2373587216484301E-4</c:v>
                </c:pt>
                <c:pt idx="52">
                  <c:v>-1.3096158981443901E-4</c:v>
                </c:pt>
                <c:pt idx="53">
                  <c:v>-1.3841620258379499E-4</c:v>
                </c:pt>
                <c:pt idx="54">
                  <c:v>-1.46362046446555E-4</c:v>
                </c:pt>
                <c:pt idx="55">
                  <c:v>-1.54406362002916E-4</c:v>
                </c:pt>
                <c:pt idx="56">
                  <c:v>-1.6316105003358499E-4</c:v>
                </c:pt>
                <c:pt idx="57">
                  <c:v>-1.7212180562026301E-4</c:v>
                </c:pt>
                <c:pt idx="58">
                  <c:v>-1.8159800531561599E-4</c:v>
                </c:pt>
                <c:pt idx="59">
                  <c:v>-1.91260163863873E-4</c:v>
                </c:pt>
                <c:pt idx="60">
                  <c:v>-2.0130201599232901E-4</c:v>
                </c:pt>
                <c:pt idx="61">
                  <c:v>-2.11148489760308E-4</c:v>
                </c:pt>
                <c:pt idx="62">
                  <c:v>-2.2125834258602501E-4</c:v>
                </c:pt>
                <c:pt idx="63">
                  <c:v>-2.31474178795891E-4</c:v>
                </c:pt>
                <c:pt idx="64">
                  <c:v>-2.4208789755182899E-4</c:v>
                </c:pt>
                <c:pt idx="65">
                  <c:v>-2.5278897003726101E-4</c:v>
                </c:pt>
                <c:pt idx="66">
                  <c:v>-2.6381747560676302E-4</c:v>
                </c:pt>
                <c:pt idx="67">
                  <c:v>-2.7517015808807999E-4</c:v>
                </c:pt>
                <c:pt idx="68">
                  <c:v>-2.8686275652675002E-4</c:v>
                </c:pt>
                <c:pt idx="69">
                  <c:v>-2.9919991917870499E-4</c:v>
                </c:pt>
                <c:pt idx="70">
                  <c:v>-3.1121818062527698E-4</c:v>
                </c:pt>
                <c:pt idx="71">
                  <c:v>-3.2363171709319603E-4</c:v>
                </c:pt>
                <c:pt idx="72">
                  <c:v>-3.3641739611733402E-4</c:v>
                </c:pt>
                <c:pt idx="73">
                  <c:v>-3.48683006203951E-4</c:v>
                </c:pt>
                <c:pt idx="74">
                  <c:v>-3.6089711255839001E-4</c:v>
                </c:pt>
                <c:pt idx="75">
                  <c:v>-3.7411087273100599E-4</c:v>
                </c:pt>
                <c:pt idx="76">
                  <c:v>-3.8675822299881398E-4</c:v>
                </c:pt>
                <c:pt idx="77">
                  <c:v>-3.9958152231257203E-4</c:v>
                </c:pt>
                <c:pt idx="78">
                  <c:v>-4.1207221600371999E-4</c:v>
                </c:pt>
                <c:pt idx="79">
                  <c:v>-4.2426281780445199E-4</c:v>
                </c:pt>
                <c:pt idx="80">
                  <c:v>-4.3687879710496903E-4</c:v>
                </c:pt>
                <c:pt idx="81">
                  <c:v>-4.49079879358956E-4</c:v>
                </c:pt>
                <c:pt idx="82">
                  <c:v>-4.61042224327354E-4</c:v>
                </c:pt>
                <c:pt idx="83">
                  <c:v>-4.7291208396462402E-4</c:v>
                </c:pt>
                <c:pt idx="84">
                  <c:v>-4.83971563212502E-4</c:v>
                </c:pt>
                <c:pt idx="85">
                  <c:v>-4.9467318204714098E-4</c:v>
                </c:pt>
                <c:pt idx="86">
                  <c:v>-5.0554595462253102E-4</c:v>
                </c:pt>
                <c:pt idx="87">
                  <c:v>-5.1542769077519599E-4</c:v>
                </c:pt>
                <c:pt idx="88">
                  <c:v>-5.2596567995048099E-4</c:v>
                </c:pt>
                <c:pt idx="89">
                  <c:v>-5.3599511322709799E-4</c:v>
                </c:pt>
                <c:pt idx="90">
                  <c:v>-5.45370664330818E-4</c:v>
                </c:pt>
                <c:pt idx="91">
                  <c:v>-5.5476808986455197E-4</c:v>
                </c:pt>
                <c:pt idx="92">
                  <c:v>-5.6342220602567097E-4</c:v>
                </c:pt>
                <c:pt idx="93">
                  <c:v>-5.7186193044694703E-4</c:v>
                </c:pt>
                <c:pt idx="94">
                  <c:v>-5.7968329982677495E-4</c:v>
                </c:pt>
                <c:pt idx="95">
                  <c:v>-5.86991039744918E-4</c:v>
                </c:pt>
                <c:pt idx="96">
                  <c:v>-5.9397265782122101E-4</c:v>
                </c:pt>
                <c:pt idx="97">
                  <c:v>-6.0150445928287605E-4</c:v>
                </c:pt>
                <c:pt idx="98">
                  <c:v>-6.07821154602894E-4</c:v>
                </c:pt>
                <c:pt idx="99">
                  <c:v>-6.1431614716361198E-4</c:v>
                </c:pt>
                <c:pt idx="100">
                  <c:v>-6.2031857129570998E-4</c:v>
                </c:pt>
                <c:pt idx="101">
                  <c:v>-6.2657330898645096E-4</c:v>
                </c:pt>
                <c:pt idx="102">
                  <c:v>-6.32460765715467E-4</c:v>
                </c:pt>
                <c:pt idx="103">
                  <c:v>-6.3797851836820804E-4</c:v>
                </c:pt>
                <c:pt idx="104">
                  <c:v>-6.4386326296778801E-4</c:v>
                </c:pt>
                <c:pt idx="105">
                  <c:v>-6.4891779285068001E-4</c:v>
                </c:pt>
                <c:pt idx="106">
                  <c:v>-6.53906173523882E-4</c:v>
                </c:pt>
                <c:pt idx="107">
                  <c:v>-6.5845042797388104E-4</c:v>
                </c:pt>
                <c:pt idx="108">
                  <c:v>-6.6392995883929903E-4</c:v>
                </c:pt>
                <c:pt idx="109">
                  <c:v>-6.6862669859773496E-4</c:v>
                </c:pt>
                <c:pt idx="110">
                  <c:v>-6.73195791000506E-4</c:v>
                </c:pt>
                <c:pt idx="111">
                  <c:v>-6.7816327545286296E-4</c:v>
                </c:pt>
                <c:pt idx="112">
                  <c:v>-6.8218542272569698E-4</c:v>
                </c:pt>
                <c:pt idx="113">
                  <c:v>-6.8623713294750199E-4</c:v>
                </c:pt>
                <c:pt idx="114">
                  <c:v>-6.9101007361931197E-4</c:v>
                </c:pt>
                <c:pt idx="115">
                  <c:v>-6.9552555825765203E-4</c:v>
                </c:pt>
                <c:pt idx="116">
                  <c:v>-6.9934945807451499E-4</c:v>
                </c:pt>
                <c:pt idx="117">
                  <c:v>-7.0352890569738604E-4</c:v>
                </c:pt>
                <c:pt idx="118">
                  <c:v>-7.0735984859667E-4</c:v>
                </c:pt>
                <c:pt idx="119">
                  <c:v>-7.1107030764880504E-4</c:v>
                </c:pt>
                <c:pt idx="120">
                  <c:v>-7.1446615248235105E-4</c:v>
                </c:pt>
                <c:pt idx="121">
                  <c:v>-7.1779787856226596E-4</c:v>
                </c:pt>
                <c:pt idx="122">
                  <c:v>-7.2109413231852596E-4</c:v>
                </c:pt>
                <c:pt idx="123">
                  <c:v>-7.2487253621245399E-4</c:v>
                </c:pt>
                <c:pt idx="124">
                  <c:v>-7.2823422512202402E-4</c:v>
                </c:pt>
                <c:pt idx="125">
                  <c:v>-7.31656963246117E-4</c:v>
                </c:pt>
                <c:pt idx="126">
                  <c:v>-7.3556547019523603E-4</c:v>
                </c:pt>
                <c:pt idx="127">
                  <c:v>-7.3907622788599303E-4</c:v>
                </c:pt>
                <c:pt idx="128">
                  <c:v>-7.4280787592220505E-4</c:v>
                </c:pt>
                <c:pt idx="129">
                  <c:v>-7.46307642880478E-4</c:v>
                </c:pt>
                <c:pt idx="130">
                  <c:v>-7.5033024196491101E-4</c:v>
                </c:pt>
                <c:pt idx="131">
                  <c:v>-7.5353919379417299E-4</c:v>
                </c:pt>
                <c:pt idx="132">
                  <c:v>-7.5707242735722298E-4</c:v>
                </c:pt>
                <c:pt idx="133">
                  <c:v>-7.6060303109430605E-4</c:v>
                </c:pt>
                <c:pt idx="134">
                  <c:v>-7.63553225251688E-4</c:v>
                </c:pt>
                <c:pt idx="135">
                  <c:v>-7.6662269453548198E-4</c:v>
                </c:pt>
                <c:pt idx="136">
                  <c:v>-7.6952024187441903E-4</c:v>
                </c:pt>
                <c:pt idx="137">
                  <c:v>-7.7248026781934502E-4</c:v>
                </c:pt>
                <c:pt idx="138">
                  <c:v>-7.7568366918781204E-4</c:v>
                </c:pt>
                <c:pt idx="139">
                  <c:v>-7.7890736219873998E-4</c:v>
                </c:pt>
                <c:pt idx="140">
                  <c:v>-7.8289626817865403E-4</c:v>
                </c:pt>
                <c:pt idx="141">
                  <c:v>-7.8621348024878498E-4</c:v>
                </c:pt>
                <c:pt idx="142">
                  <c:v>-7.8948541379161201E-4</c:v>
                </c:pt>
                <c:pt idx="143">
                  <c:v>-7.9260129861832699E-4</c:v>
                </c:pt>
                <c:pt idx="144">
                  <c:v>-7.9591917384250698E-4</c:v>
                </c:pt>
                <c:pt idx="145">
                  <c:v>-7.9876384941170305E-4</c:v>
                </c:pt>
                <c:pt idx="146">
                  <c:v>-8.0181381198893395E-4</c:v>
                </c:pt>
                <c:pt idx="147">
                  <c:v>-8.0458267255990705E-4</c:v>
                </c:pt>
                <c:pt idx="148">
                  <c:v>-8.07329315351141E-4</c:v>
                </c:pt>
                <c:pt idx="149">
                  <c:v>-8.1006439661083303E-4</c:v>
                </c:pt>
                <c:pt idx="150">
                  <c:v>-8.1305014298783604E-4</c:v>
                </c:pt>
                <c:pt idx="151">
                  <c:v>-8.1652249594105198E-4</c:v>
                </c:pt>
                <c:pt idx="152">
                  <c:v>-8.1922921879651301E-4</c:v>
                </c:pt>
                <c:pt idx="153">
                  <c:v>-8.2192663168210902E-4</c:v>
                </c:pt>
                <c:pt idx="154">
                  <c:v>-8.2527142776056301E-4</c:v>
                </c:pt>
                <c:pt idx="155">
                  <c:v>-8.2809752850543004E-4</c:v>
                </c:pt>
                <c:pt idx="156">
                  <c:v>-8.3077248296994498E-4</c:v>
                </c:pt>
                <c:pt idx="157">
                  <c:v>-8.3343955661894695E-4</c:v>
                </c:pt>
                <c:pt idx="158">
                  <c:v>-8.3643037651512299E-4</c:v>
                </c:pt>
                <c:pt idx="159">
                  <c:v>-8.3908398648773505E-4</c:v>
                </c:pt>
                <c:pt idx="160">
                  <c:v>-8.4217289340958695E-4</c:v>
                </c:pt>
                <c:pt idx="161">
                  <c:v>-8.4481397271983895E-4</c:v>
                </c:pt>
                <c:pt idx="162">
                  <c:v>-8.4773552227114003E-4</c:v>
                </c:pt>
                <c:pt idx="163">
                  <c:v>-8.5063789639102901E-4</c:v>
                </c:pt>
                <c:pt idx="164">
                  <c:v>-8.5326138081322602E-4</c:v>
                </c:pt>
                <c:pt idx="165">
                  <c:v>-8.5668283929342501E-4</c:v>
                </c:pt>
                <c:pt idx="166">
                  <c:v>-8.6019725372355697E-4</c:v>
                </c:pt>
                <c:pt idx="167">
                  <c:v>-8.62808093802917E-4</c:v>
                </c:pt>
                <c:pt idx="168">
                  <c:v>-8.6551912983703102E-4</c:v>
                </c:pt>
                <c:pt idx="169">
                  <c:v>-8.68120868767827E-4</c:v>
                </c:pt>
                <c:pt idx="170">
                  <c:v>-8.7077831543282396E-4</c:v>
                </c:pt>
                <c:pt idx="171">
                  <c:v>-8.7337225713339799E-4</c:v>
                </c:pt>
                <c:pt idx="172">
                  <c:v>-8.7626462421722703E-4</c:v>
                </c:pt>
                <c:pt idx="173">
                  <c:v>-8.78964279427151E-4</c:v>
                </c:pt>
                <c:pt idx="174">
                  <c:v>-8.8154885682631195E-4</c:v>
                </c:pt>
                <c:pt idx="175">
                  <c:v>-8.8463200208042101E-4</c:v>
                </c:pt>
                <c:pt idx="176">
                  <c:v>-8.8798746279841897E-4</c:v>
                </c:pt>
                <c:pt idx="177">
                  <c:v>-8.9056519179080802E-4</c:v>
                </c:pt>
                <c:pt idx="178">
                  <c:v>-8.9357658597892596E-4</c:v>
                </c:pt>
                <c:pt idx="179">
                  <c:v>-8.9656797100062899E-4</c:v>
                </c:pt>
                <c:pt idx="180">
                  <c:v>-8.9913777714755697E-4</c:v>
                </c:pt>
                <c:pt idx="181">
                  <c:v>-9.0228403176354801E-4</c:v>
                </c:pt>
                <c:pt idx="182">
                  <c:v>-9.0502449339006604E-4</c:v>
                </c:pt>
                <c:pt idx="183">
                  <c:v>-9.0803624820257902E-4</c:v>
                </c:pt>
                <c:pt idx="184">
                  <c:v>-9.1116906915098396E-4</c:v>
                </c:pt>
                <c:pt idx="185">
                  <c:v>-9.1419245666457397E-4</c:v>
                </c:pt>
                <c:pt idx="186">
                  <c:v>-9.1694263145493599E-4</c:v>
                </c:pt>
                <c:pt idx="187">
                  <c:v>-9.1975991245728196E-4</c:v>
                </c:pt>
                <c:pt idx="188">
                  <c:v>-9.22562334389055E-4</c:v>
                </c:pt>
                <c:pt idx="189">
                  <c:v>-9.2578394048740303E-4</c:v>
                </c:pt>
                <c:pt idx="190">
                  <c:v>-9.2866874368566698E-4</c:v>
                </c:pt>
                <c:pt idx="191">
                  <c:v>-9.3154110100233598E-4</c:v>
                </c:pt>
                <c:pt idx="192">
                  <c:v>-9.3417120862673798E-4</c:v>
                </c:pt>
                <c:pt idx="193">
                  <c:v>-9.3671132428506604E-4</c:v>
                </c:pt>
                <c:pt idx="194">
                  <c:v>-9.3930409151509299E-4</c:v>
                </c:pt>
                <c:pt idx="195">
                  <c:v>-9.42049361381695E-4</c:v>
                </c:pt>
                <c:pt idx="196">
                  <c:v>-9.4468454201857704E-4</c:v>
                </c:pt>
                <c:pt idx="197">
                  <c:v>-9.4721794024079102E-4</c:v>
                </c:pt>
                <c:pt idx="198">
                  <c:v>-9.4974969927014803E-4</c:v>
                </c:pt>
                <c:pt idx="199">
                  <c:v>-9.5282227875529498E-4</c:v>
                </c:pt>
                <c:pt idx="200">
                  <c:v>-9.5535205319564496E-4</c:v>
                </c:pt>
                <c:pt idx="201">
                  <c:v>-9.5822073286574105E-4</c:v>
                </c:pt>
                <c:pt idx="202">
                  <c:v>-9.6074872877974097E-4</c:v>
                </c:pt>
                <c:pt idx="203">
                  <c:v>-9.6331262633189197E-4</c:v>
                </c:pt>
                <c:pt idx="204">
                  <c:v>-9.6624681311729195E-4</c:v>
                </c:pt>
                <c:pt idx="205">
                  <c:v>-9.6877314109461096E-4</c:v>
                </c:pt>
                <c:pt idx="206">
                  <c:v>-9.7129848975173005E-4</c:v>
                </c:pt>
                <c:pt idx="207">
                  <c:v>-9.7382294964780901E-4</c:v>
                </c:pt>
                <c:pt idx="208">
                  <c:v>-9.7634662131744704E-4</c:v>
                </c:pt>
                <c:pt idx="209">
                  <c:v>-9.7905703740925492E-4</c:v>
                </c:pt>
                <c:pt idx="210">
                  <c:v>-9.8157994974325496E-4</c:v>
                </c:pt>
                <c:pt idx="211">
                  <c:v>-9.8451525096990311E-4</c:v>
                </c:pt>
                <c:pt idx="212">
                  <c:v>-9.878070681679891E-4</c:v>
                </c:pt>
                <c:pt idx="213">
                  <c:v>-9.9033109249097809E-4</c:v>
                </c:pt>
                <c:pt idx="214">
                  <c:v>-9.9285479474691893E-4</c:v>
                </c:pt>
                <c:pt idx="215">
                  <c:v>-9.953782172882719E-4</c:v>
                </c:pt>
                <c:pt idx="216">
                  <c:v>-9.9790138912035599E-4</c:v>
                </c:pt>
                <c:pt idx="217">
                  <c:v>-1.0010281799932199E-3</c:v>
                </c:pt>
                <c:pt idx="218">
                  <c:v>-1.0035520363139E-3</c:v>
                </c:pt>
                <c:pt idx="219">
                  <c:v>-1.00607565887367E-3</c:v>
                </c:pt>
                <c:pt idx="220">
                  <c:v>-1.00887346426266E-3</c:v>
                </c:pt>
                <c:pt idx="221">
                  <c:v>-1.0113972741811301E-3</c:v>
                </c:pt>
                <c:pt idx="222">
                  <c:v>-1.01392090768714E-3</c:v>
                </c:pt>
                <c:pt idx="223">
                  <c:v>-1.0168419605882601E-3</c:v>
                </c:pt>
                <c:pt idx="224">
                  <c:v>-1.01962623962038E-3</c:v>
                </c:pt>
                <c:pt idx="225">
                  <c:v>-1.02250251608074E-3</c:v>
                </c:pt>
                <c:pt idx="226">
                  <c:v>-1.02536408496915E-3</c:v>
                </c:pt>
                <c:pt idx="227">
                  <c:v>-1.02788980260978E-3</c:v>
                </c:pt>
                <c:pt idx="228">
                  <c:v>-1.03041505266216E-3</c:v>
                </c:pt>
                <c:pt idx="229">
                  <c:v>-1.03293963396011E-3</c:v>
                </c:pt>
                <c:pt idx="230">
                  <c:v>-1.0354633064818999E-3</c:v>
                </c:pt>
                <c:pt idx="231">
                  <c:v>-1.0383201936215E-3</c:v>
                </c:pt>
                <c:pt idx="232">
                  <c:v>-1.0408423809781201E-3</c:v>
                </c:pt>
                <c:pt idx="233">
                  <c:v>-1.04336288482897E-3</c:v>
                </c:pt>
                <c:pt idx="234">
                  <c:v>-1.0458815085338301E-3</c:v>
                </c:pt>
                <c:pt idx="235">
                  <c:v>-1.0486472814791E-3</c:v>
                </c:pt>
                <c:pt idx="236">
                  <c:v>-1.051838373439E-3</c:v>
                </c:pt>
                <c:pt idx="237">
                  <c:v>-1.0547167886405301E-3</c:v>
                </c:pt>
                <c:pt idx="238">
                  <c:v>-1.0572307956282099E-3</c:v>
                </c:pt>
                <c:pt idx="239">
                  <c:v>-1.0597430956665499E-3</c:v>
                </c:pt>
                <c:pt idx="240">
                  <c:v>-1.0622539151487699E-3</c:v>
                </c:pt>
                <c:pt idx="241">
                  <c:v>-1.0649986684752701E-3</c:v>
                </c:pt>
                <c:pt idx="242">
                  <c:v>-1.0678742928649E-3</c:v>
                </c:pt>
                <c:pt idx="243">
                  <c:v>-1.0703832438697101E-3</c:v>
                </c:pt>
                <c:pt idx="244">
                  <c:v>-1.07328674597047E-3</c:v>
                </c:pt>
                <c:pt idx="245">
                  <c:v>-1.0763098683934701E-3</c:v>
                </c:pt>
                <c:pt idx="246">
                  <c:v>-1.0788191357916301E-3</c:v>
                </c:pt>
                <c:pt idx="247">
                  <c:v>-1.08132826322076E-3</c:v>
                </c:pt>
                <c:pt idx="248">
                  <c:v>-1.08428947875793E-3</c:v>
                </c:pt>
                <c:pt idx="249">
                  <c:v>-1.0867993040350201E-3</c:v>
                </c:pt>
                <c:pt idx="250">
                  <c:v>-1.0896602134556699E-3</c:v>
                </c:pt>
                <c:pt idx="251">
                  <c:v>-1.0921713415314E-3</c:v>
                </c:pt>
                <c:pt idx="252">
                  <c:v>-1.0946826288554599E-3</c:v>
                </c:pt>
                <c:pt idx="253">
                  <c:v>-1.0971940428589099E-3</c:v>
                </c:pt>
                <c:pt idx="254">
                  <c:v>-1.0997055124917501E-3</c:v>
                </c:pt>
                <c:pt idx="255">
                  <c:v>-1.1022169287481301E-3</c:v>
                </c:pt>
                <c:pt idx="256">
                  <c:v>-1.10509368647296E-3</c:v>
                </c:pt>
                <c:pt idx="257">
                  <c:v>-1.10768258436407E-3</c:v>
                </c:pt>
                <c:pt idx="258">
                  <c:v>-1.11019467003672E-3</c:v>
                </c:pt>
                <c:pt idx="259">
                  <c:v>-1.1127061401556501E-3</c:v>
                </c:pt>
                <c:pt idx="260">
                  <c:v>-1.1152168782957799E-3</c:v>
                </c:pt>
                <c:pt idx="261">
                  <c:v>-1.1177267960542699E-3</c:v>
                </c:pt>
                <c:pt idx="262">
                  <c:v>-1.12059507841999E-3</c:v>
                </c:pt>
                <c:pt idx="263">
                  <c:v>-1.1231037392326101E-3</c:v>
                </c:pt>
                <c:pt idx="264">
                  <c:v>-1.1260327847346901E-3</c:v>
                </c:pt>
                <c:pt idx="265">
                  <c:v>-1.1288836655938301E-3</c:v>
                </c:pt>
                <c:pt idx="266">
                  <c:v>-1.1321434571483599E-3</c:v>
                </c:pt>
                <c:pt idx="267">
                  <c:v>-1.1346519801864899E-3</c:v>
                </c:pt>
                <c:pt idx="268">
                  <c:v>-1.1371597860197701E-3</c:v>
                </c:pt>
                <c:pt idx="269">
                  <c:v>-1.13966694306976E-3</c:v>
                </c:pt>
                <c:pt idx="270">
                  <c:v>-1.1425529042543201E-3</c:v>
                </c:pt>
                <c:pt idx="271">
                  <c:v>-1.14505952921536E-3</c:v>
                </c:pt>
                <c:pt idx="272">
                  <c:v>-1.1475656911011901E-3</c:v>
                </c:pt>
                <c:pt idx="273">
                  <c:v>-1.1500714537210899E-3</c:v>
                </c:pt>
                <c:pt idx="274">
                  <c:v>-1.1525768935127501E-3</c:v>
                </c:pt>
                <c:pt idx="275">
                  <c:v>-1.15508209974123E-3</c:v>
                </c:pt>
                <c:pt idx="276">
                  <c:v>-1.1578109333112E-3</c:v>
                </c:pt>
                <c:pt idx="277">
                  <c:v>-1.1603164890094499E-3</c:v>
                </c:pt>
                <c:pt idx="278">
                  <c:v>-1.1628221152824799E-3</c:v>
                </c:pt>
                <c:pt idx="279">
                  <c:v>-1.1657312299110799E-3</c:v>
                </c:pt>
                <c:pt idx="280">
                  <c:v>-1.1682378203782501E-3</c:v>
                </c:pt>
                <c:pt idx="281">
                  <c:v>-1.1707446894838999E-3</c:v>
                </c:pt>
                <c:pt idx="282">
                  <c:v>-1.17325185820846E-3</c:v>
                </c:pt>
                <c:pt idx="283">
                  <c:v>-1.1757593164265999E-3</c:v>
                </c:pt>
                <c:pt idx="284">
                  <c:v>-1.1782670145772699E-3</c:v>
                </c:pt>
                <c:pt idx="285">
                  <c:v>-1.1812980001817399E-3</c:v>
                </c:pt>
                <c:pt idx="286">
                  <c:v>-1.1838069388069199E-3</c:v>
                </c:pt>
                <c:pt idx="287">
                  <c:v>-1.1863157489974199E-3</c:v>
                </c:pt>
                <c:pt idx="288">
                  <c:v>-1.1891532769111601E-3</c:v>
                </c:pt>
                <c:pt idx="289">
                  <c:v>-1.1916619014667E-3</c:v>
                </c:pt>
                <c:pt idx="290">
                  <c:v>-1.19416992989685E-3</c:v>
                </c:pt>
                <c:pt idx="291">
                  <c:v>-1.19706292947161E-3</c:v>
                </c:pt>
                <c:pt idx="292">
                  <c:v>-1.19957021060307E-3</c:v>
                </c:pt>
                <c:pt idx="293">
                  <c:v>-1.2020766344612501E-3</c:v>
                </c:pt>
                <c:pt idx="294">
                  <c:v>-1.20458215505318E-3</c:v>
                </c:pt>
                <c:pt idx="295">
                  <c:v>-1.2070867290713699E-3</c:v>
                </c:pt>
                <c:pt idx="296">
                  <c:v>-1.2095903058495501E-3</c:v>
                </c:pt>
                <c:pt idx="297">
                  <c:v>-1.21239505514136E-3</c:v>
                </c:pt>
                <c:pt idx="298">
                  <c:v>-1.21489699943708E-3</c:v>
                </c:pt>
                <c:pt idx="299">
                  <c:v>-1.2173977638128199E-3</c:v>
                </c:pt>
                <c:pt idx="300">
                  <c:v>-1.2198973098063899E-3</c:v>
                </c:pt>
                <c:pt idx="301">
                  <c:v>-1.2223956340096599E-3</c:v>
                </c:pt>
                <c:pt idx="302">
                  <c:v>-1.2248927800804601E-3</c:v>
                </c:pt>
                <c:pt idx="303">
                  <c:v>-1.2288943368880801E-3</c:v>
                </c:pt>
                <c:pt idx="304">
                  <c:v>-1.23176807280225E-3</c:v>
                </c:pt>
                <c:pt idx="305">
                  <c:v>-1.23426529648963E-3</c:v>
                </c:pt>
                <c:pt idx="306">
                  <c:v>-1.2367620181351301E-3</c:v>
                </c:pt>
                <c:pt idx="307">
                  <c:v>-1.23957932428813E-3</c:v>
                </c:pt>
                <c:pt idx="308">
                  <c:v>-1.24233716734255E-3</c:v>
                </c:pt>
                <c:pt idx="309">
                  <c:v>-1.24483507418726E-3</c:v>
                </c:pt>
                <c:pt idx="310">
                  <c:v>-1.2473333602634701E-3</c:v>
                </c:pt>
                <c:pt idx="311">
                  <c:v>-1.24995760486165E-3</c:v>
                </c:pt>
                <c:pt idx="312">
                  <c:v>-1.2527438537756801E-3</c:v>
                </c:pt>
                <c:pt idx="313">
                  <c:v>-1.25524524621316E-3</c:v>
                </c:pt>
                <c:pt idx="314">
                  <c:v>-1.2577475280858099E-3</c:v>
                </c:pt>
                <c:pt idx="315">
                  <c:v>-1.26025076967562E-3</c:v>
                </c:pt>
                <c:pt idx="316">
                  <c:v>-1.2627550241303899E-3</c:v>
                </c:pt>
                <c:pt idx="317">
                  <c:v>-1.2652603302761899E-3</c:v>
                </c:pt>
                <c:pt idx="318">
                  <c:v>-1.2679618148914199E-3</c:v>
                </c:pt>
                <c:pt idx="319">
                  <c:v>-1.2704698516344099E-3</c:v>
                </c:pt>
                <c:pt idx="320">
                  <c:v>-1.27338136140722E-3</c:v>
                </c:pt>
                <c:pt idx="321">
                  <c:v>-1.2760522541916E-3</c:v>
                </c:pt>
                <c:pt idx="322">
                  <c:v>-1.27856450955331E-3</c:v>
                </c:pt>
                <c:pt idx="323">
                  <c:v>-1.2810776844613501E-3</c:v>
                </c:pt>
                <c:pt idx="324">
                  <c:v>-1.2835916853344499E-3</c:v>
                </c:pt>
                <c:pt idx="325">
                  <c:v>-1.28610639951896E-3</c:v>
                </c:pt>
                <c:pt idx="326">
                  <c:v>-1.2886216972056799E-3</c:v>
                </c:pt>
                <c:pt idx="327">
                  <c:v>-1.2919182590082801E-3</c:v>
                </c:pt>
                <c:pt idx="328">
                  <c:v>-1.29443552700313E-3</c:v>
                </c:pt>
                <c:pt idx="329">
                  <c:v>-1.2971413863114699E-3</c:v>
                </c:pt>
                <c:pt idx="330">
                  <c:v>-1.30009143250794E-3</c:v>
                </c:pt>
                <c:pt idx="331">
                  <c:v>-1.3026097660280901E-3</c:v>
                </c:pt>
                <c:pt idx="332">
                  <c:v>-1.3051278018282001E-3</c:v>
                </c:pt>
                <c:pt idx="333">
                  <c:v>-1.3076454079705101E-3</c:v>
                </c:pt>
                <c:pt idx="334">
                  <c:v>-1.3101624558047101E-3</c:v>
                </c:pt>
                <c:pt idx="335">
                  <c:v>-1.31267882438791E-3</c:v>
                </c:pt>
                <c:pt idx="336">
                  <c:v>-1.31519440668882E-3</c:v>
                </c:pt>
                <c:pt idx="337">
                  <c:v>-1.31783982023024E-3</c:v>
                </c:pt>
                <c:pt idx="338">
                  <c:v>-1.3203542197932801E-3</c:v>
                </c:pt>
                <c:pt idx="339">
                  <c:v>-1.3228677035678599E-3</c:v>
                </c:pt>
                <c:pt idx="340">
                  <c:v>-1.32567150209739E-3</c:v>
                </c:pt>
                <c:pt idx="341">
                  <c:v>-1.3282964050050001E-3</c:v>
                </c:pt>
                <c:pt idx="342">
                  <c:v>-1.33080852502883E-3</c:v>
                </c:pt>
                <c:pt idx="343">
                  <c:v>-1.333320021103E-3</c:v>
                </c:pt>
                <c:pt idx="344">
                  <c:v>-1.3359606514602199E-3</c:v>
                </c:pt>
                <c:pt idx="345">
                  <c:v>-1.33902575653166E-3</c:v>
                </c:pt>
                <c:pt idx="346">
                  <c:v>-1.34153687172821E-3</c:v>
                </c:pt>
                <c:pt idx="347">
                  <c:v>-1.3446035947105399E-3</c:v>
                </c:pt>
                <c:pt idx="348">
                  <c:v>-1.34711458862631E-3</c:v>
                </c:pt>
                <c:pt idx="349">
                  <c:v>-1.3496757536682099E-3</c:v>
                </c:pt>
                <c:pt idx="350">
                  <c:v>-1.35266684348247E-3</c:v>
                </c:pt>
                <c:pt idx="351">
                  <c:v>-1.35517704224567E-3</c:v>
                </c:pt>
                <c:pt idx="352">
                  <c:v>-1.35768624596422E-3</c:v>
                </c:pt>
                <c:pt idx="353">
                  <c:v>-1.36019438992045E-3</c:v>
                </c:pt>
                <c:pt idx="354">
                  <c:v>-1.36270143818902E-3</c:v>
                </c:pt>
                <c:pt idx="355">
                  <c:v>-1.3652073860139201E-3</c:v>
                </c:pt>
                <c:pt idx="356">
                  <c:v>-1.36771225875275E-3</c:v>
                </c:pt>
                <c:pt idx="357">
                  <c:v>-1.37071322723146E-3</c:v>
                </c:pt>
                <c:pt idx="358">
                  <c:v>-1.3732166704078701E-3</c:v>
                </c:pt>
                <c:pt idx="359">
                  <c:v>-1.3757191716910399E-3</c:v>
                </c:pt>
                <c:pt idx="360">
                  <c:v>-1.3782207442925201E-3</c:v>
                </c:pt>
                <c:pt idx="361">
                  <c:v>-1.38122042660177E-3</c:v>
                </c:pt>
                <c:pt idx="362">
                  <c:v>-1.3837207015823E-3</c:v>
                </c:pt>
                <c:pt idx="363">
                  <c:v>-1.3862198708430901E-3</c:v>
                </c:pt>
                <c:pt idx="364">
                  <c:v>-1.3890019429637301E-3</c:v>
                </c:pt>
                <c:pt idx="365">
                  <c:v>-1.39180408954827E-3</c:v>
                </c:pt>
                <c:pt idx="366">
                  <c:v>-1.3945061704023101E-3</c:v>
                </c:pt>
                <c:pt idx="367">
                  <c:v>-1.3970013971127001E-3</c:v>
                </c:pt>
                <c:pt idx="368">
                  <c:v>-1.3994950045291899E-3</c:v>
                </c:pt>
                <c:pt idx="369">
                  <c:v>-1.4019869686513399E-3</c:v>
                </c:pt>
                <c:pt idx="370">
                  <c:v>-1.40447729328521E-3</c:v>
                </c:pt>
                <c:pt idx="371">
                  <c:v>-1.4069660017159899E-3</c:v>
                </c:pt>
                <c:pt idx="372">
                  <c:v>-1.4097735597634899E-3</c:v>
                </c:pt>
                <c:pt idx="373">
                  <c:v>-1.41225977514602E-3</c:v>
                </c:pt>
                <c:pt idx="374">
                  <c:v>-1.41474451917106E-3</c:v>
                </c:pt>
                <c:pt idx="375">
                  <c:v>-1.4174029628437599E-3</c:v>
                </c:pt>
                <c:pt idx="376">
                  <c:v>-1.41988559586886E-3</c:v>
                </c:pt>
                <c:pt idx="377">
                  <c:v>-1.4226239306236201E-3</c:v>
                </c:pt>
                <c:pt idx="378">
                  <c:v>-1.42510476466879E-3</c:v>
                </c:pt>
                <c:pt idx="379">
                  <c:v>-1.4275845996776901E-3</c:v>
                </c:pt>
                <c:pt idx="380">
                  <c:v>-1.43006353926316E-3</c:v>
                </c:pt>
                <c:pt idx="381">
                  <c:v>-1.43296329025565E-3</c:v>
                </c:pt>
                <c:pt idx="382">
                  <c:v>-1.43544114358175E-3</c:v>
                </c:pt>
                <c:pt idx="383">
                  <c:v>-1.4379183971218201E-3</c:v>
                </c:pt>
                <c:pt idx="384">
                  <c:v>-1.44120550235838E-3</c:v>
                </c:pt>
                <c:pt idx="385">
                  <c:v>-1.4439187791889701E-3</c:v>
                </c:pt>
                <c:pt idx="386">
                  <c:v>-1.44690734390016E-3</c:v>
                </c:pt>
                <c:pt idx="387">
                  <c:v>-1.4497076375765501E-3</c:v>
                </c:pt>
                <c:pt idx="388">
                  <c:v>-1.4521861924682499E-3</c:v>
                </c:pt>
                <c:pt idx="389">
                  <c:v>-1.4546645478846201E-3</c:v>
                </c:pt>
                <c:pt idx="390">
                  <c:v>-1.4571427118179501E-3</c:v>
                </c:pt>
                <c:pt idx="391">
                  <c:v>-1.4596206780692501E-3</c:v>
                </c:pt>
                <c:pt idx="392">
                  <c:v>-1.46239354457153E-3</c:v>
                </c:pt>
                <c:pt idx="393">
                  <c:v>-1.4648716403580599E-3</c:v>
                </c:pt>
                <c:pt idx="394">
                  <c:v>-1.46778245955633E-3</c:v>
                </c:pt>
                <c:pt idx="395">
                  <c:v>-1.4702607409252701E-3</c:v>
                </c:pt>
                <c:pt idx="396">
                  <c:v>-1.47295389231297E-3</c:v>
                </c:pt>
                <c:pt idx="397">
                  <c:v>-1.4754324326350799E-3</c:v>
                </c:pt>
                <c:pt idx="398">
                  <c:v>-1.4782585707539E-3</c:v>
                </c:pt>
                <c:pt idx="399">
                  <c:v>-1.4810686147426701E-3</c:v>
                </c:pt>
                <c:pt idx="400">
                  <c:v>-1.4836670393176699E-3</c:v>
                </c:pt>
                <c:pt idx="401">
                  <c:v>-1.48614692493385E-3</c:v>
                </c:pt>
                <c:pt idx="402">
                  <c:v>-1.4890729860203001E-3</c:v>
                </c:pt>
                <c:pt idx="403">
                  <c:v>-1.49208631891977E-3</c:v>
                </c:pt>
                <c:pt idx="404">
                  <c:v>-1.49489853467197E-3</c:v>
                </c:pt>
                <c:pt idx="405">
                  <c:v>-1.4973795863640999E-3</c:v>
                </c:pt>
                <c:pt idx="406">
                  <c:v>-1.5002495469937001E-3</c:v>
                </c:pt>
                <c:pt idx="407">
                  <c:v>-1.5027305168175101E-3</c:v>
                </c:pt>
                <c:pt idx="408">
                  <c:v>-1.5052111280028E-3</c:v>
                </c:pt>
                <c:pt idx="409">
                  <c:v>-1.50769137078302E-3</c:v>
                </c:pt>
                <c:pt idx="410">
                  <c:v>-1.5101712509479901E-3</c:v>
                </c:pt>
                <c:pt idx="411">
                  <c:v>-1.51265078713575E-3</c:v>
                </c:pt>
                <c:pt idx="412">
                  <c:v>-1.5151300076534299E-3</c:v>
                </c:pt>
                <c:pt idx="413">
                  <c:v>-1.5176089462114401E-3</c:v>
                </c:pt>
                <c:pt idx="414">
                  <c:v>-1.5200876386301299E-3</c:v>
                </c:pt>
                <c:pt idx="415">
                  <c:v>-1.5225661196342001E-3</c:v>
                </c:pt>
                <c:pt idx="416">
                  <c:v>-1.5254575682992E-3</c:v>
                </c:pt>
                <c:pt idx="417">
                  <c:v>-1.5279363563300201E-3</c:v>
                </c:pt>
                <c:pt idx="418">
                  <c:v>-1.53041501942228E-3</c:v>
                </c:pt>
                <c:pt idx="419">
                  <c:v>-1.53289358211956E-3</c:v>
                </c:pt>
                <c:pt idx="420">
                  <c:v>-1.5353720702049301E-3</c:v>
                </c:pt>
                <c:pt idx="421">
                  <c:v>-1.5378505110713199E-3</c:v>
                </c:pt>
                <c:pt idx="422">
                  <c:v>-1.54132337138468E-3</c:v>
                </c:pt>
                <c:pt idx="423">
                  <c:v>-1.5438029264729599E-3</c:v>
                </c:pt>
                <c:pt idx="424">
                  <c:v>-1.5467787618452099E-3</c:v>
                </c:pt>
                <c:pt idx="425">
                  <c:v>-1.54925906941951E-3</c:v>
                </c:pt>
                <c:pt idx="426">
                  <c:v>-1.55173949675973E-3</c:v>
                </c:pt>
                <c:pt idx="427">
                  <c:v>-1.5549493889518899E-3</c:v>
                </c:pt>
                <c:pt idx="428">
                  <c:v>-1.55789473663508E-3</c:v>
                </c:pt>
                <c:pt idx="429">
                  <c:v>-1.56037723447958E-3</c:v>
                </c:pt>
                <c:pt idx="430">
                  <c:v>-1.56285991124064E-3</c:v>
                </c:pt>
                <c:pt idx="431">
                  <c:v>-1.56561605414281E-3</c:v>
                </c:pt>
                <c:pt idx="432">
                  <c:v>-1.56809960057344E-3</c:v>
                </c:pt>
                <c:pt idx="433">
                  <c:v>-1.5705832995796701E-3</c:v>
                </c:pt>
                <c:pt idx="434">
                  <c:v>-1.5730671433365599E-3</c:v>
                </c:pt>
                <c:pt idx="435">
                  <c:v>-1.57555112562737E-3</c:v>
                </c:pt>
                <c:pt idx="436">
                  <c:v>-1.57832212958565E-3</c:v>
                </c:pt>
                <c:pt idx="437">
                  <c:v>-1.5808068661604499E-3</c:v>
                </c:pt>
                <c:pt idx="438">
                  <c:v>-1.58329172677101E-3</c:v>
                </c:pt>
                <c:pt idx="439">
                  <c:v>-1.58577670442002E-3</c:v>
                </c:pt>
                <c:pt idx="440">
                  <c:v>-1.5886812021919099E-3</c:v>
                </c:pt>
                <c:pt idx="441">
                  <c:v>-1.5911668570742501E-3</c:v>
                </c:pt>
                <c:pt idx="442">
                  <c:v>-1.59365263603848E-3</c:v>
                </c:pt>
                <c:pt idx="443">
                  <c:v>-1.5964643612559901E-3</c:v>
                </c:pt>
                <c:pt idx="444">
                  <c:v>-1.59895102909498E-3</c:v>
                </c:pt>
                <c:pt idx="445">
                  <c:v>-1.60143789919559E-3</c:v>
                </c:pt>
                <c:pt idx="446">
                  <c:v>-1.60392501331018E-3</c:v>
                </c:pt>
                <c:pt idx="447">
                  <c:v>-1.6064124178887999E-3</c:v>
                </c:pt>
                <c:pt idx="448">
                  <c:v>-1.6089001620591299E-3</c:v>
                </c:pt>
                <c:pt idx="449">
                  <c:v>-1.6113882954844701E-3</c:v>
                </c:pt>
                <c:pt idx="450">
                  <c:v>-1.6138768626160699E-3</c:v>
                </c:pt>
                <c:pt idx="451">
                  <c:v>-1.6163659012548299E-3</c:v>
                </c:pt>
                <c:pt idx="452">
                  <c:v>-1.61885544213477E-3</c:v>
                </c:pt>
                <c:pt idx="453">
                  <c:v>-1.6213455092833201E-3</c:v>
                </c:pt>
                <c:pt idx="454">
                  <c:v>-1.6238361193903E-3</c:v>
                </c:pt>
                <c:pt idx="455">
                  <c:v>-1.6263272813338799E-3</c:v>
                </c:pt>
                <c:pt idx="456">
                  <c:v>-1.6288189969461101E-3</c:v>
                </c:pt>
                <c:pt idx="457">
                  <c:v>-1.6313112616463199E-3</c:v>
                </c:pt>
                <c:pt idx="458">
                  <c:v>-1.6338040646211899E-3</c:v>
                </c:pt>
                <c:pt idx="459">
                  <c:v>-1.63629738890813E-3</c:v>
                </c:pt>
                <c:pt idx="460">
                  <c:v>-1.6387912104374599E-3</c:v>
                </c:pt>
                <c:pt idx="461">
                  <c:v>-1.6412854983922801E-3</c:v>
                </c:pt>
                <c:pt idx="462">
                  <c:v>-1.64404914458375E-3</c:v>
                </c:pt>
                <c:pt idx="463">
                  <c:v>-1.6465447964108401E-3</c:v>
                </c:pt>
                <c:pt idx="464">
                  <c:v>-1.64904078680479E-3</c:v>
                </c:pt>
                <c:pt idx="465">
                  <c:v>-1.6515370648183801E-3</c:v>
                </c:pt>
                <c:pt idx="466">
                  <c:v>-1.6543846405887501E-3</c:v>
                </c:pt>
                <c:pt idx="467">
                  <c:v>-1.6568819402022E-3</c:v>
                </c:pt>
                <c:pt idx="468">
                  <c:v>-1.65937938609886E-3</c:v>
                </c:pt>
                <c:pt idx="469">
                  <c:v>-1.6618769432076999E-3</c:v>
                </c:pt>
                <c:pt idx="470">
                  <c:v>-1.66437458394567E-3</c:v>
                </c:pt>
                <c:pt idx="471">
                  <c:v>-1.6674564447252899E-3</c:v>
                </c:pt>
                <c:pt idx="472">
                  <c:v>-1.67028947924961E-3</c:v>
                </c:pt>
                <c:pt idx="473">
                  <c:v>-1.673009487162E-3</c:v>
                </c:pt>
                <c:pt idx="474">
                  <c:v>-1.6755090908323999E-3</c:v>
                </c:pt>
                <c:pt idx="475">
                  <c:v>-1.6780087166924399E-3</c:v>
                </c:pt>
                <c:pt idx="476">
                  <c:v>-1.6805083522349099E-3</c:v>
                </c:pt>
                <c:pt idx="477">
                  <c:v>-1.6830079775515001E-3</c:v>
                </c:pt>
                <c:pt idx="478">
                  <c:v>-1.6855075640744401E-3</c:v>
                </c:pt>
                <c:pt idx="479">
                  <c:v>-1.68800707044276E-3</c:v>
                </c:pt>
                <c:pt idx="480">
                  <c:v>-1.69081538665302E-3</c:v>
                </c:pt>
                <c:pt idx="481">
                  <c:v>-1.69331517911788E-3</c:v>
                </c:pt>
                <c:pt idx="482">
                  <c:v>-1.69581471390488E-3</c:v>
                </c:pt>
                <c:pt idx="483">
                  <c:v>-1.6983139354685901E-3</c:v>
                </c:pt>
                <c:pt idx="484">
                  <c:v>-1.70081280316674E-3</c:v>
                </c:pt>
                <c:pt idx="485">
                  <c:v>-1.70331129633552E-3</c:v>
                </c:pt>
                <c:pt idx="486">
                  <c:v>-1.70580941687541E-3</c:v>
                </c:pt>
                <c:pt idx="487">
                  <c:v>-1.70871289312371E-3</c:v>
                </c:pt>
                <c:pt idx="488">
                  <c:v>-1.71121096612903E-3</c:v>
                </c:pt>
                <c:pt idx="489">
                  <c:v>-1.71370876751232E-3</c:v>
                </c:pt>
                <c:pt idx="490">
                  <c:v>-1.7162063389435001E-3</c:v>
                </c:pt>
                <c:pt idx="491">
                  <c:v>-1.7187037147486501E-3</c:v>
                </c:pt>
                <c:pt idx="492">
                  <c:v>-1.7212009190121201E-3</c:v>
                </c:pt>
                <c:pt idx="493">
                  <c:v>-1.7236979636248899E-3</c:v>
                </c:pt>
                <c:pt idx="494">
                  <c:v>-1.72619485178975E-3</c:v>
                </c:pt>
                <c:pt idx="495">
                  <c:v>-1.72869158294444E-3</c:v>
                </c:pt>
                <c:pt idx="496">
                  <c:v>-1.7311881578229299E-3</c:v>
                </c:pt>
                <c:pt idx="497">
                  <c:v>-1.7336845836170699E-3</c:v>
                </c:pt>
                <c:pt idx="498">
                  <c:v>-1.7361808766421E-3</c:v>
                </c:pt>
                <c:pt idx="499">
                  <c:v>-1.7386770631468401E-3</c:v>
                </c:pt>
                <c:pt idx="500">
                  <c:v>-1.74117318012625E-3</c:v>
                </c:pt>
                <c:pt idx="501">
                  <c:v>-1.74366927118431E-3</c:v>
                </c:pt>
                <c:pt idx="502">
                  <c:v>-1.7467668551798001E-3</c:v>
                </c:pt>
                <c:pt idx="503">
                  <c:v>-1.7492641789740701E-3</c:v>
                </c:pt>
                <c:pt idx="504">
                  <c:v>-1.7517616222705399E-3</c:v>
                </c:pt>
                <c:pt idx="505">
                  <c:v>-1.7542592355687899E-3</c:v>
                </c:pt>
                <c:pt idx="506">
                  <c:v>-1.7570726795037E-3</c:v>
                </c:pt>
                <c:pt idx="507">
                  <c:v>-1.7595712655736301E-3</c:v>
                </c:pt>
                <c:pt idx="508">
                  <c:v>-1.76207018724723E-3</c:v>
                </c:pt>
                <c:pt idx="509">
                  <c:v>-1.7645694998443099E-3</c:v>
                </c:pt>
                <c:pt idx="510">
                  <c:v>-1.7670692553430701E-3</c:v>
                </c:pt>
                <c:pt idx="511">
                  <c:v>-1.76956949840232E-3</c:v>
                </c:pt>
                <c:pt idx="512">
                  <c:v>-1.77207026433074E-3</c:v>
                </c:pt>
                <c:pt idx="513">
                  <c:v>-1.7745715792308299E-3</c:v>
                </c:pt>
                <c:pt idx="514">
                  <c:v>-1.77707345962989E-3</c:v>
                </c:pt>
                <c:pt idx="515">
                  <c:v>-1.78013228479068E-3</c:v>
                </c:pt>
                <c:pt idx="516">
                  <c:v>-1.7826358391560099E-3</c:v>
                </c:pt>
                <c:pt idx="517">
                  <c:v>-1.78513995202143E-3</c:v>
                </c:pt>
                <c:pt idx="518">
                  <c:v>-1.7876446032346199E-3</c:v>
                </c:pt>
                <c:pt idx="519">
                  <c:v>-1.7901497642464901E-3</c:v>
                </c:pt>
                <c:pt idx="520">
                  <c:v>-1.7929626732415601E-3</c:v>
                </c:pt>
                <c:pt idx="521">
                  <c:v>-1.7961049198006399E-3</c:v>
                </c:pt>
                <c:pt idx="522">
                  <c:v>-1.79861299146848E-3</c:v>
                </c:pt>
                <c:pt idx="523">
                  <c:v>-1.8011213721385499E-3</c:v>
                </c:pt>
                <c:pt idx="524">
                  <c:v>-1.80362999366991E-3</c:v>
                </c:pt>
                <c:pt idx="525">
                  <c:v>-1.80613878517739E-3</c:v>
                </c:pt>
                <c:pt idx="526">
                  <c:v>-1.80926447182148E-3</c:v>
                </c:pt>
                <c:pt idx="527">
                  <c:v>-1.81177401090901E-3</c:v>
                </c:pt>
                <c:pt idx="528">
                  <c:v>-1.81428351767439E-3</c:v>
                </c:pt>
                <c:pt idx="529">
                  <c:v>-1.81724718312101E-3</c:v>
                </c:pt>
                <c:pt idx="530">
                  <c:v>-1.8197569540534201E-3</c:v>
                </c:pt>
                <c:pt idx="531">
                  <c:v>-1.8222665158669699E-3</c:v>
                </c:pt>
                <c:pt idx="532">
                  <c:v>-1.8247758059941001E-3</c:v>
                </c:pt>
                <c:pt idx="533">
                  <c:v>-1.8272847605796999E-3</c:v>
                </c:pt>
                <c:pt idx="534">
                  <c:v>-1.8297933174156701E-3</c:v>
                </c:pt>
                <c:pt idx="535">
                  <c:v>-1.83230142394283E-3</c:v>
                </c:pt>
                <c:pt idx="536">
                  <c:v>-1.83530581839045E-3</c:v>
                </c:pt>
                <c:pt idx="537">
                  <c:v>-1.83781346543233E-3</c:v>
                </c:pt>
                <c:pt idx="538">
                  <c:v>-1.8408244884077201E-3</c:v>
                </c:pt>
                <c:pt idx="539">
                  <c:v>-1.8433317138816601E-3</c:v>
                </c:pt>
                <c:pt idx="540">
                  <c:v>-1.84583846507654E-3</c:v>
                </c:pt>
                <c:pt idx="541">
                  <c:v>-1.84834477171982E-3</c:v>
                </c:pt>
                <c:pt idx="542">
                  <c:v>-1.8508506646074899E-3</c:v>
                </c:pt>
                <c:pt idx="543">
                  <c:v>-1.8533561704600901E-3</c:v>
                </c:pt>
                <c:pt idx="544">
                  <c:v>-1.8558613111415E-3</c:v>
                </c:pt>
                <c:pt idx="545">
                  <c:v>-1.8585758838111999E-3</c:v>
                </c:pt>
                <c:pt idx="546">
                  <c:v>-1.8615980762212499E-3</c:v>
                </c:pt>
                <c:pt idx="547">
                  <c:v>-1.86410319532898E-3</c:v>
                </c:pt>
                <c:pt idx="548">
                  <c:v>-1.8669733040052199E-3</c:v>
                </c:pt>
                <c:pt idx="549">
                  <c:v>-1.8694783649717099E-3</c:v>
                </c:pt>
                <c:pt idx="550">
                  <c:v>-1.87226552235589E-3</c:v>
                </c:pt>
                <c:pt idx="551">
                  <c:v>-1.87477078315972E-3</c:v>
                </c:pt>
                <c:pt idx="552">
                  <c:v>-1.8772758396187099E-3</c:v>
                </c:pt>
                <c:pt idx="553">
                  <c:v>-1.87978073524535E-3</c:v>
                </c:pt>
                <c:pt idx="554">
                  <c:v>-1.88285613387496E-3</c:v>
                </c:pt>
                <c:pt idx="555">
                  <c:v>-1.88536139628403E-3</c:v>
                </c:pt>
                <c:pt idx="556">
                  <c:v>-1.8878666364117501E-3</c:v>
                </c:pt>
                <c:pt idx="557">
                  <c:v>-1.8903718897909699E-3</c:v>
                </c:pt>
                <c:pt idx="558">
                  <c:v>-1.8928771821386399E-3</c:v>
                </c:pt>
                <c:pt idx="559">
                  <c:v>-1.8953825290850101E-3</c:v>
                </c:pt>
                <c:pt idx="560">
                  <c:v>-1.8978879358531901E-3</c:v>
                </c:pt>
                <c:pt idx="561">
                  <c:v>-1.90039339705876E-3</c:v>
                </c:pt>
                <c:pt idx="562">
                  <c:v>-1.9028988981296101E-3</c:v>
                </c:pt>
                <c:pt idx="563">
                  <c:v>-1.9054044149480801E-3</c:v>
                </c:pt>
                <c:pt idx="564">
                  <c:v>-1.90790991555543E-3</c:v>
                </c:pt>
                <c:pt idx="565">
                  <c:v>-1.91041536123858E-3</c:v>
                </c:pt>
                <c:pt idx="566">
                  <c:v>-1.9129207083666399E-3</c:v>
                </c:pt>
                <c:pt idx="567">
                  <c:v>-1.91542591094881E-3</c:v>
                </c:pt>
                <c:pt idx="568">
                  <c:v>-1.9179309241408699E-3</c:v>
                </c:pt>
                <c:pt idx="569">
                  <c:v>-1.92043570742635E-3</c:v>
                </c:pt>
                <c:pt idx="570">
                  <c:v>-1.9231781472310899E-3</c:v>
                </c:pt>
                <c:pt idx="571">
                  <c:v>-1.92568297343092E-3</c:v>
                </c:pt>
                <c:pt idx="572">
                  <c:v>-1.9281874979043801E-3</c:v>
                </c:pt>
                <c:pt idx="573">
                  <c:v>-1.93069171451112E-3</c:v>
                </c:pt>
                <c:pt idx="574">
                  <c:v>-1.93319562514252E-3</c:v>
                </c:pt>
                <c:pt idx="575">
                  <c:v>-1.9356992423622799E-3</c:v>
                </c:pt>
                <c:pt idx="576">
                  <c:v>-1.9382025873926701E-3</c:v>
                </c:pt>
                <c:pt idx="577">
                  <c:v>-1.9407056922255E-3</c:v>
                </c:pt>
                <c:pt idx="578">
                  <c:v>-1.94320859678748E-3</c:v>
                </c:pt>
                <c:pt idx="579">
                  <c:v>-1.9460994031734501E-3</c:v>
                </c:pt>
                <c:pt idx="580">
                  <c:v>-1.9486025647886701E-3</c:v>
                </c:pt>
                <c:pt idx="581">
                  <c:v>-1.95141549940514E-3</c:v>
                </c:pt>
                <c:pt idx="582">
                  <c:v>-1.95391913315747E-3</c:v>
                </c:pt>
                <c:pt idx="583">
                  <c:v>-1.9564227498048699E-3</c:v>
                </c:pt>
                <c:pt idx="584">
                  <c:v>-1.95892636527553E-3</c:v>
                </c:pt>
                <c:pt idx="585">
                  <c:v>-1.9614299860145901E-3</c:v>
                </c:pt>
                <c:pt idx="586">
                  <c:v>-1.9639336105787102E-3</c:v>
                </c:pt>
                <c:pt idx="587">
                  <c:v>-1.9664372300490802E-3</c:v>
                </c:pt>
                <c:pt idx="588">
                  <c:v>-1.96894082828665E-3</c:v>
                </c:pt>
                <c:pt idx="589">
                  <c:v>-1.97144438210146E-3</c:v>
                </c:pt>
                <c:pt idx="590">
                  <c:v>-1.9739478631284001E-3</c:v>
                </c:pt>
                <c:pt idx="591">
                  <c:v>-1.9764512381150101E-3</c:v>
                </c:pt>
                <c:pt idx="592">
                  <c:v>-1.9789544715386599E-3</c:v>
                </c:pt>
                <c:pt idx="593">
                  <c:v>-1.9814575300554798E-3</c:v>
                </c:pt>
                <c:pt idx="594">
                  <c:v>-1.9844677724769602E-3</c:v>
                </c:pt>
                <c:pt idx="595">
                  <c:v>-1.98727390546834E-3</c:v>
                </c:pt>
                <c:pt idx="596">
                  <c:v>-1.9897773720043799E-3</c:v>
                </c:pt>
                <c:pt idx="597">
                  <c:v>-1.99228062307086E-3</c:v>
                </c:pt>
                <c:pt idx="598">
                  <c:v>-1.9947836829776501E-3</c:v>
                </c:pt>
                <c:pt idx="599">
                  <c:v>-1.9972865860012198E-3</c:v>
                </c:pt>
                <c:pt idx="600">
                  <c:v>-1.9997893703402499E-3</c:v>
                </c:pt>
                <c:pt idx="601">
                  <c:v>-2.0032377791527802E-3</c:v>
                </c:pt>
                <c:pt idx="602">
                  <c:v>-2.0057416556555898E-3</c:v>
                </c:pt>
                <c:pt idx="603">
                  <c:v>-2.0082455163304099E-3</c:v>
                </c:pt>
                <c:pt idx="604">
                  <c:v>-2.0107493854170299E-3</c:v>
                </c:pt>
                <c:pt idx="605">
                  <c:v>-2.0132532816343799E-3</c:v>
                </c:pt>
                <c:pt idx="606">
                  <c:v>-2.01575721900597E-3</c:v>
                </c:pt>
                <c:pt idx="607">
                  <c:v>-2.0182612072968099E-3</c:v>
                </c:pt>
                <c:pt idx="608">
                  <c:v>-2.0207652524648601E-3</c:v>
                </c:pt>
                <c:pt idx="609">
                  <c:v>-2.02326935737982E-3</c:v>
                </c:pt>
                <c:pt idx="610">
                  <c:v>-2.02577352147506E-3</c:v>
                </c:pt>
                <c:pt idx="611">
                  <c:v>-2.0282777413900702E-3</c:v>
                </c:pt>
                <c:pt idx="612">
                  <c:v>-2.0307820110707698E-3</c:v>
                </c:pt>
                <c:pt idx="613">
                  <c:v>-2.0332863218413201E-3</c:v>
                </c:pt>
                <c:pt idx="614">
                  <c:v>-2.0357906620868901E-3</c:v>
                </c:pt>
                <c:pt idx="615">
                  <c:v>-2.0382950165559401E-3</c:v>
                </c:pt>
                <c:pt idx="616">
                  <c:v>-2.0407993662835701E-3</c:v>
                </c:pt>
                <c:pt idx="617">
                  <c:v>-2.0433036881239101E-3</c:v>
                </c:pt>
                <c:pt idx="618">
                  <c:v>-2.0461772684015299E-3</c:v>
                </c:pt>
                <c:pt idx="619">
                  <c:v>-2.0486819376523998E-3</c:v>
                </c:pt>
                <c:pt idx="620">
                  <c:v>-2.0517989332579801E-3</c:v>
                </c:pt>
                <c:pt idx="621">
                  <c:v>-2.0549107257753899E-3</c:v>
                </c:pt>
                <c:pt idx="622">
                  <c:v>-2.0574161905348299E-3</c:v>
                </c:pt>
                <c:pt idx="623">
                  <c:v>-2.0599214358549499E-3</c:v>
                </c:pt>
                <c:pt idx="624">
                  <c:v>-2.0624264422842999E-3</c:v>
                </c:pt>
                <c:pt idx="625">
                  <c:v>-2.06493120266076E-3</c:v>
                </c:pt>
                <c:pt idx="626">
                  <c:v>-2.06743572314888E-3</c:v>
                </c:pt>
                <c:pt idx="627">
                  <c:v>-2.06994002343182E-3</c:v>
                </c:pt>
                <c:pt idx="628">
                  <c:v>-2.0724441322943201E-3</c:v>
                </c:pt>
                <c:pt idx="629">
                  <c:v>-2.07494808256108E-3</c:v>
                </c:pt>
                <c:pt idx="630">
                  <c:v>-2.07745190826182E-3</c:v>
                </c:pt>
                <c:pt idx="631">
                  <c:v>-2.07995564079312E-3</c:v>
                </c:pt>
                <c:pt idx="632">
                  <c:v>-2.0824593077441102E-3</c:v>
                </c:pt>
                <c:pt idx="633">
                  <c:v>-2.0849629318911902E-3</c:v>
                </c:pt>
                <c:pt idx="634">
                  <c:v>-2.08746653075872E-3</c:v>
                </c:pt>
                <c:pt idx="635">
                  <c:v>-2.0899701176356001E-3</c:v>
                </c:pt>
                <c:pt idx="636">
                  <c:v>-2.0935497745008598E-3</c:v>
                </c:pt>
                <c:pt idx="637">
                  <c:v>-2.09605475963855E-3</c:v>
                </c:pt>
                <c:pt idx="638">
                  <c:v>-2.0985597531737901E-3</c:v>
                </c:pt>
                <c:pt idx="639">
                  <c:v>-2.1010647567096898E-3</c:v>
                </c:pt>
                <c:pt idx="640">
                  <c:v>-2.1039263368571601E-3</c:v>
                </c:pt>
                <c:pt idx="641">
                  <c:v>-2.1064318625611E-3</c:v>
                </c:pt>
                <c:pt idx="642">
                  <c:v>-2.10893738715341E-3</c:v>
                </c:pt>
                <c:pt idx="643">
                  <c:v>-2.1114429014340501E-3</c:v>
                </c:pt>
                <c:pt idx="644">
                  <c:v>-2.1139483933466001E-3</c:v>
                </c:pt>
                <c:pt idx="645">
                  <c:v>-2.1164538475406899E-3</c:v>
                </c:pt>
                <c:pt idx="646">
                  <c:v>-2.11895924528412E-3</c:v>
                </c:pt>
                <c:pt idx="647">
                  <c:v>-2.1214645650453599E-3</c:v>
                </c:pt>
                <c:pt idx="648">
                  <c:v>-2.1239697835672999E-3</c:v>
                </c:pt>
                <c:pt idx="649">
                  <c:v>-2.1264748769268399E-3</c:v>
                </c:pt>
                <c:pt idx="650">
                  <c:v>-2.12897982500605E-3</c:v>
                </c:pt>
                <c:pt idx="651">
                  <c:v>-2.1314846144553901E-3</c:v>
                </c:pt>
                <c:pt idx="652">
                  <c:v>-2.13398924235499E-3</c:v>
                </c:pt>
                <c:pt idx="653">
                  <c:v>-2.13649371908382E-3</c:v>
                </c:pt>
                <c:pt idx="654">
                  <c:v>-2.1396285806276798E-3</c:v>
                </c:pt>
                <c:pt idx="655">
                  <c:v>-2.1421333916395E-3</c:v>
                </c:pt>
                <c:pt idx="656">
                  <c:v>-2.1446381559288301E-3</c:v>
                </c:pt>
                <c:pt idx="657">
                  <c:v>-2.1471429218729498E-3</c:v>
                </c:pt>
                <c:pt idx="658">
                  <c:v>-2.1496477373114799E-3</c:v>
                </c:pt>
                <c:pt idx="659">
                  <c:v>-2.1521526474502502E-3</c:v>
                </c:pt>
                <c:pt idx="660">
                  <c:v>-2.1546576931696301E-3</c:v>
                </c:pt>
                <c:pt idx="661">
                  <c:v>-2.15716291086157E-3</c:v>
                </c:pt>
                <c:pt idx="662">
                  <c:v>-2.1596683319971099E-3</c:v>
                </c:pt>
                <c:pt idx="663">
                  <c:v>-2.1621739843064999E-3</c:v>
                </c:pt>
                <c:pt idx="664">
                  <c:v>-2.1646798920934101E-3</c:v>
                </c:pt>
                <c:pt idx="665">
                  <c:v>-2.1675401055728598E-3</c:v>
                </c:pt>
                <c:pt idx="666">
                  <c:v>-2.17004725007799E-3</c:v>
                </c:pt>
                <c:pt idx="667">
                  <c:v>-2.17255470849254E-3</c:v>
                </c:pt>
                <c:pt idx="668">
                  <c:v>-2.1750624964843898E-3</c:v>
                </c:pt>
                <c:pt idx="669">
                  <c:v>-2.1775706282317602E-3</c:v>
                </c:pt>
                <c:pt idx="670">
                  <c:v>-2.1803919751074798E-3</c:v>
                </c:pt>
                <c:pt idx="671">
                  <c:v>-2.1829013899962398E-3</c:v>
                </c:pt>
                <c:pt idx="672">
                  <c:v>-2.18541118349637E-3</c:v>
                </c:pt>
                <c:pt idx="673">
                  <c:v>-2.1879213648705602E-3</c:v>
                </c:pt>
                <c:pt idx="674">
                  <c:v>-2.19043194193691E-3</c:v>
                </c:pt>
                <c:pt idx="675">
                  <c:v>-2.19294292150368E-3</c:v>
                </c:pt>
                <c:pt idx="676">
                  <c:v>-2.1954543088282099E-3</c:v>
                </c:pt>
                <c:pt idx="677">
                  <c:v>-2.1979661074658101E-3</c:v>
                </c:pt>
                <c:pt idx="678">
                  <c:v>-2.2004783192125202E-3</c:v>
                </c:pt>
                <c:pt idx="679">
                  <c:v>-2.2035153795218398E-3</c:v>
                </c:pt>
                <c:pt idx="680">
                  <c:v>-2.20602907262711E-3</c:v>
                </c:pt>
                <c:pt idx="681">
                  <c:v>-2.2085431717182298E-3</c:v>
                </c:pt>
                <c:pt idx="682">
                  <c:v>-2.2110576692253902E-3</c:v>
                </c:pt>
                <c:pt idx="683">
                  <c:v>-2.2135725543285301E-3</c:v>
                </c:pt>
                <c:pt idx="684">
                  <c:v>-2.2160878126011299E-3</c:v>
                </c:pt>
                <c:pt idx="685">
                  <c:v>-2.21860342516535E-3</c:v>
                </c:pt>
                <c:pt idx="686">
                  <c:v>-2.22111936963064E-3</c:v>
                </c:pt>
                <c:pt idx="687">
                  <c:v>-2.22363561993172E-3</c:v>
                </c:pt>
                <c:pt idx="688">
                  <c:v>-2.22615214557701E-3</c:v>
                </c:pt>
                <c:pt idx="689">
                  <c:v>-2.22866891410194E-3</c:v>
                </c:pt>
                <c:pt idx="690">
                  <c:v>-2.2311858915967302E-3</c:v>
                </c:pt>
                <c:pt idx="691">
                  <c:v>-2.2337030458359098E-3</c:v>
                </c:pt>
                <c:pt idx="692">
                  <c:v>-2.2362203494225401E-3</c:v>
                </c:pt>
                <c:pt idx="693">
                  <c:v>-2.2387377834275101E-3</c:v>
                </c:pt>
                <c:pt idx="694">
                  <c:v>-2.2412553380259598E-3</c:v>
                </c:pt>
                <c:pt idx="695">
                  <c:v>-2.2437730123582998E-3</c:v>
                </c:pt>
                <c:pt idx="696">
                  <c:v>-2.2462908122219201E-3</c:v>
                </c:pt>
                <c:pt idx="697">
                  <c:v>-2.2488087471968401E-3</c:v>
                </c:pt>
                <c:pt idx="698">
                  <c:v>-2.2513268262677401E-3</c:v>
                </c:pt>
                <c:pt idx="699">
                  <c:v>-2.2538450543638198E-3</c:v>
                </c:pt>
                <c:pt idx="700">
                  <c:v>-2.2563634298124798E-3</c:v>
                </c:pt>
                <c:pt idx="701">
                  <c:v>-2.2588819435937998E-3</c:v>
                </c:pt>
                <c:pt idx="702">
                  <c:v>-2.2614005778717802E-3</c:v>
                </c:pt>
                <c:pt idx="703">
                  <c:v>-2.2639193052330199E-3</c:v>
                </c:pt>
                <c:pt idx="704">
                  <c:v>-2.2664380888738002E-3</c:v>
                </c:pt>
                <c:pt idx="705">
                  <c:v>-2.26895688410898E-3</c:v>
                </c:pt>
                <c:pt idx="706">
                  <c:v>-2.2714756388033499E-3</c:v>
                </c:pt>
                <c:pt idx="707">
                  <c:v>-2.2739942939548601E-3</c:v>
                </c:pt>
                <c:pt idx="708">
                  <c:v>-2.2765127878363301E-3</c:v>
                </c:pt>
                <c:pt idx="709">
                  <c:v>-2.2790310586156301E-3</c:v>
                </c:pt>
                <c:pt idx="710">
                  <c:v>-2.2815490495985799E-3</c:v>
                </c:pt>
                <c:pt idx="711">
                  <c:v>-2.28406671209437E-3</c:v>
                </c:pt>
                <c:pt idx="712">
                  <c:v>-2.2865840053040601E-3</c:v>
                </c:pt>
                <c:pt idx="713">
                  <c:v>-2.2891008948822599E-3</c:v>
                </c:pt>
                <c:pt idx="714">
                  <c:v>-2.2916173513899702E-3</c:v>
                </c:pt>
                <c:pt idx="715">
                  <c:v>-2.2941333466008199E-3</c:v>
                </c:pt>
                <c:pt idx="716">
                  <c:v>-2.2966488544396398E-3</c:v>
                </c:pt>
                <c:pt idx="717">
                  <c:v>-2.2991638513931299E-3</c:v>
                </c:pt>
                <c:pt idx="718">
                  <c:v>-2.30167831997302E-3</c:v>
                </c:pt>
                <c:pt idx="719">
                  <c:v>-2.3041922529741998E-3</c:v>
                </c:pt>
                <c:pt idx="720">
                  <c:v>-2.3071703304795199E-3</c:v>
                </c:pt>
                <c:pt idx="721">
                  <c:v>-2.3096837481617299E-3</c:v>
                </c:pt>
                <c:pt idx="722">
                  <c:v>-2.3121966856758901E-3</c:v>
                </c:pt>
                <c:pt idx="723">
                  <c:v>-2.3154036748119699E-3</c:v>
                </c:pt>
                <c:pt idx="724">
                  <c:v>-2.3188233725517701E-3</c:v>
                </c:pt>
                <c:pt idx="725">
                  <c:v>-2.3213368140399099E-3</c:v>
                </c:pt>
                <c:pt idx="726">
                  <c:v>-2.32384991871506E-3</c:v>
                </c:pt>
                <c:pt idx="727">
                  <c:v>-2.3263627066554501E-3</c:v>
                </c:pt>
                <c:pt idx="728">
                  <c:v>-2.3288751885986599E-3</c:v>
                </c:pt>
                <c:pt idx="729">
                  <c:v>-2.3317637957343202E-3</c:v>
                </c:pt>
                <c:pt idx="730">
                  <c:v>-2.3342762194393501E-3</c:v>
                </c:pt>
                <c:pt idx="731">
                  <c:v>-2.33717618650966E-3</c:v>
                </c:pt>
                <c:pt idx="732">
                  <c:v>-2.3396885315372699E-3</c:v>
                </c:pt>
                <c:pt idx="733">
                  <c:v>-2.3425517527564501E-3</c:v>
                </c:pt>
                <c:pt idx="734">
                  <c:v>-2.3455234405163998E-3</c:v>
                </c:pt>
                <c:pt idx="735">
                  <c:v>-2.34803621023565E-3</c:v>
                </c:pt>
                <c:pt idx="736">
                  <c:v>-2.3505487386315401E-3</c:v>
                </c:pt>
                <c:pt idx="737">
                  <c:v>-2.3530610441277401E-3</c:v>
                </c:pt>
                <c:pt idx="738">
                  <c:v>-2.35557313967173E-3</c:v>
                </c:pt>
                <c:pt idx="739">
                  <c:v>-2.35808503250644E-3</c:v>
                </c:pt>
                <c:pt idx="740">
                  <c:v>-2.3609527197573101E-3</c:v>
                </c:pt>
                <c:pt idx="741">
                  <c:v>-2.3634647007314798E-3</c:v>
                </c:pt>
                <c:pt idx="742">
                  <c:v>-2.3671905633414498E-3</c:v>
                </c:pt>
                <c:pt idx="743">
                  <c:v>-2.3697032320410699E-3</c:v>
                </c:pt>
                <c:pt idx="744">
                  <c:v>-2.3722156972351E-3</c:v>
                </c:pt>
                <c:pt idx="745">
                  <c:v>-2.3747279750380101E-3</c:v>
                </c:pt>
                <c:pt idx="746">
                  <c:v>-2.3772400929443702E-3</c:v>
                </c:pt>
                <c:pt idx="747">
                  <c:v>-2.3797520884451099E-3</c:v>
                </c:pt>
                <c:pt idx="748">
                  <c:v>-2.3822640052194801E-3</c:v>
                </c:pt>
                <c:pt idx="749">
                  <c:v>-2.3847758896055199E-3</c:v>
                </c:pt>
                <c:pt idx="750">
                  <c:v>-2.3872877861964301E-3</c:v>
                </c:pt>
                <c:pt idx="751">
                  <c:v>-2.3897997358506401E-3</c:v>
                </c:pt>
                <c:pt idx="752">
                  <c:v>-2.3923117744355498E-3</c:v>
                </c:pt>
                <c:pt idx="753">
                  <c:v>-2.3948239327780999E-3</c:v>
                </c:pt>
                <c:pt idx="754">
                  <c:v>-2.3973362363212802E-3</c:v>
                </c:pt>
                <c:pt idx="755">
                  <c:v>-2.3998487066596002E-3</c:v>
                </c:pt>
                <c:pt idx="756">
                  <c:v>-2.4023613617774001E-3</c:v>
                </c:pt>
                <c:pt idx="757">
                  <c:v>-2.4048742167359599E-3</c:v>
                </c:pt>
                <c:pt idx="758">
                  <c:v>-2.4073872841208301E-3</c:v>
                </c:pt>
                <c:pt idx="759">
                  <c:v>-2.4099005743295899E-3</c:v>
                </c:pt>
                <c:pt idx="760">
                  <c:v>-2.4130781444254498E-3</c:v>
                </c:pt>
                <c:pt idx="761">
                  <c:v>-2.4155925893638601E-3</c:v>
                </c:pt>
                <c:pt idx="762">
                  <c:v>-2.4181072791458701E-3</c:v>
                </c:pt>
                <c:pt idx="763">
                  <c:v>-2.4206222188373899E-3</c:v>
                </c:pt>
                <c:pt idx="764">
                  <c:v>-2.4231374122801099E-3</c:v>
                </c:pt>
                <c:pt idx="765">
                  <c:v>-2.42565286229299E-3</c:v>
                </c:pt>
                <c:pt idx="766">
                  <c:v>-2.4281685707834401E-3</c:v>
                </c:pt>
                <c:pt idx="767">
                  <c:v>-2.43068453869271E-3</c:v>
                </c:pt>
                <c:pt idx="768">
                  <c:v>-2.4332007664492599E-3</c:v>
                </c:pt>
                <c:pt idx="769">
                  <c:v>-2.4357172535253899E-3</c:v>
                </c:pt>
                <c:pt idx="770">
                  <c:v>-2.4382339983178899E-3</c:v>
                </c:pt>
                <c:pt idx="771">
                  <c:v>-2.4407509979219801E-3</c:v>
                </c:pt>
                <c:pt idx="772">
                  <c:v>-2.44326824813524E-3</c:v>
                </c:pt>
                <c:pt idx="773">
                  <c:v>-2.4457857434490001E-3</c:v>
                </c:pt>
                <c:pt idx="774">
                  <c:v>-2.4483034768154502E-3</c:v>
                </c:pt>
                <c:pt idx="775">
                  <c:v>-2.4508214389115201E-3</c:v>
                </c:pt>
                <c:pt idx="776">
                  <c:v>-2.4533396179162101E-3</c:v>
                </c:pt>
                <c:pt idx="777">
                  <c:v>-2.4564572855064401E-3</c:v>
                </c:pt>
                <c:pt idx="778">
                  <c:v>-2.4589763613527401E-3</c:v>
                </c:pt>
                <c:pt idx="779">
                  <c:v>-2.4614956013682501E-3</c:v>
                </c:pt>
                <c:pt idx="780">
                  <c:v>-2.46401498098257E-3</c:v>
                </c:pt>
                <c:pt idx="781">
                  <c:v>-2.4665344718805002E-3</c:v>
                </c:pt>
                <c:pt idx="782">
                  <c:v>-2.46905404262447E-3</c:v>
                </c:pt>
                <c:pt idx="783">
                  <c:v>-2.4715736601566402E-3</c:v>
                </c:pt>
                <c:pt idx="784">
                  <c:v>-2.4740932905526901E-3</c:v>
                </c:pt>
                <c:pt idx="785">
                  <c:v>-2.4766129023530599E-3</c:v>
                </c:pt>
                <c:pt idx="786">
                  <c:v>-2.4791324693736599E-3</c:v>
                </c:pt>
                <c:pt idx="787">
                  <c:v>-2.48165197386192E-3</c:v>
                </c:pt>
                <c:pt idx="788">
                  <c:v>-2.48417140827486E-3</c:v>
                </c:pt>
                <c:pt idx="789">
                  <c:v>-2.4866907745277299E-3</c:v>
                </c:pt>
                <c:pt idx="790">
                  <c:v>-2.4892100812095299E-3</c:v>
                </c:pt>
                <c:pt idx="791">
                  <c:v>-2.49172934070108E-3</c:v>
                </c:pt>
                <c:pt idx="792">
                  <c:v>-2.4947986839342698E-3</c:v>
                </c:pt>
                <c:pt idx="793">
                  <c:v>-2.4973184445131998E-3</c:v>
                </c:pt>
                <c:pt idx="794">
                  <c:v>-2.4998381761541801E-3</c:v>
                </c:pt>
                <c:pt idx="795">
                  <c:v>-2.5023578702994898E-3</c:v>
                </c:pt>
                <c:pt idx="796">
                  <c:v>-2.5048775098760702E-3</c:v>
                </c:pt>
                <c:pt idx="797">
                  <c:v>-2.5073970691845901E-3</c:v>
                </c:pt>
                <c:pt idx="798">
                  <c:v>-2.5099165162275798E-3</c:v>
                </c:pt>
                <c:pt idx="799">
                  <c:v>-2.5124358146696299E-3</c:v>
                </c:pt>
                <c:pt idx="800">
                  <c:v>-2.5149549276575599E-3</c:v>
                </c:pt>
                <c:pt idx="801">
                  <c:v>-2.5174738209628399E-3</c:v>
                </c:pt>
                <c:pt idx="802">
                  <c:v>-2.51999246672989E-3</c:v>
                </c:pt>
                <c:pt idx="803">
                  <c:v>-2.52251084582904E-3</c:v>
                </c:pt>
                <c:pt idx="804">
                  <c:v>-2.5250289493793502E-3</c:v>
                </c:pt>
                <c:pt idx="805">
                  <c:v>-2.5275467774853902E-3</c:v>
                </c:pt>
                <c:pt idx="806">
                  <c:v>-2.53006434044114E-3</c:v>
                </c:pt>
                <c:pt idx="807">
                  <c:v>-2.5325816570004401E-3</c:v>
                </c:pt>
                <c:pt idx="808">
                  <c:v>-2.53509875435034E-3</c:v>
                </c:pt>
                <c:pt idx="809">
                  <c:v>-2.5376156679735298E-3</c:v>
                </c:pt>
                <c:pt idx="810">
                  <c:v>-2.5401324396309702E-3</c:v>
                </c:pt>
                <c:pt idx="811">
                  <c:v>-2.5426491139034402E-3</c:v>
                </c:pt>
                <c:pt idx="812">
                  <c:v>-2.54516573594283E-3</c:v>
                </c:pt>
                <c:pt idx="813">
                  <c:v>-2.5476823479952701E-3</c:v>
                </c:pt>
                <c:pt idx="814">
                  <c:v>-2.5501989874780499E-3</c:v>
                </c:pt>
                <c:pt idx="815">
                  <c:v>-2.5527156864022702E-3</c:v>
                </c:pt>
                <c:pt idx="816">
                  <c:v>-2.55523247136302E-3</c:v>
                </c:pt>
                <c:pt idx="817">
                  <c:v>-2.5577493631790101E-3</c:v>
                </c:pt>
                <c:pt idx="818">
                  <c:v>-2.5602663775155599E-3</c:v>
                </c:pt>
                <c:pt idx="819">
                  <c:v>-2.5627835262274998E-3</c:v>
                </c:pt>
                <c:pt idx="820">
                  <c:v>-2.5660651723717399E-3</c:v>
                </c:pt>
                <c:pt idx="821">
                  <c:v>-2.5685832894088399E-3</c:v>
                </c:pt>
                <c:pt idx="822">
                  <c:v>-2.5711015569781E-3</c:v>
                </c:pt>
                <c:pt idx="823">
                  <c:v>-2.5736199753360499E-3</c:v>
                </c:pt>
                <c:pt idx="824">
                  <c:v>-2.57613854270922E-3</c:v>
                </c:pt>
                <c:pt idx="825">
                  <c:v>-2.5786572554957199E-3</c:v>
                </c:pt>
                <c:pt idx="826">
                  <c:v>-2.5811761088400799E-3</c:v>
                </c:pt>
                <c:pt idx="827">
                  <c:v>-2.58418589307379E-3</c:v>
                </c:pt>
                <c:pt idx="828">
                  <c:v>-2.5867054826884499E-3</c:v>
                </c:pt>
                <c:pt idx="829">
                  <c:v>-2.58922518709027E-3</c:v>
                </c:pt>
                <c:pt idx="830">
                  <c:v>-2.5917449927914901E-3</c:v>
                </c:pt>
                <c:pt idx="831">
                  <c:v>-2.5949602381843801E-3</c:v>
                </c:pt>
                <c:pt idx="832">
                  <c:v>-2.5974807007091401E-3</c:v>
                </c:pt>
                <c:pt idx="833">
                  <c:v>-2.6000012051257898E-3</c:v>
                </c:pt>
                <c:pt idx="834">
                  <c:v>-2.60252172413083E-3</c:v>
                </c:pt>
                <c:pt idx="835">
                  <c:v>-2.60504222670327E-3</c:v>
                </c:pt>
                <c:pt idx="836">
                  <c:v>-2.6075626786691902E-3</c:v>
                </c:pt>
                <c:pt idx="837">
                  <c:v>-2.6100830429578101E-3</c:v>
                </c:pt>
                <c:pt idx="838">
                  <c:v>-2.6126032799847401E-3</c:v>
                </c:pt>
                <c:pt idx="839">
                  <c:v>-2.6151233505009698E-3</c:v>
                </c:pt>
                <c:pt idx="840">
                  <c:v>-2.6176432181404599E-3</c:v>
                </c:pt>
                <c:pt idx="841">
                  <c:v>-2.6201628535743701E-3</c:v>
                </c:pt>
                <c:pt idx="842">
                  <c:v>-2.6226822376729801E-3</c:v>
                </c:pt>
                <c:pt idx="843">
                  <c:v>-2.6252013624939101E-3</c:v>
                </c:pt>
                <c:pt idx="844">
                  <c:v>-2.6277202301076301E-3</c:v>
                </c:pt>
                <c:pt idx="845">
                  <c:v>-2.6302388491784199E-3</c:v>
                </c:pt>
                <c:pt idx="846">
                  <c:v>-2.6327572307663001E-3</c:v>
                </c:pt>
                <c:pt idx="847">
                  <c:v>-2.6352753848979402E-3</c:v>
                </c:pt>
                <c:pt idx="848">
                  <c:v>-2.6377933171220099E-3</c:v>
                </c:pt>
                <c:pt idx="849">
                  <c:v>-2.64031102667196E-3</c:v>
                </c:pt>
                <c:pt idx="850">
                  <c:v>-2.64282850751719E-3</c:v>
                </c:pt>
                <c:pt idx="851">
                  <c:v>-2.64534574937631E-3</c:v>
                </c:pt>
                <c:pt idx="852">
                  <c:v>-2.6478627409037901E-3</c:v>
                </c:pt>
                <c:pt idx="853">
                  <c:v>-2.6503794737393698E-3</c:v>
                </c:pt>
                <c:pt idx="854">
                  <c:v>-2.6528959461257899E-3</c:v>
                </c:pt>
                <c:pt idx="855">
                  <c:v>-2.6554121662837001E-3</c:v>
                </c:pt>
                <c:pt idx="856">
                  <c:v>-2.65792815282123E-3</c:v>
                </c:pt>
                <c:pt idx="857">
                  <c:v>-2.6604439325464001E-3</c:v>
                </c:pt>
                <c:pt idx="858">
                  <c:v>-2.6629595387526899E-3</c:v>
                </c:pt>
                <c:pt idx="859">
                  <c:v>-2.6654750077597E-3</c:v>
                </c:pt>
                <c:pt idx="860">
                  <c:v>-2.6679903738158601E-3</c:v>
                </c:pt>
                <c:pt idx="861">
                  <c:v>-2.6705056687431001E-3</c:v>
                </c:pt>
                <c:pt idx="862">
                  <c:v>-2.6730209206411301E-3</c:v>
                </c:pt>
                <c:pt idx="863">
                  <c:v>-2.6755361541406599E-3</c:v>
                </c:pt>
                <c:pt idx="864">
                  <c:v>-2.67805138937806E-3</c:v>
                </c:pt>
                <c:pt idx="865">
                  <c:v>-2.6805666431114002E-3</c:v>
                </c:pt>
                <c:pt idx="866">
                  <c:v>-2.68308192948283E-3</c:v>
                </c:pt>
                <c:pt idx="867">
                  <c:v>-2.6855972609137798E-3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F4F-4678-AABC-270049F8E400}"/>
            </c:ext>
          </c:extLst>
        </c:ser>
        <c:ser>
          <c:idx val="7"/>
          <c:order val="4"/>
          <c:tx>
            <c:strRef>
              <c:f>'AVG Y space_charge'!$M$1</c:f>
              <c:strCache>
                <c:ptCount val="1"/>
                <c:pt idx="0">
                  <c:v>-5.0mm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'AVG Y space_charge'!$M$3:$M$870</c:f>
              <c:numCache>
                <c:formatCode>0.00E+00</c:formatCode>
                <c:ptCount val="868"/>
                <c:pt idx="0">
                  <c:v>2.1101345133147601E-3</c:v>
                </c:pt>
                <c:pt idx="1">
                  <c:v>2.2604156873056599E-3</c:v>
                </c:pt>
                <c:pt idx="2">
                  <c:v>2.4178048749770001E-3</c:v>
                </c:pt>
                <c:pt idx="3">
                  <c:v>2.58385995900192E-3</c:v>
                </c:pt>
                <c:pt idx="4">
                  <c:v>2.7605536011174798E-3</c:v>
                </c:pt>
                <c:pt idx="5">
                  <c:v>2.9392853611096598E-3</c:v>
                </c:pt>
                <c:pt idx="6">
                  <c:v>3.1262944274556199E-3</c:v>
                </c:pt>
                <c:pt idx="7">
                  <c:v>3.31889795442205E-3</c:v>
                </c:pt>
                <c:pt idx="8">
                  <c:v>3.51874505401917E-3</c:v>
                </c:pt>
                <c:pt idx="9">
                  <c:v>3.7292966458626199E-3</c:v>
                </c:pt>
                <c:pt idx="10">
                  <c:v>3.9411460704011098E-3</c:v>
                </c:pt>
                <c:pt idx="11">
                  <c:v>4.16466245370353E-3</c:v>
                </c:pt>
                <c:pt idx="12">
                  <c:v>4.3966356891583097E-3</c:v>
                </c:pt>
                <c:pt idx="13">
                  <c:v>4.6355392398187397E-3</c:v>
                </c:pt>
                <c:pt idx="14">
                  <c:v>4.8785474833391799E-3</c:v>
                </c:pt>
                <c:pt idx="15">
                  <c:v>5.1270067619035402E-3</c:v>
                </c:pt>
                <c:pt idx="16">
                  <c:v>5.38464246608906E-3</c:v>
                </c:pt>
                <c:pt idx="17">
                  <c:v>5.6591737665422802E-3</c:v>
                </c:pt>
                <c:pt idx="18">
                  <c:v>5.9386852342983801E-3</c:v>
                </c:pt>
                <c:pt idx="19">
                  <c:v>6.2226639943211799E-3</c:v>
                </c:pt>
                <c:pt idx="20">
                  <c:v>6.52785975589252E-3</c:v>
                </c:pt>
                <c:pt idx="21">
                  <c:v>6.8315984591890604E-3</c:v>
                </c:pt>
                <c:pt idx="22">
                  <c:v>7.1459805119017698E-3</c:v>
                </c:pt>
                <c:pt idx="23">
                  <c:v>7.4641990816307303E-3</c:v>
                </c:pt>
                <c:pt idx="24">
                  <c:v>7.7915772956938904E-3</c:v>
                </c:pt>
                <c:pt idx="25">
                  <c:v>8.1251074077327897E-3</c:v>
                </c:pt>
                <c:pt idx="26">
                  <c:v>8.4579749460528507E-3</c:v>
                </c:pt>
                <c:pt idx="27">
                  <c:v>8.8230258339093703E-3</c:v>
                </c:pt>
                <c:pt idx="28">
                  <c:v>9.1968241509696493E-3</c:v>
                </c:pt>
                <c:pt idx="29">
                  <c:v>9.5681221514266404E-3</c:v>
                </c:pt>
                <c:pt idx="30">
                  <c:v>9.9722582233956608E-3</c:v>
                </c:pt>
                <c:pt idx="31">
                  <c:v>1.03637018512521E-2</c:v>
                </c:pt>
                <c:pt idx="32">
                  <c:v>1.07648965334672E-2</c:v>
                </c:pt>
                <c:pt idx="33">
                  <c:v>1.1175923842493701E-2</c:v>
                </c:pt>
                <c:pt idx="34">
                  <c:v>1.159001817378E-2</c:v>
                </c:pt>
                <c:pt idx="35">
                  <c:v>1.2034902602295301E-2</c:v>
                </c:pt>
                <c:pt idx="36">
                  <c:v>1.24810877209786E-2</c:v>
                </c:pt>
                <c:pt idx="37">
                  <c:v>1.29326484799538E-2</c:v>
                </c:pt>
                <c:pt idx="38">
                  <c:v>1.3402391354985201E-2</c:v>
                </c:pt>
                <c:pt idx="39">
                  <c:v>1.3860884239267001E-2</c:v>
                </c:pt>
                <c:pt idx="40">
                  <c:v>1.4342993087563699E-2</c:v>
                </c:pt>
                <c:pt idx="41">
                  <c:v>1.4829523899784799E-2</c:v>
                </c:pt>
                <c:pt idx="42">
                  <c:v>1.5326028323451601E-2</c:v>
                </c:pt>
                <c:pt idx="43">
                  <c:v>1.5829355098700301E-2</c:v>
                </c:pt>
                <c:pt idx="44">
                  <c:v>1.6349051680786101E-2</c:v>
                </c:pt>
                <c:pt idx="45">
                  <c:v>1.6879007136792301E-2</c:v>
                </c:pt>
                <c:pt idx="46">
                  <c:v>1.74192476090951E-2</c:v>
                </c:pt>
                <c:pt idx="47">
                  <c:v>1.79734257920511E-2</c:v>
                </c:pt>
                <c:pt idx="48">
                  <c:v>1.85456866188114E-2</c:v>
                </c:pt>
                <c:pt idx="49">
                  <c:v>1.9113501046269198E-2</c:v>
                </c:pt>
                <c:pt idx="50">
                  <c:v>1.9671408069324402E-2</c:v>
                </c:pt>
                <c:pt idx="51">
                  <c:v>2.0267056444251599E-2</c:v>
                </c:pt>
                <c:pt idx="52">
                  <c:v>2.08733161587712E-2</c:v>
                </c:pt>
                <c:pt idx="53">
                  <c:v>2.1477007991180401E-2</c:v>
                </c:pt>
                <c:pt idx="54">
                  <c:v>2.2099567599794399E-2</c:v>
                </c:pt>
                <c:pt idx="55">
                  <c:v>2.2732470103557299E-2</c:v>
                </c:pt>
                <c:pt idx="56">
                  <c:v>2.3351680211140001E-2</c:v>
                </c:pt>
                <c:pt idx="57">
                  <c:v>2.39946398707469E-2</c:v>
                </c:pt>
                <c:pt idx="58">
                  <c:v>2.4637162970750599E-2</c:v>
                </c:pt>
                <c:pt idx="59">
                  <c:v>2.5288815548295901E-2</c:v>
                </c:pt>
                <c:pt idx="60">
                  <c:v>2.59334782563189E-2</c:v>
                </c:pt>
                <c:pt idx="61">
                  <c:v>2.66138450502027E-2</c:v>
                </c:pt>
                <c:pt idx="62">
                  <c:v>2.7298150099133799E-2</c:v>
                </c:pt>
                <c:pt idx="63">
                  <c:v>2.7956902876196999E-2</c:v>
                </c:pt>
                <c:pt idx="64">
                  <c:v>2.8664703002334702E-2</c:v>
                </c:pt>
                <c:pt idx="65">
                  <c:v>2.9375866859033501E-2</c:v>
                </c:pt>
                <c:pt idx="66">
                  <c:v>3.00648479966227E-2</c:v>
                </c:pt>
                <c:pt idx="67">
                  <c:v>3.0780568743591599E-2</c:v>
                </c:pt>
                <c:pt idx="68">
                  <c:v>3.15046558211221E-2</c:v>
                </c:pt>
                <c:pt idx="69">
                  <c:v>3.22505004762772E-2</c:v>
                </c:pt>
                <c:pt idx="70">
                  <c:v>3.2984549927210498E-2</c:v>
                </c:pt>
                <c:pt idx="71">
                  <c:v>3.3761729178512299E-2</c:v>
                </c:pt>
                <c:pt idx="72">
                  <c:v>3.4541119999533E-2</c:v>
                </c:pt>
                <c:pt idx="73">
                  <c:v>3.5314715991429997E-2</c:v>
                </c:pt>
                <c:pt idx="74">
                  <c:v>3.6066248359419399E-2</c:v>
                </c:pt>
                <c:pt idx="75">
                  <c:v>3.6847811960848402E-2</c:v>
                </c:pt>
                <c:pt idx="76">
                  <c:v>3.7621236924028502E-2</c:v>
                </c:pt>
                <c:pt idx="77">
                  <c:v>3.8433906760899798E-2</c:v>
                </c:pt>
                <c:pt idx="78">
                  <c:v>3.9229921182122103E-2</c:v>
                </c:pt>
                <c:pt idx="79">
                  <c:v>4.0032899269670401E-2</c:v>
                </c:pt>
                <c:pt idx="80">
                  <c:v>4.0851319258045998E-2</c:v>
                </c:pt>
                <c:pt idx="81">
                  <c:v>4.1685574336914298E-2</c:v>
                </c:pt>
                <c:pt idx="82">
                  <c:v>4.2491069922898903E-2</c:v>
                </c:pt>
                <c:pt idx="83">
                  <c:v>4.3311338762121003E-2</c:v>
                </c:pt>
                <c:pt idx="84">
                  <c:v>4.4128034338267903E-2</c:v>
                </c:pt>
                <c:pt idx="85">
                  <c:v>4.50071862078818E-2</c:v>
                </c:pt>
                <c:pt idx="86">
                  <c:v>4.5864442364890103E-2</c:v>
                </c:pt>
                <c:pt idx="87">
                  <c:v>4.6707823402183303E-2</c:v>
                </c:pt>
                <c:pt idx="88">
                  <c:v>4.7576486819970197E-2</c:v>
                </c:pt>
                <c:pt idx="89">
                  <c:v>4.84611041826409E-2</c:v>
                </c:pt>
                <c:pt idx="90">
                  <c:v>4.9341058365981801E-2</c:v>
                </c:pt>
                <c:pt idx="91">
                  <c:v>5.0247760148443801E-2</c:v>
                </c:pt>
                <c:pt idx="92">
                  <c:v>5.1149474325206397E-2</c:v>
                </c:pt>
                <c:pt idx="93">
                  <c:v>5.2034287744963797E-2</c:v>
                </c:pt>
                <c:pt idx="94">
                  <c:v>5.2878207864144898E-2</c:v>
                </c:pt>
                <c:pt idx="95">
                  <c:v>5.37478756953058E-2</c:v>
                </c:pt>
                <c:pt idx="96">
                  <c:v>5.4632581399236303E-2</c:v>
                </c:pt>
                <c:pt idx="97">
                  <c:v>5.5520873572412997E-2</c:v>
                </c:pt>
                <c:pt idx="98">
                  <c:v>5.6400521940475602E-2</c:v>
                </c:pt>
                <c:pt idx="99">
                  <c:v>5.7307707671128298E-2</c:v>
                </c:pt>
                <c:pt idx="100">
                  <c:v>5.8218523091049898E-2</c:v>
                </c:pt>
                <c:pt idx="101">
                  <c:v>5.9132866143526003E-2</c:v>
                </c:pt>
                <c:pt idx="102">
                  <c:v>6.0037720419410801E-2</c:v>
                </c:pt>
                <c:pt idx="103">
                  <c:v>6.0932388534139702E-2</c:v>
                </c:pt>
                <c:pt idx="104">
                  <c:v>6.1856149444708103E-2</c:v>
                </c:pt>
                <c:pt idx="105">
                  <c:v>6.2756031075545296E-2</c:v>
                </c:pt>
                <c:pt idx="106">
                  <c:v>6.3658203180755393E-2</c:v>
                </c:pt>
                <c:pt idx="107">
                  <c:v>6.4562593602092502E-2</c:v>
                </c:pt>
                <c:pt idx="108">
                  <c:v>6.5539868285849207E-2</c:v>
                </c:pt>
                <c:pt idx="109">
                  <c:v>6.6435155651977607E-2</c:v>
                </c:pt>
                <c:pt idx="110">
                  <c:v>6.7404935818595205E-2</c:v>
                </c:pt>
                <c:pt idx="111">
                  <c:v>6.8334015088659994E-2</c:v>
                </c:pt>
                <c:pt idx="112">
                  <c:v>6.9340573770244995E-2</c:v>
                </c:pt>
                <c:pt idx="113">
                  <c:v>7.0260128627737894E-2</c:v>
                </c:pt>
                <c:pt idx="114">
                  <c:v>7.1196994989464593E-2</c:v>
                </c:pt>
                <c:pt idx="115">
                  <c:v>7.2151776589946107E-2</c:v>
                </c:pt>
                <c:pt idx="116">
                  <c:v>7.3061517975849699E-2</c:v>
                </c:pt>
                <c:pt idx="117">
                  <c:v>7.4020883645708094E-2</c:v>
                </c:pt>
                <c:pt idx="118">
                  <c:v>7.4950190128935695E-2</c:v>
                </c:pt>
                <c:pt idx="119">
                  <c:v>7.5864665789059496E-2</c:v>
                </c:pt>
                <c:pt idx="120">
                  <c:v>7.6780394537340493E-2</c:v>
                </c:pt>
                <c:pt idx="121">
                  <c:v>7.7697349235956503E-2</c:v>
                </c:pt>
                <c:pt idx="122">
                  <c:v>7.8598379229476101E-2</c:v>
                </c:pt>
                <c:pt idx="123">
                  <c:v>7.9552167257487705E-2</c:v>
                </c:pt>
                <c:pt idx="124">
                  <c:v>8.0472853286711402E-2</c:v>
                </c:pt>
                <c:pt idx="125">
                  <c:v>8.1412421765960905E-2</c:v>
                </c:pt>
                <c:pt idx="126">
                  <c:v>8.2443461663277998E-2</c:v>
                </c:pt>
                <c:pt idx="127">
                  <c:v>8.3368915188153897E-2</c:v>
                </c:pt>
                <c:pt idx="128">
                  <c:v>8.4332299086475507E-2</c:v>
                </c:pt>
                <c:pt idx="129">
                  <c:v>8.52416519122359E-2</c:v>
                </c:pt>
                <c:pt idx="130">
                  <c:v>8.6302580730894099E-2</c:v>
                </c:pt>
                <c:pt idx="131">
                  <c:v>8.7233882284873804E-2</c:v>
                </c:pt>
                <c:pt idx="132">
                  <c:v>8.8185515393733593E-2</c:v>
                </c:pt>
                <c:pt idx="133">
                  <c:v>8.9158117298867495E-2</c:v>
                </c:pt>
                <c:pt idx="134">
                  <c:v>9.0073274923428301E-2</c:v>
                </c:pt>
                <c:pt idx="135">
                  <c:v>9.1048891675045401E-2</c:v>
                </c:pt>
                <c:pt idx="136">
                  <c:v>9.1985941227949397E-2</c:v>
                </c:pt>
                <c:pt idx="137">
                  <c:v>9.2923934020502502E-2</c:v>
                </c:pt>
                <c:pt idx="138">
                  <c:v>9.3904098791648904E-2</c:v>
                </c:pt>
                <c:pt idx="139">
                  <c:v>9.4844367411143396E-2</c:v>
                </c:pt>
                <c:pt idx="140">
                  <c:v>9.5827672486971105E-2</c:v>
                </c:pt>
                <c:pt idx="141">
                  <c:v>9.6791471964125006E-2</c:v>
                </c:pt>
                <c:pt idx="142">
                  <c:v>9.7735094345185194E-2</c:v>
                </c:pt>
                <c:pt idx="143">
                  <c:v>9.8723056652782595E-2</c:v>
                </c:pt>
                <c:pt idx="144">
                  <c:v>9.9690826508950905E-2</c:v>
                </c:pt>
                <c:pt idx="145">
                  <c:v>0.100659906131692</c:v>
                </c:pt>
                <c:pt idx="146">
                  <c:v>0.101607887579429</c:v>
                </c:pt>
                <c:pt idx="147">
                  <c:v>0.10255672621728799</c:v>
                </c:pt>
                <c:pt idx="148">
                  <c:v>0.103506413734437</c:v>
                </c:pt>
                <c:pt idx="149">
                  <c:v>0.10445694250311099</c:v>
                </c:pt>
                <c:pt idx="150">
                  <c:v>0.105431564216232</c:v>
                </c:pt>
                <c:pt idx="151">
                  <c:v>0.106407454468021</c:v>
                </c:pt>
                <c:pt idx="152">
                  <c:v>0.10733719788007</c:v>
                </c:pt>
                <c:pt idx="153">
                  <c:v>0.108315156286571</c:v>
                </c:pt>
                <c:pt idx="154">
                  <c:v>0.10927022278196601</c:v>
                </c:pt>
                <c:pt idx="155">
                  <c:v>0.110226091498278</c:v>
                </c:pt>
                <c:pt idx="156">
                  <c:v>0.11115819276875299</c:v>
                </c:pt>
                <c:pt idx="157">
                  <c:v>0.112115438110011</c:v>
                </c:pt>
                <c:pt idx="158">
                  <c:v>0.113073473865798</c:v>
                </c:pt>
                <c:pt idx="159">
                  <c:v>0.11400708791517999</c:v>
                </c:pt>
                <c:pt idx="160">
                  <c:v>0.114966468395057</c:v>
                </c:pt>
                <c:pt idx="161">
                  <c:v>0.115926620578293</c:v>
                </c:pt>
                <c:pt idx="162">
                  <c:v>0.116887540135793</c:v>
                </c:pt>
                <c:pt idx="163">
                  <c:v>0.11782315598033299</c:v>
                </c:pt>
                <c:pt idx="164">
                  <c:v>0.11881166373885001</c:v>
                </c:pt>
                <c:pt idx="165">
                  <c:v>0.119827901782516</c:v>
                </c:pt>
                <c:pt idx="166">
                  <c:v>0.12081904191812699</c:v>
                </c:pt>
                <c:pt idx="167">
                  <c:v>0.121757407061171</c:v>
                </c:pt>
                <c:pt idx="168">
                  <c:v>0.122723270692961</c:v>
                </c:pt>
                <c:pt idx="169">
                  <c:v>0.12368986878824199</c:v>
                </c:pt>
                <c:pt idx="170">
                  <c:v>0.124657198122001</c:v>
                </c:pt>
                <c:pt idx="171">
                  <c:v>0.12559740717518</c:v>
                </c:pt>
                <c:pt idx="172">
                  <c:v>0.12659403983373299</c:v>
                </c:pt>
                <c:pt idx="173">
                  <c:v>0.12759185082122801</c:v>
                </c:pt>
                <c:pt idx="174">
                  <c:v>0.12856230135069299</c:v>
                </c:pt>
                <c:pt idx="175">
                  <c:v>0.12956223258664401</c:v>
                </c:pt>
                <c:pt idx="176">
                  <c:v>0.13062136671328001</c:v>
                </c:pt>
                <c:pt idx="177">
                  <c:v>0.13159485989911801</c:v>
                </c:pt>
                <c:pt idx="178">
                  <c:v>0.13259854458262499</c:v>
                </c:pt>
                <c:pt idx="179">
                  <c:v>0.13357368158614399</c:v>
                </c:pt>
                <c:pt idx="180">
                  <c:v>0.134549523707891</c:v>
                </c:pt>
                <c:pt idx="181">
                  <c:v>0.13549592047720199</c:v>
                </c:pt>
                <c:pt idx="182">
                  <c:v>0.13650332182914299</c:v>
                </c:pt>
                <c:pt idx="183">
                  <c:v>0.13745067404494801</c:v>
                </c:pt>
                <c:pt idx="184">
                  <c:v>0.13845992165955701</c:v>
                </c:pt>
                <c:pt idx="185">
                  <c:v>0.139501403518376</c:v>
                </c:pt>
                <c:pt idx="186">
                  <c:v>0.14045058862031801</c:v>
                </c:pt>
                <c:pt idx="187">
                  <c:v>0.14143154157069601</c:v>
                </c:pt>
                <c:pt idx="188">
                  <c:v>0.14238144423979399</c:v>
                </c:pt>
                <c:pt idx="189">
                  <c:v>0.143363546090262</c:v>
                </c:pt>
                <c:pt idx="190">
                  <c:v>0.144346330320582</c:v>
                </c:pt>
                <c:pt idx="191">
                  <c:v>0.14536221262521101</c:v>
                </c:pt>
                <c:pt idx="192">
                  <c:v>0.14631393606526399</c:v>
                </c:pt>
                <c:pt idx="193">
                  <c:v>0.147331623111947</c:v>
                </c:pt>
                <c:pt idx="194">
                  <c:v>0.14831733721903201</c:v>
                </c:pt>
                <c:pt idx="195">
                  <c:v>0.149303720834839</c:v>
                </c:pt>
                <c:pt idx="196">
                  <c:v>0.15029077114112299</c:v>
                </c:pt>
                <c:pt idx="197">
                  <c:v>0.15124470387094899</c:v>
                </c:pt>
                <c:pt idx="198">
                  <c:v>0.15223285341961099</c:v>
                </c:pt>
                <c:pt idx="199">
                  <c:v>0.153221662710814</c:v>
                </c:pt>
                <c:pt idx="200">
                  <c:v>0.154176677507042</c:v>
                </c:pt>
                <c:pt idx="201">
                  <c:v>0.155131906096728</c:v>
                </c:pt>
                <c:pt idx="202">
                  <c:v>0.15615712089168601</c:v>
                </c:pt>
                <c:pt idx="203">
                  <c:v>0.157113195974874</c:v>
                </c:pt>
                <c:pt idx="204">
                  <c:v>0.15810481643939001</c:v>
                </c:pt>
                <c:pt idx="205">
                  <c:v>0.159061516105024</c:v>
                </c:pt>
                <c:pt idx="206">
                  <c:v>0.16001841740553999</c:v>
                </c:pt>
                <c:pt idx="207">
                  <c:v>0.16097551869346699</c:v>
                </c:pt>
                <c:pt idx="208">
                  <c:v>0.161932818186864</c:v>
                </c:pt>
                <c:pt idx="209">
                  <c:v>0.162999637485022</c:v>
                </c:pt>
                <c:pt idx="210">
                  <c:v>0.16406808545499801</c:v>
                </c:pt>
                <c:pt idx="211">
                  <c:v>0.165027257599587</c:v>
                </c:pt>
                <c:pt idx="212">
                  <c:v>0.16602378856639199</c:v>
                </c:pt>
                <c:pt idx="213">
                  <c:v>0.166983557608614</c:v>
                </c:pt>
                <c:pt idx="214">
                  <c:v>0.167943515407597</c:v>
                </c:pt>
                <c:pt idx="215">
                  <c:v>0.16890366013133001</c:v>
                </c:pt>
                <c:pt idx="216">
                  <c:v>0.16990203377204199</c:v>
                </c:pt>
                <c:pt idx="217">
                  <c:v>0.17086276316697299</c:v>
                </c:pt>
                <c:pt idx="218">
                  <c:v>0.171862165428916</c:v>
                </c:pt>
                <c:pt idx="219">
                  <c:v>0.172823472181654</c:v>
                </c:pt>
                <c:pt idx="220">
                  <c:v>0.173784959972347</c:v>
                </c:pt>
                <c:pt idx="221">
                  <c:v>0.174746629798399</c:v>
                </c:pt>
                <c:pt idx="222">
                  <c:v>0.17574785101975901</c:v>
                </c:pt>
                <c:pt idx="223">
                  <c:v>0.17678932196295299</c:v>
                </c:pt>
                <c:pt idx="224">
                  <c:v>0.17775217766659601</c:v>
                </c:pt>
                <c:pt idx="225">
                  <c:v>0.17883547634171401</c:v>
                </c:pt>
                <c:pt idx="226">
                  <c:v>0.17979933423491301</c:v>
                </c:pt>
                <c:pt idx="227">
                  <c:v>0.18076336716014199</c:v>
                </c:pt>
                <c:pt idx="228">
                  <c:v>0.18172757293908101</c:v>
                </c:pt>
                <c:pt idx="229">
                  <c:v>0.182773949211223</c:v>
                </c:pt>
                <c:pt idx="230">
                  <c:v>0.183738932113789</c:v>
                </c:pt>
                <c:pt idx="231">
                  <c:v>0.18470408459756699</c:v>
                </c:pt>
                <c:pt idx="232">
                  <c:v>0.18566940429154799</c:v>
                </c:pt>
                <c:pt idx="233">
                  <c:v>0.18663488984125701</c:v>
                </c:pt>
                <c:pt idx="234">
                  <c:v>0.18768477834931099</c:v>
                </c:pt>
                <c:pt idx="235">
                  <c:v>0.18869338821339901</c:v>
                </c:pt>
                <c:pt idx="236">
                  <c:v>0.189702611919495</c:v>
                </c:pt>
                <c:pt idx="237">
                  <c:v>0.190669612204281</c:v>
                </c:pt>
                <c:pt idx="238">
                  <c:v>0.19163677333037599</c:v>
                </c:pt>
                <c:pt idx="239">
                  <c:v>0.19260409421570199</c:v>
                </c:pt>
                <c:pt idx="240">
                  <c:v>0.19357157254944099</c:v>
                </c:pt>
                <c:pt idx="241">
                  <c:v>0.194582913011877</c:v>
                </c:pt>
                <c:pt idx="242">
                  <c:v>0.19559486121462399</c:v>
                </c:pt>
                <c:pt idx="243">
                  <c:v>0.196651616905691</c:v>
                </c:pt>
                <c:pt idx="244">
                  <c:v>0.19766501367818001</c:v>
                </c:pt>
                <c:pt idx="245">
                  <c:v>0.19867901386082601</c:v>
                </c:pt>
                <c:pt idx="246">
                  <c:v>0.19969361604220101</c:v>
                </c:pt>
                <c:pt idx="247">
                  <c:v>0.200663665033014</c:v>
                </c:pt>
                <c:pt idx="248">
                  <c:v>0.20163385723171201</c:v>
                </c:pt>
                <c:pt idx="249">
                  <c:v>0.202649783874151</c:v>
                </c:pt>
                <c:pt idx="250">
                  <c:v>0.203712161858768</c:v>
                </c:pt>
                <c:pt idx="251">
                  <c:v>0.2046834400292</c:v>
                </c:pt>
                <c:pt idx="252">
                  <c:v>0.20565485940414399</c:v>
                </c:pt>
                <c:pt idx="253">
                  <c:v>0.20667294591160301</c:v>
                </c:pt>
                <c:pt idx="254">
                  <c:v>0.20764486407673699</c:v>
                </c:pt>
                <c:pt idx="255">
                  <c:v>0.208616920712449</c:v>
                </c:pt>
                <c:pt idx="256">
                  <c:v>0.20963631931957599</c:v>
                </c:pt>
                <c:pt idx="257">
                  <c:v>0.21060887033971001</c:v>
                </c:pt>
                <c:pt idx="258">
                  <c:v>0.211629222971773</c:v>
                </c:pt>
                <c:pt idx="259">
                  <c:v>0.21265017147280901</c:v>
                </c:pt>
                <c:pt idx="260">
                  <c:v>0.213623570434919</c:v>
                </c:pt>
                <c:pt idx="261">
                  <c:v>0.21464547211510299</c:v>
                </c:pt>
                <c:pt idx="262">
                  <c:v>0.21561936403725801</c:v>
                </c:pt>
                <c:pt idx="263">
                  <c:v>0.21659339050892201</c:v>
                </c:pt>
                <c:pt idx="264">
                  <c:v>0.21756754995229299</c:v>
                </c:pt>
                <c:pt idx="265">
                  <c:v>0.218591107483288</c:v>
                </c:pt>
                <c:pt idx="266">
                  <c:v>0.219565750703514</c:v>
                </c:pt>
                <c:pt idx="267">
                  <c:v>0.22054052516394199</c:v>
                </c:pt>
                <c:pt idx="268">
                  <c:v>0.22151542958496201</c:v>
                </c:pt>
                <c:pt idx="269">
                  <c:v>0.22254062932504701</c:v>
                </c:pt>
                <c:pt idx="270">
                  <c:v>0.223616850702089</c:v>
                </c:pt>
                <c:pt idx="271">
                  <c:v>0.22459279559290801</c:v>
                </c:pt>
                <c:pt idx="272">
                  <c:v>0.225568864241317</c:v>
                </c:pt>
                <c:pt idx="273">
                  <c:v>0.22654505510225301</c:v>
                </c:pt>
                <c:pt idx="274">
                  <c:v>0.22752136667987499</c:v>
                </c:pt>
                <c:pt idx="275">
                  <c:v>0.22854935389855699</c:v>
                </c:pt>
                <c:pt idx="276">
                  <c:v>0.229629746504976</c:v>
                </c:pt>
                <c:pt idx="277">
                  <c:v>0.230607073221793</c:v>
                </c:pt>
                <c:pt idx="278">
                  <c:v>0.23158451533313901</c:v>
                </c:pt>
                <c:pt idx="279">
                  <c:v>0.23256207166146001</c:v>
                </c:pt>
                <c:pt idx="280">
                  <c:v>0.23353974108511499</c:v>
                </c:pt>
                <c:pt idx="281">
                  <c:v>0.23451752254123401</c:v>
                </c:pt>
                <c:pt idx="282">
                  <c:v>0.235548586226968</c:v>
                </c:pt>
                <c:pt idx="283">
                  <c:v>0.23652680947920399</c:v>
                </c:pt>
                <c:pt idx="284">
                  <c:v>0.23755877879981499</c:v>
                </c:pt>
                <c:pt idx="285">
                  <c:v>0.23853743989003001</c:v>
                </c:pt>
                <c:pt idx="286">
                  <c:v>0.239570311362756</c:v>
                </c:pt>
                <c:pt idx="287">
                  <c:v>0.24054940620741599</c:v>
                </c:pt>
                <c:pt idx="288">
                  <c:v>0.24158317606059901</c:v>
                </c:pt>
                <c:pt idx="289">
                  <c:v>0.242562700169072</c:v>
                </c:pt>
                <c:pt idx="290">
                  <c:v>0.24354232640703699</c:v>
                </c:pt>
                <c:pt idx="291">
                  <c:v>0.244632596897597</c:v>
                </c:pt>
                <c:pt idx="292">
                  <c:v>0.245612867123431</c:v>
                </c:pt>
                <c:pt idx="293">
                  <c:v>0.24659323735835301</c:v>
                </c:pt>
                <c:pt idx="294">
                  <c:v>0.247629681676242</c:v>
                </c:pt>
                <c:pt idx="295">
                  <c:v>0.24861047276467499</c:v>
                </c:pt>
                <c:pt idx="296">
                  <c:v>0.249591363068568</c:v>
                </c:pt>
                <c:pt idx="297">
                  <c:v>0.25057235149517698</c:v>
                </c:pt>
                <c:pt idx="298">
                  <c:v>0.25161032349419998</c:v>
                </c:pt>
                <c:pt idx="299">
                  <c:v>0.25259172598489499</c:v>
                </c:pt>
                <c:pt idx="300">
                  <c:v>0.25357322251390602</c:v>
                </c:pt>
                <c:pt idx="301">
                  <c:v>0.25466999488555497</c:v>
                </c:pt>
                <c:pt idx="302">
                  <c:v>0.25570997254560202</c:v>
                </c:pt>
                <c:pt idx="303">
                  <c:v>0.256692409558195</c:v>
                </c:pt>
                <c:pt idx="304">
                  <c:v>0.25773326034236799</c:v>
                </c:pt>
                <c:pt idx="305">
                  <c:v>0.25871609878956198</c:v>
                </c:pt>
                <c:pt idx="306">
                  <c:v>0.25969902512990001</c:v>
                </c:pt>
                <c:pt idx="307">
                  <c:v>0.26074105607029702</c:v>
                </c:pt>
                <c:pt idx="308">
                  <c:v>0.26172437723013797</c:v>
                </c:pt>
                <c:pt idx="309">
                  <c:v>0.262767272848699</c:v>
                </c:pt>
                <c:pt idx="310">
                  <c:v>0.26381072432677899</c:v>
                </c:pt>
                <c:pt idx="311">
                  <c:v>0.26479474164307198</c:v>
                </c:pt>
                <c:pt idx="312">
                  <c:v>0.26583905546073999</c:v>
                </c:pt>
                <c:pt idx="313">
                  <c:v>0.26682346340513302</c:v>
                </c:pt>
                <c:pt idx="314">
                  <c:v>0.26786864035051999</c:v>
                </c:pt>
                <c:pt idx="315">
                  <c:v>0.26885343612011198</c:v>
                </c:pt>
                <c:pt idx="316">
                  <c:v>0.26983831277739601</c:v>
                </c:pt>
                <c:pt idx="317">
                  <c:v>0.27082326932032602</c:v>
                </c:pt>
                <c:pt idx="318">
                  <c:v>0.27180830561695102</c:v>
                </c:pt>
                <c:pt idx="319">
                  <c:v>0.27279342154383801</c:v>
                </c:pt>
                <c:pt idx="320">
                  <c:v>0.27384066925415901</c:v>
                </c:pt>
                <c:pt idx="321">
                  <c:v>0.27482616465802601</c:v>
                </c:pt>
                <c:pt idx="322">
                  <c:v>0.27581173657419</c:v>
                </c:pt>
                <c:pt idx="323">
                  <c:v>0.27679738495862799</c:v>
                </c:pt>
                <c:pt idx="324">
                  <c:v>0.27778310938105799</c:v>
                </c:pt>
                <c:pt idx="325">
                  <c:v>0.27876890879724497</c:v>
                </c:pt>
                <c:pt idx="326">
                  <c:v>0.27981820539438401</c:v>
                </c:pt>
                <c:pt idx="327">
                  <c:v>0.28080437778731498</c:v>
                </c:pt>
                <c:pt idx="328">
                  <c:v>0.28185452179272502</c:v>
                </c:pt>
                <c:pt idx="329">
                  <c:v>0.28290521604957403</c:v>
                </c:pt>
                <c:pt idx="330">
                  <c:v>0.28389205801683998</c:v>
                </c:pt>
                <c:pt idx="331">
                  <c:v>0.284878974947746</c:v>
                </c:pt>
                <c:pt idx="332">
                  <c:v>0.28586596570035899</c:v>
                </c:pt>
                <c:pt idx="333">
                  <c:v>0.28685302909400001</c:v>
                </c:pt>
                <c:pt idx="334">
                  <c:v>0.28784016392476902</c:v>
                </c:pt>
                <c:pt idx="335">
                  <c:v>0.28889289241951399</c:v>
                </c:pt>
                <c:pt idx="336">
                  <c:v>0.28988039039577801</c:v>
                </c:pt>
                <c:pt idx="337">
                  <c:v>0.290867956056513</c:v>
                </c:pt>
                <c:pt idx="338">
                  <c:v>0.29185558812311702</c:v>
                </c:pt>
                <c:pt idx="339">
                  <c:v>0.29284328532815701</c:v>
                </c:pt>
                <c:pt idx="340">
                  <c:v>0.29396442414475799</c:v>
                </c:pt>
                <c:pt idx="341">
                  <c:v>0.29501965496527399</c:v>
                </c:pt>
                <c:pt idx="342">
                  <c:v>0.29600821306019398</c:v>
                </c:pt>
                <c:pt idx="343">
                  <c:v>0.296996831555774</c:v>
                </c:pt>
                <c:pt idx="344">
                  <c:v>0.29805317184236702</c:v>
                </c:pt>
                <c:pt idx="345">
                  <c:v>0.29904213245008998</c:v>
                </c:pt>
                <c:pt idx="346">
                  <c:v>0.30009929280008302</c:v>
                </c:pt>
                <c:pt idx="347">
                  <c:v>0.30108859166753998</c:v>
                </c:pt>
                <c:pt idx="348">
                  <c:v>0.30214656918985899</c:v>
                </c:pt>
                <c:pt idx="349">
                  <c:v>0.30327399390958598</c:v>
                </c:pt>
                <c:pt idx="350">
                  <c:v>0.30426413460278101</c:v>
                </c:pt>
                <c:pt idx="351">
                  <c:v>0.30532372148627401</c:v>
                </c:pt>
                <c:pt idx="352">
                  <c:v>0.30631419523507503</c:v>
                </c:pt>
                <c:pt idx="353">
                  <c:v>0.30730472159644601</c:v>
                </c:pt>
                <c:pt idx="354">
                  <c:v>0.30829529967948599</c:v>
                </c:pt>
                <c:pt idx="355">
                  <c:v>0.30928592860230097</c:v>
                </c:pt>
                <c:pt idx="356">
                  <c:v>0.31034715724992401</c:v>
                </c:pt>
                <c:pt idx="357">
                  <c:v>0.31133811247348803</c:v>
                </c:pt>
                <c:pt idx="358">
                  <c:v>0.31232911803473901</c:v>
                </c:pt>
                <c:pt idx="359">
                  <c:v>0.31339143103736</c:v>
                </c:pt>
                <c:pt idx="360">
                  <c:v>0.31445427652833602</c:v>
                </c:pt>
                <c:pt idx="361">
                  <c:v>0.315445880525556</c:v>
                </c:pt>
                <c:pt idx="362">
                  <c:v>0.31643753264248398</c:v>
                </c:pt>
                <c:pt idx="363">
                  <c:v>0.31742923237193899</c:v>
                </c:pt>
                <c:pt idx="364">
                  <c:v>0.31849342994500701</c:v>
                </c:pt>
                <c:pt idx="365">
                  <c:v>0.31948544900785297</c:v>
                </c:pt>
                <c:pt idx="366">
                  <c:v>0.32047751406957398</c:v>
                </c:pt>
                <c:pt idx="367">
                  <c:v>0.32154278557974902</c:v>
                </c:pt>
                <c:pt idx="368">
                  <c:v>0.32253516663647502</c:v>
                </c:pt>
                <c:pt idx="369">
                  <c:v>0.323527591834392</c:v>
                </c:pt>
                <c:pt idx="370">
                  <c:v>0.32452006090501201</c:v>
                </c:pt>
                <c:pt idx="371">
                  <c:v>0.32566080426128402</c:v>
                </c:pt>
                <c:pt idx="372">
                  <c:v>0.32665381374219499</c:v>
                </c:pt>
                <c:pt idx="373">
                  <c:v>0.32764686644243801</c:v>
                </c:pt>
                <c:pt idx="374">
                  <c:v>0.32871480565225902</c:v>
                </c:pt>
                <c:pt idx="375">
                  <c:v>0.32978327321040402</c:v>
                </c:pt>
                <c:pt idx="376">
                  <c:v>0.330776903745998</c:v>
                </c:pt>
                <c:pt idx="377">
                  <c:v>0.331846165994578</c:v>
                </c:pt>
                <c:pt idx="378">
                  <c:v>0.332840102873665</c:v>
                </c:pt>
                <c:pt idx="379">
                  <c:v>0.33383407929310399</c:v>
                </c:pt>
                <c:pt idx="380">
                  <c:v>0.334828095658113</c:v>
                </c:pt>
                <c:pt idx="381">
                  <c:v>0.33582215135277599</c:v>
                </c:pt>
                <c:pt idx="382">
                  <c:v>0.33689300427576102</c:v>
                </c:pt>
                <c:pt idx="383">
                  <c:v>0.33788736347148002</c:v>
                </c:pt>
                <c:pt idx="384">
                  <c:v>0.33888176096244998</c:v>
                </c:pt>
                <c:pt idx="385">
                  <c:v>0.33995367091023099</c:v>
                </c:pt>
                <c:pt idx="386">
                  <c:v>0.340948372646248</c:v>
                </c:pt>
                <c:pt idx="387">
                  <c:v>0.34202107499530199</c:v>
                </c:pt>
                <c:pt idx="388">
                  <c:v>0.34317256509810101</c:v>
                </c:pt>
                <c:pt idx="389">
                  <c:v>0.34416806129863198</c:v>
                </c:pt>
                <c:pt idx="390">
                  <c:v>0.34516359482228598</c:v>
                </c:pt>
                <c:pt idx="391">
                  <c:v>0.34615916542292802</c:v>
                </c:pt>
                <c:pt idx="392">
                  <c:v>0.34723397770472503</c:v>
                </c:pt>
                <c:pt idx="393">
                  <c:v>0.34822984893287101</c:v>
                </c:pt>
                <c:pt idx="394">
                  <c:v>0.34930545219023901</c:v>
                </c:pt>
                <c:pt idx="395">
                  <c:v>0.35030162480160898</c:v>
                </c:pt>
                <c:pt idx="396">
                  <c:v>0.35137802179826999</c:v>
                </c:pt>
                <c:pt idx="397">
                  <c:v>0.35253543536682802</c:v>
                </c:pt>
                <c:pt idx="398">
                  <c:v>0.35353240298850602</c:v>
                </c:pt>
                <c:pt idx="399">
                  <c:v>0.35452940814766998</c:v>
                </c:pt>
                <c:pt idx="400">
                  <c:v>0.35552645207852701</c:v>
                </c:pt>
                <c:pt idx="401">
                  <c:v>0.35676795332160799</c:v>
                </c:pt>
                <c:pt idx="402">
                  <c:v>0.35776576052658499</c:v>
                </c:pt>
                <c:pt idx="403">
                  <c:v>0.35876360723128098</c:v>
                </c:pt>
                <c:pt idx="404">
                  <c:v>0.35976149313188299</c:v>
                </c:pt>
                <c:pt idx="405">
                  <c:v>0.360841877199165</c:v>
                </c:pt>
                <c:pt idx="406">
                  <c:v>0.36192279380620801</c:v>
                </c:pt>
                <c:pt idx="407">
                  <c:v>0.36292125154994997</c:v>
                </c:pt>
                <c:pt idx="408">
                  <c:v>0.36391974699204799</c:v>
                </c:pt>
                <c:pt idx="409">
                  <c:v>0.364918280060755</c:v>
                </c:pt>
                <c:pt idx="410">
                  <c:v>0.36591685207221702</c:v>
                </c:pt>
                <c:pt idx="411">
                  <c:v>0.36691546378482598</c:v>
                </c:pt>
                <c:pt idx="412">
                  <c:v>0.36791411472292301</c:v>
                </c:pt>
                <c:pt idx="413">
                  <c:v>0.36891280437466401</c:v>
                </c:pt>
                <c:pt idx="414">
                  <c:v>0.36991153224717799</c:v>
                </c:pt>
                <c:pt idx="415">
                  <c:v>0.370910297875435</c:v>
                </c:pt>
                <c:pt idx="416">
                  <c:v>0.37190910082782502</c:v>
                </c:pt>
                <c:pt idx="417">
                  <c:v>0.37290794093162399</c:v>
                </c:pt>
                <c:pt idx="418">
                  <c:v>0.37390681995793101</c:v>
                </c:pt>
                <c:pt idx="419">
                  <c:v>0.37490573865875698</c:v>
                </c:pt>
                <c:pt idx="420">
                  <c:v>0.37607665676143998</c:v>
                </c:pt>
                <c:pt idx="421">
                  <c:v>0.37707611078610698</c:v>
                </c:pt>
                <c:pt idx="422">
                  <c:v>0.37807560344799301</c:v>
                </c:pt>
                <c:pt idx="423">
                  <c:v>0.37907513524199798</c:v>
                </c:pt>
                <c:pt idx="424">
                  <c:v>0.38016166046077499</c:v>
                </c:pt>
                <c:pt idx="425">
                  <c:v>0.38133598457456402</c:v>
                </c:pt>
                <c:pt idx="426">
                  <c:v>0.38251142339362998</c:v>
                </c:pt>
                <c:pt idx="427">
                  <c:v>0.38351225693194402</c:v>
                </c:pt>
                <c:pt idx="428">
                  <c:v>0.384513130439254</c:v>
                </c:pt>
                <c:pt idx="429">
                  <c:v>0.38551404361188402</c:v>
                </c:pt>
                <c:pt idx="430">
                  <c:v>0.386603524470781</c:v>
                </c:pt>
                <c:pt idx="431">
                  <c:v>0.38760474508579701</c:v>
                </c:pt>
                <c:pt idx="432">
                  <c:v>0.38860600421101299</c:v>
                </c:pt>
                <c:pt idx="433">
                  <c:v>0.38960730148009798</c:v>
                </c:pt>
                <c:pt idx="434">
                  <c:v>0.39069812307132601</c:v>
                </c:pt>
                <c:pt idx="435">
                  <c:v>0.391699725007913</c:v>
                </c:pt>
                <c:pt idx="436">
                  <c:v>0.39279135062246501</c:v>
                </c:pt>
                <c:pt idx="437">
                  <c:v>0.39388351343702799</c:v>
                </c:pt>
                <c:pt idx="438">
                  <c:v>0.39488568487064102</c:v>
                </c:pt>
                <c:pt idx="439">
                  <c:v>0.395887892365688</c:v>
                </c:pt>
                <c:pt idx="440">
                  <c:v>0.39689013555881603</c:v>
                </c:pt>
                <c:pt idx="441">
                  <c:v>0.39789241406695702</c:v>
                </c:pt>
                <c:pt idx="442">
                  <c:v>0.39889472748264498</c:v>
                </c:pt>
                <c:pt idx="443">
                  <c:v>0.39989707539294</c:v>
                </c:pt>
                <c:pt idx="444">
                  <c:v>0.40089945737555699</c:v>
                </c:pt>
                <c:pt idx="445">
                  <c:v>0.40190187299331198</c:v>
                </c:pt>
                <c:pt idx="446">
                  <c:v>0.40290432182158298</c:v>
                </c:pt>
                <c:pt idx="447">
                  <c:v>0.40390680344929197</c:v>
                </c:pt>
                <c:pt idx="448">
                  <c:v>0.40490931748745401</c:v>
                </c:pt>
                <c:pt idx="449">
                  <c:v>0.40591186359477099</c:v>
                </c:pt>
                <c:pt idx="450">
                  <c:v>0.40691444149586697</c:v>
                </c:pt>
                <c:pt idx="451">
                  <c:v>0.40791705095645903</c:v>
                </c:pt>
                <c:pt idx="452">
                  <c:v>0.40891969179518101</c:v>
                </c:pt>
                <c:pt idx="453">
                  <c:v>0.40992236387286102</c:v>
                </c:pt>
                <c:pt idx="454">
                  <c:v>0.410925067941738</c:v>
                </c:pt>
                <c:pt idx="455">
                  <c:v>0.41192780481820601</c:v>
                </c:pt>
                <c:pt idx="456">
                  <c:v>0.41293057445521503</c:v>
                </c:pt>
                <c:pt idx="457">
                  <c:v>0.41393337681027298</c:v>
                </c:pt>
                <c:pt idx="458">
                  <c:v>0.41493621183316798</c:v>
                </c:pt>
                <c:pt idx="459">
                  <c:v>0.415939079474137</c:v>
                </c:pt>
                <c:pt idx="460">
                  <c:v>0.41703756472716502</c:v>
                </c:pt>
                <c:pt idx="461">
                  <c:v>0.41813658628821199</c:v>
                </c:pt>
                <c:pt idx="462">
                  <c:v>0.41914001141292001</c:v>
                </c:pt>
                <c:pt idx="463">
                  <c:v>0.42023983209015398</c:v>
                </c:pt>
                <c:pt idx="464">
                  <c:v>0.421243553169938</c:v>
                </c:pt>
                <c:pt idx="465">
                  <c:v>0.42224730806655703</c:v>
                </c:pt>
                <c:pt idx="466">
                  <c:v>0.42325109662223198</c:v>
                </c:pt>
                <c:pt idx="467">
                  <c:v>0.42425491865390702</c:v>
                </c:pt>
                <c:pt idx="468">
                  <c:v>0.42525877397030198</c:v>
                </c:pt>
                <c:pt idx="469">
                  <c:v>0.42626266264743201</c:v>
                </c:pt>
                <c:pt idx="470">
                  <c:v>0.42726658579978299</c:v>
                </c:pt>
                <c:pt idx="471">
                  <c:v>0.42836879311435699</c:v>
                </c:pt>
                <c:pt idx="472">
                  <c:v>0.42937301526935001</c:v>
                </c:pt>
                <c:pt idx="473">
                  <c:v>0.43037727141726201</c:v>
                </c:pt>
                <c:pt idx="474">
                  <c:v>0.43138156131912297</c:v>
                </c:pt>
                <c:pt idx="475">
                  <c:v>0.43238588474328599</c:v>
                </c:pt>
                <c:pt idx="476">
                  <c:v>0.433390241442625</c:v>
                </c:pt>
                <c:pt idx="477">
                  <c:v>0.434494308701251</c:v>
                </c:pt>
                <c:pt idx="478">
                  <c:v>0.43559891557900199</c:v>
                </c:pt>
                <c:pt idx="479">
                  <c:v>0.43660383256445001</c:v>
                </c:pt>
                <c:pt idx="480">
                  <c:v>0.43760878363728001</c:v>
                </c:pt>
                <c:pt idx="481">
                  <c:v>0.43861376856137602</c:v>
                </c:pt>
                <c:pt idx="482">
                  <c:v>0.43961878708712898</c:v>
                </c:pt>
                <c:pt idx="483">
                  <c:v>0.440623838953909</c:v>
                </c:pt>
                <c:pt idx="484">
                  <c:v>0.44162892390045599</c:v>
                </c:pt>
                <c:pt idx="485">
                  <c:v>0.44263404165332298</c:v>
                </c:pt>
                <c:pt idx="486">
                  <c:v>0.443741037457416</c:v>
                </c:pt>
                <c:pt idx="487">
                  <c:v>0.44474645068655499</c:v>
                </c:pt>
                <c:pt idx="488">
                  <c:v>0.44575189578796498</c:v>
                </c:pt>
                <c:pt idx="489">
                  <c:v>0.44675737243138902</c:v>
                </c:pt>
                <c:pt idx="490">
                  <c:v>0.44776288028440198</c:v>
                </c:pt>
                <c:pt idx="491">
                  <c:v>0.44876841901261799</c:v>
                </c:pt>
                <c:pt idx="492">
                  <c:v>0.44977398827662302</c:v>
                </c:pt>
                <c:pt idx="493">
                  <c:v>0.450779587734215</c:v>
                </c:pt>
                <c:pt idx="494">
                  <c:v>0.45178521703236602</c:v>
                </c:pt>
                <c:pt idx="495">
                  <c:v>0.45279087581646599</c:v>
                </c:pt>
                <c:pt idx="496">
                  <c:v>0.45400501417003303</c:v>
                </c:pt>
                <c:pt idx="497">
                  <c:v>0.45501119283372798</c:v>
                </c:pt>
                <c:pt idx="498">
                  <c:v>0.45612215922647498</c:v>
                </c:pt>
                <c:pt idx="499">
                  <c:v>0.45723366419757899</c:v>
                </c:pt>
                <c:pt idx="500">
                  <c:v>0.458240389331658</c:v>
                </c:pt>
                <c:pt idx="501">
                  <c:v>0.459352691528012</c:v>
                </c:pt>
                <c:pt idx="502">
                  <c:v>0.46035970222956502</c:v>
                </c:pt>
                <c:pt idx="503">
                  <c:v>0.461472800822669</c:v>
                </c:pt>
                <c:pt idx="504">
                  <c:v>0.46248009582399102</c:v>
                </c:pt>
                <c:pt idx="505">
                  <c:v>0.463487416724986</c:v>
                </c:pt>
                <c:pt idx="506">
                  <c:v>0.46449476320934902</c:v>
                </c:pt>
                <c:pt idx="507">
                  <c:v>0.4655021349763</c:v>
                </c:pt>
                <c:pt idx="508">
                  <c:v>0.466509531731921</c:v>
                </c:pt>
                <c:pt idx="509">
                  <c:v>0.46751695317494402</c:v>
                </c:pt>
                <c:pt idx="510">
                  <c:v>0.46852439898666898</c:v>
                </c:pt>
                <c:pt idx="511">
                  <c:v>0.46953186882498499</c:v>
                </c:pt>
                <c:pt idx="512">
                  <c:v>0.47064755718372198</c:v>
                </c:pt>
                <c:pt idx="513">
                  <c:v>0.47176378206561198</c:v>
                </c:pt>
                <c:pt idx="514">
                  <c:v>0.47277178527581398</c:v>
                </c:pt>
                <c:pt idx="515">
                  <c:v>0.47377981101157102</c:v>
                </c:pt>
                <c:pt idx="516">
                  <c:v>0.47478785890306002</c:v>
                </c:pt>
                <c:pt idx="517">
                  <c:v>0.47579592972810397</c:v>
                </c:pt>
                <c:pt idx="518">
                  <c:v>0.47680402359911001</c:v>
                </c:pt>
                <c:pt idx="519">
                  <c:v>0.477812140110423</c:v>
                </c:pt>
                <c:pt idx="520">
                  <c:v>0.47893042846112899</c:v>
                </c:pt>
                <c:pt idx="521">
                  <c:v>0.47993882100940399</c:v>
                </c:pt>
                <c:pt idx="522">
                  <c:v>0.48094723507159698</c:v>
                </c:pt>
                <c:pt idx="523">
                  <c:v>0.48195567028814701</c:v>
                </c:pt>
                <c:pt idx="524">
                  <c:v>0.483075254723206</c:v>
                </c:pt>
                <c:pt idx="525">
                  <c:v>0.48408396321779401</c:v>
                </c:pt>
                <c:pt idx="526">
                  <c:v>0.48509269173955999</c:v>
                </c:pt>
                <c:pt idx="527">
                  <c:v>0.48610143988044502</c:v>
                </c:pt>
                <c:pt idx="528">
                  <c:v>0.48711020721654402</c:v>
                </c:pt>
                <c:pt idx="529">
                  <c:v>0.48811899332398001</c:v>
                </c:pt>
                <c:pt idx="530">
                  <c:v>0.48912779777670401</c:v>
                </c:pt>
                <c:pt idx="531">
                  <c:v>0.49013662014722398</c:v>
                </c:pt>
                <c:pt idx="532">
                  <c:v>0.49114546001393899</c:v>
                </c:pt>
                <c:pt idx="533">
                  <c:v>0.49215431694675399</c:v>
                </c:pt>
                <c:pt idx="534">
                  <c:v>0.49316319051344198</c:v>
                </c:pt>
                <c:pt idx="535">
                  <c:v>0.49417208027032999</c:v>
                </c:pt>
                <c:pt idx="536">
                  <c:v>0.49518098598721799</c:v>
                </c:pt>
                <c:pt idx="537">
                  <c:v>0.49618990854717798</c:v>
                </c:pt>
                <c:pt idx="538">
                  <c:v>0.49719884774261502</c:v>
                </c:pt>
                <c:pt idx="539">
                  <c:v>0.49832246548942299</c:v>
                </c:pt>
                <c:pt idx="540">
                  <c:v>0.49933166893244502</c:v>
                </c:pt>
                <c:pt idx="541">
                  <c:v>0.50034088778748897</c:v>
                </c:pt>
                <c:pt idx="542">
                  <c:v>0.50135012167751203</c:v>
                </c:pt>
                <c:pt idx="543">
                  <c:v>0.50247501467746802</c:v>
                </c:pt>
                <c:pt idx="544">
                  <c:v>0.50348450993733496</c:v>
                </c:pt>
                <c:pt idx="545">
                  <c:v>0.504494019238378</c:v>
                </c:pt>
                <c:pt idx="546">
                  <c:v>0.50550354228629002</c:v>
                </c:pt>
                <c:pt idx="547">
                  <c:v>0.50674638749952094</c:v>
                </c:pt>
                <c:pt idx="548">
                  <c:v>0.50775640233189001</c:v>
                </c:pt>
                <c:pt idx="549">
                  <c:v>0.50876643021384704</c:v>
                </c:pt>
                <c:pt idx="550">
                  <c:v>0.50989390392815603</c:v>
                </c:pt>
                <c:pt idx="551">
                  <c:v>0.51102190994351504</c:v>
                </c:pt>
                <c:pt idx="552">
                  <c:v>0.51203244144708004</c:v>
                </c:pt>
                <c:pt idx="553">
                  <c:v>0.51304298538591897</c:v>
                </c:pt>
                <c:pt idx="554">
                  <c:v>0.51405354164271599</c:v>
                </c:pt>
                <c:pt idx="555">
                  <c:v>0.51506411010986197</c:v>
                </c:pt>
                <c:pt idx="556">
                  <c:v>0.51607469068651601</c:v>
                </c:pt>
                <c:pt idx="557">
                  <c:v>0.51708528327060499</c:v>
                </c:pt>
                <c:pt idx="558">
                  <c:v>0.51809588777084004</c:v>
                </c:pt>
                <c:pt idx="559">
                  <c:v>0.51910650409673698</c:v>
                </c:pt>
                <c:pt idx="560">
                  <c:v>0.52011713216065103</c:v>
                </c:pt>
                <c:pt idx="561">
                  <c:v>0.52112777187729797</c:v>
                </c:pt>
                <c:pt idx="562">
                  <c:v>0.52213842315655301</c:v>
                </c:pt>
                <c:pt idx="563">
                  <c:v>0.52314908590675402</c:v>
                </c:pt>
                <c:pt idx="564">
                  <c:v>0.52415976003402598</c:v>
                </c:pt>
                <c:pt idx="565">
                  <c:v>0.52517044543800695</c:v>
                </c:pt>
                <c:pt idx="566">
                  <c:v>0.52618114200844401</c:v>
                </c:pt>
                <c:pt idx="567">
                  <c:v>0.52731335040049798</c:v>
                </c:pt>
                <c:pt idx="568">
                  <c:v>0.52832430189722202</c:v>
                </c:pt>
                <c:pt idx="569">
                  <c:v>0.52933526418426602</c:v>
                </c:pt>
                <c:pt idx="570">
                  <c:v>0.53034623711005602</c:v>
                </c:pt>
                <c:pt idx="571">
                  <c:v>0.53147970950366996</c:v>
                </c:pt>
                <c:pt idx="572">
                  <c:v>0.532490936288183</c:v>
                </c:pt>
                <c:pt idx="573">
                  <c:v>0.53350217320528903</c:v>
                </c:pt>
                <c:pt idx="574">
                  <c:v>0.53451342008257496</c:v>
                </c:pt>
                <c:pt idx="575">
                  <c:v>0.53552467675958104</c:v>
                </c:pt>
                <c:pt idx="576">
                  <c:v>0.53653594307364205</c:v>
                </c:pt>
                <c:pt idx="577">
                  <c:v>0.53754721885826595</c:v>
                </c:pt>
                <c:pt idx="578">
                  <c:v>0.53855850394333205</c:v>
                </c:pt>
                <c:pt idx="579">
                  <c:v>0.53969420899000198</c:v>
                </c:pt>
                <c:pt idx="580">
                  <c:v>0.54083044684845405</c:v>
                </c:pt>
                <c:pt idx="581">
                  <c:v>0.54184222521779901</c:v>
                </c:pt>
                <c:pt idx="582">
                  <c:v>0.54285401210957795</c:v>
                </c:pt>
                <c:pt idx="583">
                  <c:v>0.54386580730494405</c:v>
                </c:pt>
                <c:pt idx="584">
                  <c:v>0.54487761058254303</c:v>
                </c:pt>
                <c:pt idx="585">
                  <c:v>0.545889421722075</c:v>
                </c:pt>
                <c:pt idx="586">
                  <c:v>0.54690124050739997</c:v>
                </c:pt>
                <c:pt idx="587">
                  <c:v>0.54791306672234097</c:v>
                </c:pt>
                <c:pt idx="588">
                  <c:v>0.548924900160632</c:v>
                </c:pt>
                <c:pt idx="589">
                  <c:v>0.54993674062495301</c:v>
                </c:pt>
                <c:pt idx="590">
                  <c:v>0.55094858819571302</c:v>
                </c:pt>
                <c:pt idx="591">
                  <c:v>0.55196044403149103</c:v>
                </c:pt>
                <c:pt idx="592">
                  <c:v>0.55297230814992304</c:v>
                </c:pt>
                <c:pt idx="593">
                  <c:v>0.55398418038814801</c:v>
                </c:pt>
                <c:pt idx="594">
                  <c:v>0.55499606058348705</c:v>
                </c:pt>
                <c:pt idx="595">
                  <c:v>0.55613620877227599</c:v>
                </c:pt>
                <c:pt idx="596">
                  <c:v>0.557148337827439</c:v>
                </c:pt>
                <c:pt idx="597">
                  <c:v>0.55816047492453003</c:v>
                </c:pt>
                <c:pt idx="598">
                  <c:v>0.559172621109854</c:v>
                </c:pt>
                <c:pt idx="599">
                  <c:v>0.56018477746629403</c:v>
                </c:pt>
                <c:pt idx="600">
                  <c:v>0.56132643143855299</c:v>
                </c:pt>
                <c:pt idx="601">
                  <c:v>0.56233884251543598</c:v>
                </c:pt>
                <c:pt idx="602">
                  <c:v>0.56335126544281799</c:v>
                </c:pt>
                <c:pt idx="603">
                  <c:v>0.56436370035536898</c:v>
                </c:pt>
                <c:pt idx="604">
                  <c:v>0.56537614716500795</c:v>
                </c:pt>
                <c:pt idx="605">
                  <c:v>0.56651932091491197</c:v>
                </c:pt>
                <c:pt idx="606">
                  <c:v>0.567532024967629</c:v>
                </c:pt>
                <c:pt idx="607">
                  <c:v>0.56854474070950101</c:v>
                </c:pt>
                <c:pt idx="608">
                  <c:v>0.56955746808565</c:v>
                </c:pt>
                <c:pt idx="609">
                  <c:v>0.57057020704032102</c:v>
                </c:pt>
                <c:pt idx="610">
                  <c:v>0.57158295751684296</c:v>
                </c:pt>
                <c:pt idx="611">
                  <c:v>0.57259571946736498</c:v>
                </c:pt>
                <c:pt idx="612">
                  <c:v>0.57360849284335003</c:v>
                </c:pt>
                <c:pt idx="613">
                  <c:v>0.57462127759882897</c:v>
                </c:pt>
                <c:pt idx="614">
                  <c:v>0.57563407369409503</c:v>
                </c:pt>
                <c:pt idx="615">
                  <c:v>0.57677999441509997</c:v>
                </c:pt>
                <c:pt idx="616">
                  <c:v>0.57779304689592004</c:v>
                </c:pt>
                <c:pt idx="617">
                  <c:v>0.57880611062925003</c:v>
                </c:pt>
                <c:pt idx="618">
                  <c:v>0.57995306211563102</c:v>
                </c:pt>
                <c:pt idx="619">
                  <c:v>0.58096638222805097</c:v>
                </c:pt>
                <c:pt idx="620">
                  <c:v>0.58211411995260398</c:v>
                </c:pt>
                <c:pt idx="621">
                  <c:v>0.583262399145421</c:v>
                </c:pt>
                <c:pt idx="622">
                  <c:v>0.58427622102742904</c:v>
                </c:pt>
                <c:pt idx="623">
                  <c:v>0.58529005409028301</c:v>
                </c:pt>
                <c:pt idx="624">
                  <c:v>0.58630389833511298</c:v>
                </c:pt>
                <c:pt idx="625">
                  <c:v>0.58731775376704098</c:v>
                </c:pt>
                <c:pt idx="626">
                  <c:v>0.58833162038804299</c:v>
                </c:pt>
                <c:pt idx="627">
                  <c:v>0.58934549819645698</c:v>
                </c:pt>
                <c:pt idx="628">
                  <c:v>0.59035938719452996</c:v>
                </c:pt>
                <c:pt idx="629">
                  <c:v>0.59137328742913398</c:v>
                </c:pt>
                <c:pt idx="630">
                  <c:v>0.59252407331289603</c:v>
                </c:pt>
                <c:pt idx="631">
                  <c:v>0.59353823320504095</c:v>
                </c:pt>
                <c:pt idx="632">
                  <c:v>0.59455240600969805</c:v>
                </c:pt>
                <c:pt idx="633">
                  <c:v>0.59556659169401105</c:v>
                </c:pt>
                <c:pt idx="634">
                  <c:v>0.59658079021511901</c:v>
                </c:pt>
                <c:pt idx="635">
                  <c:v>0.59759500153086198</c:v>
                </c:pt>
                <c:pt idx="636">
                  <c:v>0.59860922589444898</c:v>
                </c:pt>
                <c:pt idx="637">
                  <c:v>0.59962346460929405</c:v>
                </c:pt>
                <c:pt idx="638">
                  <c:v>0.60063771782671005</c:v>
                </c:pt>
                <c:pt idx="639">
                  <c:v>0.601791031535309</c:v>
                </c:pt>
                <c:pt idx="640">
                  <c:v>0.603084302216917</c:v>
                </c:pt>
                <c:pt idx="641">
                  <c:v>0.60409930260272204</c:v>
                </c:pt>
                <c:pt idx="642">
                  <c:v>0.60511431758515299</c:v>
                </c:pt>
                <c:pt idx="643">
                  <c:v>0.60612934720897504</c:v>
                </c:pt>
                <c:pt idx="644">
                  <c:v>0.60728480419295106</c:v>
                </c:pt>
                <c:pt idx="645">
                  <c:v>0.60830009798901796</c:v>
                </c:pt>
                <c:pt idx="646">
                  <c:v>0.609315406550195</c:v>
                </c:pt>
                <c:pt idx="647">
                  <c:v>0.61033072990107196</c:v>
                </c:pt>
                <c:pt idx="648">
                  <c:v>0.61134606806321701</c:v>
                </c:pt>
                <c:pt idx="649">
                  <c:v>0.61236142104790703</c:v>
                </c:pt>
                <c:pt idx="650">
                  <c:v>0.61337678884989499</c:v>
                </c:pt>
                <c:pt idx="651">
                  <c:v>0.61453429316342401</c:v>
                </c:pt>
                <c:pt idx="652">
                  <c:v>0.61569234789072103</c:v>
                </c:pt>
                <c:pt idx="653">
                  <c:v>0.61670822984898799</c:v>
                </c:pt>
                <c:pt idx="654">
                  <c:v>0.61772412645761998</c:v>
                </c:pt>
                <c:pt idx="655">
                  <c:v>0.61874003764945096</c:v>
                </c:pt>
                <c:pt idx="656">
                  <c:v>0.61975596335581196</c:v>
                </c:pt>
                <c:pt idx="657">
                  <c:v>0.62077190351686895</c:v>
                </c:pt>
                <c:pt idx="658">
                  <c:v>0.62178785808384995</c:v>
                </c:pt>
                <c:pt idx="659">
                  <c:v>0.62280382701590797</c:v>
                </c:pt>
                <c:pt idx="660">
                  <c:v>0.62381981027490097</c:v>
                </c:pt>
                <c:pt idx="661">
                  <c:v>0.62483580783177595</c:v>
                </c:pt>
                <c:pt idx="662">
                  <c:v>0.62585181966727299</c:v>
                </c:pt>
                <c:pt idx="663">
                  <c:v>0.62686784576433197</c:v>
                </c:pt>
                <c:pt idx="664">
                  <c:v>0.62788388610669699</c:v>
                </c:pt>
                <c:pt idx="665">
                  <c:v>0.62889994067341004</c:v>
                </c:pt>
                <c:pt idx="666">
                  <c:v>0.62991600944431203</c:v>
                </c:pt>
                <c:pt idx="667">
                  <c:v>0.63093209239357395</c:v>
                </c:pt>
                <c:pt idx="668">
                  <c:v>0.63194818949063603</c:v>
                </c:pt>
                <c:pt idx="669">
                  <c:v>0.63296430070838605</c:v>
                </c:pt>
                <c:pt idx="670">
                  <c:v>0.63398042601849103</c:v>
                </c:pt>
                <c:pt idx="671">
                  <c:v>0.63499656538545102</c:v>
                </c:pt>
                <c:pt idx="672">
                  <c:v>0.63601271877092702</c:v>
                </c:pt>
                <c:pt idx="673">
                  <c:v>0.63702888612630704</c:v>
                </c:pt>
                <c:pt idx="674">
                  <c:v>0.63804506740070699</c:v>
                </c:pt>
                <c:pt idx="675">
                  <c:v>0.63906126253938</c:v>
                </c:pt>
                <c:pt idx="676">
                  <c:v>0.64007747148735095</c:v>
                </c:pt>
                <c:pt idx="677">
                  <c:v>0.64109369418389295</c:v>
                </c:pt>
                <c:pt idx="678">
                  <c:v>0.64210993056946597</c:v>
                </c:pt>
                <c:pt idx="679">
                  <c:v>0.64327501794060704</c:v>
                </c:pt>
                <c:pt idx="680">
                  <c:v>0.64429151671666995</c:v>
                </c:pt>
                <c:pt idx="681">
                  <c:v>0.64530802898599904</c:v>
                </c:pt>
                <c:pt idx="682">
                  <c:v>0.64632455467639205</c:v>
                </c:pt>
                <c:pt idx="683">
                  <c:v>0.64734109370874704</c:v>
                </c:pt>
                <c:pt idx="684">
                  <c:v>0.64835764600556101</c:v>
                </c:pt>
                <c:pt idx="685">
                  <c:v>0.64952452960453799</c:v>
                </c:pt>
                <c:pt idx="686">
                  <c:v>0.65054134351927295</c:v>
                </c:pt>
                <c:pt idx="687">
                  <c:v>0.65155817044799902</c:v>
                </c:pt>
                <c:pt idx="688">
                  <c:v>0.65257501030449605</c:v>
                </c:pt>
                <c:pt idx="689">
                  <c:v>0.65359186387632195</c:v>
                </c:pt>
                <c:pt idx="690">
                  <c:v>0.65460873197351699</c:v>
                </c:pt>
                <c:pt idx="691">
                  <c:v>0.65562561503290995</c:v>
                </c:pt>
                <c:pt idx="692">
                  <c:v>0.65664251415461705</c:v>
                </c:pt>
                <c:pt idx="693">
                  <c:v>0.65765942928149801</c:v>
                </c:pt>
                <c:pt idx="694">
                  <c:v>0.65867636030659305</c:v>
                </c:pt>
                <c:pt idx="695">
                  <c:v>0.65969330711565999</c:v>
                </c:pt>
                <c:pt idx="696">
                  <c:v>0.66071026958749701</c:v>
                </c:pt>
                <c:pt idx="697">
                  <c:v>0.66172724760042401</c:v>
                </c:pt>
                <c:pt idx="698">
                  <c:v>0.66274424102393503</c:v>
                </c:pt>
                <c:pt idx="699">
                  <c:v>0.66376124972008799</c:v>
                </c:pt>
                <c:pt idx="700">
                  <c:v>0.66477827354188002</c:v>
                </c:pt>
                <c:pt idx="701">
                  <c:v>0.66579531233396305</c:v>
                </c:pt>
                <c:pt idx="702">
                  <c:v>0.66681236592520998</c:v>
                </c:pt>
                <c:pt idx="703">
                  <c:v>0.66782943413053697</c:v>
                </c:pt>
                <c:pt idx="704">
                  <c:v>0.66884651675260898</c:v>
                </c:pt>
                <c:pt idx="705">
                  <c:v>0.66986361357172297</c:v>
                </c:pt>
                <c:pt idx="706">
                  <c:v>0.67088072434817203</c:v>
                </c:pt>
                <c:pt idx="707">
                  <c:v>0.67205341674661601</c:v>
                </c:pt>
                <c:pt idx="708">
                  <c:v>0.67322666574340095</c:v>
                </c:pt>
                <c:pt idx="709">
                  <c:v>0.67424428790068103</c:v>
                </c:pt>
                <c:pt idx="710">
                  <c:v>0.67526192296931198</c:v>
                </c:pt>
                <c:pt idx="711">
                  <c:v>0.67627957191071597</c:v>
                </c:pt>
                <c:pt idx="712">
                  <c:v>0.67729723481577897</c:v>
                </c:pt>
                <c:pt idx="713">
                  <c:v>0.67831491133445199</c:v>
                </c:pt>
                <c:pt idx="714">
                  <c:v>0.67933260110029503</c:v>
                </c:pt>
                <c:pt idx="715">
                  <c:v>0.68035030373462402</c:v>
                </c:pt>
                <c:pt idx="716">
                  <c:v>0.68136801885815101</c:v>
                </c:pt>
                <c:pt idx="717">
                  <c:v>0.68270195820539104</c:v>
                </c:pt>
                <c:pt idx="718">
                  <c:v>0.68372016882210696</c:v>
                </c:pt>
                <c:pt idx="719">
                  <c:v>0.68489707878957296</c:v>
                </c:pt>
                <c:pt idx="720">
                  <c:v>0.68591554793393705</c:v>
                </c:pt>
                <c:pt idx="721">
                  <c:v>0.68693402794513903</c:v>
                </c:pt>
                <c:pt idx="722">
                  <c:v>0.68795251860795503</c:v>
                </c:pt>
                <c:pt idx="723">
                  <c:v>0.68897101974792097</c:v>
                </c:pt>
                <c:pt idx="724">
                  <c:v>0.689989531225224</c:v>
                </c:pt>
                <c:pt idx="725">
                  <c:v>0.69100805293154</c:v>
                </c:pt>
                <c:pt idx="726">
                  <c:v>0.69202658490727498</c:v>
                </c:pt>
                <c:pt idx="727">
                  <c:v>0.69304512839349197</c:v>
                </c:pt>
                <c:pt idx="728">
                  <c:v>0.69406368369042903</c:v>
                </c:pt>
                <c:pt idx="729">
                  <c:v>0.69540457039099202</c:v>
                </c:pt>
                <c:pt idx="730">
                  <c:v>0.69642362155233095</c:v>
                </c:pt>
                <c:pt idx="731">
                  <c:v>0.69744268444447599</c:v>
                </c:pt>
                <c:pt idx="732">
                  <c:v>0.69846175905976504</c:v>
                </c:pt>
                <c:pt idx="733">
                  <c:v>0.69948084539189603</c:v>
                </c:pt>
                <c:pt idx="734">
                  <c:v>0.70049994343771305</c:v>
                </c:pt>
                <c:pt idx="735">
                  <c:v>0.70151905319471797</c:v>
                </c:pt>
                <c:pt idx="736">
                  <c:v>0.702538174660992</c:v>
                </c:pt>
                <c:pt idx="737">
                  <c:v>0.70355730783193404</c:v>
                </c:pt>
                <c:pt idx="738">
                  <c:v>0.70457645270132196</c:v>
                </c:pt>
                <c:pt idx="739">
                  <c:v>0.70575924461002704</c:v>
                </c:pt>
                <c:pt idx="740">
                  <c:v>0.70677864921979705</c:v>
                </c:pt>
                <c:pt idx="741">
                  <c:v>0.70779806548548796</c:v>
                </c:pt>
                <c:pt idx="742">
                  <c:v>0.708817493371665</c:v>
                </c:pt>
                <c:pt idx="743">
                  <c:v>0.71000158996968799</c:v>
                </c:pt>
                <c:pt idx="744">
                  <c:v>0.711021277419293</c:v>
                </c:pt>
                <c:pt idx="745">
                  <c:v>0.71204097629752205</c:v>
                </c:pt>
                <c:pt idx="746">
                  <c:v>0.71306068650868004</c:v>
                </c:pt>
                <c:pt idx="747">
                  <c:v>0.71408040793971705</c:v>
                </c:pt>
                <c:pt idx="748">
                  <c:v>0.71510014046610204</c:v>
                </c:pt>
                <c:pt idx="749">
                  <c:v>0.71611988422292105</c:v>
                </c:pt>
                <c:pt idx="750">
                  <c:v>0.71713964041078104</c:v>
                </c:pt>
                <c:pt idx="751">
                  <c:v>0.71815940907942</c:v>
                </c:pt>
                <c:pt idx="752">
                  <c:v>0.71917919009694298</c:v>
                </c:pt>
                <c:pt idx="753">
                  <c:v>0.72036608286987103</c:v>
                </c:pt>
                <c:pt idx="754">
                  <c:v>0.721386124822611</c:v>
                </c:pt>
                <c:pt idx="755">
                  <c:v>0.72240617874787405</c:v>
                </c:pt>
                <c:pt idx="756">
                  <c:v>0.72342624453869497</c:v>
                </c:pt>
                <c:pt idx="757">
                  <c:v>0.72444632210493098</c:v>
                </c:pt>
                <c:pt idx="758">
                  <c:v>0.72546641136881396</c:v>
                </c:pt>
                <c:pt idx="759">
                  <c:v>0.72648651227246197</c:v>
                </c:pt>
                <c:pt idx="760">
                  <c:v>0.72750662476750705</c:v>
                </c:pt>
                <c:pt idx="761">
                  <c:v>0.72852674881194601</c:v>
                </c:pt>
                <c:pt idx="762">
                  <c:v>0.729546884371434</c:v>
                </c:pt>
                <c:pt idx="763">
                  <c:v>0.73056703141955903</c:v>
                </c:pt>
                <c:pt idx="764">
                  <c:v>0.73158718993760397</c:v>
                </c:pt>
                <c:pt idx="765">
                  <c:v>0.73260735990757897</c:v>
                </c:pt>
                <c:pt idx="766">
                  <c:v>0.73362754130837005</c:v>
                </c:pt>
                <c:pt idx="767">
                  <c:v>0.734647734118961</c:v>
                </c:pt>
                <c:pt idx="768">
                  <c:v>0.73566793831594601</c:v>
                </c:pt>
                <c:pt idx="769">
                  <c:v>0.73668815387986897</c:v>
                </c:pt>
                <c:pt idx="770">
                  <c:v>0.73770838078843204</c:v>
                </c:pt>
                <c:pt idx="771">
                  <c:v>0.73872861901722897</c:v>
                </c:pt>
                <c:pt idx="772">
                  <c:v>0.73974886854091604</c:v>
                </c:pt>
                <c:pt idx="773">
                  <c:v>0.74076912933439998</c:v>
                </c:pt>
                <c:pt idx="774">
                  <c:v>0.74178940136736105</c:v>
                </c:pt>
                <c:pt idx="775">
                  <c:v>0.74280968461341601</c:v>
                </c:pt>
                <c:pt idx="776">
                  <c:v>0.74382997904388404</c:v>
                </c:pt>
                <c:pt idx="777">
                  <c:v>0.74485028462158898</c:v>
                </c:pt>
                <c:pt idx="778">
                  <c:v>0.74587060131128402</c:v>
                </c:pt>
                <c:pt idx="779">
                  <c:v>0.74689092907794996</c:v>
                </c:pt>
                <c:pt idx="780">
                  <c:v>0.74791126788506801</c:v>
                </c:pt>
                <c:pt idx="781">
                  <c:v>0.74893161769191097</c:v>
                </c:pt>
                <c:pt idx="782">
                  <c:v>0.74995197846029704</c:v>
                </c:pt>
                <c:pt idx="783">
                  <c:v>0.75097235015297104</c:v>
                </c:pt>
                <c:pt idx="784">
                  <c:v>0.75199273272121503</c:v>
                </c:pt>
                <c:pt idx="785">
                  <c:v>0.75301312612131099</c:v>
                </c:pt>
                <c:pt idx="786">
                  <c:v>0.75403353030391795</c:v>
                </c:pt>
                <c:pt idx="787">
                  <c:v>0.75505394521697899</c:v>
                </c:pt>
                <c:pt idx="788">
                  <c:v>0.75607437080776896</c:v>
                </c:pt>
                <c:pt idx="789">
                  <c:v>0.75709480701927501</c:v>
                </c:pt>
                <c:pt idx="790">
                  <c:v>0.75811525379321798</c:v>
                </c:pt>
                <c:pt idx="791">
                  <c:v>0.75913571107185995</c:v>
                </c:pt>
                <c:pt idx="792">
                  <c:v>0.76015617878911901</c:v>
                </c:pt>
                <c:pt idx="793">
                  <c:v>0.76117665687726199</c:v>
                </c:pt>
                <c:pt idx="794">
                  <c:v>0.76219714526604498</c:v>
                </c:pt>
                <c:pt idx="795">
                  <c:v>0.76339476563762398</c:v>
                </c:pt>
                <c:pt idx="796">
                  <c:v>0.76441551122268403</c:v>
                </c:pt>
                <c:pt idx="797">
                  <c:v>0.76543626685467703</c:v>
                </c:pt>
                <c:pt idx="798">
                  <c:v>0.76645703243113905</c:v>
                </c:pt>
                <c:pt idx="799">
                  <c:v>0.76747780783640995</c:v>
                </c:pt>
                <c:pt idx="800">
                  <c:v>0.76849859294539302</c:v>
                </c:pt>
                <c:pt idx="801">
                  <c:v>0.76951938761804795</c:v>
                </c:pt>
                <c:pt idx="802">
                  <c:v>0.77054019169476895</c:v>
                </c:pt>
                <c:pt idx="803">
                  <c:v>0.77156100499293101</c:v>
                </c:pt>
                <c:pt idx="804">
                  <c:v>0.77258182730811797</c:v>
                </c:pt>
                <c:pt idx="805">
                  <c:v>0.77360265841242803</c:v>
                </c:pt>
                <c:pt idx="806">
                  <c:v>0.77462349805763397</c:v>
                </c:pt>
                <c:pt idx="807">
                  <c:v>0.77564434598391696</c:v>
                </c:pt>
                <c:pt idx="808">
                  <c:v>0.77666520191559896</c:v>
                </c:pt>
                <c:pt idx="809">
                  <c:v>0.77768606558075604</c:v>
                </c:pt>
                <c:pt idx="810">
                  <c:v>0.77870693672165103</c:v>
                </c:pt>
                <c:pt idx="811">
                  <c:v>0.77972781510192402</c:v>
                </c:pt>
                <c:pt idx="812">
                  <c:v>0.78074870051011402</c:v>
                </c:pt>
                <c:pt idx="813">
                  <c:v>0.7817695927578</c:v>
                </c:pt>
                <c:pt idx="814">
                  <c:v>0.78279049167436898</c:v>
                </c:pt>
                <c:pt idx="815">
                  <c:v>0.78381139711026604</c:v>
                </c:pt>
                <c:pt idx="816">
                  <c:v>0.78483230893450595</c:v>
                </c:pt>
                <c:pt idx="817">
                  <c:v>0.78603564421157901</c:v>
                </c:pt>
                <c:pt idx="818">
                  <c:v>0.78705680544463297</c:v>
                </c:pt>
                <c:pt idx="819">
                  <c:v>0.78826094949009695</c:v>
                </c:pt>
                <c:pt idx="820">
                  <c:v>0.78928236225777804</c:v>
                </c:pt>
                <c:pt idx="821">
                  <c:v>0.79030378262121104</c:v>
                </c:pt>
                <c:pt idx="822">
                  <c:v>0.79132521046333204</c:v>
                </c:pt>
                <c:pt idx="823">
                  <c:v>0.79234664565822699</c:v>
                </c:pt>
                <c:pt idx="824">
                  <c:v>0.79336808806826598</c:v>
                </c:pt>
                <c:pt idx="825">
                  <c:v>0.79457402188332504</c:v>
                </c:pt>
                <c:pt idx="826">
                  <c:v>0.79559571549845498</c:v>
                </c:pt>
                <c:pt idx="827">
                  <c:v>0.79661741585744505</c:v>
                </c:pt>
                <c:pt idx="828">
                  <c:v>0.79763912278325799</c:v>
                </c:pt>
                <c:pt idx="829">
                  <c:v>0.79866083610160199</c:v>
                </c:pt>
                <c:pt idx="830">
                  <c:v>0.79986831234250999</c:v>
                </c:pt>
                <c:pt idx="831">
                  <c:v>0.80089027528572998</c:v>
                </c:pt>
                <c:pt idx="832">
                  <c:v>0.80191224414173101</c:v>
                </c:pt>
                <c:pt idx="833">
                  <c:v>0.80293421877723703</c:v>
                </c:pt>
                <c:pt idx="834">
                  <c:v>0.803956199071438</c:v>
                </c:pt>
                <c:pt idx="835">
                  <c:v>0.80497818491377604</c:v>
                </c:pt>
                <c:pt idx="836">
                  <c:v>0.80600017620028297</c:v>
                </c:pt>
                <c:pt idx="837">
                  <c:v>0.80702217282582001</c:v>
                </c:pt>
                <c:pt idx="838">
                  <c:v>0.80804417468632395</c:v>
                </c:pt>
                <c:pt idx="839">
                  <c:v>0.80906618167710098</c:v>
                </c:pt>
                <c:pt idx="840">
                  <c:v>0.81008819369108198</c:v>
                </c:pt>
                <c:pt idx="841">
                  <c:v>0.81111021061297395</c:v>
                </c:pt>
                <c:pt idx="842">
                  <c:v>0.81213223231620801</c:v>
                </c:pt>
                <c:pt idx="843">
                  <c:v>0.81315425867074098</c:v>
                </c:pt>
                <c:pt idx="844">
                  <c:v>0.81417628954353405</c:v>
                </c:pt>
                <c:pt idx="845">
                  <c:v>0.81519832480173904</c:v>
                </c:pt>
                <c:pt idx="846">
                  <c:v>0.81641000659584595</c:v>
                </c:pt>
                <c:pt idx="847">
                  <c:v>0.81743228772296905</c:v>
                </c:pt>
                <c:pt idx="848">
                  <c:v>0.81845457289261503</c:v>
                </c:pt>
                <c:pt idx="849">
                  <c:v>0.81947686202258696</c:v>
                </c:pt>
                <c:pt idx="850">
                  <c:v>0.82049915504691995</c:v>
                </c:pt>
                <c:pt idx="851">
                  <c:v>0.82152145191534198</c:v>
                </c:pt>
                <c:pt idx="852">
                  <c:v>0.82254375258845802</c:v>
                </c:pt>
                <c:pt idx="853">
                  <c:v>0.82356605703297703</c:v>
                </c:pt>
                <c:pt idx="854">
                  <c:v>0.82458836522299905</c:v>
                </c:pt>
                <c:pt idx="855">
                  <c:v>0.82561067713640401</c:v>
                </c:pt>
                <c:pt idx="856">
                  <c:v>0.82663299275532998</c:v>
                </c:pt>
                <c:pt idx="857">
                  <c:v>0.82765531206102305</c:v>
                </c:pt>
                <c:pt idx="858">
                  <c:v>0.828677635034066</c:v>
                </c:pt>
                <c:pt idx="859">
                  <c:v>0.82969996165125803</c:v>
                </c:pt>
                <c:pt idx="860">
                  <c:v>0.83072229188354196</c:v>
                </c:pt>
                <c:pt idx="861">
                  <c:v>0.83174462569578</c:v>
                </c:pt>
                <c:pt idx="862">
                  <c:v>0.83276696304505304</c:v>
                </c:pt>
                <c:pt idx="863">
                  <c:v>0.83378930387821804</c:v>
                </c:pt>
                <c:pt idx="864">
                  <c:v>0.83481164813141395</c:v>
                </c:pt>
                <c:pt idx="865">
                  <c:v>0.835833995725902</c:v>
                </c:pt>
                <c:pt idx="866">
                  <c:v>0.837050828646969</c:v>
                </c:pt>
                <c:pt idx="867">
                  <c:v>0.83807342025491105</c:v>
                </c:pt>
              </c:numCache>
            </c:numRef>
          </c:xVal>
          <c:yVal>
            <c:numRef>
              <c:f>'AVG Y space_charge'!$N$3:$N$870</c:f>
              <c:numCache>
                <c:formatCode>0.00E+00</c:formatCode>
                <c:ptCount val="868"/>
                <c:pt idx="0">
                  <c:v>-1.21202826346241E-6</c:v>
                </c:pt>
                <c:pt idx="1">
                  <c:v>-1.55048748071274E-6</c:v>
                </c:pt>
                <c:pt idx="2">
                  <c:v>-2.0761564465102699E-6</c:v>
                </c:pt>
                <c:pt idx="3">
                  <c:v>-2.1541520790842802E-6</c:v>
                </c:pt>
                <c:pt idx="4">
                  <c:v>-3.18588710672039E-6</c:v>
                </c:pt>
                <c:pt idx="5">
                  <c:v>-3.6571433482901899E-6</c:v>
                </c:pt>
                <c:pt idx="6">
                  <c:v>-4.0679445900406904E-6</c:v>
                </c:pt>
                <c:pt idx="7">
                  <c:v>-4.0398588656292297E-6</c:v>
                </c:pt>
                <c:pt idx="8">
                  <c:v>-4.8691515438900004E-6</c:v>
                </c:pt>
                <c:pt idx="9">
                  <c:v>-5.6724537872141897E-6</c:v>
                </c:pt>
                <c:pt idx="10">
                  <c:v>-6.2637372967443298E-6</c:v>
                </c:pt>
                <c:pt idx="11">
                  <c:v>-6.3715710056888401E-6</c:v>
                </c:pt>
                <c:pt idx="12">
                  <c:v>-7.0215623355014402E-6</c:v>
                </c:pt>
                <c:pt idx="13">
                  <c:v>-7.9054310387994507E-6</c:v>
                </c:pt>
                <c:pt idx="14">
                  <c:v>-8.7356725017862703E-6</c:v>
                </c:pt>
                <c:pt idx="15">
                  <c:v>-1.00804616383941E-5</c:v>
                </c:pt>
                <c:pt idx="16">
                  <c:v>-1.12319931017661E-5</c:v>
                </c:pt>
                <c:pt idx="17">
                  <c:v>-1.18783317417639E-5</c:v>
                </c:pt>
                <c:pt idx="18">
                  <c:v>-1.29438361736171E-5</c:v>
                </c:pt>
                <c:pt idx="19">
                  <c:v>-1.4157462232770701E-5</c:v>
                </c:pt>
                <c:pt idx="20">
                  <c:v>-1.42539069874577E-5</c:v>
                </c:pt>
                <c:pt idx="21">
                  <c:v>-1.5219291983298801E-5</c:v>
                </c:pt>
                <c:pt idx="22">
                  <c:v>-1.6065977041222399E-5</c:v>
                </c:pt>
                <c:pt idx="23">
                  <c:v>-1.7700672791417501E-5</c:v>
                </c:pt>
                <c:pt idx="24">
                  <c:v>-1.9133965658061799E-5</c:v>
                </c:pt>
                <c:pt idx="25">
                  <c:v>-2.0788072087281201E-5</c:v>
                </c:pt>
                <c:pt idx="26">
                  <c:v>-2.25938217082868E-5</c:v>
                </c:pt>
                <c:pt idx="27">
                  <c:v>-2.4554194826760999E-5</c:v>
                </c:pt>
                <c:pt idx="28">
                  <c:v>-2.63570393092663E-5</c:v>
                </c:pt>
                <c:pt idx="29">
                  <c:v>-2.8589617719628199E-5</c:v>
                </c:pt>
                <c:pt idx="30">
                  <c:v>-3.1002115007532502E-5</c:v>
                </c:pt>
                <c:pt idx="31">
                  <c:v>-3.3934097588613599E-5</c:v>
                </c:pt>
                <c:pt idx="32">
                  <c:v>-3.6637207515787399E-5</c:v>
                </c:pt>
                <c:pt idx="33">
                  <c:v>-3.9361823043014403E-5</c:v>
                </c:pt>
                <c:pt idx="34">
                  <c:v>-4.2815303272685701E-5</c:v>
                </c:pt>
                <c:pt idx="35">
                  <c:v>-4.63221529029207E-5</c:v>
                </c:pt>
                <c:pt idx="36">
                  <c:v>-4.9587471621960999E-5</c:v>
                </c:pt>
                <c:pt idx="37">
                  <c:v>-5.3203613054221597E-5</c:v>
                </c:pt>
                <c:pt idx="38">
                  <c:v>-5.7434474322879502E-5</c:v>
                </c:pt>
                <c:pt idx="39">
                  <c:v>-6.1346144020258994E-5</c:v>
                </c:pt>
                <c:pt idx="40">
                  <c:v>-6.6075207129767704E-5</c:v>
                </c:pt>
                <c:pt idx="41">
                  <c:v>-7.0694609395375902E-5</c:v>
                </c:pt>
                <c:pt idx="42">
                  <c:v>-7.5723688727016099E-5</c:v>
                </c:pt>
                <c:pt idx="43">
                  <c:v>-8.0941218836089898E-5</c:v>
                </c:pt>
                <c:pt idx="44">
                  <c:v>-8.6094644086990197E-5</c:v>
                </c:pt>
                <c:pt idx="45">
                  <c:v>-9.1724255599624695E-5</c:v>
                </c:pt>
                <c:pt idx="46">
                  <c:v>-9.7657362773019893E-5</c:v>
                </c:pt>
                <c:pt idx="47">
                  <c:v>-1.0361681703822E-4</c:v>
                </c:pt>
                <c:pt idx="48">
                  <c:v>-1.10100565625409E-4</c:v>
                </c:pt>
                <c:pt idx="49">
                  <c:v>-1.1679726062859299E-4</c:v>
                </c:pt>
                <c:pt idx="50">
                  <c:v>-1.2347037711949601E-4</c:v>
                </c:pt>
                <c:pt idx="51">
                  <c:v>-1.30691157550446E-4</c:v>
                </c:pt>
                <c:pt idx="52">
                  <c:v>-1.3857896384346401E-4</c:v>
                </c:pt>
                <c:pt idx="53">
                  <c:v>-1.4649745420388299E-4</c:v>
                </c:pt>
                <c:pt idx="54">
                  <c:v>-1.54784656602752E-4</c:v>
                </c:pt>
                <c:pt idx="55">
                  <c:v>-1.6351511363935401E-4</c:v>
                </c:pt>
                <c:pt idx="56">
                  <c:v>-1.7234513016790699E-4</c:v>
                </c:pt>
                <c:pt idx="57">
                  <c:v>-1.81994734076719E-4</c:v>
                </c:pt>
                <c:pt idx="58">
                  <c:v>-1.91801119739928E-4</c:v>
                </c:pt>
                <c:pt idx="59">
                  <c:v>-2.0212791475104899E-4</c:v>
                </c:pt>
                <c:pt idx="60">
                  <c:v>-2.12403482810611E-4</c:v>
                </c:pt>
                <c:pt idx="61">
                  <c:v>-2.23235491516947E-4</c:v>
                </c:pt>
                <c:pt idx="62">
                  <c:v>-2.3371591455835901E-4</c:v>
                </c:pt>
                <c:pt idx="63">
                  <c:v>-2.4453929188991903E-4</c:v>
                </c:pt>
                <c:pt idx="64">
                  <c:v>-2.5590913689187199E-4</c:v>
                </c:pt>
                <c:pt idx="65">
                  <c:v>-2.6739354003677701E-4</c:v>
                </c:pt>
                <c:pt idx="66">
                  <c:v>-2.7915742037599702E-4</c:v>
                </c:pt>
                <c:pt idx="67">
                  <c:v>-2.9098939293340398E-4</c:v>
                </c:pt>
                <c:pt idx="68">
                  <c:v>-3.0366006036739498E-4</c:v>
                </c:pt>
                <c:pt idx="69">
                  <c:v>-3.1661563722053401E-4</c:v>
                </c:pt>
                <c:pt idx="70">
                  <c:v>-3.29242312959043E-4</c:v>
                </c:pt>
                <c:pt idx="71">
                  <c:v>-3.4244850990778399E-4</c:v>
                </c:pt>
                <c:pt idx="72">
                  <c:v>-3.55706622145684E-4</c:v>
                </c:pt>
                <c:pt idx="73">
                  <c:v>-3.6879536981834798E-4</c:v>
                </c:pt>
                <c:pt idx="74">
                  <c:v>-3.8160849082253401E-4</c:v>
                </c:pt>
                <c:pt idx="75">
                  <c:v>-3.9507680176680498E-4</c:v>
                </c:pt>
                <c:pt idx="76">
                  <c:v>-4.0811880656997402E-4</c:v>
                </c:pt>
                <c:pt idx="77">
                  <c:v>-4.21846735627436E-4</c:v>
                </c:pt>
                <c:pt idx="78">
                  <c:v>-4.3463628764367599E-4</c:v>
                </c:pt>
                <c:pt idx="79">
                  <c:v>-4.4745206719887199E-4</c:v>
                </c:pt>
                <c:pt idx="80">
                  <c:v>-4.6045290034426998E-4</c:v>
                </c:pt>
                <c:pt idx="81">
                  <c:v>-4.7294788574716798E-4</c:v>
                </c:pt>
                <c:pt idx="82">
                  <c:v>-4.8476551763940699E-4</c:v>
                </c:pt>
                <c:pt idx="83">
                  <c:v>-4.9642300761258197E-4</c:v>
                </c:pt>
                <c:pt idx="84">
                  <c:v>-5.0710459146577401E-4</c:v>
                </c:pt>
                <c:pt idx="85">
                  <c:v>-5.1775344047380698E-4</c:v>
                </c:pt>
                <c:pt idx="86">
                  <c:v>-5.2820646135850796E-4</c:v>
                </c:pt>
                <c:pt idx="87">
                  <c:v>-5.3782110976333304E-4</c:v>
                </c:pt>
                <c:pt idx="88">
                  <c:v>-5.47464744417217E-4</c:v>
                </c:pt>
                <c:pt idx="89">
                  <c:v>-5.5661324271760303E-4</c:v>
                </c:pt>
                <c:pt idx="90">
                  <c:v>-5.6524099362351002E-4</c:v>
                </c:pt>
                <c:pt idx="91">
                  <c:v>-5.7368259043515297E-4</c:v>
                </c:pt>
                <c:pt idx="92">
                  <c:v>-5.8134500536406101E-4</c:v>
                </c:pt>
                <c:pt idx="93">
                  <c:v>-5.8850647489054196E-4</c:v>
                </c:pt>
                <c:pt idx="94">
                  <c:v>-5.9458511382432498E-4</c:v>
                </c:pt>
                <c:pt idx="95">
                  <c:v>-6.00443578781018E-4</c:v>
                </c:pt>
                <c:pt idx="96">
                  <c:v>-6.0624844801703405E-4</c:v>
                </c:pt>
                <c:pt idx="97">
                  <c:v>-6.1158991102905303E-4</c:v>
                </c:pt>
                <c:pt idx="98">
                  <c:v>-6.1625594010529603E-4</c:v>
                </c:pt>
                <c:pt idx="99">
                  <c:v>-6.2061826655903101E-4</c:v>
                </c:pt>
                <c:pt idx="100">
                  <c:v>-6.2471433707245703E-4</c:v>
                </c:pt>
                <c:pt idx="101">
                  <c:v>-6.2880297100444604E-4</c:v>
                </c:pt>
                <c:pt idx="102">
                  <c:v>-6.3239587646570698E-4</c:v>
                </c:pt>
                <c:pt idx="103">
                  <c:v>-6.3567610648493497E-4</c:v>
                </c:pt>
                <c:pt idx="104">
                  <c:v>-6.3947150826128296E-4</c:v>
                </c:pt>
                <c:pt idx="105">
                  <c:v>-6.4187226524024105E-4</c:v>
                </c:pt>
                <c:pt idx="106">
                  <c:v>-6.4467194673517505E-4</c:v>
                </c:pt>
                <c:pt idx="107">
                  <c:v>-6.4687462075865799E-4</c:v>
                </c:pt>
                <c:pt idx="108">
                  <c:v>-6.4989713606067496E-4</c:v>
                </c:pt>
                <c:pt idx="109">
                  <c:v>-6.5177848270969502E-4</c:v>
                </c:pt>
                <c:pt idx="110">
                  <c:v>-6.5379172828190898E-4</c:v>
                </c:pt>
                <c:pt idx="111">
                  <c:v>-6.5573176297737605E-4</c:v>
                </c:pt>
                <c:pt idx="112">
                  <c:v>-6.57971840951065E-4</c:v>
                </c:pt>
                <c:pt idx="113">
                  <c:v>-6.5923907904522603E-4</c:v>
                </c:pt>
                <c:pt idx="114">
                  <c:v>-6.6086621281374804E-4</c:v>
                </c:pt>
                <c:pt idx="115">
                  <c:v>-6.6242082408085601E-4</c:v>
                </c:pt>
                <c:pt idx="116">
                  <c:v>-6.6341744838366399E-4</c:v>
                </c:pt>
                <c:pt idx="117">
                  <c:v>-6.6479905410202298E-4</c:v>
                </c:pt>
                <c:pt idx="118">
                  <c:v>-6.6578252692314202E-4</c:v>
                </c:pt>
                <c:pt idx="119">
                  <c:v>-6.6634511131505303E-4</c:v>
                </c:pt>
                <c:pt idx="120">
                  <c:v>-6.66799584665839E-4</c:v>
                </c:pt>
                <c:pt idx="121">
                  <c:v>-6.6741218674174602E-4</c:v>
                </c:pt>
                <c:pt idx="122">
                  <c:v>-6.6775124159770198E-4</c:v>
                </c:pt>
                <c:pt idx="123">
                  <c:v>-6.6812602234527397E-4</c:v>
                </c:pt>
                <c:pt idx="124">
                  <c:v>-6.6850324196789004E-4</c:v>
                </c:pt>
                <c:pt idx="125">
                  <c:v>-6.6895005277045605E-4</c:v>
                </c:pt>
                <c:pt idx="126">
                  <c:v>-6.7034430564375902E-4</c:v>
                </c:pt>
                <c:pt idx="127">
                  <c:v>-6.7045178970201902E-4</c:v>
                </c:pt>
                <c:pt idx="128">
                  <c:v>-6.7107699099255499E-4</c:v>
                </c:pt>
                <c:pt idx="129">
                  <c:v>-6.71049990010494E-4</c:v>
                </c:pt>
                <c:pt idx="130">
                  <c:v>-6.7211961560832104E-4</c:v>
                </c:pt>
                <c:pt idx="131">
                  <c:v>-6.7220859479422699E-4</c:v>
                </c:pt>
                <c:pt idx="132">
                  <c:v>-6.7229434255950695E-4</c:v>
                </c:pt>
                <c:pt idx="133">
                  <c:v>-6.7268640923488895E-4</c:v>
                </c:pt>
                <c:pt idx="134">
                  <c:v>-6.7248325834032296E-4</c:v>
                </c:pt>
                <c:pt idx="135">
                  <c:v>-6.7281362428203999E-4</c:v>
                </c:pt>
                <c:pt idx="136">
                  <c:v>-6.7255264972606004E-4</c:v>
                </c:pt>
                <c:pt idx="137">
                  <c:v>-6.7226927740678501E-4</c:v>
                </c:pt>
                <c:pt idx="138">
                  <c:v>-6.7244613304148098E-4</c:v>
                </c:pt>
                <c:pt idx="139">
                  <c:v>-6.7237381296022397E-4</c:v>
                </c:pt>
                <c:pt idx="140">
                  <c:v>-6.7286293746586002E-4</c:v>
                </c:pt>
                <c:pt idx="141">
                  <c:v>-6.7285072523542598E-4</c:v>
                </c:pt>
                <c:pt idx="142">
                  <c:v>-6.7258222470403101E-4</c:v>
                </c:pt>
                <c:pt idx="143">
                  <c:v>-6.7246451876150403E-4</c:v>
                </c:pt>
                <c:pt idx="144">
                  <c:v>-6.7245938979971305E-4</c:v>
                </c:pt>
                <c:pt idx="145">
                  <c:v>-6.7238564306939597E-4</c:v>
                </c:pt>
                <c:pt idx="146">
                  <c:v>-6.7214842774714501E-4</c:v>
                </c:pt>
                <c:pt idx="147">
                  <c:v>-6.7192039117659004E-4</c:v>
                </c:pt>
                <c:pt idx="148">
                  <c:v>-6.7140416750521403E-4</c:v>
                </c:pt>
                <c:pt idx="149">
                  <c:v>-6.7122036103732996E-4</c:v>
                </c:pt>
                <c:pt idx="150">
                  <c:v>-6.7088758309542199E-4</c:v>
                </c:pt>
                <c:pt idx="151">
                  <c:v>-6.7066951144036904E-4</c:v>
                </c:pt>
                <c:pt idx="152">
                  <c:v>-6.70106100232925E-4</c:v>
                </c:pt>
                <c:pt idx="153">
                  <c:v>-6.6974180114516297E-4</c:v>
                </c:pt>
                <c:pt idx="154">
                  <c:v>-6.69306333300862E-4</c:v>
                </c:pt>
                <c:pt idx="155">
                  <c:v>-6.6882424902225295E-4</c:v>
                </c:pt>
                <c:pt idx="156">
                  <c:v>-6.6820610864425003E-4</c:v>
                </c:pt>
                <c:pt idx="157">
                  <c:v>-6.6760945074335399E-4</c:v>
                </c:pt>
                <c:pt idx="158">
                  <c:v>-6.6710041411640697E-4</c:v>
                </c:pt>
                <c:pt idx="159">
                  <c:v>-6.6644660621443304E-4</c:v>
                </c:pt>
                <c:pt idx="160">
                  <c:v>-6.6605679645753799E-4</c:v>
                </c:pt>
                <c:pt idx="161">
                  <c:v>-6.6547094513952495E-4</c:v>
                </c:pt>
                <c:pt idx="162">
                  <c:v>-6.6503200991837696E-4</c:v>
                </c:pt>
                <c:pt idx="163">
                  <c:v>-6.6433668702025998E-4</c:v>
                </c:pt>
                <c:pt idx="164">
                  <c:v>-6.6418206105809698E-4</c:v>
                </c:pt>
                <c:pt idx="165">
                  <c:v>-6.6374431384439998E-4</c:v>
                </c:pt>
                <c:pt idx="166">
                  <c:v>-6.6360162916875398E-4</c:v>
                </c:pt>
                <c:pt idx="167">
                  <c:v>-6.6287045382316002E-4</c:v>
                </c:pt>
                <c:pt idx="168">
                  <c:v>-6.6219193093915803E-4</c:v>
                </c:pt>
                <c:pt idx="169">
                  <c:v>-6.6167435271792302E-4</c:v>
                </c:pt>
                <c:pt idx="170">
                  <c:v>-6.6093551730958295E-4</c:v>
                </c:pt>
                <c:pt idx="171">
                  <c:v>-6.6017695258861503E-4</c:v>
                </c:pt>
                <c:pt idx="172">
                  <c:v>-6.5961883028927402E-4</c:v>
                </c:pt>
                <c:pt idx="173">
                  <c:v>-6.5921401239544099E-4</c:v>
                </c:pt>
                <c:pt idx="174">
                  <c:v>-6.5860098989049603E-4</c:v>
                </c:pt>
                <c:pt idx="175">
                  <c:v>-6.5813903149406297E-4</c:v>
                </c:pt>
                <c:pt idx="176">
                  <c:v>-6.57955535441265E-4</c:v>
                </c:pt>
                <c:pt idx="177">
                  <c:v>-6.57191464518153E-4</c:v>
                </c:pt>
                <c:pt idx="178">
                  <c:v>-6.5691559496489505E-4</c:v>
                </c:pt>
                <c:pt idx="179">
                  <c:v>-6.5618812296564801E-4</c:v>
                </c:pt>
                <c:pt idx="180">
                  <c:v>-6.5563275596637605E-4</c:v>
                </c:pt>
                <c:pt idx="181">
                  <c:v>-6.54814781867844E-4</c:v>
                </c:pt>
                <c:pt idx="182">
                  <c:v>-6.5427952020981502E-4</c:v>
                </c:pt>
                <c:pt idx="183">
                  <c:v>-6.5344892612109599E-4</c:v>
                </c:pt>
                <c:pt idx="184">
                  <c:v>-6.5293510192878496E-4</c:v>
                </c:pt>
                <c:pt idx="185">
                  <c:v>-6.5244967366488097E-4</c:v>
                </c:pt>
                <c:pt idx="186">
                  <c:v>-6.5159891786439601E-4</c:v>
                </c:pt>
                <c:pt idx="187">
                  <c:v>-6.5090994311220202E-4</c:v>
                </c:pt>
                <c:pt idx="188">
                  <c:v>-6.5004613041469298E-4</c:v>
                </c:pt>
                <c:pt idx="189">
                  <c:v>-6.4947482890221698E-4</c:v>
                </c:pt>
                <c:pt idx="190">
                  <c:v>-6.4880242453296897E-4</c:v>
                </c:pt>
                <c:pt idx="191">
                  <c:v>-6.4822788513703899E-4</c:v>
                </c:pt>
                <c:pt idx="192">
                  <c:v>-6.4734015112662797E-4</c:v>
                </c:pt>
                <c:pt idx="193">
                  <c:v>-6.4688147748232199E-4</c:v>
                </c:pt>
                <c:pt idx="194">
                  <c:v>-6.4597304348443295E-4</c:v>
                </c:pt>
                <c:pt idx="195">
                  <c:v>-6.4521322793434496E-4</c:v>
                </c:pt>
                <c:pt idx="196">
                  <c:v>-6.4433970354085303E-4</c:v>
                </c:pt>
                <c:pt idx="197">
                  <c:v>-6.4342876777672201E-4</c:v>
                </c:pt>
                <c:pt idx="198">
                  <c:v>-6.4253742949301601E-4</c:v>
                </c:pt>
                <c:pt idx="199">
                  <c:v>-6.4209239669031095E-4</c:v>
                </c:pt>
                <c:pt idx="200">
                  <c:v>-6.4117165518539601E-4</c:v>
                </c:pt>
                <c:pt idx="201">
                  <c:v>-6.4024807659788401E-4</c:v>
                </c:pt>
                <c:pt idx="202">
                  <c:v>-6.3977918903749805E-4</c:v>
                </c:pt>
                <c:pt idx="203">
                  <c:v>-6.3884964029606902E-4</c:v>
                </c:pt>
                <c:pt idx="204">
                  <c:v>-6.37881598387675E-4</c:v>
                </c:pt>
                <c:pt idx="205">
                  <c:v>-6.3694636482053803E-4</c:v>
                </c:pt>
                <c:pt idx="206">
                  <c:v>-6.3600852879296295E-4</c:v>
                </c:pt>
                <c:pt idx="207">
                  <c:v>-6.3506822952698696E-4</c:v>
                </c:pt>
                <c:pt idx="208">
                  <c:v>-6.34125636894959E-4</c:v>
                </c:pt>
                <c:pt idx="209">
                  <c:v>-6.3354991650847704E-4</c:v>
                </c:pt>
                <c:pt idx="210">
                  <c:v>-6.3331484259050903E-4</c:v>
                </c:pt>
                <c:pt idx="211">
                  <c:v>-6.3236521703201104E-4</c:v>
                </c:pt>
                <c:pt idx="212">
                  <c:v>-6.3156671093089105E-4</c:v>
                </c:pt>
                <c:pt idx="213">
                  <c:v>-6.3061389699153305E-4</c:v>
                </c:pt>
                <c:pt idx="214">
                  <c:v>-6.2965979487709402E-4</c:v>
                </c:pt>
                <c:pt idx="215">
                  <c:v>-6.2870453718823498E-4</c:v>
                </c:pt>
                <c:pt idx="216">
                  <c:v>-6.2808299456550696E-4</c:v>
                </c:pt>
                <c:pt idx="217">
                  <c:v>-6.2712555586086805E-4</c:v>
                </c:pt>
                <c:pt idx="218">
                  <c:v>-6.2626883621445795E-4</c:v>
                </c:pt>
                <c:pt idx="219">
                  <c:v>-6.2530938691572895E-4</c:v>
                </c:pt>
                <c:pt idx="220">
                  <c:v>-6.2434909933518998E-4</c:v>
                </c:pt>
                <c:pt idx="221">
                  <c:v>-6.2338800530321002E-4</c:v>
                </c:pt>
                <c:pt idx="222">
                  <c:v>-6.2256635973936901E-4</c:v>
                </c:pt>
                <c:pt idx="223">
                  <c:v>-6.21871815814017E-4</c:v>
                </c:pt>
                <c:pt idx="224">
                  <c:v>-6.2090785778881803E-4</c:v>
                </c:pt>
                <c:pt idx="225">
                  <c:v>-6.2061978903886104E-4</c:v>
                </c:pt>
                <c:pt idx="226">
                  <c:v>-6.1965350710084803E-4</c:v>
                </c:pt>
                <c:pt idx="227">
                  <c:v>-6.1868606767480501E-4</c:v>
                </c:pt>
                <c:pt idx="228">
                  <c:v>-6.1771723396363096E-4</c:v>
                </c:pt>
                <c:pt idx="229">
                  <c:v>-6.1675124932984195E-4</c:v>
                </c:pt>
                <c:pt idx="230">
                  <c:v>-6.1577821136959499E-4</c:v>
                </c:pt>
                <c:pt idx="231">
                  <c:v>-6.1480285051386096E-4</c:v>
                </c:pt>
                <c:pt idx="232">
                  <c:v>-6.1382483553889503E-4</c:v>
                </c:pt>
                <c:pt idx="233">
                  <c:v>-6.1284387452437605E-4</c:v>
                </c:pt>
                <c:pt idx="234">
                  <c:v>-6.1216573324583798E-4</c:v>
                </c:pt>
                <c:pt idx="235">
                  <c:v>-6.1138930147298205E-4</c:v>
                </c:pt>
                <c:pt idx="236">
                  <c:v>-6.1058267313447701E-4</c:v>
                </c:pt>
                <c:pt idx="237">
                  <c:v>-6.0958767659065501E-4</c:v>
                </c:pt>
                <c:pt idx="238">
                  <c:v>-6.0858952243389105E-4</c:v>
                </c:pt>
                <c:pt idx="239">
                  <c:v>-6.0758844481845697E-4</c:v>
                </c:pt>
                <c:pt idx="240">
                  <c:v>-6.0658473284886999E-4</c:v>
                </c:pt>
                <c:pt idx="241">
                  <c:v>-6.0571058850359197E-4</c:v>
                </c:pt>
                <c:pt idx="242">
                  <c:v>-6.0465351451963298E-4</c:v>
                </c:pt>
                <c:pt idx="243">
                  <c:v>-6.04142404096145E-4</c:v>
                </c:pt>
                <c:pt idx="244">
                  <c:v>-6.0347337879217405E-4</c:v>
                </c:pt>
                <c:pt idx="245">
                  <c:v>-6.0252462539248E-4</c:v>
                </c:pt>
                <c:pt idx="246">
                  <c:v>-6.0179875092517996E-4</c:v>
                </c:pt>
                <c:pt idx="247">
                  <c:v>-6.0078248616903202E-4</c:v>
                </c:pt>
                <c:pt idx="248">
                  <c:v>-5.9976539652021699E-4</c:v>
                </c:pt>
                <c:pt idx="249">
                  <c:v>-5.9873087965695395E-4</c:v>
                </c:pt>
                <c:pt idx="250">
                  <c:v>-5.9789019532396101E-4</c:v>
                </c:pt>
                <c:pt idx="251">
                  <c:v>-5.9687049607463796E-4</c:v>
                </c:pt>
                <c:pt idx="252">
                  <c:v>-5.9585030531035901E-4</c:v>
                </c:pt>
                <c:pt idx="253">
                  <c:v>-5.9479135805350005E-4</c:v>
                </c:pt>
                <c:pt idx="254">
                  <c:v>-5.9376976017651501E-4</c:v>
                </c:pt>
                <c:pt idx="255">
                  <c:v>-5.92747484899774E-4</c:v>
                </c:pt>
                <c:pt idx="256">
                  <c:v>-5.9182867283470004E-4</c:v>
                </c:pt>
                <c:pt idx="257">
                  <c:v>-5.9080440208774602E-4</c:v>
                </c:pt>
                <c:pt idx="258">
                  <c:v>-5.9000283995501804E-4</c:v>
                </c:pt>
                <c:pt idx="259">
                  <c:v>-5.8921545192772997E-4</c:v>
                </c:pt>
                <c:pt idx="260">
                  <c:v>-5.8818670090379798E-4</c:v>
                </c:pt>
                <c:pt idx="261">
                  <c:v>-5.8738795965344501E-4</c:v>
                </c:pt>
                <c:pt idx="262">
                  <c:v>-5.8635569591771299E-4</c:v>
                </c:pt>
                <c:pt idx="263">
                  <c:v>-5.8532165363968901E-4</c:v>
                </c:pt>
                <c:pt idx="264">
                  <c:v>-5.8428576733119905E-4</c:v>
                </c:pt>
                <c:pt idx="265">
                  <c:v>-5.83193880060846E-4</c:v>
                </c:pt>
                <c:pt idx="266">
                  <c:v>-5.8215387923135902E-4</c:v>
                </c:pt>
                <c:pt idx="267">
                  <c:v>-5.8111190958897504E-4</c:v>
                </c:pt>
                <c:pt idx="268">
                  <c:v>-5.8006794793059402E-4</c:v>
                </c:pt>
                <c:pt idx="269">
                  <c:v>-5.7896827374346704E-4</c:v>
                </c:pt>
                <c:pt idx="270">
                  <c:v>-5.7834751214682495E-4</c:v>
                </c:pt>
                <c:pt idx="271">
                  <c:v>-5.7729676532737302E-4</c:v>
                </c:pt>
                <c:pt idx="272">
                  <c:v>-5.7624406161765895E-4</c:v>
                </c:pt>
                <c:pt idx="273">
                  <c:v>-5.75189477278418E-4</c:v>
                </c:pt>
                <c:pt idx="274">
                  <c:v>-5.7413313552926403E-4</c:v>
                </c:pt>
                <c:pt idx="275">
                  <c:v>-5.7328405863676696E-4</c:v>
                </c:pt>
                <c:pt idx="276">
                  <c:v>-5.7227633498255898E-4</c:v>
                </c:pt>
                <c:pt idx="277">
                  <c:v>-5.7121517924083401E-4</c:v>
                </c:pt>
                <c:pt idx="278">
                  <c:v>-5.7015310633581895E-4</c:v>
                </c:pt>
                <c:pt idx="279">
                  <c:v>-5.6909031522865304E-4</c:v>
                </c:pt>
                <c:pt idx="280">
                  <c:v>-5.6802696764054604E-4</c:v>
                </c:pt>
                <c:pt idx="281">
                  <c:v>-5.6696318445434196E-4</c:v>
                </c:pt>
                <c:pt idx="282">
                  <c:v>-5.6611511805612202E-4</c:v>
                </c:pt>
                <c:pt idx="283">
                  <c:v>-5.6505038614000798E-4</c:v>
                </c:pt>
                <c:pt idx="284">
                  <c:v>-5.6425296867142303E-4</c:v>
                </c:pt>
                <c:pt idx="285">
                  <c:v>-5.6318721322236504E-4</c:v>
                </c:pt>
                <c:pt idx="286">
                  <c:v>-5.6230828683076397E-4</c:v>
                </c:pt>
                <c:pt idx="287">
                  <c:v>-5.6124101282078705E-4</c:v>
                </c:pt>
                <c:pt idx="288">
                  <c:v>-5.6032828817168705E-4</c:v>
                </c:pt>
                <c:pt idx="289">
                  <c:v>-5.5925879025256703E-4</c:v>
                </c:pt>
                <c:pt idx="290">
                  <c:v>-5.5818808232744699E-4</c:v>
                </c:pt>
                <c:pt idx="291">
                  <c:v>-5.5744372280321195E-4</c:v>
                </c:pt>
                <c:pt idx="292">
                  <c:v>-5.56369967138458E-4</c:v>
                </c:pt>
                <c:pt idx="293">
                  <c:v>-5.5529477567334805E-4</c:v>
                </c:pt>
                <c:pt idx="294">
                  <c:v>-5.54440734096861E-4</c:v>
                </c:pt>
                <c:pt idx="295">
                  <c:v>-5.5336241564673595E-4</c:v>
                </c:pt>
                <c:pt idx="296">
                  <c:v>-5.5228261840514195E-4</c:v>
                </c:pt>
                <c:pt idx="297">
                  <c:v>-5.5120132023635097E-4</c:v>
                </c:pt>
                <c:pt idx="298">
                  <c:v>-5.5034454380486998E-4</c:v>
                </c:pt>
                <c:pt idx="299">
                  <c:v>-5.4925993356586401E-4</c:v>
                </c:pt>
                <c:pt idx="300">
                  <c:v>-5.4817380625000296E-4</c:v>
                </c:pt>
                <c:pt idx="301">
                  <c:v>-5.4742450381819595E-4</c:v>
                </c:pt>
                <c:pt idx="302">
                  <c:v>-5.4672163340836895E-4</c:v>
                </c:pt>
                <c:pt idx="303">
                  <c:v>-5.4563053894432999E-4</c:v>
                </c:pt>
                <c:pt idx="304">
                  <c:v>-5.4462930265720803E-4</c:v>
                </c:pt>
                <c:pt idx="305">
                  <c:v>-5.4353592417026304E-4</c:v>
                </c:pt>
                <c:pt idx="306">
                  <c:v>-5.4244179962402699E-4</c:v>
                </c:pt>
                <c:pt idx="307">
                  <c:v>-5.4150991432504398E-4</c:v>
                </c:pt>
                <c:pt idx="308">
                  <c:v>-5.4041478137405099E-4</c:v>
                </c:pt>
                <c:pt idx="309">
                  <c:v>-5.3942121528070797E-4</c:v>
                </c:pt>
                <c:pt idx="310">
                  <c:v>-5.3829003972134901E-4</c:v>
                </c:pt>
                <c:pt idx="311">
                  <c:v>-5.37194500672757E-4</c:v>
                </c:pt>
                <c:pt idx="312">
                  <c:v>-5.3622313522886202E-4</c:v>
                </c:pt>
                <c:pt idx="313">
                  <c:v>-5.3512786747852796E-4</c:v>
                </c:pt>
                <c:pt idx="314">
                  <c:v>-5.3396547264777895E-4</c:v>
                </c:pt>
                <c:pt idx="315">
                  <c:v>-5.3287074438571503E-4</c:v>
                </c:pt>
                <c:pt idx="316">
                  <c:v>-5.3177643640321605E-4</c:v>
                </c:pt>
                <c:pt idx="317">
                  <c:v>-5.3068254232478999E-4</c:v>
                </c:pt>
                <c:pt idx="318">
                  <c:v>-5.2958903827342004E-4</c:v>
                </c:pt>
                <c:pt idx="319">
                  <c:v>-5.2849588169884699E-4</c:v>
                </c:pt>
                <c:pt idx="320">
                  <c:v>-5.2763651561283905E-4</c:v>
                </c:pt>
                <c:pt idx="321">
                  <c:v>-5.2654362581232295E-4</c:v>
                </c:pt>
                <c:pt idx="322">
                  <c:v>-5.2545085643444605E-4</c:v>
                </c:pt>
                <c:pt idx="323">
                  <c:v>-5.2435810771096596E-4</c:v>
                </c:pt>
                <c:pt idx="324">
                  <c:v>-5.2326527730961199E-4</c:v>
                </c:pt>
                <c:pt idx="325">
                  <c:v>-5.22172265589475E-4</c:v>
                </c:pt>
                <c:pt idx="326">
                  <c:v>-5.2120400133398505E-4</c:v>
                </c:pt>
                <c:pt idx="327">
                  <c:v>-5.2011017381904396E-4</c:v>
                </c:pt>
                <c:pt idx="328">
                  <c:v>-5.1900420017583901E-4</c:v>
                </c:pt>
                <c:pt idx="329">
                  <c:v>-5.1792087674038803E-4</c:v>
                </c:pt>
                <c:pt idx="330">
                  <c:v>-5.1682488366650795E-4</c:v>
                </c:pt>
                <c:pt idx="331">
                  <c:v>-5.1572817060054901E-4</c:v>
                </c:pt>
                <c:pt idx="332">
                  <c:v>-5.14630617785425E-4</c:v>
                </c:pt>
                <c:pt idx="333">
                  <c:v>-5.1353208892524599E-4</c:v>
                </c:pt>
                <c:pt idx="334">
                  <c:v>-5.1243243309013705E-4</c:v>
                </c:pt>
                <c:pt idx="335">
                  <c:v>-5.1163617969507305E-4</c:v>
                </c:pt>
                <c:pt idx="336">
                  <c:v>-5.1053358975559904E-4</c:v>
                </c:pt>
                <c:pt idx="337">
                  <c:v>-5.0942943072172504E-4</c:v>
                </c:pt>
                <c:pt idx="338">
                  <c:v>-5.0832360314188396E-4</c:v>
                </c:pt>
                <c:pt idx="339">
                  <c:v>-5.0721605207111403E-4</c:v>
                </c:pt>
                <c:pt idx="340">
                  <c:v>-5.0623470739602104E-4</c:v>
                </c:pt>
                <c:pt idx="341">
                  <c:v>-5.05487662912565E-4</c:v>
                </c:pt>
                <c:pt idx="342">
                  <c:v>-5.0437416807939896E-4</c:v>
                </c:pt>
                <c:pt idx="343">
                  <c:v>-5.0325906942687E-4</c:v>
                </c:pt>
                <c:pt idx="344">
                  <c:v>-5.0208280526573099E-4</c:v>
                </c:pt>
                <c:pt idx="345">
                  <c:v>-5.0096444780992001E-4</c:v>
                </c:pt>
                <c:pt idx="346">
                  <c:v>-4.9992395668614598E-4</c:v>
                </c:pt>
                <c:pt idx="347">
                  <c:v>-4.9880232701231297E-4</c:v>
                </c:pt>
                <c:pt idx="348">
                  <c:v>-4.9777179935552301E-4</c:v>
                </c:pt>
                <c:pt idx="349">
                  <c:v>-4.9652335475302005E-4</c:v>
                </c:pt>
                <c:pt idx="350">
                  <c:v>-4.9539629788601799E-4</c:v>
                </c:pt>
                <c:pt idx="351">
                  <c:v>-4.9433972240567098E-4</c:v>
                </c:pt>
                <c:pt idx="352">
                  <c:v>-4.9320916000913505E-4</c:v>
                </c:pt>
                <c:pt idx="353">
                  <c:v>-4.9207691322948502E-4</c:v>
                </c:pt>
                <c:pt idx="354">
                  <c:v>-4.9094299317022701E-4</c:v>
                </c:pt>
                <c:pt idx="355">
                  <c:v>-4.8980745621034097E-4</c:v>
                </c:pt>
                <c:pt idx="356">
                  <c:v>-4.8896696896451395E-4</c:v>
                </c:pt>
                <c:pt idx="357">
                  <c:v>-4.8782830662167899E-4</c:v>
                </c:pt>
                <c:pt idx="358">
                  <c:v>-4.8668843445608898E-4</c:v>
                </c:pt>
                <c:pt idx="359">
                  <c:v>-4.8579579712135001E-4</c:v>
                </c:pt>
                <c:pt idx="360">
                  <c:v>-4.84948792278137E-4</c:v>
                </c:pt>
                <c:pt idx="361">
                  <c:v>-4.83805595535245E-4</c:v>
                </c:pt>
                <c:pt idx="362">
                  <c:v>-4.8266150938040901E-4</c:v>
                </c:pt>
                <c:pt idx="363">
                  <c:v>-4.8151648426138498E-4</c:v>
                </c:pt>
                <c:pt idx="364">
                  <c:v>-4.8044788002364901E-4</c:v>
                </c:pt>
                <c:pt idx="365">
                  <c:v>-4.7930043702090497E-4</c:v>
                </c:pt>
                <c:pt idx="366">
                  <c:v>-4.7815172187447199E-4</c:v>
                </c:pt>
                <c:pt idx="367">
                  <c:v>-4.7720649876258E-4</c:v>
                </c:pt>
                <c:pt idx="368">
                  <c:v>-4.76054683137172E-4</c:v>
                </c:pt>
                <c:pt idx="369">
                  <c:v>-4.7490128049588001E-4</c:v>
                </c:pt>
                <c:pt idx="370">
                  <c:v>-4.7374620970668099E-4</c:v>
                </c:pt>
                <c:pt idx="371">
                  <c:v>-4.7277622879191602E-4</c:v>
                </c:pt>
                <c:pt idx="372">
                  <c:v>-4.71617004531074E-4</c:v>
                </c:pt>
                <c:pt idx="373">
                  <c:v>-4.70455889480446E-4</c:v>
                </c:pt>
                <c:pt idx="374">
                  <c:v>-4.6925201429054702E-4</c:v>
                </c:pt>
                <c:pt idx="375">
                  <c:v>-4.6812636914230399E-4</c:v>
                </c:pt>
                <c:pt idx="376">
                  <c:v>-4.6695880220859898E-4</c:v>
                </c:pt>
                <c:pt idx="377">
                  <c:v>-4.6599128041184898E-4</c:v>
                </c:pt>
                <c:pt idx="378">
                  <c:v>-4.6481948884450399E-4</c:v>
                </c:pt>
                <c:pt idx="379">
                  <c:v>-4.6364595980543402E-4</c:v>
                </c:pt>
                <c:pt idx="380">
                  <c:v>-4.6247084748681497E-4</c:v>
                </c:pt>
                <c:pt idx="381">
                  <c:v>-4.6129432978560898E-4</c:v>
                </c:pt>
                <c:pt idx="382">
                  <c:v>-4.6040448176959999E-4</c:v>
                </c:pt>
                <c:pt idx="383">
                  <c:v>-4.5922541814475901E-4</c:v>
                </c:pt>
                <c:pt idx="384">
                  <c:v>-4.58045553648599E-4</c:v>
                </c:pt>
                <c:pt idx="385">
                  <c:v>-4.5691237825080299E-4</c:v>
                </c:pt>
                <c:pt idx="386">
                  <c:v>-4.55731219343143E-4</c:v>
                </c:pt>
                <c:pt idx="387">
                  <c:v>-4.54540657126981E-4</c:v>
                </c:pt>
                <c:pt idx="388">
                  <c:v>-4.5346524700388301E-4</c:v>
                </c:pt>
                <c:pt idx="389">
                  <c:v>-4.5228312195426401E-4</c:v>
                </c:pt>
                <c:pt idx="390">
                  <c:v>-4.5110129261428201E-4</c:v>
                </c:pt>
                <c:pt idx="391">
                  <c:v>-4.4991987212902098E-4</c:v>
                </c:pt>
                <c:pt idx="392">
                  <c:v>-4.4880278038127001E-4</c:v>
                </c:pt>
                <c:pt idx="393">
                  <c:v>-4.4762215842463398E-4</c:v>
                </c:pt>
                <c:pt idx="394">
                  <c:v>-4.4632464753006099E-4</c:v>
                </c:pt>
                <c:pt idx="395">
                  <c:v>-4.4514499835122701E-4</c:v>
                </c:pt>
                <c:pt idx="396">
                  <c:v>-4.4394621775923498E-4</c:v>
                </c:pt>
                <c:pt idx="397">
                  <c:v>-4.42968176313151E-4</c:v>
                </c:pt>
                <c:pt idx="398">
                  <c:v>-4.4178991116866401E-4</c:v>
                </c:pt>
                <c:pt idx="399">
                  <c:v>-4.40612348719453E-4</c:v>
                </c:pt>
                <c:pt idx="400">
                  <c:v>-4.39435467722348E-4</c:v>
                </c:pt>
                <c:pt idx="401">
                  <c:v>-4.3890418747125201E-4</c:v>
                </c:pt>
                <c:pt idx="402">
                  <c:v>-4.3772774351905601E-4</c:v>
                </c:pt>
                <c:pt idx="403">
                  <c:v>-4.3655183519239802E-4</c:v>
                </c:pt>
                <c:pt idx="404">
                  <c:v>-4.3537638136484803E-4</c:v>
                </c:pt>
                <c:pt idx="405">
                  <c:v>-4.34290496489498E-4</c:v>
                </c:pt>
                <c:pt idx="406">
                  <c:v>-4.3320716364628003E-4</c:v>
                </c:pt>
                <c:pt idx="407">
                  <c:v>-4.3203192625539301E-4</c:v>
                </c:pt>
                <c:pt idx="408">
                  <c:v>-4.30856677615566E-4</c:v>
                </c:pt>
                <c:pt idx="409">
                  <c:v>-4.2968129608956498E-4</c:v>
                </c:pt>
                <c:pt idx="410">
                  <c:v>-4.28505682572006E-4</c:v>
                </c:pt>
                <c:pt idx="411">
                  <c:v>-4.2732977177712301E-4</c:v>
                </c:pt>
                <c:pt idx="412">
                  <c:v>-4.2615354021124002E-4</c:v>
                </c:pt>
                <c:pt idx="413">
                  <c:v>-4.2497700364422901E-4</c:v>
                </c:pt>
                <c:pt idx="414">
                  <c:v>-4.2380020892786497E-4</c:v>
                </c:pt>
                <c:pt idx="415">
                  <c:v>-4.2262322379312299E-4</c:v>
                </c:pt>
                <c:pt idx="416">
                  <c:v>-4.2144611896664498E-4</c:v>
                </c:pt>
                <c:pt idx="417">
                  <c:v>-4.2026895566391401E-4</c:v>
                </c:pt>
                <c:pt idx="418">
                  <c:v>-4.1909177712539498E-4</c:v>
                </c:pt>
                <c:pt idx="419">
                  <c:v>-4.1791460639810802E-4</c:v>
                </c:pt>
                <c:pt idx="420">
                  <c:v>-4.1721747799518098E-4</c:v>
                </c:pt>
                <c:pt idx="421">
                  <c:v>-4.16039762745943E-4</c:v>
                </c:pt>
                <c:pt idx="422">
                  <c:v>-4.1486202452747299E-4</c:v>
                </c:pt>
                <c:pt idx="423">
                  <c:v>-4.1368423098040499E-4</c:v>
                </c:pt>
                <c:pt idx="424">
                  <c:v>-4.1274296380862602E-4</c:v>
                </c:pt>
                <c:pt idx="425">
                  <c:v>-4.1177072028978999E-4</c:v>
                </c:pt>
                <c:pt idx="426">
                  <c:v>-4.1095174420235897E-4</c:v>
                </c:pt>
                <c:pt idx="427">
                  <c:v>-4.0977185832335398E-4</c:v>
                </c:pt>
                <c:pt idx="428">
                  <c:v>-4.0859161763670402E-4</c:v>
                </c:pt>
                <c:pt idx="429">
                  <c:v>-4.0741096031800798E-4</c:v>
                </c:pt>
                <c:pt idx="430">
                  <c:v>-4.06237622932686E-4</c:v>
                </c:pt>
                <c:pt idx="431">
                  <c:v>-4.0505570874995199E-4</c:v>
                </c:pt>
                <c:pt idx="432">
                  <c:v>-4.0387329355869901E-4</c:v>
                </c:pt>
                <c:pt idx="433">
                  <c:v>-4.0269036889873099E-4</c:v>
                </c:pt>
                <c:pt idx="434">
                  <c:v>-4.01503991258584E-4</c:v>
                </c:pt>
                <c:pt idx="435">
                  <c:v>-4.0031970387003301E-4</c:v>
                </c:pt>
                <c:pt idx="436">
                  <c:v>-3.9928214803934401E-4</c:v>
                </c:pt>
                <c:pt idx="437">
                  <c:v>-3.9811268379657199E-4</c:v>
                </c:pt>
                <c:pt idx="438">
                  <c:v>-3.96925747113535E-4</c:v>
                </c:pt>
                <c:pt idx="439">
                  <c:v>-3.9573804203652999E-4</c:v>
                </c:pt>
                <c:pt idx="440">
                  <c:v>-3.9454948324506398E-4</c:v>
                </c:pt>
                <c:pt idx="441">
                  <c:v>-3.9335998304224898E-4</c:v>
                </c:pt>
                <c:pt idx="442">
                  <c:v>-3.9216945570854598E-4</c:v>
                </c:pt>
                <c:pt idx="443">
                  <c:v>-3.9097783000550398E-4</c:v>
                </c:pt>
                <c:pt idx="444">
                  <c:v>-3.8978506001950198E-4</c:v>
                </c:pt>
                <c:pt idx="445">
                  <c:v>-3.8859112843616701E-4</c:v>
                </c:pt>
                <c:pt idx="446">
                  <c:v>-3.8739605856817801E-4</c:v>
                </c:pt>
                <c:pt idx="447">
                  <c:v>-3.8619991457442601E-4</c:v>
                </c:pt>
                <c:pt idx="448">
                  <c:v>-3.8500280668019699E-4</c:v>
                </c:pt>
                <c:pt idx="449">
                  <c:v>-3.8380488149138001E-4</c:v>
                </c:pt>
                <c:pt idx="450">
                  <c:v>-3.8260631006649398E-4</c:v>
                </c:pt>
                <c:pt idx="451">
                  <c:v>-3.8140727246824301E-4</c:v>
                </c:pt>
                <c:pt idx="452">
                  <c:v>-3.8020793997773798E-4</c:v>
                </c:pt>
                <c:pt idx="453">
                  <c:v>-3.7900846508963099E-4</c:v>
                </c:pt>
                <c:pt idx="454">
                  <c:v>-3.7780897453412E-4</c:v>
                </c:pt>
                <c:pt idx="455">
                  <c:v>-3.7660956938348402E-4</c:v>
                </c:pt>
                <c:pt idx="456">
                  <c:v>-3.7541032586642798E-4</c:v>
                </c:pt>
                <c:pt idx="457">
                  <c:v>-3.7421129777981703E-4</c:v>
                </c:pt>
                <c:pt idx="458">
                  <c:v>-3.7301251815615301E-4</c:v>
                </c:pt>
                <c:pt idx="459">
                  <c:v>-3.7181400212408302E-4</c:v>
                </c:pt>
                <c:pt idx="460">
                  <c:v>-3.7059278427753998E-4</c:v>
                </c:pt>
                <c:pt idx="461">
                  <c:v>-3.69439246791099E-4</c:v>
                </c:pt>
                <c:pt idx="462">
                  <c:v>-3.6824090988770201E-4</c:v>
                </c:pt>
                <c:pt idx="463">
                  <c:v>-3.6709857167786602E-4</c:v>
                </c:pt>
                <c:pt idx="464">
                  <c:v>-3.6590035324876098E-4</c:v>
                </c:pt>
                <c:pt idx="465">
                  <c:v>-3.6470227984844401E-4</c:v>
                </c:pt>
                <c:pt idx="466">
                  <c:v>-3.63504334809382E-4</c:v>
                </c:pt>
                <c:pt idx="467">
                  <c:v>-3.62306512095671E-4</c:v>
                </c:pt>
                <c:pt idx="468">
                  <c:v>-3.6110881653213201E-4</c:v>
                </c:pt>
                <c:pt idx="469">
                  <c:v>-3.59911260855502E-4</c:v>
                </c:pt>
                <c:pt idx="470">
                  <c:v>-3.5871386062442403E-4</c:v>
                </c:pt>
                <c:pt idx="471">
                  <c:v>-3.5743585508904902E-4</c:v>
                </c:pt>
                <c:pt idx="472">
                  <c:v>-3.5623848360008602E-4</c:v>
                </c:pt>
                <c:pt idx="473">
                  <c:v>-3.5504131362257702E-4</c:v>
                </c:pt>
                <c:pt idx="474">
                  <c:v>-3.53844367562213E-4</c:v>
                </c:pt>
                <c:pt idx="475">
                  <c:v>-3.5264767752211799E-4</c:v>
                </c:pt>
                <c:pt idx="476">
                  <c:v>-3.5145128441064799E-4</c:v>
                </c:pt>
                <c:pt idx="477">
                  <c:v>-3.5028726851581902E-4</c:v>
                </c:pt>
                <c:pt idx="478">
                  <c:v>-3.49373872196371E-4</c:v>
                </c:pt>
                <c:pt idx="479">
                  <c:v>-3.4817821815008799E-4</c:v>
                </c:pt>
                <c:pt idx="480">
                  <c:v>-3.4698303516023001E-4</c:v>
                </c:pt>
                <c:pt idx="481">
                  <c:v>-3.4578834437543E-4</c:v>
                </c:pt>
                <c:pt idx="482">
                  <c:v>-3.44594152891382E-4</c:v>
                </c:pt>
                <c:pt idx="483">
                  <c:v>-3.4340045557144098E-4</c:v>
                </c:pt>
                <c:pt idx="484">
                  <c:v>-3.4220723594231199E-4</c:v>
                </c:pt>
                <c:pt idx="485">
                  <c:v>-3.4101446981592997E-4</c:v>
                </c:pt>
                <c:pt idx="486">
                  <c:v>-3.3991353778574E-4</c:v>
                </c:pt>
                <c:pt idx="487">
                  <c:v>-3.3872136858828999E-4</c:v>
                </c:pt>
                <c:pt idx="488">
                  <c:v>-3.3752957699523597E-4</c:v>
                </c:pt>
                <c:pt idx="489">
                  <c:v>-3.3633814694402698E-4</c:v>
                </c:pt>
                <c:pt idx="490">
                  <c:v>-3.35147067373632E-4</c:v>
                </c:pt>
                <c:pt idx="491">
                  <c:v>-3.3395633051995201E-4</c:v>
                </c:pt>
                <c:pt idx="492">
                  <c:v>-3.3276592488613502E-4</c:v>
                </c:pt>
                <c:pt idx="493">
                  <c:v>-3.3157583147218399E-4</c:v>
                </c:pt>
                <c:pt idx="494">
                  <c:v>-3.30386022306839E-4</c:v>
                </c:pt>
                <c:pt idx="495">
                  <c:v>-3.2919646356470498E-4</c:v>
                </c:pt>
                <c:pt idx="496">
                  <c:v>-3.2820499717474801E-4</c:v>
                </c:pt>
                <c:pt idx="497">
                  <c:v>-3.2701520613496999E-4</c:v>
                </c:pt>
                <c:pt idx="498">
                  <c:v>-3.2582194789309898E-4</c:v>
                </c:pt>
                <c:pt idx="499">
                  <c:v>-3.24534716852223E-4</c:v>
                </c:pt>
                <c:pt idx="500">
                  <c:v>-3.2334483301720701E-4</c:v>
                </c:pt>
                <c:pt idx="501">
                  <c:v>-3.2220038340028599E-4</c:v>
                </c:pt>
                <c:pt idx="502">
                  <c:v>-3.2101051623703098E-4</c:v>
                </c:pt>
                <c:pt idx="503">
                  <c:v>-3.1979042851939599E-4</c:v>
                </c:pt>
                <c:pt idx="504">
                  <c:v>-3.1860060397668702E-4</c:v>
                </c:pt>
                <c:pt idx="505">
                  <c:v>-3.17410997757478E-4</c:v>
                </c:pt>
                <c:pt idx="506">
                  <c:v>-3.1622161849654298E-4</c:v>
                </c:pt>
                <c:pt idx="507">
                  <c:v>-3.1503245579313802E-4</c:v>
                </c:pt>
                <c:pt idx="508">
                  <c:v>-3.1384347655998398E-4</c:v>
                </c:pt>
                <c:pt idx="509">
                  <c:v>-3.1265462627441697E-4</c:v>
                </c:pt>
                <c:pt idx="510">
                  <c:v>-3.1146583189014003E-4</c:v>
                </c:pt>
                <c:pt idx="511">
                  <c:v>-3.1027700754375601E-4</c:v>
                </c:pt>
                <c:pt idx="512">
                  <c:v>-3.0930670179076702E-4</c:v>
                </c:pt>
                <c:pt idx="513">
                  <c:v>-3.0838825354463401E-4</c:v>
                </c:pt>
                <c:pt idx="514">
                  <c:v>-3.07198261558964E-4</c:v>
                </c:pt>
                <c:pt idx="515">
                  <c:v>-3.0600791182868798E-4</c:v>
                </c:pt>
                <c:pt idx="516">
                  <c:v>-3.0481714923704197E-4</c:v>
                </c:pt>
                <c:pt idx="517">
                  <c:v>-3.0362593797092502E-4</c:v>
                </c:pt>
                <c:pt idx="518">
                  <c:v>-3.0243426038599198E-4</c:v>
                </c:pt>
                <c:pt idx="519">
                  <c:v>-3.01242116796648E-4</c:v>
                </c:pt>
                <c:pt idx="520">
                  <c:v>-2.9979335914870098E-4</c:v>
                </c:pt>
                <c:pt idx="521">
                  <c:v>-2.9859998681960501E-4</c:v>
                </c:pt>
                <c:pt idx="522">
                  <c:v>-2.97406169672617E-4</c:v>
                </c:pt>
                <c:pt idx="523">
                  <c:v>-2.96211886381795E-4</c:v>
                </c:pt>
                <c:pt idx="524">
                  <c:v>-2.9512155868069098E-4</c:v>
                </c:pt>
                <c:pt idx="525">
                  <c:v>-2.9392585168805E-4</c:v>
                </c:pt>
                <c:pt idx="526">
                  <c:v>-2.9272951099485199E-4</c:v>
                </c:pt>
                <c:pt idx="527">
                  <c:v>-2.91532475685126E-4</c:v>
                </c:pt>
                <c:pt idx="528">
                  <c:v>-2.90334698855773E-4</c:v>
                </c:pt>
                <c:pt idx="529">
                  <c:v>-2.8913615102274401E-4</c:v>
                </c:pt>
                <c:pt idx="530">
                  <c:v>-2.8793681731726397E-4</c:v>
                </c:pt>
                <c:pt idx="531">
                  <c:v>-2.86736689118171E-4</c:v>
                </c:pt>
                <c:pt idx="532">
                  <c:v>-2.8553575179250001E-4</c:v>
                </c:pt>
                <c:pt idx="533">
                  <c:v>-2.8433398562000901E-4</c:v>
                </c:pt>
                <c:pt idx="534">
                  <c:v>-2.8313136726978901E-4</c:v>
                </c:pt>
                <c:pt idx="535">
                  <c:v>-2.8192787746812801E-4</c:v>
                </c:pt>
                <c:pt idx="536">
                  <c:v>-2.8072351050879699E-4</c:v>
                </c:pt>
                <c:pt idx="537">
                  <c:v>-2.7951828001341402E-4</c:v>
                </c:pt>
                <c:pt idx="538">
                  <c:v>-2.78312218120687E-4</c:v>
                </c:pt>
                <c:pt idx="539">
                  <c:v>-2.7724935620539198E-4</c:v>
                </c:pt>
                <c:pt idx="540">
                  <c:v>-2.7604152023318502E-4</c:v>
                </c:pt>
                <c:pt idx="541">
                  <c:v>-2.74833019810514E-4</c:v>
                </c:pt>
                <c:pt idx="542">
                  <c:v>-2.7362392132518701E-4</c:v>
                </c:pt>
                <c:pt idx="543">
                  <c:v>-2.7225933712090201E-4</c:v>
                </c:pt>
                <c:pt idx="544">
                  <c:v>-2.7104878636594E-4</c:v>
                </c:pt>
                <c:pt idx="545">
                  <c:v>-2.6983786887771298E-4</c:v>
                </c:pt>
                <c:pt idx="546">
                  <c:v>-2.6862667185755998E-4</c:v>
                </c:pt>
                <c:pt idx="547">
                  <c:v>-2.67562411520673E-4</c:v>
                </c:pt>
                <c:pt idx="548">
                  <c:v>-2.66350377404073E-4</c:v>
                </c:pt>
                <c:pt idx="549">
                  <c:v>-2.6513833159087801E-4</c:v>
                </c:pt>
                <c:pt idx="550">
                  <c:v>-2.63838218541814E-4</c:v>
                </c:pt>
                <c:pt idx="551">
                  <c:v>-2.6282362115347401E-4</c:v>
                </c:pt>
                <c:pt idx="552">
                  <c:v>-2.6161150246556598E-4</c:v>
                </c:pt>
                <c:pt idx="553">
                  <c:v>-2.60399611699587E-4</c:v>
                </c:pt>
                <c:pt idx="554">
                  <c:v>-2.5918798213261099E-4</c:v>
                </c:pt>
                <c:pt idx="555">
                  <c:v>-2.5797663766205698E-4</c:v>
                </c:pt>
                <c:pt idx="556">
                  <c:v>-2.5676559442495202E-4</c:v>
                </c:pt>
                <c:pt idx="557">
                  <c:v>-2.5555486121157299E-4</c:v>
                </c:pt>
                <c:pt idx="558">
                  <c:v>-2.5434444048037899E-4</c:v>
                </c:pt>
                <c:pt idx="559">
                  <c:v>-2.5313432905969601E-4</c:v>
                </c:pt>
                <c:pt idx="560">
                  <c:v>-2.5192451831609598E-4</c:v>
                </c:pt>
                <c:pt idx="561">
                  <c:v>-2.5071499404314302E-4</c:v>
                </c:pt>
                <c:pt idx="562">
                  <c:v>-2.4950573619558899E-4</c:v>
                </c:pt>
                <c:pt idx="563">
                  <c:v>-2.48296718004381E-4</c:v>
                </c:pt>
                <c:pt idx="564">
                  <c:v>-2.4708790549602799E-4</c:v>
                </c:pt>
                <c:pt idx="565">
                  <c:v>-2.4587925759834002E-4</c:v>
                </c:pt>
                <c:pt idx="566">
                  <c:v>-2.4467072671355403E-4</c:v>
                </c:pt>
                <c:pt idx="567">
                  <c:v>-2.43591798760944E-4</c:v>
                </c:pt>
                <c:pt idx="568">
                  <c:v>-2.4238301849045999E-4</c:v>
                </c:pt>
                <c:pt idx="569">
                  <c:v>-2.4117418041089901E-4</c:v>
                </c:pt>
                <c:pt idx="570">
                  <c:v>-2.3996522612708301E-4</c:v>
                </c:pt>
                <c:pt idx="571">
                  <c:v>-2.3860579462413599E-4</c:v>
                </c:pt>
                <c:pt idx="572">
                  <c:v>-2.37396196299106E-4</c:v>
                </c:pt>
                <c:pt idx="573">
                  <c:v>-2.3618635719072201E-4</c:v>
                </c:pt>
                <c:pt idx="574">
                  <c:v>-2.3497625564888801E-4</c:v>
                </c:pt>
                <c:pt idx="575">
                  <c:v>-2.3376587386985301E-4</c:v>
                </c:pt>
                <c:pt idx="576">
                  <c:v>-2.32555191609919E-4</c:v>
                </c:pt>
                <c:pt idx="577">
                  <c:v>-2.31344179714094E-4</c:v>
                </c:pt>
                <c:pt idx="578">
                  <c:v>-2.3013279890531801E-4</c:v>
                </c:pt>
                <c:pt idx="579">
                  <c:v>-2.28833665502184E-4</c:v>
                </c:pt>
                <c:pt idx="580">
                  <c:v>-2.27612979283747E-4</c:v>
                </c:pt>
                <c:pt idx="581">
                  <c:v>-2.2639959942095199E-4</c:v>
                </c:pt>
                <c:pt idx="582">
                  <c:v>-2.25185665126171E-4</c:v>
                </c:pt>
                <c:pt idx="583">
                  <c:v>-2.2397114934709101E-4</c:v>
                </c:pt>
                <c:pt idx="584">
                  <c:v>-2.22756037466625E-4</c:v>
                </c:pt>
                <c:pt idx="585">
                  <c:v>-2.21540327445457E-4</c:v>
                </c:pt>
                <c:pt idx="586">
                  <c:v>-2.2032402686402499E-4</c:v>
                </c:pt>
                <c:pt idx="587">
                  <c:v>-2.1910715367238099E-4</c:v>
                </c:pt>
                <c:pt idx="588">
                  <c:v>-2.17889735002847E-4</c:v>
                </c:pt>
                <c:pt idx="589">
                  <c:v>-2.16671804636934E-4</c:v>
                </c:pt>
                <c:pt idx="590">
                  <c:v>-2.15453398802819E-4</c:v>
                </c:pt>
                <c:pt idx="591">
                  <c:v>-2.1423454806583899E-4</c:v>
                </c:pt>
                <c:pt idx="592">
                  <c:v>-2.13015275676326E-4</c:v>
                </c:pt>
                <c:pt idx="593">
                  <c:v>-2.1179559327689799E-4</c:v>
                </c:pt>
                <c:pt idx="594">
                  <c:v>-2.10575503446682E-4</c:v>
                </c:pt>
                <c:pt idx="595">
                  <c:v>-2.0924782912069801E-4</c:v>
                </c:pt>
                <c:pt idx="596">
                  <c:v>-2.0802657825386099E-4</c:v>
                </c:pt>
                <c:pt idx="597">
                  <c:v>-2.06804936680048E-4</c:v>
                </c:pt>
                <c:pt idx="598">
                  <c:v>-2.05582936797375E-4</c:v>
                </c:pt>
                <c:pt idx="599">
                  <c:v>-2.04360626008444E-4</c:v>
                </c:pt>
                <c:pt idx="600">
                  <c:v>-2.03116192414544E-4</c:v>
                </c:pt>
                <c:pt idx="601">
                  <c:v>-2.0189324655464299E-4</c:v>
                </c:pt>
                <c:pt idx="602">
                  <c:v>-2.00670173680871E-4</c:v>
                </c:pt>
                <c:pt idx="603">
                  <c:v>-1.9944702846954701E-4</c:v>
                </c:pt>
                <c:pt idx="604">
                  <c:v>-1.9822385774975699E-4</c:v>
                </c:pt>
                <c:pt idx="605">
                  <c:v>-1.97095585099241E-4</c:v>
                </c:pt>
                <c:pt idx="606">
                  <c:v>-1.95872154159722E-4</c:v>
                </c:pt>
                <c:pt idx="607">
                  <c:v>-1.94648785372187E-4</c:v>
                </c:pt>
                <c:pt idx="608">
                  <c:v>-1.9342549443936201E-4</c:v>
                </c:pt>
                <c:pt idx="609">
                  <c:v>-1.9220229231746501E-4</c:v>
                </c:pt>
                <c:pt idx="610">
                  <c:v>-1.9097918612229201E-4</c:v>
                </c:pt>
                <c:pt idx="611">
                  <c:v>-1.89756180585719E-4</c:v>
                </c:pt>
                <c:pt idx="612">
                  <c:v>-1.8853327810323299E-4</c:v>
                </c:pt>
                <c:pt idx="613">
                  <c:v>-1.87310478937734E-4</c:v>
                </c:pt>
                <c:pt idx="614">
                  <c:v>-1.8608778210854699E-4</c:v>
                </c:pt>
                <c:pt idx="615">
                  <c:v>-1.85046582051161E-4</c:v>
                </c:pt>
                <c:pt idx="616">
                  <c:v>-1.8382378719370801E-4</c:v>
                </c:pt>
                <c:pt idx="617">
                  <c:v>-1.8260108199597499E-4</c:v>
                </c:pt>
                <c:pt idx="618">
                  <c:v>-1.81552220994306E-4</c:v>
                </c:pt>
                <c:pt idx="619">
                  <c:v>-1.8032950334048901E-4</c:v>
                </c:pt>
                <c:pt idx="620">
                  <c:v>-1.7923778399052699E-4</c:v>
                </c:pt>
                <c:pt idx="621">
                  <c:v>-1.7795262483179499E-4</c:v>
                </c:pt>
                <c:pt idx="622">
                  <c:v>-1.76729367370369E-4</c:v>
                </c:pt>
                <c:pt idx="623">
                  <c:v>-1.7550612296387701E-4</c:v>
                </c:pt>
                <c:pt idx="624">
                  <c:v>-1.7428287072981401E-4</c:v>
                </c:pt>
                <c:pt idx="625">
                  <c:v>-1.73059586840085E-4</c:v>
                </c:pt>
                <c:pt idx="626">
                  <c:v>-1.7183624273895901E-4</c:v>
                </c:pt>
                <c:pt idx="627">
                  <c:v>-1.7061280469532299E-4</c:v>
                </c:pt>
                <c:pt idx="628">
                  <c:v>-1.6938923380118101E-4</c:v>
                </c:pt>
                <c:pt idx="629">
                  <c:v>-1.68165486160283E-4</c:v>
                </c:pt>
                <c:pt idx="630">
                  <c:v>-1.67036132477306E-4</c:v>
                </c:pt>
                <c:pt idx="631">
                  <c:v>-1.6581172589115001E-4</c:v>
                </c:pt>
                <c:pt idx="632">
                  <c:v>-1.64587001698682E-4</c:v>
                </c:pt>
                <c:pt idx="633">
                  <c:v>-1.63361922557994E-4</c:v>
                </c:pt>
                <c:pt idx="634">
                  <c:v>-1.6213646615723099E-4</c:v>
                </c:pt>
                <c:pt idx="635">
                  <c:v>-1.60910630153924E-4</c:v>
                </c:pt>
                <c:pt idx="636">
                  <c:v>-1.5968443151896699E-4</c:v>
                </c:pt>
                <c:pt idx="637">
                  <c:v>-1.58457904744407E-4</c:v>
                </c:pt>
                <c:pt idx="638">
                  <c:v>-1.5723109461287301E-4</c:v>
                </c:pt>
                <c:pt idx="639">
                  <c:v>-1.5591050782073199E-4</c:v>
                </c:pt>
                <c:pt idx="640">
                  <c:v>-1.54657798864045E-4</c:v>
                </c:pt>
                <c:pt idx="641">
                  <c:v>-1.53429693948241E-4</c:v>
                </c:pt>
                <c:pt idx="642">
                  <c:v>-1.5220146820220501E-4</c:v>
                </c:pt>
                <c:pt idx="643">
                  <c:v>-1.5097314243934701E-4</c:v>
                </c:pt>
                <c:pt idx="644">
                  <c:v>-1.4971468250906699E-4</c:v>
                </c:pt>
                <c:pt idx="645">
                  <c:v>-1.4848583946918301E-4</c:v>
                </c:pt>
                <c:pt idx="646">
                  <c:v>-1.4725690582820001E-4</c:v>
                </c:pt>
                <c:pt idx="647">
                  <c:v>-1.4602786878963899E-4</c:v>
                </c:pt>
                <c:pt idx="648">
                  <c:v>-1.44798708541853E-4</c:v>
                </c:pt>
                <c:pt idx="649">
                  <c:v>-1.4356939914313699E-4</c:v>
                </c:pt>
                <c:pt idx="650">
                  <c:v>-1.4233990949678201E-4</c:v>
                </c:pt>
                <c:pt idx="651">
                  <c:v>-1.41278938857381E-4</c:v>
                </c:pt>
                <c:pt idx="652">
                  <c:v>-1.3988999336053099E-4</c:v>
                </c:pt>
                <c:pt idx="653">
                  <c:v>-1.3865917348301101E-4</c:v>
                </c:pt>
                <c:pt idx="654">
                  <c:v>-1.3742809053081699E-4</c:v>
                </c:pt>
                <c:pt idx="655">
                  <c:v>-1.3619676100378299E-4</c:v>
                </c:pt>
                <c:pt idx="656">
                  <c:v>-1.3496521994743201E-4</c:v>
                </c:pt>
                <c:pt idx="657">
                  <c:v>-1.3373351875710799E-4</c:v>
                </c:pt>
                <c:pt idx="658">
                  <c:v>-1.32501717107276E-4</c:v>
                </c:pt>
                <c:pt idx="659">
                  <c:v>-1.3126987716901599E-4</c:v>
                </c:pt>
                <c:pt idx="660">
                  <c:v>-1.3003805846084301E-4</c:v>
                </c:pt>
                <c:pt idx="661">
                  <c:v>-1.28806314372094E-4</c:v>
                </c:pt>
                <c:pt idx="662">
                  <c:v>-1.2757469127629601E-4</c:v>
                </c:pt>
                <c:pt idx="663">
                  <c:v>-1.2634322942082501E-4</c:v>
                </c:pt>
                <c:pt idx="664">
                  <c:v>-1.2511196283715201E-4</c:v>
                </c:pt>
                <c:pt idx="665">
                  <c:v>-1.23880920995741E-4</c:v>
                </c:pt>
                <c:pt idx="666">
                  <c:v>-1.2265012932683001E-4</c:v>
                </c:pt>
                <c:pt idx="667">
                  <c:v>-1.2141961020166599E-4</c:v>
                </c:pt>
                <c:pt idx="668">
                  <c:v>-1.20189383737955E-4</c:v>
                </c:pt>
                <c:pt idx="669">
                  <c:v>-1.1895946793036799E-4</c:v>
                </c:pt>
                <c:pt idx="670">
                  <c:v>-1.1772987927680899E-4</c:v>
                </c:pt>
                <c:pt idx="671">
                  <c:v>-1.16500632843237E-4</c:v>
                </c:pt>
                <c:pt idx="672">
                  <c:v>-1.1527174264441701E-4</c:v>
                </c:pt>
                <c:pt idx="673">
                  <c:v>-1.14043221816491E-4</c:v>
                </c:pt>
                <c:pt idx="674">
                  <c:v>-1.12815082503098E-4</c:v>
                </c:pt>
                <c:pt idx="675">
                  <c:v>-1.11587336069485E-4</c:v>
                </c:pt>
                <c:pt idx="676">
                  <c:v>-1.10359993021478E-4</c:v>
                </c:pt>
                <c:pt idx="677">
                  <c:v>-1.0913306310700299E-4</c:v>
                </c:pt>
                <c:pt idx="678">
                  <c:v>-1.07906555526398E-4</c:v>
                </c:pt>
                <c:pt idx="679">
                  <c:v>-1.06719871451258E-4</c:v>
                </c:pt>
                <c:pt idx="680">
                  <c:v>-1.05494025468532E-4</c:v>
                </c:pt>
                <c:pt idx="681">
                  <c:v>-1.04268624670922E-4</c:v>
                </c:pt>
                <c:pt idx="682">
                  <c:v>-1.03043674798742E-4</c:v>
                </c:pt>
                <c:pt idx="683">
                  <c:v>-1.0181918071623401E-4</c:v>
                </c:pt>
                <c:pt idx="684">
                  <c:v>-1.005951464024E-4</c:v>
                </c:pt>
                <c:pt idx="685">
                  <c:v>-9.9243562598963495E-5</c:v>
                </c:pt>
                <c:pt idx="686">
                  <c:v>-9.8020119676191307E-5</c:v>
                </c:pt>
                <c:pt idx="687">
                  <c:v>-9.6797142044513604E-5</c:v>
                </c:pt>
                <c:pt idx="688">
                  <c:v>-9.5574629129013402E-5</c:v>
                </c:pt>
                <c:pt idx="689">
                  <c:v>-9.4352578382095101E-5</c:v>
                </c:pt>
                <c:pt idx="690">
                  <c:v>-9.31309854705795E-5</c:v>
                </c:pt>
                <c:pt idx="691">
                  <c:v>-9.1909844260696405E-5</c:v>
                </c:pt>
                <c:pt idx="692">
                  <c:v>-9.0689145759653301E-5</c:v>
                </c:pt>
                <c:pt idx="693">
                  <c:v>-8.9468879237693304E-5</c:v>
                </c:pt>
                <c:pt idx="694">
                  <c:v>-8.8249030510735406E-5</c:v>
                </c:pt>
                <c:pt idx="695">
                  <c:v>-8.70295816855085E-5</c:v>
                </c:pt>
                <c:pt idx="696">
                  <c:v>-8.5810511123772504E-5</c:v>
                </c:pt>
                <c:pt idx="697">
                  <c:v>-8.4591792251877197E-5</c:v>
                </c:pt>
                <c:pt idx="698">
                  <c:v>-8.3373392803550499E-5</c:v>
                </c:pt>
                <c:pt idx="699">
                  <c:v>-8.2155273962990804E-5</c:v>
                </c:pt>
                <c:pt idx="700">
                  <c:v>-8.0937389374153201E-5</c:v>
                </c:pt>
                <c:pt idx="701">
                  <c:v>-7.9719684120708705E-5</c:v>
                </c:pt>
                <c:pt idx="702">
                  <c:v>-7.8502093898655996E-5</c:v>
                </c:pt>
                <c:pt idx="703">
                  <c:v>-7.72845452784893E-5</c:v>
                </c:pt>
                <c:pt idx="704">
                  <c:v>-7.6066955984924306E-5</c:v>
                </c:pt>
                <c:pt idx="705">
                  <c:v>-7.4849235899919906E-5</c:v>
                </c:pt>
                <c:pt idx="706">
                  <c:v>-7.3631290807487507E-5</c:v>
                </c:pt>
                <c:pt idx="707">
                  <c:v>-7.2237708917264999E-5</c:v>
                </c:pt>
                <c:pt idx="708">
                  <c:v>-7.0847024108944599E-5</c:v>
                </c:pt>
                <c:pt idx="709">
                  <c:v>-6.9627196902420193E-5</c:v>
                </c:pt>
                <c:pt idx="710">
                  <c:v>-6.8406768247503098E-5</c:v>
                </c:pt>
                <c:pt idx="711">
                  <c:v>-6.7185650673426802E-5</c:v>
                </c:pt>
                <c:pt idx="712">
                  <c:v>-6.5963758939592397E-5</c:v>
                </c:pt>
                <c:pt idx="713">
                  <c:v>-6.4741010611372901E-5</c:v>
                </c:pt>
                <c:pt idx="714">
                  <c:v>-6.3517332267807095E-5</c:v>
                </c:pt>
                <c:pt idx="715">
                  <c:v>-6.2292671173847097E-5</c:v>
                </c:pt>
                <c:pt idx="716">
                  <c:v>-6.1067001238356697E-5</c:v>
                </c:pt>
                <c:pt idx="717">
                  <c:v>-5.9929535312077497E-5</c:v>
                </c:pt>
                <c:pt idx="718">
                  <c:v>-5.8701373778562198E-5</c:v>
                </c:pt>
                <c:pt idx="719">
                  <c:v>-5.74164513168289E-5</c:v>
                </c:pt>
                <c:pt idx="720">
                  <c:v>-5.61862914297247E-5</c:v>
                </c:pt>
                <c:pt idx="721">
                  <c:v>-5.4955465194171302E-5</c:v>
                </c:pt>
                <c:pt idx="722">
                  <c:v>-5.3724090487794798E-5</c:v>
                </c:pt>
                <c:pt idx="723">
                  <c:v>-5.2492279806502497E-5</c:v>
                </c:pt>
                <c:pt idx="724">
                  <c:v>-5.1260134741525501E-5</c:v>
                </c:pt>
                <c:pt idx="725">
                  <c:v>-5.0027741966381903E-5</c:v>
                </c:pt>
                <c:pt idx="726">
                  <c:v>-4.87951730270904E-5</c:v>
                </c:pt>
                <c:pt idx="727">
                  <c:v>-4.7562484954157699E-5</c:v>
                </c:pt>
                <c:pt idx="728">
                  <c:v>-4.6329722965599797E-5</c:v>
                </c:pt>
                <c:pt idx="729">
                  <c:v>-4.4869386269045998E-5</c:v>
                </c:pt>
                <c:pt idx="730">
                  <c:v>-4.3636037507368E-5</c:v>
                </c:pt>
                <c:pt idx="731">
                  <c:v>-4.2402691842742802E-5</c:v>
                </c:pt>
                <c:pt idx="732">
                  <c:v>-4.1169360287270102E-5</c:v>
                </c:pt>
                <c:pt idx="733">
                  <c:v>-3.9936048504476699E-5</c:v>
                </c:pt>
                <c:pt idx="734">
                  <c:v>-3.8702757044852597E-5</c:v>
                </c:pt>
                <c:pt idx="735">
                  <c:v>-3.7469481375601601E-5</c:v>
                </c:pt>
                <c:pt idx="736">
                  <c:v>-3.6236212432691199E-5</c:v>
                </c:pt>
                <c:pt idx="737">
                  <c:v>-3.5002935889498801E-5</c:v>
                </c:pt>
                <c:pt idx="738">
                  <c:v>-3.3769632042272802E-5</c:v>
                </c:pt>
                <c:pt idx="739">
                  <c:v>-3.2514983894360401E-5</c:v>
                </c:pt>
                <c:pt idx="740">
                  <c:v>-3.1281222587791102E-5</c:v>
                </c:pt>
                <c:pt idx="741">
                  <c:v>-3.00473352036917E-5</c:v>
                </c:pt>
                <c:pt idx="742">
                  <c:v>-2.8813274885670599E-5</c:v>
                </c:pt>
                <c:pt idx="743">
                  <c:v>-2.7687924751162799E-5</c:v>
                </c:pt>
                <c:pt idx="744">
                  <c:v>-2.64531675676015E-5</c:v>
                </c:pt>
                <c:pt idx="745">
                  <c:v>-2.5218066403679601E-5</c:v>
                </c:pt>
                <c:pt idx="746">
                  <c:v>-2.3982566638801701E-5</c:v>
                </c:pt>
                <c:pt idx="747">
                  <c:v>-2.2746623647581001E-5</c:v>
                </c:pt>
                <c:pt idx="748">
                  <c:v>-2.1510207743882199E-5</c:v>
                </c:pt>
                <c:pt idx="749">
                  <c:v>-2.0273304530104202E-5</c:v>
                </c:pt>
                <c:pt idx="750">
                  <c:v>-1.90359141297689E-5</c:v>
                </c:pt>
                <c:pt idx="751">
                  <c:v>-1.77980473076152E-5</c:v>
                </c:pt>
                <c:pt idx="752">
                  <c:v>-1.65597245305505E-5</c:v>
                </c:pt>
                <c:pt idx="753">
                  <c:v>-1.5469639633282301E-5</c:v>
                </c:pt>
                <c:pt idx="754">
                  <c:v>-1.42301840300851E-5</c:v>
                </c:pt>
                <c:pt idx="755">
                  <c:v>-1.29903859022652E-5</c:v>
                </c:pt>
                <c:pt idx="756">
                  <c:v>-1.17503029705044E-5</c:v>
                </c:pt>
                <c:pt idx="757">
                  <c:v>-1.05100007314911E-5</c:v>
                </c:pt>
                <c:pt idx="758">
                  <c:v>-9.2695469820801796E-6</c:v>
                </c:pt>
                <c:pt idx="759">
                  <c:v>-8.0290073085176408E-6</c:v>
                </c:pt>
                <c:pt idx="760">
                  <c:v>-6.7884405851169196E-6</c:v>
                </c:pt>
                <c:pt idx="761">
                  <c:v>-5.5478985653614498E-6</c:v>
                </c:pt>
                <c:pt idx="762">
                  <c:v>-4.3074250959149198E-6</c:v>
                </c:pt>
                <c:pt idx="763">
                  <c:v>-3.0670574482821302E-6</c:v>
                </c:pt>
                <c:pt idx="764">
                  <c:v>-1.82682587283404E-6</c:v>
                </c:pt>
                <c:pt idx="765">
                  <c:v>-5.8675541080720204E-7</c:v>
                </c:pt>
                <c:pt idx="766">
                  <c:v>6.5313305088888704E-7</c:v>
                </c:pt>
                <c:pt idx="767">
                  <c:v>1.8928220185770699E-6</c:v>
                </c:pt>
                <c:pt idx="768">
                  <c:v>3.1322967226159198E-6</c:v>
                </c:pt>
                <c:pt idx="769">
                  <c:v>4.3715446306394098E-6</c:v>
                </c:pt>
                <c:pt idx="770">
                  <c:v>5.6105546173543496E-6</c:v>
                </c:pt>
                <c:pt idx="771">
                  <c:v>6.8493172180430498E-6</c:v>
                </c:pt>
                <c:pt idx="772">
                  <c:v>8.0878241050003705E-6</c:v>
                </c:pt>
                <c:pt idx="773">
                  <c:v>9.3260676648004597E-6</c:v>
                </c:pt>
                <c:pt idx="774">
                  <c:v>1.0564041286699E-5</c:v>
                </c:pt>
                <c:pt idx="775">
                  <c:v>1.1801739106386301E-5</c:v>
                </c:pt>
                <c:pt idx="776">
                  <c:v>1.30391557887225E-5</c:v>
                </c:pt>
                <c:pt idx="777">
                  <c:v>1.42762869523662E-5</c:v>
                </c:pt>
                <c:pt idx="778">
                  <c:v>1.5513128418885601E-5</c:v>
                </c:pt>
                <c:pt idx="779">
                  <c:v>1.67496765008764E-5</c:v>
                </c:pt>
                <c:pt idx="780">
                  <c:v>1.7985928159349401E-5</c:v>
                </c:pt>
                <c:pt idx="781">
                  <c:v>1.9221880654721799E-5</c:v>
                </c:pt>
                <c:pt idx="782">
                  <c:v>2.04575319544974E-5</c:v>
                </c:pt>
                <c:pt idx="783">
                  <c:v>2.1692880675096801E-5</c:v>
                </c:pt>
                <c:pt idx="784">
                  <c:v>2.2927926140900799E-5</c:v>
                </c:pt>
                <c:pt idx="785">
                  <c:v>2.4162668530059599E-5</c:v>
                </c:pt>
                <c:pt idx="786">
                  <c:v>2.53971087014362E-5</c:v>
                </c:pt>
                <c:pt idx="787">
                  <c:v>2.6631248699889099E-5</c:v>
                </c:pt>
                <c:pt idx="788">
                  <c:v>2.7865091630735699E-5</c:v>
                </c:pt>
                <c:pt idx="789">
                  <c:v>2.9098642229330899E-5</c:v>
                </c:pt>
                <c:pt idx="790">
                  <c:v>3.0331906761393501E-5</c:v>
                </c:pt>
                <c:pt idx="791">
                  <c:v>3.1564893325321598E-5</c:v>
                </c:pt>
                <c:pt idx="792">
                  <c:v>3.27976122850456E-5</c:v>
                </c:pt>
                <c:pt idx="793">
                  <c:v>3.4030077029072097E-5</c:v>
                </c:pt>
                <c:pt idx="794">
                  <c:v>3.5262304315231003E-5</c:v>
                </c:pt>
                <c:pt idx="795">
                  <c:v>3.65316988012373E-5</c:v>
                </c:pt>
                <c:pt idx="796">
                  <c:v>3.7763824276019101E-5</c:v>
                </c:pt>
                <c:pt idx="797">
                  <c:v>3.8995790874395503E-5</c:v>
                </c:pt>
                <c:pt idx="798">
                  <c:v>4.0227637063620003E-5</c:v>
                </c:pt>
                <c:pt idx="799">
                  <c:v>4.1459409458671298E-5</c:v>
                </c:pt>
                <c:pt idx="800">
                  <c:v>4.2691163295595601E-5</c:v>
                </c:pt>
                <c:pt idx="801">
                  <c:v>4.3922962726302999E-5</c:v>
                </c:pt>
                <c:pt idx="802">
                  <c:v>4.5154880208742599E-5</c:v>
                </c:pt>
                <c:pt idx="803">
                  <c:v>4.6386994618170098E-5</c:v>
                </c:pt>
                <c:pt idx="804">
                  <c:v>4.76193865283857E-5</c:v>
                </c:pt>
                <c:pt idx="805">
                  <c:v>4.8852130787487298E-5</c:v>
                </c:pt>
                <c:pt idx="806">
                  <c:v>5.0085291103923402E-5</c:v>
                </c:pt>
                <c:pt idx="807">
                  <c:v>5.1318908394899001E-5</c:v>
                </c:pt>
                <c:pt idx="808">
                  <c:v>5.25529981963916E-5</c:v>
                </c:pt>
                <c:pt idx="809">
                  <c:v>5.3787544705851698E-5</c:v>
                </c:pt>
                <c:pt idx="810">
                  <c:v>5.50225055992428E-5</c:v>
                </c:pt>
                <c:pt idx="811">
                  <c:v>5.6257818269283901E-5</c:v>
                </c:pt>
                <c:pt idx="812">
                  <c:v>5.7493409254060802E-5</c:v>
                </c:pt>
                <c:pt idx="813">
                  <c:v>5.87292047811992E-5</c:v>
                </c:pt>
                <c:pt idx="814">
                  <c:v>5.9965137255563698E-5</c:v>
                </c:pt>
                <c:pt idx="815">
                  <c:v>6.1201150260726996E-5</c:v>
                </c:pt>
                <c:pt idx="816">
                  <c:v>6.2437199900752796E-5</c:v>
                </c:pt>
                <c:pt idx="817">
                  <c:v>6.3519610682609705E-5</c:v>
                </c:pt>
                <c:pt idx="818">
                  <c:v>6.4755848970861397E-5</c:v>
                </c:pt>
                <c:pt idx="819">
                  <c:v>6.5981174386759201E-5</c:v>
                </c:pt>
                <c:pt idx="820">
                  <c:v>6.7217745602824602E-5</c:v>
                </c:pt>
                <c:pt idx="821">
                  <c:v>6.8454320924314906E-5</c:v>
                </c:pt>
                <c:pt idx="822">
                  <c:v>6.9690925350741201E-5</c:v>
                </c:pt>
                <c:pt idx="823">
                  <c:v>7.0927592198092004E-5</c:v>
                </c:pt>
                <c:pt idx="824">
                  <c:v>7.2164360914724195E-5</c:v>
                </c:pt>
                <c:pt idx="825">
                  <c:v>7.33251248877766E-5</c:v>
                </c:pt>
                <c:pt idx="826">
                  <c:v>7.4562589607877504E-5</c:v>
                </c:pt>
                <c:pt idx="827">
                  <c:v>7.5800273062891403E-5</c:v>
                </c:pt>
                <c:pt idx="828">
                  <c:v>7.7038196114993402E-5</c:v>
                </c:pt>
                <c:pt idx="829">
                  <c:v>7.8276362664562397E-5</c:v>
                </c:pt>
                <c:pt idx="830">
                  <c:v>7.9642812175846305E-5</c:v>
                </c:pt>
                <c:pt idx="831">
                  <c:v>8.0881811788289097E-5</c:v>
                </c:pt>
                <c:pt idx="832">
                  <c:v>8.21209844857837E-5</c:v>
                </c:pt>
                <c:pt idx="833">
                  <c:v>8.3360298447205901E-5</c:v>
                </c:pt>
                <c:pt idx="834">
                  <c:v>8.4599728025521197E-5</c:v>
                </c:pt>
                <c:pt idx="835">
                  <c:v>8.5839256446561404E-5</c:v>
                </c:pt>
                <c:pt idx="836">
                  <c:v>8.7078878327121194E-5</c:v>
                </c:pt>
                <c:pt idx="837">
                  <c:v>8.8318600053062906E-5</c:v>
                </c:pt>
                <c:pt idx="838">
                  <c:v>8.9558438773108205E-5</c:v>
                </c:pt>
                <c:pt idx="839">
                  <c:v>9.0798420657895799E-5</c:v>
                </c:pt>
                <c:pt idx="840">
                  <c:v>9.20385791510985E-5</c:v>
                </c:pt>
                <c:pt idx="841">
                  <c:v>9.3278951550450803E-5</c:v>
                </c:pt>
                <c:pt idx="842">
                  <c:v>9.4519573904321494E-5</c:v>
                </c:pt>
                <c:pt idx="843">
                  <c:v>9.5760475583553704E-5</c:v>
                </c:pt>
                <c:pt idx="844">
                  <c:v>9.7001673339225998E-5</c:v>
                </c:pt>
                <c:pt idx="845">
                  <c:v>9.8243166759969794E-5</c:v>
                </c:pt>
                <c:pt idx="846">
                  <c:v>9.9689503041388601E-5</c:v>
                </c:pt>
                <c:pt idx="847">
                  <c:v>1.00931862264755E-4</c:v>
                </c:pt>
                <c:pt idx="848">
                  <c:v>1.0217442665611999E-4</c:v>
                </c:pt>
                <c:pt idx="849">
                  <c:v>1.03417153155006E-4</c:v>
                </c:pt>
                <c:pt idx="850">
                  <c:v>1.04660002071618E-4</c:v>
                </c:pt>
                <c:pt idx="851">
                  <c:v>1.05902939941763E-4</c:v>
                </c:pt>
                <c:pt idx="852">
                  <c:v>1.07145941146557E-4</c:v>
                </c:pt>
                <c:pt idx="853">
                  <c:v>1.08388987685649E-4</c:v>
                </c:pt>
                <c:pt idx="854">
                  <c:v>1.09632069332936E-4</c:v>
                </c:pt>
                <c:pt idx="855">
                  <c:v>1.10875182721789E-4</c:v>
                </c:pt>
                <c:pt idx="856">
                  <c:v>1.12118330875999E-4</c:v>
                </c:pt>
                <c:pt idx="857">
                  <c:v>1.1336152299259001E-4</c:v>
                </c:pt>
                <c:pt idx="858">
                  <c:v>1.1460477412896401E-4</c:v>
                </c:pt>
                <c:pt idx="859">
                  <c:v>1.15848105174861E-4</c:v>
                </c:pt>
                <c:pt idx="860">
                  <c:v>1.17091543009981E-4</c:v>
                </c:pt>
                <c:pt idx="861">
                  <c:v>1.18335120512456E-4</c:v>
                </c:pt>
                <c:pt idx="862">
                  <c:v>1.19578874919738E-4</c:v>
                </c:pt>
                <c:pt idx="863">
                  <c:v>1.20822846497575E-4</c:v>
                </c:pt>
                <c:pt idx="864">
                  <c:v>1.2206707598325199E-4</c:v>
                </c:pt>
                <c:pt idx="865">
                  <c:v>1.23311599139595E-4</c:v>
                </c:pt>
                <c:pt idx="866">
                  <c:v>1.2456294694129501E-4</c:v>
                </c:pt>
                <c:pt idx="867">
                  <c:v>1.2580845760867799E-4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F4F-4678-AABC-270049F8E400}"/>
            </c:ext>
          </c:extLst>
        </c:ser>
        <c:ser>
          <c:idx val="6"/>
          <c:order val="5"/>
          <c:tx>
            <c:strRef>
              <c:f>'AVG Y space_charge'!$O$1</c:f>
              <c:strCache>
                <c:ptCount val="1"/>
                <c:pt idx="0">
                  <c:v>-6.0mm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'AVG Y space_charge'!$O$3:$O$870</c:f>
              <c:numCache>
                <c:formatCode>0.00E+00</c:formatCode>
                <c:ptCount val="868"/>
                <c:pt idx="0">
                  <c:v>2.1084309247634899E-3</c:v>
                </c:pt>
                <c:pt idx="1">
                  <c:v>2.25819646703216E-3</c:v>
                </c:pt>
                <c:pt idx="2">
                  <c:v>2.41585185005774E-3</c:v>
                </c:pt>
                <c:pt idx="3">
                  <c:v>2.5831400330087202E-3</c:v>
                </c:pt>
                <c:pt idx="4">
                  <c:v>2.75832409963169E-3</c:v>
                </c:pt>
                <c:pt idx="5">
                  <c:v>2.9369109861279198E-3</c:v>
                </c:pt>
                <c:pt idx="6">
                  <c:v>3.1237691145624201E-3</c:v>
                </c:pt>
                <c:pt idx="7">
                  <c:v>3.3162170135585399E-3</c:v>
                </c:pt>
                <c:pt idx="8">
                  <c:v>3.51590164388437E-3</c:v>
                </c:pt>
                <c:pt idx="9">
                  <c:v>3.72492266268416E-3</c:v>
                </c:pt>
                <c:pt idx="10">
                  <c:v>3.9379537496155199E-3</c:v>
                </c:pt>
                <c:pt idx="11">
                  <c:v>4.16051838600239E-3</c:v>
                </c:pt>
                <c:pt idx="12">
                  <c:v>4.38982026114522E-3</c:v>
                </c:pt>
                <c:pt idx="13">
                  <c:v>4.6317614675874296E-3</c:v>
                </c:pt>
                <c:pt idx="14">
                  <c:v>4.8736572107499201E-3</c:v>
                </c:pt>
                <c:pt idx="15">
                  <c:v>5.1218555784286303E-3</c:v>
                </c:pt>
                <c:pt idx="16">
                  <c:v>5.3782158983291702E-3</c:v>
                </c:pt>
                <c:pt idx="17">
                  <c:v>5.6524047344173201E-3</c:v>
                </c:pt>
                <c:pt idx="18">
                  <c:v>5.9338039814437098E-3</c:v>
                </c:pt>
                <c:pt idx="19">
                  <c:v>6.2175452927444802E-3</c:v>
                </c:pt>
                <c:pt idx="20">
                  <c:v>6.5212514601846201E-3</c:v>
                </c:pt>
                <c:pt idx="21">
                  <c:v>6.8272746265693003E-3</c:v>
                </c:pt>
                <c:pt idx="22">
                  <c:v>7.1387339672133602E-3</c:v>
                </c:pt>
                <c:pt idx="23">
                  <c:v>7.4566252588147601E-3</c:v>
                </c:pt>
                <c:pt idx="24">
                  <c:v>7.78366774026297E-3</c:v>
                </c:pt>
                <c:pt idx="25">
                  <c:v>8.11529666850116E-3</c:v>
                </c:pt>
                <c:pt idx="26">
                  <c:v>8.45263915783547E-3</c:v>
                </c:pt>
                <c:pt idx="27">
                  <c:v>8.8140672320521102E-3</c:v>
                </c:pt>
                <c:pt idx="28">
                  <c:v>9.1892711012660604E-3</c:v>
                </c:pt>
                <c:pt idx="29">
                  <c:v>9.5639904814768997E-3</c:v>
                </c:pt>
                <c:pt idx="30">
                  <c:v>9.9602080510787401E-3</c:v>
                </c:pt>
                <c:pt idx="31">
                  <c:v>1.03592878040369E-2</c:v>
                </c:pt>
                <c:pt idx="32">
                  <c:v>1.07519087874785E-2</c:v>
                </c:pt>
                <c:pt idx="33">
                  <c:v>1.11668395292105E-2</c:v>
                </c:pt>
                <c:pt idx="34">
                  <c:v>1.15760669833419E-2</c:v>
                </c:pt>
                <c:pt idx="35">
                  <c:v>1.2025177257700101E-2</c:v>
                </c:pt>
                <c:pt idx="36">
                  <c:v>1.24685683173919E-2</c:v>
                </c:pt>
                <c:pt idx="37">
                  <c:v>1.29197073738454E-2</c:v>
                </c:pt>
                <c:pt idx="38">
                  <c:v>1.33916772282969E-2</c:v>
                </c:pt>
                <c:pt idx="39">
                  <c:v>1.38526013831149E-2</c:v>
                </c:pt>
                <c:pt idx="40">
                  <c:v>1.43287533235929E-2</c:v>
                </c:pt>
                <c:pt idx="41">
                  <c:v>1.48148427828494E-2</c:v>
                </c:pt>
                <c:pt idx="42">
                  <c:v>1.53139685867423E-2</c:v>
                </c:pt>
                <c:pt idx="43">
                  <c:v>1.5820129071663198E-2</c:v>
                </c:pt>
                <c:pt idx="44">
                  <c:v>1.63363072092877E-2</c:v>
                </c:pt>
                <c:pt idx="45">
                  <c:v>1.68625199010322E-2</c:v>
                </c:pt>
                <c:pt idx="46">
                  <c:v>1.7405807161977399E-2</c:v>
                </c:pt>
                <c:pt idx="47">
                  <c:v>1.7974174468875601E-2</c:v>
                </c:pt>
                <c:pt idx="48">
                  <c:v>1.85202659439943E-2</c:v>
                </c:pt>
                <c:pt idx="49">
                  <c:v>1.9095116341772099E-2</c:v>
                </c:pt>
                <c:pt idx="50">
                  <c:v>1.9656560594874899E-2</c:v>
                </c:pt>
                <c:pt idx="51">
                  <c:v>2.0247724674890898E-2</c:v>
                </c:pt>
                <c:pt idx="52">
                  <c:v>2.0853493494037902E-2</c:v>
                </c:pt>
                <c:pt idx="53">
                  <c:v>2.1456706158034401E-2</c:v>
                </c:pt>
                <c:pt idx="54">
                  <c:v>2.2078777553673101E-2</c:v>
                </c:pt>
                <c:pt idx="55">
                  <c:v>2.27065293009443E-2</c:v>
                </c:pt>
                <c:pt idx="56">
                  <c:v>2.3334737155155098E-2</c:v>
                </c:pt>
                <c:pt idx="57">
                  <c:v>2.3977362605512101E-2</c:v>
                </c:pt>
                <c:pt idx="58">
                  <c:v>2.4619561129152399E-2</c:v>
                </c:pt>
                <c:pt idx="59">
                  <c:v>2.5270894238692301E-2</c:v>
                </c:pt>
                <c:pt idx="60">
                  <c:v>2.5936686426689198E-2</c:v>
                </c:pt>
                <c:pt idx="61">
                  <c:v>2.6600809140670902E-2</c:v>
                </c:pt>
                <c:pt idx="62">
                  <c:v>2.72736511086084E-2</c:v>
                </c:pt>
                <c:pt idx="63">
                  <c:v>2.794356795465E-2</c:v>
                </c:pt>
                <c:pt idx="64">
                  <c:v>2.86333928786471E-2</c:v>
                </c:pt>
                <c:pt idx="65">
                  <c:v>2.9343964871785599E-2</c:v>
                </c:pt>
                <c:pt idx="66">
                  <c:v>3.0038647794057498E-2</c:v>
                </c:pt>
                <c:pt idx="67">
                  <c:v>3.0760368020767599E-2</c:v>
                </c:pt>
                <c:pt idx="68">
                  <c:v>3.1471097812334703E-2</c:v>
                </c:pt>
                <c:pt idx="69">
                  <c:v>3.2216384627127601E-2</c:v>
                </c:pt>
                <c:pt idx="70">
                  <c:v>3.2977464887150601E-2</c:v>
                </c:pt>
                <c:pt idx="71">
                  <c:v>3.3740666815828498E-2</c:v>
                </c:pt>
                <c:pt idx="72">
                  <c:v>3.45271262220316E-2</c:v>
                </c:pt>
                <c:pt idx="73">
                  <c:v>3.5285933170960897E-2</c:v>
                </c:pt>
                <c:pt idx="74">
                  <c:v>3.6044771051671802E-2</c:v>
                </c:pt>
                <c:pt idx="75">
                  <c:v>3.6826250127223001E-2</c:v>
                </c:pt>
                <c:pt idx="76">
                  <c:v>3.7599624908006501E-2</c:v>
                </c:pt>
                <c:pt idx="77">
                  <c:v>3.8412262579157697E-2</c:v>
                </c:pt>
                <c:pt idx="78">
                  <c:v>3.9208284412498101E-2</c:v>
                </c:pt>
                <c:pt idx="79">
                  <c:v>4.00028565822695E-2</c:v>
                </c:pt>
                <c:pt idx="80">
                  <c:v>4.0829783557667997E-2</c:v>
                </c:pt>
                <c:pt idx="81">
                  <c:v>4.1637703558759002E-2</c:v>
                </c:pt>
                <c:pt idx="82">
                  <c:v>4.2460767826995399E-2</c:v>
                </c:pt>
                <c:pt idx="83">
                  <c:v>4.33085200274307E-2</c:v>
                </c:pt>
                <c:pt idx="84">
                  <c:v>4.4125750191405098E-2</c:v>
                </c:pt>
                <c:pt idx="85">
                  <c:v>4.5015052212526198E-2</c:v>
                </c:pt>
                <c:pt idx="86">
                  <c:v>4.5853601371533603E-2</c:v>
                </c:pt>
                <c:pt idx="87">
                  <c:v>4.6697396783114999E-2</c:v>
                </c:pt>
                <c:pt idx="88">
                  <c:v>4.7566492571985398E-2</c:v>
                </c:pt>
                <c:pt idx="89">
                  <c:v>4.84618836655272E-2</c:v>
                </c:pt>
                <c:pt idx="90">
                  <c:v>4.9300402955310303E-2</c:v>
                </c:pt>
                <c:pt idx="91">
                  <c:v>5.0228386783445197E-2</c:v>
                </c:pt>
                <c:pt idx="92">
                  <c:v>5.1108488035665298E-2</c:v>
                </c:pt>
                <c:pt idx="93">
                  <c:v>5.20042863544369E-2</c:v>
                </c:pt>
                <c:pt idx="94">
                  <c:v>5.2859596410015502E-2</c:v>
                </c:pt>
                <c:pt idx="95">
                  <c:v>5.37180065407072E-2</c:v>
                </c:pt>
                <c:pt idx="96">
                  <c:v>5.4602754881095603E-2</c:v>
                </c:pt>
                <c:pt idx="97">
                  <c:v>5.5502981816090702E-2</c:v>
                </c:pt>
                <c:pt idx="98">
                  <c:v>5.6370762196824402E-2</c:v>
                </c:pt>
                <c:pt idx="99">
                  <c:v>5.7314872574004201E-2</c:v>
                </c:pt>
                <c:pt idx="100">
                  <c:v>5.8213794208980402E-2</c:v>
                </c:pt>
                <c:pt idx="101">
                  <c:v>5.9128548473673201E-2</c:v>
                </c:pt>
                <c:pt idx="102">
                  <c:v>6.0020883081248103E-2</c:v>
                </c:pt>
                <c:pt idx="103">
                  <c:v>6.0941988723695099E-2</c:v>
                </c:pt>
                <c:pt idx="104">
                  <c:v>6.1826362267541797E-2</c:v>
                </c:pt>
                <c:pt idx="105">
                  <c:v>6.2726222311158403E-2</c:v>
                </c:pt>
                <c:pt idx="106">
                  <c:v>6.3628367353723098E-2</c:v>
                </c:pt>
                <c:pt idx="107">
                  <c:v>6.45327256939556E-2</c:v>
                </c:pt>
                <c:pt idx="108">
                  <c:v>6.54957784665708E-2</c:v>
                </c:pt>
                <c:pt idx="109">
                  <c:v>6.6405181868992996E-2</c:v>
                </c:pt>
                <c:pt idx="110">
                  <c:v>6.7374889417596298E-2</c:v>
                </c:pt>
                <c:pt idx="111">
                  <c:v>6.8318705516834305E-2</c:v>
                </c:pt>
                <c:pt idx="112">
                  <c:v>6.9295343939345194E-2</c:v>
                </c:pt>
                <c:pt idx="113">
                  <c:v>7.0229869811393203E-2</c:v>
                </c:pt>
                <c:pt idx="114">
                  <c:v>7.1197585737859101E-2</c:v>
                </c:pt>
                <c:pt idx="115">
                  <c:v>7.2121361976028295E-2</c:v>
                </c:pt>
                <c:pt idx="116">
                  <c:v>7.3046913817529896E-2</c:v>
                </c:pt>
                <c:pt idx="117">
                  <c:v>7.3990307569973005E-2</c:v>
                </c:pt>
                <c:pt idx="118">
                  <c:v>7.4935844307770894E-2</c:v>
                </c:pt>
                <c:pt idx="119">
                  <c:v>7.5850447773842297E-2</c:v>
                </c:pt>
                <c:pt idx="120">
                  <c:v>7.6749586000250697E-2</c:v>
                </c:pt>
                <c:pt idx="121">
                  <c:v>7.7666463805139599E-2</c:v>
                </c:pt>
                <c:pt idx="122">
                  <c:v>7.8584539659454097E-2</c:v>
                </c:pt>
                <c:pt idx="123">
                  <c:v>7.9538454292481395E-2</c:v>
                </c:pt>
                <c:pt idx="124">
                  <c:v>8.0459264553921495E-2</c:v>
                </c:pt>
                <c:pt idx="125">
                  <c:v>8.1381204918807099E-2</c:v>
                </c:pt>
                <c:pt idx="126">
                  <c:v>8.2394125873059498E-2</c:v>
                </c:pt>
                <c:pt idx="127">
                  <c:v>8.3337497759439702E-2</c:v>
                </c:pt>
                <c:pt idx="128">
                  <c:v>8.4319222781632702E-2</c:v>
                </c:pt>
                <c:pt idx="129">
                  <c:v>8.5321990340732595E-2</c:v>
                </c:pt>
                <c:pt idx="130">
                  <c:v>8.6270868946765805E-2</c:v>
                </c:pt>
                <c:pt idx="131">
                  <c:v>8.7221197030555003E-2</c:v>
                </c:pt>
                <c:pt idx="132">
                  <c:v>8.8192292257920996E-2</c:v>
                </c:pt>
                <c:pt idx="133">
                  <c:v>8.9126144473203203E-2</c:v>
                </c:pt>
                <c:pt idx="134">
                  <c:v>9.0060978671085798E-2</c:v>
                </c:pt>
                <c:pt idx="135">
                  <c:v>9.1036727900643599E-2</c:v>
                </c:pt>
                <c:pt idx="136">
                  <c:v>9.1973907062916194E-2</c:v>
                </c:pt>
                <c:pt idx="137">
                  <c:v>9.2932436889783601E-2</c:v>
                </c:pt>
                <c:pt idx="138">
                  <c:v>9.3912965406549503E-2</c:v>
                </c:pt>
                <c:pt idx="139">
                  <c:v>9.4874433120675797E-2</c:v>
                </c:pt>
                <c:pt idx="140">
                  <c:v>9.5837248388503493E-2</c:v>
                </c:pt>
                <c:pt idx="141">
                  <c:v>9.6801404744118594E-2</c:v>
                </c:pt>
                <c:pt idx="142">
                  <c:v>9.7723863653915499E-2</c:v>
                </c:pt>
                <c:pt idx="143">
                  <c:v>9.8733710309342804E-2</c:v>
                </c:pt>
                <c:pt idx="144">
                  <c:v>9.9723819470350999E-2</c:v>
                </c:pt>
                <c:pt idx="145">
                  <c:v>0.100671290686114</c:v>
                </c:pt>
                <c:pt idx="146">
                  <c:v>0.10159722724450999</c:v>
                </c:pt>
                <c:pt idx="147">
                  <c:v>0.102523605393791</c:v>
                </c:pt>
                <c:pt idx="148">
                  <c:v>0.103450416426767</c:v>
                </c:pt>
                <c:pt idx="149">
                  <c:v>0.10442369306543201</c:v>
                </c:pt>
                <c:pt idx="150">
                  <c:v>0.105398244534115</c:v>
                </c:pt>
                <c:pt idx="151">
                  <c:v>0.106374066201518</c:v>
                </c:pt>
                <c:pt idx="152">
                  <c:v>0.107303757796569</c:v>
                </c:pt>
                <c:pt idx="153">
                  <c:v>0.108281651604532</c:v>
                </c:pt>
                <c:pt idx="154">
                  <c:v>0.109260797834349</c:v>
                </c:pt>
                <c:pt idx="155">
                  <c:v>0.110192475797291</c:v>
                </c:pt>
                <c:pt idx="156">
                  <c:v>0.11112452657904399</c:v>
                </c:pt>
                <c:pt idx="157">
                  <c:v>0.112081708602615</c:v>
                </c:pt>
                <c:pt idx="158">
                  <c:v>0.113039677909878</c:v>
                </c:pt>
                <c:pt idx="159">
                  <c:v>0.11402364024341501</c:v>
                </c:pt>
                <c:pt idx="160">
                  <c:v>0.114957960435113</c:v>
                </c:pt>
                <c:pt idx="161">
                  <c:v>0.115892627447887</c:v>
                </c:pt>
                <c:pt idx="162">
                  <c:v>0.11685347752631101</c:v>
                </c:pt>
                <c:pt idx="163">
                  <c:v>0.11778903183268601</c:v>
                </c:pt>
                <c:pt idx="164">
                  <c:v>0.118830055473199</c:v>
                </c:pt>
                <c:pt idx="165">
                  <c:v>0.119793620017692</c:v>
                </c:pt>
                <c:pt idx="166">
                  <c:v>0.120784685054352</c:v>
                </c:pt>
                <c:pt idx="167">
                  <c:v>0.121749961339105</c:v>
                </c:pt>
                <c:pt idx="168">
                  <c:v>0.122715976280642</c:v>
                </c:pt>
                <c:pt idx="169">
                  <c:v>0.123655313173254</c:v>
                </c:pt>
                <c:pt idx="170">
                  <c:v>0.124650204443245</c:v>
                </c:pt>
                <c:pt idx="171">
                  <c:v>0.12561841059686199</c:v>
                </c:pt>
                <c:pt idx="172">
                  <c:v>0.126587341523556</c:v>
                </c:pt>
                <c:pt idx="173">
                  <c:v>0.12752869893944699</c:v>
                </c:pt>
                <c:pt idx="174">
                  <c:v>0.12849885144610601</c:v>
                </c:pt>
                <c:pt idx="175">
                  <c:v>0.1294984635042</c:v>
                </c:pt>
                <c:pt idx="176">
                  <c:v>0.13047027673910799</c:v>
                </c:pt>
                <c:pt idx="177">
                  <c:v>0.13153043318028501</c:v>
                </c:pt>
                <c:pt idx="178">
                  <c:v>0.13250434089354901</c:v>
                </c:pt>
                <c:pt idx="179">
                  <c:v>0.13347895812607299</c:v>
                </c:pt>
                <c:pt idx="180">
                  <c:v>0.134514105647939</c:v>
                </c:pt>
                <c:pt idx="181">
                  <c:v>0.13546043955595199</c:v>
                </c:pt>
                <c:pt idx="182">
                  <c:v>0.13646776258401</c:v>
                </c:pt>
                <c:pt idx="183">
                  <c:v>0.137415055165614</c:v>
                </c:pt>
                <c:pt idx="184">
                  <c:v>0.13842423007252599</c:v>
                </c:pt>
                <c:pt idx="185">
                  <c:v>0.139434565689532</c:v>
                </c:pt>
                <c:pt idx="186">
                  <c:v>0.140446060481693</c:v>
                </c:pt>
                <c:pt idx="187">
                  <c:v>0.14145871432467</c:v>
                </c:pt>
                <c:pt idx="188">
                  <c:v>0.14244075357917699</c:v>
                </c:pt>
                <c:pt idx="189">
                  <c:v>0.143391498747377</c:v>
                </c:pt>
                <c:pt idx="190">
                  <c:v>0.14447137133561699</c:v>
                </c:pt>
                <c:pt idx="191">
                  <c:v>0.145423462231451</c:v>
                </c:pt>
                <c:pt idx="192">
                  <c:v>0.146375795604229</c:v>
                </c:pt>
                <c:pt idx="193">
                  <c:v>0.14739416866664301</c:v>
                </c:pt>
                <c:pt idx="194">
                  <c:v>0.14834740149609099</c:v>
                </c:pt>
                <c:pt idx="195">
                  <c:v>0.149367579005561</c:v>
                </c:pt>
                <c:pt idx="196">
                  <c:v>0.15032170059035399</c:v>
                </c:pt>
                <c:pt idx="197">
                  <c:v>0.151276048446261</c:v>
                </c:pt>
                <c:pt idx="198">
                  <c:v>0.15226463723054001</c:v>
                </c:pt>
                <c:pt idx="199">
                  <c:v>0.153219641048047</c:v>
                </c:pt>
                <c:pt idx="200">
                  <c:v>0.15420932273815999</c:v>
                </c:pt>
                <c:pt idx="201">
                  <c:v>0.155164974262581</c:v>
                </c:pt>
                <c:pt idx="202">
                  <c:v>0.15619066122283101</c:v>
                </c:pt>
                <c:pt idx="203">
                  <c:v>0.15714716516764601</c:v>
                </c:pt>
                <c:pt idx="204">
                  <c:v>0.158103877075434</c:v>
                </c:pt>
                <c:pt idx="205">
                  <c:v>0.15906079513153401</c:v>
                </c:pt>
                <c:pt idx="206">
                  <c:v>0.16005370689732401</c:v>
                </c:pt>
                <c:pt idx="207">
                  <c:v>0.161011243567898</c:v>
                </c:pt>
                <c:pt idx="208">
                  <c:v>0.162005214767968</c:v>
                </c:pt>
                <c:pt idx="209">
                  <c:v>0.162999829999011</c:v>
                </c:pt>
                <c:pt idx="210">
                  <c:v>0.16395839171325599</c:v>
                </c:pt>
                <c:pt idx="211">
                  <c:v>0.164990986122446</c:v>
                </c:pt>
                <c:pt idx="212">
                  <c:v>0.165987523463071</c:v>
                </c:pt>
                <c:pt idx="213">
                  <c:v>0.16694730911411301</c:v>
                </c:pt>
                <c:pt idx="214">
                  <c:v>0.16790728518217701</c:v>
                </c:pt>
                <c:pt idx="215">
                  <c:v>0.168905270314814</c:v>
                </c:pt>
                <c:pt idx="216">
                  <c:v>0.16986583753158799</c:v>
                </c:pt>
                <c:pt idx="217">
                  <c:v>0.170864858333201</c:v>
                </c:pt>
                <c:pt idx="218">
                  <c:v>0.17182601112694501</c:v>
                </c:pt>
                <c:pt idx="219">
                  <c:v>0.17278734683873601</c:v>
                </c:pt>
                <c:pt idx="220">
                  <c:v>0.17374886426744099</c:v>
                </c:pt>
                <c:pt idx="221">
                  <c:v>0.17474970977253201</c:v>
                </c:pt>
                <c:pt idx="222">
                  <c:v>0.17575118476802901</c:v>
                </c:pt>
                <c:pt idx="223">
                  <c:v>0.17671367512266001</c:v>
                </c:pt>
                <c:pt idx="224">
                  <c:v>0.17779588427889401</c:v>
                </c:pt>
                <c:pt idx="225">
                  <c:v>0.17875937918607601</c:v>
                </c:pt>
                <c:pt idx="226">
                  <c:v>0.17980369785274999</c:v>
                </c:pt>
                <c:pt idx="227">
                  <c:v>0.180767975656005</c:v>
                </c:pt>
                <c:pt idx="228">
                  <c:v>0.18177320982195899</c:v>
                </c:pt>
                <c:pt idx="229">
                  <c:v>0.182738048714815</c:v>
                </c:pt>
                <c:pt idx="230">
                  <c:v>0.183703059330593</c:v>
                </c:pt>
                <c:pt idx="231">
                  <c:v>0.18470969397609199</c:v>
                </c:pt>
                <c:pt idx="232">
                  <c:v>0.18567526384250299</c:v>
                </c:pt>
                <c:pt idx="233">
                  <c:v>0.18668290584222899</c:v>
                </c:pt>
                <c:pt idx="234">
                  <c:v>0.18764902598348401</c:v>
                </c:pt>
                <c:pt idx="235">
                  <c:v>0.18874243674937499</c:v>
                </c:pt>
                <c:pt idx="236">
                  <c:v>0.18970953235746699</c:v>
                </c:pt>
                <c:pt idx="237">
                  <c:v>0.19067678853047501</c:v>
                </c:pt>
                <c:pt idx="238">
                  <c:v>0.19168727138453601</c:v>
                </c:pt>
                <c:pt idx="239">
                  <c:v>0.192698367793739</c:v>
                </c:pt>
                <c:pt idx="240">
                  <c:v>0.19371007581866101</c:v>
                </c:pt>
                <c:pt idx="241">
                  <c:v>0.19467861607116499</c:v>
                </c:pt>
                <c:pt idx="242">
                  <c:v>0.19564730983342099</c:v>
                </c:pt>
                <c:pt idx="243">
                  <c:v>0.196660369154011</c:v>
                </c:pt>
                <c:pt idx="244">
                  <c:v>0.197718505837058</c:v>
                </c:pt>
                <c:pt idx="245">
                  <c:v>0.19868830515373201</c:v>
                </c:pt>
                <c:pt idx="246">
                  <c:v>0.199658251434085</c:v>
                </c:pt>
                <c:pt idx="247">
                  <c:v>0.200673488884969</c:v>
                </c:pt>
                <c:pt idx="248">
                  <c:v>0.20168932711130699</c:v>
                </c:pt>
                <c:pt idx="249">
                  <c:v>0.202705767113628</c:v>
                </c:pt>
                <c:pt idx="250">
                  <c:v>0.20372280895801301</c:v>
                </c:pt>
                <c:pt idx="251">
                  <c:v>0.204694350317009</c:v>
                </c:pt>
                <c:pt idx="252">
                  <c:v>0.20571235561926099</c:v>
                </c:pt>
                <c:pt idx="253">
                  <c:v>0.20668440015721101</c:v>
                </c:pt>
                <c:pt idx="254">
                  <c:v>0.207656586122235</c:v>
                </c:pt>
                <c:pt idx="255">
                  <c:v>0.20867591138521099</c:v>
                </c:pt>
                <c:pt idx="256">
                  <c:v>0.2096958348547</c:v>
                </c:pt>
                <c:pt idx="257">
                  <c:v>0.21066887533630199</c:v>
                </c:pt>
                <c:pt idx="258">
                  <c:v>0.21164205212825399</c:v>
                </c:pt>
                <c:pt idx="259">
                  <c:v>0.212615365861029</c:v>
                </c:pt>
                <c:pt idx="260">
                  <c:v>0.213588815471347</c:v>
                </c:pt>
                <c:pt idx="261">
                  <c:v>0.21461075941369401</c:v>
                </c:pt>
                <c:pt idx="262">
                  <c:v>0.215584702995992</c:v>
                </c:pt>
                <c:pt idx="263">
                  <c:v>0.21660760118207301</c:v>
                </c:pt>
                <c:pt idx="264">
                  <c:v>0.217582035040052</c:v>
                </c:pt>
                <c:pt idx="265">
                  <c:v>0.218556603030614</c:v>
                </c:pt>
                <c:pt idx="266">
                  <c:v>0.21953130410941901</c:v>
                </c:pt>
                <c:pt idx="267">
                  <c:v>0.22050613688155801</c:v>
                </c:pt>
                <c:pt idx="268">
                  <c:v>0.22153104053068801</c:v>
                </c:pt>
                <c:pt idx="269">
                  <c:v>0.22255653698698</c:v>
                </c:pt>
                <c:pt idx="270">
                  <c:v>0.22353220063867901</c:v>
                </c:pt>
                <c:pt idx="271">
                  <c:v>0.22450799202522501</c:v>
                </c:pt>
                <c:pt idx="272">
                  <c:v>0.22553477468668401</c:v>
                </c:pt>
                <c:pt idx="273">
                  <c:v>0.22656214589011101</c:v>
                </c:pt>
                <c:pt idx="274">
                  <c:v>0.227590104698772</c:v>
                </c:pt>
                <c:pt idx="275">
                  <c:v>0.22856705490274901</c:v>
                </c:pt>
                <c:pt idx="276">
                  <c:v>0.22964778137095801</c:v>
                </c:pt>
                <c:pt idx="277">
                  <c:v>0.23062541394069999</c:v>
                </c:pt>
                <c:pt idx="278">
                  <c:v>0.23160316513246301</c:v>
                </c:pt>
                <c:pt idx="279">
                  <c:v>0.23263355878074299</c:v>
                </c:pt>
                <c:pt idx="280">
                  <c:v>0.23361176441561199</c:v>
                </c:pt>
                <c:pt idx="281">
                  <c:v>0.234590085117237</c:v>
                </c:pt>
                <c:pt idx="282">
                  <c:v>0.235568519797696</c:v>
                </c:pt>
                <c:pt idx="283">
                  <c:v>0.23654706741074799</c:v>
                </c:pt>
                <c:pt idx="284">
                  <c:v>0.23752572694273999</c:v>
                </c:pt>
                <c:pt idx="285">
                  <c:v>0.23850449737775001</c:v>
                </c:pt>
                <c:pt idx="286">
                  <c:v>0.239537473785878</c:v>
                </c:pt>
                <c:pt idx="287">
                  <c:v>0.240516683980216</c:v>
                </c:pt>
                <c:pt idx="288">
                  <c:v>0.24155056478087</c:v>
                </c:pt>
                <c:pt idx="289">
                  <c:v>0.24253021012567799</c:v>
                </c:pt>
                <c:pt idx="290">
                  <c:v>0.24356499122382</c:v>
                </c:pt>
                <c:pt idx="291">
                  <c:v>0.24454506834765799</c:v>
                </c:pt>
                <c:pt idx="292">
                  <c:v>0.24552524923094399</c:v>
                </c:pt>
                <c:pt idx="293">
                  <c:v>0.24650553326156999</c:v>
                </c:pt>
                <c:pt idx="294">
                  <c:v>0.24748591976418799</c:v>
                </c:pt>
                <c:pt idx="295">
                  <c:v>0.24852257163222599</c:v>
                </c:pt>
                <c:pt idx="296">
                  <c:v>0.249503384522682</c:v>
                </c:pt>
                <c:pt idx="297">
                  <c:v>0.250597589040646</c:v>
                </c:pt>
                <c:pt idx="298">
                  <c:v>0.25157904730472902</c:v>
                </c:pt>
                <c:pt idx="299">
                  <c:v>0.25261773168129897</c:v>
                </c:pt>
                <c:pt idx="300">
                  <c:v>0.253656983244893</c:v>
                </c:pt>
                <c:pt idx="301">
                  <c:v>0.25463917713101902</c:v>
                </c:pt>
                <c:pt idx="302">
                  <c:v>0.25562146515095102</c:v>
                </c:pt>
                <c:pt idx="303">
                  <c:v>0.25660384581797702</c:v>
                </c:pt>
                <c:pt idx="304">
                  <c:v>0.25764460830517399</c:v>
                </c:pt>
                <c:pt idx="305">
                  <c:v>0.258627392279555</c:v>
                </c:pt>
                <c:pt idx="306">
                  <c:v>0.25961026464732401</c:v>
                </c:pt>
                <c:pt idx="307">
                  <c:v>0.260652208537484</c:v>
                </c:pt>
                <c:pt idx="308">
                  <c:v>0.26163547644366097</c:v>
                </c:pt>
                <c:pt idx="309">
                  <c:v>0.26273777007805399</c:v>
                </c:pt>
                <c:pt idx="310">
                  <c:v>0.26372165497133998</c:v>
                </c:pt>
                <c:pt idx="311">
                  <c:v>0.264765580454284</c:v>
                </c:pt>
                <c:pt idx="312">
                  <c:v>0.26581006265472601</c:v>
                </c:pt>
                <c:pt idx="313">
                  <c:v>0.26685510107906502</c:v>
                </c:pt>
                <c:pt idx="314">
                  <c:v>0.26783998799963799</c:v>
                </c:pt>
                <c:pt idx="315">
                  <c:v>0.268946844380826</c:v>
                </c:pt>
                <c:pt idx="316">
                  <c:v>0.26993233906125502</c:v>
                </c:pt>
                <c:pt idx="317">
                  <c:v>0.27091791290227102</c:v>
                </c:pt>
                <c:pt idx="318">
                  <c:v>0.27190356492220902</c:v>
                </c:pt>
                <c:pt idx="319">
                  <c:v>0.27288929411999402</c:v>
                </c:pt>
                <c:pt idx="320">
                  <c:v>0.27387509957314399</c:v>
                </c:pt>
                <c:pt idx="321">
                  <c:v>0.27486098150456501</c:v>
                </c:pt>
                <c:pt idx="322">
                  <c:v>0.2758469392108</c:v>
                </c:pt>
                <c:pt idx="323">
                  <c:v>0.27683297178014699</c:v>
                </c:pt>
                <c:pt idx="324">
                  <c:v>0.27788207772048101</c:v>
                </c:pt>
                <c:pt idx="325">
                  <c:v>0.27886848561723399</c:v>
                </c:pt>
                <c:pt idx="326">
                  <c:v>0.27985496819452998</c:v>
                </c:pt>
                <c:pt idx="327">
                  <c:v>0.28090522159180098</c:v>
                </c:pt>
                <c:pt idx="328">
                  <c:v>0.28189207371581199</c:v>
                </c:pt>
                <c:pt idx="329">
                  <c:v>0.28294317090961302</c:v>
                </c:pt>
                <c:pt idx="330">
                  <c:v>0.28393038783200503</c:v>
                </c:pt>
                <c:pt idx="331">
                  <c:v>0.28491767420562802</c:v>
                </c:pt>
                <c:pt idx="332">
                  <c:v>0.28590502971328602</c:v>
                </c:pt>
                <c:pt idx="333">
                  <c:v>0.28689245313860101</c:v>
                </c:pt>
                <c:pt idx="334">
                  <c:v>0.28787994326446098</c:v>
                </c:pt>
                <c:pt idx="335">
                  <c:v>0.28893304633556999</c:v>
                </c:pt>
                <c:pt idx="336">
                  <c:v>0.28992089153248002</c:v>
                </c:pt>
                <c:pt idx="337">
                  <c:v>0.290974827166531</c:v>
                </c:pt>
                <c:pt idx="338">
                  <c:v>0.29196302506382199</c:v>
                </c:pt>
                <c:pt idx="339">
                  <c:v>0.29301778967430703</c:v>
                </c:pt>
                <c:pt idx="340">
                  <c:v>0.29407309460025099</c:v>
                </c:pt>
                <c:pt idx="341">
                  <c:v>0.29506192517417601</c:v>
                </c:pt>
                <c:pt idx="342">
                  <c:v>0.29611805316506701</c:v>
                </c:pt>
                <c:pt idx="343">
                  <c:v>0.29710722521834498</c:v>
                </c:pt>
                <c:pt idx="344">
                  <c:v>0.29816417250051303</c:v>
                </c:pt>
                <c:pt idx="345">
                  <c:v>0.29915368185850899</c:v>
                </c:pt>
                <c:pt idx="346">
                  <c:v>0.30014324591118702</c:v>
                </c:pt>
                <c:pt idx="347">
                  <c:v>0.30126974218660202</c:v>
                </c:pt>
                <c:pt idx="348">
                  <c:v>0.30225986234890501</c:v>
                </c:pt>
                <c:pt idx="349">
                  <c:v>0.30325003408218698</c:v>
                </c:pt>
                <c:pt idx="350">
                  <c:v>0.30430941783535198</c:v>
                </c:pt>
                <c:pt idx="351">
                  <c:v>0.30536933539158601</c:v>
                </c:pt>
                <c:pt idx="352">
                  <c:v>0.30636011247296602</c:v>
                </c:pt>
                <c:pt idx="353">
                  <c:v>0.30735094080819902</c:v>
                </c:pt>
                <c:pt idx="354">
                  <c:v>0.30841194497917301</c:v>
                </c:pt>
                <c:pt idx="355">
                  <c:v>0.30940309843597902</c:v>
                </c:pt>
                <c:pt idx="356">
                  <c:v>0.31039430042294902</c:v>
                </c:pt>
                <c:pt idx="357">
                  <c:v>0.31145638393196401</c:v>
                </c:pt>
                <c:pt idx="358">
                  <c:v>0.31244790698404601</c:v>
                </c:pt>
                <c:pt idx="359">
                  <c:v>0.31351079522917302</c:v>
                </c:pt>
                <c:pt idx="360">
                  <c:v>0.31450263903534098</c:v>
                </c:pt>
                <c:pt idx="361">
                  <c:v>0.315494529431322</c:v>
                </c:pt>
                <c:pt idx="362">
                  <c:v>0.31655849277730502</c:v>
                </c:pt>
                <c:pt idx="363">
                  <c:v>0.31755070031970201</c:v>
                </c:pt>
                <c:pt idx="364">
                  <c:v>0.31854295265917898</c:v>
                </c:pt>
                <c:pt idx="365">
                  <c:v>0.31953524918012899</c:v>
                </c:pt>
                <c:pt idx="366">
                  <c:v>0.32052758923993002</c:v>
                </c:pt>
                <c:pt idx="367">
                  <c:v>0.32151997217783301</c:v>
                </c:pt>
                <c:pt idx="368">
                  <c:v>0.32251239730944498</c:v>
                </c:pt>
                <c:pt idx="369">
                  <c:v>0.32357850494153201</c:v>
                </c:pt>
                <c:pt idx="370">
                  <c:v>0.32464513889910301</c:v>
                </c:pt>
                <c:pt idx="371">
                  <c:v>0.32571229992518902</c:v>
                </c:pt>
                <c:pt idx="372">
                  <c:v>0.32670556793552802</c:v>
                </c:pt>
                <c:pt idx="373">
                  <c:v>0.32769887644740198</c:v>
                </c:pt>
                <c:pt idx="374">
                  <c:v>0.32876709770673601</c:v>
                </c:pt>
                <c:pt idx="375">
                  <c:v>0.32976071139172503</c:v>
                </c:pt>
                <c:pt idx="376">
                  <c:v>0.33075436338091802</c:v>
                </c:pt>
                <c:pt idx="377">
                  <c:v>0.33174805287029902</c:v>
                </c:pt>
                <c:pt idx="378">
                  <c:v>0.33281759171539499</c:v>
                </c:pt>
                <c:pt idx="379">
                  <c:v>0.33381158021851098</c:v>
                </c:pt>
                <c:pt idx="380">
                  <c:v>0.33480560384712799</c:v>
                </c:pt>
                <c:pt idx="381">
                  <c:v>0.33579966201490802</c:v>
                </c:pt>
                <c:pt idx="382">
                  <c:v>0.33679375534608202</c:v>
                </c:pt>
                <c:pt idx="383">
                  <c:v>0.33778788356254402</c:v>
                </c:pt>
                <c:pt idx="384">
                  <c:v>0.338859252741323</c:v>
                </c:pt>
                <c:pt idx="385">
                  <c:v>0.33993114567646898</c:v>
                </c:pt>
                <c:pt idx="386">
                  <c:v>0.34100356268264298</c:v>
                </c:pt>
                <c:pt idx="387">
                  <c:v>0.34199851092856598</c:v>
                </c:pt>
                <c:pt idx="388">
                  <c:v>0.34307171352792099</c:v>
                </c:pt>
                <c:pt idx="389">
                  <c:v>0.344066957665914</c:v>
                </c:pt>
                <c:pt idx="390">
                  <c:v>0.34506223593358998</c:v>
                </c:pt>
                <c:pt idx="391">
                  <c:v>0.346057548139934</c:v>
                </c:pt>
                <c:pt idx="392">
                  <c:v>0.34713205763741301</c:v>
                </c:pt>
                <c:pt idx="393">
                  <c:v>0.34828655415343601</c:v>
                </c:pt>
                <c:pt idx="394">
                  <c:v>0.34936237544149501</c:v>
                </c:pt>
                <c:pt idx="395">
                  <c:v>0.35043872134567799</c:v>
                </c:pt>
                <c:pt idx="396">
                  <c:v>0.35143533736933402</c:v>
                </c:pt>
                <c:pt idx="397">
                  <c:v>0.35243198646352097</c:v>
                </c:pt>
                <c:pt idx="398">
                  <c:v>0.35350937838843799</c:v>
                </c:pt>
                <c:pt idx="399">
                  <c:v>0.35458729528783001</c:v>
                </c:pt>
                <c:pt idx="400">
                  <c:v>0.35566573739271901</c:v>
                </c:pt>
                <c:pt idx="401">
                  <c:v>0.35674470485016102</c:v>
                </c:pt>
                <c:pt idx="402">
                  <c:v>0.35774242812798202</c:v>
                </c:pt>
                <c:pt idx="403">
                  <c:v>0.358822181207407</c:v>
                </c:pt>
                <c:pt idx="404">
                  <c:v>0.35982019637312201</c:v>
                </c:pt>
                <c:pt idx="405">
                  <c:v>0.36081824303789201</c:v>
                </c:pt>
                <c:pt idx="406">
                  <c:v>0.36181632088181398</c:v>
                </c:pt>
                <c:pt idx="407">
                  <c:v>0.36281442953062998</c:v>
                </c:pt>
                <c:pt idx="408">
                  <c:v>0.36381256855970401</c:v>
                </c:pt>
                <c:pt idx="409">
                  <c:v>0.36481073750621801</c:v>
                </c:pt>
                <c:pt idx="410">
                  <c:v>0.36580893586622099</c:v>
                </c:pt>
                <c:pt idx="411">
                  <c:v>0.36680716339196001</c:v>
                </c:pt>
                <c:pt idx="412">
                  <c:v>0.36780542084684897</c:v>
                </c:pt>
                <c:pt idx="413">
                  <c:v>0.36880370786349798</c:v>
                </c:pt>
                <c:pt idx="414">
                  <c:v>0.36988656944287501</c:v>
                </c:pt>
                <c:pt idx="415">
                  <c:v>0.37088514239512899</c:v>
                </c:pt>
                <c:pt idx="416">
                  <c:v>0.37188374355493797</c:v>
                </c:pt>
                <c:pt idx="417">
                  <c:v>0.37288237256967</c:v>
                </c:pt>
                <c:pt idx="418">
                  <c:v>0.37388102913445298</c:v>
                </c:pt>
                <c:pt idx="419">
                  <c:v>0.37496543923692899</c:v>
                </c:pt>
                <c:pt idx="420">
                  <c:v>0.37596438048342101</c:v>
                </c:pt>
                <c:pt idx="421">
                  <c:v>0.37696335257207902</c:v>
                </c:pt>
                <c:pt idx="422">
                  <c:v>0.37796235808891798</c:v>
                </c:pt>
                <c:pt idx="423">
                  <c:v>0.37913479499888098</c:v>
                </c:pt>
                <c:pt idx="424">
                  <c:v>0.38039540556316898</c:v>
                </c:pt>
                <c:pt idx="425">
                  <c:v>0.38139565644786499</c:v>
                </c:pt>
                <c:pt idx="426">
                  <c:v>0.38248350836435302</c:v>
                </c:pt>
                <c:pt idx="427">
                  <c:v>0.383571894466953</c:v>
                </c:pt>
                <c:pt idx="428">
                  <c:v>0.38457271114289499</c:v>
                </c:pt>
                <c:pt idx="429">
                  <c:v>0.385573563111133</c:v>
                </c:pt>
                <c:pt idx="430">
                  <c:v>0.38657445009864999</c:v>
                </c:pt>
                <c:pt idx="431">
                  <c:v>0.38757537184296198</c:v>
                </c:pt>
                <c:pt idx="432">
                  <c:v>0.38857632808220099</c:v>
                </c:pt>
                <c:pt idx="433">
                  <c:v>0.38957731855077499</c:v>
                </c:pt>
                <c:pt idx="434">
                  <c:v>0.39066782255087001</c:v>
                </c:pt>
                <c:pt idx="435">
                  <c:v>0.39166910998062998</c:v>
                </c:pt>
                <c:pt idx="436">
                  <c:v>0.39267043073790803</c:v>
                </c:pt>
                <c:pt idx="437">
                  <c:v>0.39385224369226002</c:v>
                </c:pt>
                <c:pt idx="438">
                  <c:v>0.39485408904746</c:v>
                </c:pt>
                <c:pt idx="439">
                  <c:v>0.39585596655201699</c:v>
                </c:pt>
                <c:pt idx="440">
                  <c:v>0.39685787575315001</c:v>
                </c:pt>
                <c:pt idx="441">
                  <c:v>0.39785981619781602</c:v>
                </c:pt>
                <c:pt idx="442">
                  <c:v>0.39886178743742201</c:v>
                </c:pt>
                <c:pt idx="443">
                  <c:v>0.39986378903828101</c:v>
                </c:pt>
                <c:pt idx="444">
                  <c:v>0.40086582059373999</c:v>
                </c:pt>
                <c:pt idx="445">
                  <c:v>0.40186788173896898</c:v>
                </c:pt>
                <c:pt idx="446">
                  <c:v>0.40286997214848203</c:v>
                </c:pt>
                <c:pt idx="447">
                  <c:v>0.403872091516776</c:v>
                </c:pt>
                <c:pt idx="448">
                  <c:v>0.40487423955684898</c:v>
                </c:pt>
                <c:pt idx="449">
                  <c:v>0.40587641598808299</c:v>
                </c:pt>
                <c:pt idx="450">
                  <c:v>0.406878620546062</c:v>
                </c:pt>
                <c:pt idx="451">
                  <c:v>0.40788085298360899</c:v>
                </c:pt>
                <c:pt idx="452">
                  <c:v>0.40888311306471298</c:v>
                </c:pt>
                <c:pt idx="453">
                  <c:v>0.40988540057210698</c:v>
                </c:pt>
                <c:pt idx="454">
                  <c:v>0.41088771531120299</c:v>
                </c:pt>
                <c:pt idx="455">
                  <c:v>0.41189005710892701</c:v>
                </c:pt>
                <c:pt idx="456">
                  <c:v>0.41289242632185902</c:v>
                </c:pt>
                <c:pt idx="457">
                  <c:v>0.41389482402969302</c:v>
                </c:pt>
                <c:pt idx="458">
                  <c:v>0.41489725018593199</c:v>
                </c:pt>
                <c:pt idx="459">
                  <c:v>0.41589970470881399</c:v>
                </c:pt>
                <c:pt idx="460">
                  <c:v>0.41690218754205199</c:v>
                </c:pt>
                <c:pt idx="461">
                  <c:v>0.41800050440668901</c:v>
                </c:pt>
                <c:pt idx="462">
                  <c:v>0.41919547689550901</c:v>
                </c:pt>
                <c:pt idx="463">
                  <c:v>0.42019873419293302</c:v>
                </c:pt>
                <c:pt idx="464">
                  <c:v>0.42120201951937902</c:v>
                </c:pt>
                <c:pt idx="465">
                  <c:v>0.42220533274359301</c:v>
                </c:pt>
                <c:pt idx="466">
                  <c:v>0.423208673707067</c:v>
                </c:pt>
                <c:pt idx="467">
                  <c:v>0.42421204222118303</c:v>
                </c:pt>
                <c:pt idx="468">
                  <c:v>0.42521543806669398</c:v>
                </c:pt>
                <c:pt idx="469">
                  <c:v>0.42621886127834402</c:v>
                </c:pt>
                <c:pt idx="470">
                  <c:v>0.42732032218867899</c:v>
                </c:pt>
                <c:pt idx="471">
                  <c:v>0.42832403244346001</c:v>
                </c:pt>
                <c:pt idx="472">
                  <c:v>0.42932777087410201</c:v>
                </c:pt>
                <c:pt idx="473">
                  <c:v>0.43033153728934498</c:v>
                </c:pt>
                <c:pt idx="474">
                  <c:v>0.43143430702158397</c:v>
                </c:pt>
                <c:pt idx="475">
                  <c:v>0.43243835917653001</c:v>
                </c:pt>
                <c:pt idx="476">
                  <c:v>0.43354192062659003</c:v>
                </c:pt>
                <c:pt idx="477">
                  <c:v>0.43454625793909801</c:v>
                </c:pt>
                <c:pt idx="478">
                  <c:v>0.43555062235376601</c:v>
                </c:pt>
                <c:pt idx="479">
                  <c:v>0.43655501371500599</c:v>
                </c:pt>
                <c:pt idx="480">
                  <c:v>0.437559432872205</c:v>
                </c:pt>
                <c:pt idx="481">
                  <c:v>0.43856388192910001</c:v>
                </c:pt>
                <c:pt idx="482">
                  <c:v>0.43956836104005997</c:v>
                </c:pt>
                <c:pt idx="483">
                  <c:v>0.44067401167310799</c:v>
                </c:pt>
                <c:pt idx="484">
                  <c:v>0.44167878106349301</c:v>
                </c:pt>
                <c:pt idx="485">
                  <c:v>0.442683580036553</c:v>
                </c:pt>
                <c:pt idx="486">
                  <c:v>0.44368840839576501</c:v>
                </c:pt>
                <c:pt idx="487">
                  <c:v>0.44469326592225999</c:v>
                </c:pt>
                <c:pt idx="488">
                  <c:v>0.445698152377692</c:v>
                </c:pt>
                <c:pt idx="489">
                  <c:v>0.44670306751164401</c:v>
                </c:pt>
                <c:pt idx="490">
                  <c:v>0.44770801107184199</c:v>
                </c:pt>
                <c:pt idx="491">
                  <c:v>0.448712982794225</c:v>
                </c:pt>
                <c:pt idx="492">
                  <c:v>0.44982124716543198</c:v>
                </c:pt>
                <c:pt idx="493">
                  <c:v>0.45082650521318901</c:v>
                </c:pt>
                <c:pt idx="494">
                  <c:v>0.45193556461524698</c:v>
                </c:pt>
                <c:pt idx="495">
                  <c:v>0.45294110808968502</c:v>
                </c:pt>
                <c:pt idx="496">
                  <c:v>0.45394667841427599</c:v>
                </c:pt>
                <c:pt idx="497">
                  <c:v>0.45495227528187099</c:v>
                </c:pt>
                <c:pt idx="498">
                  <c:v>0.45616743785397801</c:v>
                </c:pt>
                <c:pt idx="499">
                  <c:v>0.45727862220292598</c:v>
                </c:pt>
                <c:pt idx="500">
                  <c:v>0.45828499009421297</c:v>
                </c:pt>
                <c:pt idx="501">
                  <c:v>0.45929138312090501</c:v>
                </c:pt>
                <c:pt idx="502">
                  <c:v>0.46029780090526101</c:v>
                </c:pt>
                <c:pt idx="503">
                  <c:v>0.46130424309097701</c:v>
                </c:pt>
                <c:pt idx="504">
                  <c:v>0.462310709345645</c:v>
                </c:pt>
                <c:pt idx="505">
                  <c:v>0.463317199368113</c:v>
                </c:pt>
                <c:pt idx="506">
                  <c:v>0.46443045398566501</c:v>
                </c:pt>
                <c:pt idx="507">
                  <c:v>0.465437222165489</c:v>
                </c:pt>
                <c:pt idx="508">
                  <c:v>0.46644401339862301</c:v>
                </c:pt>
                <c:pt idx="509">
                  <c:v>0.46745082750623101</c:v>
                </c:pt>
                <c:pt idx="510">
                  <c:v>0.46867314625036299</c:v>
                </c:pt>
                <c:pt idx="511">
                  <c:v>0.46968046879548903</c:v>
                </c:pt>
                <c:pt idx="512">
                  <c:v>0.47068781376919</c:v>
                </c:pt>
                <c:pt idx="513">
                  <c:v>0.47169518103519498</c:v>
                </c:pt>
                <c:pt idx="514">
                  <c:v>0.47270257046256398</c:v>
                </c:pt>
                <c:pt idx="515">
                  <c:v>0.47370998212131898</c:v>
                </c:pt>
                <c:pt idx="516">
                  <c:v>0.47471741721677302</c:v>
                </c:pt>
                <c:pt idx="517">
                  <c:v>0.47594380127070601</c:v>
                </c:pt>
                <c:pt idx="518">
                  <c:v>0.47695174701539</c:v>
                </c:pt>
                <c:pt idx="519">
                  <c:v>0.477959716082062</c:v>
                </c:pt>
                <c:pt idx="520">
                  <c:v>0.47896770834180602</c:v>
                </c:pt>
                <c:pt idx="521">
                  <c:v>0.47997572366004898</c:v>
                </c:pt>
                <c:pt idx="522">
                  <c:v>0.48098376189522002</c:v>
                </c:pt>
                <c:pt idx="523">
                  <c:v>0.48199182288984399</c:v>
                </c:pt>
                <c:pt idx="524">
                  <c:v>0.48311106872576498</c:v>
                </c:pt>
                <c:pt idx="525">
                  <c:v>0.48411940675759302</c:v>
                </c:pt>
                <c:pt idx="526">
                  <c:v>0.48512776699892901</c:v>
                </c:pt>
                <c:pt idx="527">
                  <c:v>0.48613614921786003</c:v>
                </c:pt>
                <c:pt idx="528">
                  <c:v>0.48714455314755101</c:v>
                </c:pt>
                <c:pt idx="529">
                  <c:v>0.48815297848943001</c:v>
                </c:pt>
                <c:pt idx="530">
                  <c:v>0.48916142491938602</c:v>
                </c:pt>
                <c:pt idx="531">
                  <c:v>0.49016989209373102</c:v>
                </c:pt>
                <c:pt idx="532">
                  <c:v>0.491178379851679</c:v>
                </c:pt>
                <c:pt idx="533">
                  <c:v>0.49218688912226399</c:v>
                </c:pt>
                <c:pt idx="534">
                  <c:v>0.49319541970242098</c:v>
                </c:pt>
                <c:pt idx="535">
                  <c:v>0.494203971105525</c:v>
                </c:pt>
                <c:pt idx="536">
                  <c:v>0.49521254278834997</c:v>
                </c:pt>
                <c:pt idx="537">
                  <c:v>0.49633536553535901</c:v>
                </c:pt>
                <c:pt idx="538">
                  <c:v>0.49734420809818197</c:v>
                </c:pt>
                <c:pt idx="539">
                  <c:v>0.49835306895951198</c:v>
                </c:pt>
                <c:pt idx="540">
                  <c:v>0.49947692827850598</c:v>
                </c:pt>
                <c:pt idx="541">
                  <c:v>0.50048605591183004</c:v>
                </c:pt>
                <c:pt idx="542">
                  <c:v>0.501495199775293</c:v>
                </c:pt>
                <c:pt idx="543">
                  <c:v>0.502504359285047</c:v>
                </c:pt>
                <c:pt idx="544">
                  <c:v>0.50351353393325204</c:v>
                </c:pt>
                <c:pt idx="545">
                  <c:v>0.50452272328616898</c:v>
                </c:pt>
                <c:pt idx="546">
                  <c:v>0.50576483735517797</c:v>
                </c:pt>
                <c:pt idx="547">
                  <c:v>0.50700811057753004</c:v>
                </c:pt>
                <c:pt idx="548">
                  <c:v>0.50801827258549004</c:v>
                </c:pt>
                <c:pt idx="549">
                  <c:v>0.50902844821600801</c:v>
                </c:pt>
                <c:pt idx="550">
                  <c:v>0.51003863729770405</c:v>
                </c:pt>
                <c:pt idx="551">
                  <c:v>0.51104883968474701</c:v>
                </c:pt>
                <c:pt idx="552">
                  <c:v>0.51205905524775197</c:v>
                </c:pt>
                <c:pt idx="553">
                  <c:v>0.51306928387439998</c:v>
                </c:pt>
                <c:pt idx="554">
                  <c:v>0.51407952545992996</c:v>
                </c:pt>
                <c:pt idx="555">
                  <c:v>0.51508977990133098</c:v>
                </c:pt>
                <c:pt idx="556">
                  <c:v>0.51610004710609203</c:v>
                </c:pt>
                <c:pt idx="557">
                  <c:v>0.51711032698872295</c:v>
                </c:pt>
                <c:pt idx="558">
                  <c:v>0.51812061946712396</c:v>
                </c:pt>
                <c:pt idx="559">
                  <c:v>0.51913092445782705</c:v>
                </c:pt>
                <c:pt idx="560">
                  <c:v>0.52014124187817401</c:v>
                </c:pt>
                <c:pt idx="561">
                  <c:v>0.52115157164786896</c:v>
                </c:pt>
                <c:pt idx="562">
                  <c:v>0.52216191369069198</c:v>
                </c:pt>
                <c:pt idx="563">
                  <c:v>0.52317226792321603</c:v>
                </c:pt>
                <c:pt idx="564">
                  <c:v>0.52418263426557399</c:v>
                </c:pt>
                <c:pt idx="565">
                  <c:v>0.52519301263545404</c:v>
                </c:pt>
                <c:pt idx="566">
                  <c:v>0.52620340294022305</c:v>
                </c:pt>
                <c:pt idx="567">
                  <c:v>0.52733533893879003</c:v>
                </c:pt>
                <c:pt idx="568">
                  <c:v>0.52834598576637704</c:v>
                </c:pt>
                <c:pt idx="569">
                  <c:v>0.52935664423028095</c:v>
                </c:pt>
                <c:pt idx="570">
                  <c:v>0.53036731420807903</c:v>
                </c:pt>
                <c:pt idx="571">
                  <c:v>0.53137799556432797</c:v>
                </c:pt>
                <c:pt idx="572">
                  <c:v>0.53238868815164397</c:v>
                </c:pt>
                <c:pt idx="573">
                  <c:v>0.53339939180739504</c:v>
                </c:pt>
                <c:pt idx="574">
                  <c:v>0.53441010635327602</c:v>
                </c:pt>
                <c:pt idx="575">
                  <c:v>0.53554428581341595</c:v>
                </c:pt>
                <c:pt idx="576">
                  <c:v>0.53655525468090903</c:v>
                </c:pt>
                <c:pt idx="577">
                  <c:v>0.53756623393095704</c:v>
                </c:pt>
                <c:pt idx="578">
                  <c:v>0.53857722341689995</c:v>
                </c:pt>
                <c:pt idx="579">
                  <c:v>0.53958822300403098</c:v>
                </c:pt>
                <c:pt idx="580">
                  <c:v>0.54059923256269604</c:v>
                </c:pt>
                <c:pt idx="581">
                  <c:v>0.54161025196680601</c:v>
                </c:pt>
                <c:pt idx="582">
                  <c:v>0.54274642437568998</c:v>
                </c:pt>
                <c:pt idx="583">
                  <c:v>0.54375769626063397</c:v>
                </c:pt>
                <c:pt idx="584">
                  <c:v>0.54476897757616205</c:v>
                </c:pt>
                <c:pt idx="585">
                  <c:v>0.54578026815757097</c:v>
                </c:pt>
                <c:pt idx="586">
                  <c:v>0.54679156781481797</c:v>
                </c:pt>
                <c:pt idx="587">
                  <c:v>0.54780287634518399</c:v>
                </c:pt>
                <c:pt idx="588">
                  <c:v>0.54881419353720295</c:v>
                </c:pt>
                <c:pt idx="589">
                  <c:v>0.549825519178327</c:v>
                </c:pt>
                <c:pt idx="590">
                  <c:v>0.55083685306269303</c:v>
                </c:pt>
                <c:pt idx="591">
                  <c:v>0.55184819498900495</c:v>
                </c:pt>
                <c:pt idx="592">
                  <c:v>0.55285954490249001</c:v>
                </c:pt>
                <c:pt idx="593">
                  <c:v>0.55387090391006399</c:v>
                </c:pt>
                <c:pt idx="594">
                  <c:v>0.555010272655998</c:v>
                </c:pt>
                <c:pt idx="595">
                  <c:v>0.55602188314421497</c:v>
                </c:pt>
                <c:pt idx="596">
                  <c:v>0.55703350232859605</c:v>
                </c:pt>
                <c:pt idx="597">
                  <c:v>0.55804512991653199</c:v>
                </c:pt>
                <c:pt idx="598">
                  <c:v>0.55918575885510002</c:v>
                </c:pt>
                <c:pt idx="599">
                  <c:v>0.56032692288070496</c:v>
                </c:pt>
                <c:pt idx="600">
                  <c:v>0.56146862303247402</c:v>
                </c:pt>
                <c:pt idx="601">
                  <c:v>0.56248098616058995</c:v>
                </c:pt>
                <c:pt idx="602">
                  <c:v>0.56362346502928995</c:v>
                </c:pt>
                <c:pt idx="603">
                  <c:v>0.56463607923932402</c:v>
                </c:pt>
                <c:pt idx="604">
                  <c:v>0.56564870186426697</c:v>
                </c:pt>
                <c:pt idx="605">
                  <c:v>0.56666133277933295</c:v>
                </c:pt>
                <c:pt idx="606">
                  <c:v>0.56767397188364999</c:v>
                </c:pt>
                <c:pt idx="607">
                  <c:v>0.56868662007945103</c:v>
                </c:pt>
                <c:pt idx="608">
                  <c:v>0.56969927949059995</c:v>
                </c:pt>
                <c:pt idx="609">
                  <c:v>0.57071195212093695</c:v>
                </c:pt>
                <c:pt idx="610">
                  <c:v>0.57172463794146899</c:v>
                </c:pt>
                <c:pt idx="611">
                  <c:v>0.57273733688905404</c:v>
                </c:pt>
                <c:pt idx="612">
                  <c:v>0.57375004890204595</c:v>
                </c:pt>
                <c:pt idx="613">
                  <c:v>0.57489551359992397</c:v>
                </c:pt>
                <c:pt idx="614">
                  <c:v>0.57590848548583295</c:v>
                </c:pt>
                <c:pt idx="615">
                  <c:v>0.57705473928323603</c:v>
                </c:pt>
                <c:pt idx="616">
                  <c:v>0.578067970971195</c:v>
                </c:pt>
                <c:pt idx="617">
                  <c:v>0.57908121548612801</c:v>
                </c:pt>
                <c:pt idx="618">
                  <c:v>0.58009447278500303</c:v>
                </c:pt>
                <c:pt idx="619">
                  <c:v>0.58110774282784305</c:v>
                </c:pt>
                <c:pt idx="620">
                  <c:v>0.58212102558372303</c:v>
                </c:pt>
                <c:pt idx="621">
                  <c:v>0.58313432129141196</c:v>
                </c:pt>
                <c:pt idx="622">
                  <c:v>0.584147631254327</c:v>
                </c:pt>
                <c:pt idx="623">
                  <c:v>0.58516095563040105</c:v>
                </c:pt>
                <c:pt idx="624">
                  <c:v>0.58617429439771895</c:v>
                </c:pt>
                <c:pt idx="625">
                  <c:v>0.58718764753443198</c:v>
                </c:pt>
                <c:pt idx="626">
                  <c:v>0.58820101501786504</c:v>
                </c:pt>
                <c:pt idx="627">
                  <c:v>0.589214396826508</c:v>
                </c:pt>
                <c:pt idx="628">
                  <c:v>0.59036416721695295</c:v>
                </c:pt>
                <c:pt idx="629">
                  <c:v>0.59137781178789295</c:v>
                </c:pt>
                <c:pt idx="630">
                  <c:v>0.59239147061514996</c:v>
                </c:pt>
                <c:pt idx="631">
                  <c:v>0.59340514365557995</c:v>
                </c:pt>
                <c:pt idx="632">
                  <c:v>0.59441883085574299</c:v>
                </c:pt>
                <c:pt idx="633">
                  <c:v>0.59543253313912603</c:v>
                </c:pt>
                <c:pt idx="634">
                  <c:v>0.59644625123796602</c:v>
                </c:pt>
                <c:pt idx="635">
                  <c:v>0.59759806230507995</c:v>
                </c:pt>
                <c:pt idx="636">
                  <c:v>0.59861204621084796</c:v>
                </c:pt>
                <c:pt idx="637">
                  <c:v>0.59962604585435697</c:v>
                </c:pt>
                <c:pt idx="638">
                  <c:v>0.60064006125000702</c:v>
                </c:pt>
                <c:pt idx="639">
                  <c:v>0.60165409243055901</c:v>
                </c:pt>
                <c:pt idx="640">
                  <c:v>0.60266813944859599</c:v>
                </c:pt>
                <c:pt idx="641">
                  <c:v>0.60368220236812198</c:v>
                </c:pt>
                <c:pt idx="642">
                  <c:v>0.60469628126191999</c:v>
                </c:pt>
                <c:pt idx="643">
                  <c:v>0.60571037621119295</c:v>
                </c:pt>
                <c:pt idx="644">
                  <c:v>0.60672448729330397</c:v>
                </c:pt>
                <c:pt idx="645">
                  <c:v>0.60787909969411502</c:v>
                </c:pt>
                <c:pt idx="646">
                  <c:v>0.609034262290719</c:v>
                </c:pt>
                <c:pt idx="647">
                  <c:v>0.61004889112219396</c:v>
                </c:pt>
                <c:pt idx="648">
                  <c:v>0.61106353628435095</c:v>
                </c:pt>
                <c:pt idx="649">
                  <c:v>0.61207819779029504</c:v>
                </c:pt>
                <c:pt idx="650">
                  <c:v>0.61309287564737303</c:v>
                </c:pt>
                <c:pt idx="651">
                  <c:v>0.61410756985734005</c:v>
                </c:pt>
                <c:pt idx="652">
                  <c:v>0.61512228042525496</c:v>
                </c:pt>
                <c:pt idx="653">
                  <c:v>0.61613700736135701</c:v>
                </c:pt>
                <c:pt idx="654">
                  <c:v>0.61715175069183803</c:v>
                </c:pt>
                <c:pt idx="655">
                  <c:v>0.61816651047025195</c:v>
                </c:pt>
                <c:pt idx="656">
                  <c:v>0.61918128676539697</c:v>
                </c:pt>
                <c:pt idx="657">
                  <c:v>0.62019607965093604</c:v>
                </c:pt>
                <c:pt idx="658">
                  <c:v>0.62121088920023704</c:v>
                </c:pt>
                <c:pt idx="659">
                  <c:v>0.622369615985919</c:v>
                </c:pt>
                <c:pt idx="660">
                  <c:v>0.62338469380383399</c:v>
                </c:pt>
                <c:pt idx="661">
                  <c:v>0.62468872873166503</c:v>
                </c:pt>
                <c:pt idx="662">
                  <c:v>0.62570431015489403</c:v>
                </c:pt>
                <c:pt idx="663">
                  <c:v>0.62671990859640903</c:v>
                </c:pt>
                <c:pt idx="664">
                  <c:v>0.62773552410928901</c:v>
                </c:pt>
                <c:pt idx="665">
                  <c:v>0.62875115674187798</c:v>
                </c:pt>
                <c:pt idx="666">
                  <c:v>0.62976680652813599</c:v>
                </c:pt>
                <c:pt idx="667">
                  <c:v>0.63078247349990701</c:v>
                </c:pt>
                <c:pt idx="668">
                  <c:v>0.63179815767930703</c:v>
                </c:pt>
                <c:pt idx="669">
                  <c:v>0.63281385907616405</c:v>
                </c:pt>
                <c:pt idx="670">
                  <c:v>0.63382957769284998</c:v>
                </c:pt>
                <c:pt idx="671">
                  <c:v>0.63484531352260298</c:v>
                </c:pt>
                <c:pt idx="672">
                  <c:v>0.63600822255876199</c:v>
                </c:pt>
                <c:pt idx="673">
                  <c:v>0.63702422785442603</c:v>
                </c:pt>
                <c:pt idx="674">
                  <c:v>0.63804025029382005</c:v>
                </c:pt>
                <c:pt idx="675">
                  <c:v>0.63905628983487806</c:v>
                </c:pt>
                <c:pt idx="676">
                  <c:v>0.64007234642261801</c:v>
                </c:pt>
                <c:pt idx="677">
                  <c:v>0.64108841999433996</c:v>
                </c:pt>
                <c:pt idx="678">
                  <c:v>0.642104510485212</c:v>
                </c:pt>
                <c:pt idx="679">
                  <c:v>0.64312061781669405</c:v>
                </c:pt>
                <c:pt idx="680">
                  <c:v>0.64413674189722003</c:v>
                </c:pt>
                <c:pt idx="681">
                  <c:v>0.64515288262835502</c:v>
                </c:pt>
                <c:pt idx="682">
                  <c:v>0.64616903990708097</c:v>
                </c:pt>
                <c:pt idx="683">
                  <c:v>0.64718521363120896</c:v>
                </c:pt>
                <c:pt idx="684">
                  <c:v>0.64820140368401902</c:v>
                </c:pt>
                <c:pt idx="685">
                  <c:v>0.64921760994274202</c:v>
                </c:pt>
                <c:pt idx="686">
                  <c:v>0.65023383227519704</c:v>
                </c:pt>
                <c:pt idx="687">
                  <c:v>0.65125007054820905</c:v>
                </c:pt>
                <c:pt idx="688">
                  <c:v>0.65226632463054501</c:v>
                </c:pt>
                <c:pt idx="689">
                  <c:v>0.65328259438129499</c:v>
                </c:pt>
                <c:pt idx="690">
                  <c:v>0.65429887965099098</c:v>
                </c:pt>
                <c:pt idx="691">
                  <c:v>0.65531518028797198</c:v>
                </c:pt>
                <c:pt idx="692">
                  <c:v>0.656331496183723</c:v>
                </c:pt>
                <c:pt idx="693">
                  <c:v>0.65734782838140204</c:v>
                </c:pt>
                <c:pt idx="694">
                  <c:v>0.65836417724796803</c:v>
                </c:pt>
                <c:pt idx="695">
                  <c:v>0.65938054261089096</c:v>
                </c:pt>
                <c:pt idx="696">
                  <c:v>0.66039692429979402</c:v>
                </c:pt>
                <c:pt idx="697">
                  <c:v>0.66141332214526505</c:v>
                </c:pt>
                <c:pt idx="698">
                  <c:v>0.66242973597634403</c:v>
                </c:pt>
                <c:pt idx="699">
                  <c:v>0.663599741174416</c:v>
                </c:pt>
                <c:pt idx="700">
                  <c:v>0.66461642304924695</c:v>
                </c:pt>
                <c:pt idx="701">
                  <c:v>0.66563312213104198</c:v>
                </c:pt>
                <c:pt idx="702">
                  <c:v>0.66664983823076795</c:v>
                </c:pt>
                <c:pt idx="703">
                  <c:v>0.66766657114720696</c:v>
                </c:pt>
                <c:pt idx="704">
                  <c:v>0.66868332066881697</c:v>
                </c:pt>
                <c:pt idx="705">
                  <c:v>0.66970008657302005</c:v>
                </c:pt>
                <c:pt idx="706">
                  <c:v>0.670716868621824</c:v>
                </c:pt>
                <c:pt idx="707">
                  <c:v>0.67173366656691402</c:v>
                </c:pt>
                <c:pt idx="708">
                  <c:v>0.67275048013760996</c:v>
                </c:pt>
                <c:pt idx="709">
                  <c:v>0.67376730904312698</c:v>
                </c:pt>
                <c:pt idx="710">
                  <c:v>0.67478415298231398</c:v>
                </c:pt>
                <c:pt idx="711">
                  <c:v>0.67580101164277295</c:v>
                </c:pt>
                <c:pt idx="712">
                  <c:v>0.67697459179081698</c:v>
                </c:pt>
                <c:pt idx="713">
                  <c:v>0.67814872960552897</c:v>
                </c:pt>
                <c:pt idx="714">
                  <c:v>0.679166101528898</c:v>
                </c:pt>
                <c:pt idx="715">
                  <c:v>0.68018348688610897</c:v>
                </c:pt>
                <c:pt idx="716">
                  <c:v>0.681200885341394</c:v>
                </c:pt>
                <c:pt idx="717">
                  <c:v>0.68221829655618105</c:v>
                </c:pt>
                <c:pt idx="718">
                  <c:v>0.68323572071455996</c:v>
                </c:pt>
                <c:pt idx="719">
                  <c:v>0.68441166069235604</c:v>
                </c:pt>
                <c:pt idx="720">
                  <c:v>0.68558815913151805</c:v>
                </c:pt>
                <c:pt idx="721">
                  <c:v>0.686765216072868</c:v>
                </c:pt>
                <c:pt idx="722">
                  <c:v>0.687783400995441</c:v>
                </c:pt>
                <c:pt idx="723">
                  <c:v>0.688801598371371</c:v>
                </c:pt>
                <c:pt idx="724">
                  <c:v>0.68981980780091401</c:v>
                </c:pt>
                <c:pt idx="725">
                  <c:v>0.690838028868906</c:v>
                </c:pt>
                <c:pt idx="726">
                  <c:v>0.69185626115955901</c:v>
                </c:pt>
                <c:pt idx="727">
                  <c:v>0.69287450428371999</c:v>
                </c:pt>
                <c:pt idx="728">
                  <c:v>0.69389275789275096</c:v>
                </c:pt>
                <c:pt idx="729">
                  <c:v>0.69491102169158903</c:v>
                </c:pt>
                <c:pt idx="730">
                  <c:v>0.69592929543814896</c:v>
                </c:pt>
                <c:pt idx="731">
                  <c:v>0.69694757896409498</c:v>
                </c:pt>
                <c:pt idx="732">
                  <c:v>0.69812766415905703</c:v>
                </c:pt>
                <c:pt idx="733">
                  <c:v>0.699146205748987</c:v>
                </c:pt>
                <c:pt idx="734">
                  <c:v>0.70016475845464199</c:v>
                </c:pt>
                <c:pt idx="735">
                  <c:v>0.70118332217350099</c:v>
                </c:pt>
                <c:pt idx="736">
                  <c:v>0.70220189680508405</c:v>
                </c:pt>
                <c:pt idx="737">
                  <c:v>0.703383528962094</c:v>
                </c:pt>
                <c:pt idx="738">
                  <c:v>0.70440236126509803</c:v>
                </c:pt>
                <c:pt idx="739">
                  <c:v>0.70542120413974096</c:v>
                </c:pt>
                <c:pt idx="740">
                  <c:v>0.70644005747235405</c:v>
                </c:pt>
                <c:pt idx="741">
                  <c:v>0.70745892115928599</c:v>
                </c:pt>
                <c:pt idx="742">
                  <c:v>0.70847779510812003</c:v>
                </c:pt>
                <c:pt idx="743">
                  <c:v>0.70949667924037196</c:v>
                </c:pt>
                <c:pt idx="744">
                  <c:v>0.71068034983851402</c:v>
                </c:pt>
                <c:pt idx="745">
                  <c:v>0.71169949046476</c:v>
                </c:pt>
                <c:pt idx="746">
                  <c:v>0.71271864110830097</c:v>
                </c:pt>
                <c:pt idx="747">
                  <c:v>0.71373780171600298</c:v>
                </c:pt>
                <c:pt idx="748">
                  <c:v>0.71475697222609702</c:v>
                </c:pt>
                <c:pt idx="749">
                  <c:v>0.71577615256470595</c:v>
                </c:pt>
                <c:pt idx="750">
                  <c:v>0.71679534264726297</c:v>
                </c:pt>
                <c:pt idx="751">
                  <c:v>0.71798105005636403</c:v>
                </c:pt>
                <c:pt idx="752">
                  <c:v>0.71900049580149505</c:v>
                </c:pt>
                <c:pt idx="753">
                  <c:v>0.72001995105421601</c:v>
                </c:pt>
                <c:pt idx="754">
                  <c:v>0.72103941576207897</c:v>
                </c:pt>
                <c:pt idx="755">
                  <c:v>0.72205888989273603</c:v>
                </c:pt>
                <c:pt idx="756">
                  <c:v>0.72307837343385395</c:v>
                </c:pt>
                <c:pt idx="757">
                  <c:v>0.724097866390228</c:v>
                </c:pt>
                <c:pt idx="758">
                  <c:v>0.72511736876921595</c:v>
                </c:pt>
                <c:pt idx="759">
                  <c:v>0.72613688058571302</c:v>
                </c:pt>
                <c:pt idx="760">
                  <c:v>0.727156401856906</c:v>
                </c:pt>
                <c:pt idx="761">
                  <c:v>0.72817593259578595</c:v>
                </c:pt>
                <c:pt idx="762">
                  <c:v>0.72919547281598096</c:v>
                </c:pt>
                <c:pt idx="763">
                  <c:v>0.73021502253875903</c:v>
                </c:pt>
                <c:pt idx="764">
                  <c:v>0.73140424178762897</c:v>
                </c:pt>
                <c:pt idx="765">
                  <c:v>0.73242404713906994</c:v>
                </c:pt>
                <c:pt idx="766">
                  <c:v>0.73344386203862999</c:v>
                </c:pt>
                <c:pt idx="767">
                  <c:v>0.73446368649642302</c:v>
                </c:pt>
                <c:pt idx="768">
                  <c:v>0.73548352051952604</c:v>
                </c:pt>
                <c:pt idx="769">
                  <c:v>0.73650336421912599</c:v>
                </c:pt>
                <c:pt idx="770">
                  <c:v>0.73752321889716499</c:v>
                </c:pt>
                <c:pt idx="771">
                  <c:v>0.73854308493644505</c:v>
                </c:pt>
                <c:pt idx="772">
                  <c:v>0.73956296232817897</c:v>
                </c:pt>
                <c:pt idx="773">
                  <c:v>0.74058285106535904</c:v>
                </c:pt>
                <c:pt idx="774">
                  <c:v>0.74160275113526197</c:v>
                </c:pt>
                <c:pt idx="775">
                  <c:v>0.742622662520671</c:v>
                </c:pt>
                <c:pt idx="776">
                  <c:v>0.74364258519889104</c:v>
                </c:pt>
                <c:pt idx="777">
                  <c:v>0.74466251914547199</c:v>
                </c:pt>
                <c:pt idx="778">
                  <c:v>0.745682464335787</c:v>
                </c:pt>
                <c:pt idx="779">
                  <c:v>0.74670242073620896</c:v>
                </c:pt>
                <c:pt idx="780">
                  <c:v>0.74772238830986204</c:v>
                </c:pt>
                <c:pt idx="781">
                  <c:v>0.748742367016072</c:v>
                </c:pt>
                <c:pt idx="782">
                  <c:v>0.74976235681375203</c:v>
                </c:pt>
                <c:pt idx="783">
                  <c:v>0.75078235766439505</c:v>
                </c:pt>
                <c:pt idx="784">
                  <c:v>0.75180236952449297</c:v>
                </c:pt>
                <c:pt idx="785">
                  <c:v>0.75282239233945902</c:v>
                </c:pt>
                <c:pt idx="786">
                  <c:v>0.75384242605646201</c:v>
                </c:pt>
                <c:pt idx="787">
                  <c:v>0.75503765338379802</c:v>
                </c:pt>
                <c:pt idx="788">
                  <c:v>0.756057945483533</c:v>
                </c:pt>
                <c:pt idx="789">
                  <c:v>0.75707824832107895</c:v>
                </c:pt>
                <c:pt idx="790">
                  <c:v>0.75809856183771895</c:v>
                </c:pt>
                <c:pt idx="791">
                  <c:v>0.75911888597270705</c:v>
                </c:pt>
                <c:pt idx="792">
                  <c:v>0.76031566894770897</c:v>
                </c:pt>
                <c:pt idx="793">
                  <c:v>0.76133625097837598</c:v>
                </c:pt>
                <c:pt idx="794">
                  <c:v>0.76235684343379595</c:v>
                </c:pt>
                <c:pt idx="795">
                  <c:v>0.76337744624339199</c:v>
                </c:pt>
                <c:pt idx="796">
                  <c:v>0.764398059338248</c:v>
                </c:pt>
                <c:pt idx="797">
                  <c:v>0.76541868264458701</c:v>
                </c:pt>
                <c:pt idx="798">
                  <c:v>0.76661726809783304</c:v>
                </c:pt>
                <c:pt idx="799">
                  <c:v>0.76763814858042301</c:v>
                </c:pt>
                <c:pt idx="800">
                  <c:v>0.76865903904324295</c:v>
                </c:pt>
                <c:pt idx="801">
                  <c:v>0.76985868533152102</c:v>
                </c:pt>
                <c:pt idx="802">
                  <c:v>0.77087983258653603</c:v>
                </c:pt>
                <c:pt idx="803">
                  <c:v>0.77190098954342801</c:v>
                </c:pt>
                <c:pt idx="804">
                  <c:v>0.77292215609360604</c:v>
                </c:pt>
                <c:pt idx="805">
                  <c:v>0.77394333211976096</c:v>
                </c:pt>
                <c:pt idx="806">
                  <c:v>0.77496451749648698</c:v>
                </c:pt>
                <c:pt idx="807">
                  <c:v>0.77598571208219502</c:v>
                </c:pt>
                <c:pt idx="808">
                  <c:v>0.77700691571341196</c:v>
                </c:pt>
                <c:pt idx="809">
                  <c:v>0.77802812820632605</c:v>
                </c:pt>
                <c:pt idx="810">
                  <c:v>0.77904934936507297</c:v>
                </c:pt>
                <c:pt idx="811">
                  <c:v>0.78007057897693999</c:v>
                </c:pt>
                <c:pt idx="812">
                  <c:v>0.78109181682943096</c:v>
                </c:pt>
                <c:pt idx="813">
                  <c:v>0.78211306271338399</c:v>
                </c:pt>
                <c:pt idx="814">
                  <c:v>0.783134316424004</c:v>
                </c:pt>
                <c:pt idx="815">
                  <c:v>0.78415557775654199</c:v>
                </c:pt>
                <c:pt idx="816">
                  <c:v>0.78517684651137398</c:v>
                </c:pt>
                <c:pt idx="817">
                  <c:v>0.78638074691667204</c:v>
                </c:pt>
                <c:pt idx="818">
                  <c:v>0.787402267169797</c:v>
                </c:pt>
                <c:pt idx="819">
                  <c:v>0.78842379428002596</c:v>
                </c:pt>
                <c:pt idx="820">
                  <c:v>0.78944532808612</c:v>
                </c:pt>
                <c:pt idx="821">
                  <c:v>0.790466868446286</c:v>
                </c:pt>
                <c:pt idx="822">
                  <c:v>0.79167231124647097</c:v>
                </c:pt>
                <c:pt idx="823">
                  <c:v>0.79269410213449598</c:v>
                </c:pt>
                <c:pt idx="824">
                  <c:v>0.79371590094620703</c:v>
                </c:pt>
                <c:pt idx="825">
                  <c:v>0.79473770768454699</c:v>
                </c:pt>
                <c:pt idx="826">
                  <c:v>0.79575952227034197</c:v>
                </c:pt>
                <c:pt idx="827">
                  <c:v>0.796781344624515</c:v>
                </c:pt>
                <c:pt idx="828">
                  <c:v>0.797803174668406</c:v>
                </c:pt>
                <c:pt idx="829">
                  <c:v>0.79882501231865999</c:v>
                </c:pt>
                <c:pt idx="830">
                  <c:v>0.79984685748363105</c:v>
                </c:pt>
                <c:pt idx="831">
                  <c:v>0.80086871006056504</c:v>
                </c:pt>
                <c:pt idx="832">
                  <c:v>0.80189056993461905</c:v>
                </c:pt>
                <c:pt idx="833">
                  <c:v>0.80291243697788595</c:v>
                </c:pt>
                <c:pt idx="834">
                  <c:v>0.80393431104547097</c:v>
                </c:pt>
                <c:pt idx="835">
                  <c:v>0.80495619197636703</c:v>
                </c:pt>
                <c:pt idx="836">
                  <c:v>0.80597807960384604</c:v>
                </c:pt>
                <c:pt idx="837">
                  <c:v>0.80699997376118404</c:v>
                </c:pt>
                <c:pt idx="838">
                  <c:v>0.80802187428537198</c:v>
                </c:pt>
                <c:pt idx="839">
                  <c:v>0.80904378102901797</c:v>
                </c:pt>
                <c:pt idx="840">
                  <c:v>0.81006569386238003</c:v>
                </c:pt>
                <c:pt idx="841">
                  <c:v>0.81108761266729101</c:v>
                </c:pt>
                <c:pt idx="842">
                  <c:v>0.81210953733485203</c:v>
                </c:pt>
                <c:pt idx="843">
                  <c:v>0.81313146775786305</c:v>
                </c:pt>
                <c:pt idx="844">
                  <c:v>0.81415340383414203</c:v>
                </c:pt>
                <c:pt idx="845">
                  <c:v>0.815175345457824</c:v>
                </c:pt>
                <c:pt idx="846">
                  <c:v>0.81619729251531403</c:v>
                </c:pt>
                <c:pt idx="847">
                  <c:v>0.81721924488382702</c:v>
                </c:pt>
                <c:pt idx="848">
                  <c:v>0.81824120242691001</c:v>
                </c:pt>
                <c:pt idx="849">
                  <c:v>0.81926316499776497</c:v>
                </c:pt>
                <c:pt idx="850">
                  <c:v>0.820285132449737</c:v>
                </c:pt>
                <c:pt idx="851">
                  <c:v>0.82130710463959899</c:v>
                </c:pt>
                <c:pt idx="852">
                  <c:v>0.82232908143726502</c:v>
                </c:pt>
                <c:pt idx="853">
                  <c:v>0.82335106273277803</c:v>
                </c:pt>
                <c:pt idx="854">
                  <c:v>0.82437304843835801</c:v>
                </c:pt>
                <c:pt idx="855">
                  <c:v>0.82539503848660001</c:v>
                </c:pt>
                <c:pt idx="856">
                  <c:v>0.82641703282404599</c:v>
                </c:pt>
                <c:pt idx="857">
                  <c:v>0.82743903140750996</c:v>
                </c:pt>
                <c:pt idx="858">
                  <c:v>0.828461034206318</c:v>
                </c:pt>
                <c:pt idx="859">
                  <c:v>0.82948304119702199</c:v>
                </c:pt>
                <c:pt idx="860">
                  <c:v>0.83050505236141303</c:v>
                </c:pt>
                <c:pt idx="861">
                  <c:v>0.83152706768604601</c:v>
                </c:pt>
                <c:pt idx="862">
                  <c:v>0.83254908716117904</c:v>
                </c:pt>
                <c:pt idx="863">
                  <c:v>0.83357111077975499</c:v>
                </c:pt>
                <c:pt idx="864">
                  <c:v>0.83459313853665296</c:v>
                </c:pt>
                <c:pt idx="865">
                  <c:v>0.83561517042786804</c:v>
                </c:pt>
                <c:pt idx="866">
                  <c:v>0.83663720645026296</c:v>
                </c:pt>
                <c:pt idx="867">
                  <c:v>0.83765924659963698</c:v>
                </c:pt>
              </c:numCache>
            </c:numRef>
          </c:xVal>
          <c:yVal>
            <c:numRef>
              <c:f>'AVG Y space_charge'!$P$3:$P$870</c:f>
              <c:numCache>
                <c:formatCode>0.00E+00</c:formatCode>
                <c:ptCount val="868"/>
                <c:pt idx="0">
                  <c:v>-1.05015608301471E-6</c:v>
                </c:pt>
                <c:pt idx="1">
                  <c:v>-1.4548804418416701E-6</c:v>
                </c:pt>
                <c:pt idx="2">
                  <c:v>-2.0780317973505E-6</c:v>
                </c:pt>
                <c:pt idx="3">
                  <c:v>-2.6275499403895798E-6</c:v>
                </c:pt>
                <c:pt idx="4">
                  <c:v>-3.2373781867750999E-6</c:v>
                </c:pt>
                <c:pt idx="5">
                  <c:v>-3.6696742000777201E-6</c:v>
                </c:pt>
                <c:pt idx="6">
                  <c:v>-4.0097001655451398E-6</c:v>
                </c:pt>
                <c:pt idx="7">
                  <c:v>-4.2306447022297496E-6</c:v>
                </c:pt>
                <c:pt idx="8">
                  <c:v>-5.0303110751302597E-6</c:v>
                </c:pt>
                <c:pt idx="9">
                  <c:v>-5.9062414821194196E-6</c:v>
                </c:pt>
                <c:pt idx="10">
                  <c:v>-6.6762408393261798E-6</c:v>
                </c:pt>
                <c:pt idx="11">
                  <c:v>-6.76293958674842E-6</c:v>
                </c:pt>
                <c:pt idx="12">
                  <c:v>-7.3504020645570604E-6</c:v>
                </c:pt>
                <c:pt idx="13">
                  <c:v>-8.2728672797636405E-6</c:v>
                </c:pt>
                <c:pt idx="14">
                  <c:v>-9.1089805406088402E-6</c:v>
                </c:pt>
                <c:pt idx="15">
                  <c:v>-1.04939239237797E-5</c:v>
                </c:pt>
                <c:pt idx="16">
                  <c:v>-1.1694429801550301E-5</c:v>
                </c:pt>
                <c:pt idx="17">
                  <c:v>-1.24567826897261E-5</c:v>
                </c:pt>
                <c:pt idx="18">
                  <c:v>-1.3392047640135101E-5</c:v>
                </c:pt>
                <c:pt idx="19">
                  <c:v>-1.4657894085866501E-5</c:v>
                </c:pt>
                <c:pt idx="20">
                  <c:v>-1.4973456221889399E-5</c:v>
                </c:pt>
                <c:pt idx="21">
                  <c:v>-1.5788576470843299E-5</c:v>
                </c:pt>
                <c:pt idx="22">
                  <c:v>-1.68791562635988E-5</c:v>
                </c:pt>
                <c:pt idx="23">
                  <c:v>-1.8533543108341601E-5</c:v>
                </c:pt>
                <c:pt idx="24">
                  <c:v>-2.0115667917049501E-5</c:v>
                </c:pt>
                <c:pt idx="25">
                  <c:v>-2.19296469873043E-5</c:v>
                </c:pt>
                <c:pt idx="26">
                  <c:v>-2.3763053161475699E-5</c:v>
                </c:pt>
                <c:pt idx="27">
                  <c:v>-2.5887632770451001E-5</c:v>
                </c:pt>
                <c:pt idx="28">
                  <c:v>-2.7662116077317199E-5</c:v>
                </c:pt>
                <c:pt idx="29">
                  <c:v>-3.0007450624463999E-5</c:v>
                </c:pt>
                <c:pt idx="30">
                  <c:v>-3.2605550293385198E-5</c:v>
                </c:pt>
                <c:pt idx="31">
                  <c:v>-3.5854378148365403E-5</c:v>
                </c:pt>
                <c:pt idx="32">
                  <c:v>-3.8517737434904303E-5</c:v>
                </c:pt>
                <c:pt idx="33">
                  <c:v>-4.1357153738387598E-5</c:v>
                </c:pt>
                <c:pt idx="34">
                  <c:v>-4.5088778555199699E-5</c:v>
                </c:pt>
                <c:pt idx="35">
                  <c:v>-4.84763305894672E-5</c:v>
                </c:pt>
                <c:pt idx="36">
                  <c:v>-5.2010562897673302E-5</c:v>
                </c:pt>
                <c:pt idx="37">
                  <c:v>-5.59096554848408E-5</c:v>
                </c:pt>
                <c:pt idx="38">
                  <c:v>-6.0296049175526803E-5</c:v>
                </c:pt>
                <c:pt idx="39">
                  <c:v>-6.4563332605512493E-5</c:v>
                </c:pt>
                <c:pt idx="40">
                  <c:v>-6.9394549771157005E-5</c:v>
                </c:pt>
                <c:pt idx="41">
                  <c:v>-7.4247088608809495E-5</c:v>
                </c:pt>
                <c:pt idx="42">
                  <c:v>-7.9615385166196506E-5</c:v>
                </c:pt>
                <c:pt idx="43">
                  <c:v>-8.5224255126488494E-5</c:v>
                </c:pt>
                <c:pt idx="44">
                  <c:v>-9.0522725580469905E-5</c:v>
                </c:pt>
                <c:pt idx="45">
                  <c:v>-9.6323886396888702E-5</c:v>
                </c:pt>
                <c:pt idx="46">
                  <c:v>-1.02527033724047E-4</c:v>
                </c:pt>
                <c:pt idx="47">
                  <c:v>-1.09072223714312E-4</c:v>
                </c:pt>
                <c:pt idx="48">
                  <c:v>-1.1548699098990199E-4</c:v>
                </c:pt>
                <c:pt idx="49">
                  <c:v>-1.22664539091006E-4</c:v>
                </c:pt>
                <c:pt idx="50">
                  <c:v>-1.29816145537082E-4</c:v>
                </c:pt>
                <c:pt idx="51">
                  <c:v>-1.3737779312833999E-4</c:v>
                </c:pt>
                <c:pt idx="52">
                  <c:v>-1.4568734073933101E-4</c:v>
                </c:pt>
                <c:pt idx="53">
                  <c:v>-1.5403018194982799E-4</c:v>
                </c:pt>
                <c:pt idx="54">
                  <c:v>-1.6270912269482899E-4</c:v>
                </c:pt>
                <c:pt idx="55">
                  <c:v>-1.7196015165183199E-4</c:v>
                </c:pt>
                <c:pt idx="56">
                  <c:v>-1.8139261772158599E-4</c:v>
                </c:pt>
                <c:pt idx="57">
                  <c:v>-1.91410196284452E-4</c:v>
                </c:pt>
                <c:pt idx="58">
                  <c:v>-2.0168351053799599E-4</c:v>
                </c:pt>
                <c:pt idx="59">
                  <c:v>-2.1268050217185E-4</c:v>
                </c:pt>
                <c:pt idx="60">
                  <c:v>-2.23912068335599E-4</c:v>
                </c:pt>
                <c:pt idx="61">
                  <c:v>-2.3479872020414099E-4</c:v>
                </c:pt>
                <c:pt idx="62">
                  <c:v>-2.4592116535318499E-4</c:v>
                </c:pt>
                <c:pt idx="63">
                  <c:v>-2.5732992140264297E-4</c:v>
                </c:pt>
                <c:pt idx="64">
                  <c:v>-2.6928402051364298E-4</c:v>
                </c:pt>
                <c:pt idx="65">
                  <c:v>-2.8149657539679201E-4</c:v>
                </c:pt>
                <c:pt idx="66">
                  <c:v>-2.9393278963928501E-4</c:v>
                </c:pt>
                <c:pt idx="67">
                  <c:v>-3.0649311480760799E-4</c:v>
                </c:pt>
                <c:pt idx="68">
                  <c:v>-3.1974660294663E-4</c:v>
                </c:pt>
                <c:pt idx="69">
                  <c:v>-3.3321103520779998E-4</c:v>
                </c:pt>
                <c:pt idx="70">
                  <c:v>-3.4697698557887598E-4</c:v>
                </c:pt>
                <c:pt idx="71">
                  <c:v>-3.6064569982489198E-4</c:v>
                </c:pt>
                <c:pt idx="72">
                  <c:v>-3.7465321379920199E-4</c:v>
                </c:pt>
                <c:pt idx="73">
                  <c:v>-3.8828601499917503E-4</c:v>
                </c:pt>
                <c:pt idx="74">
                  <c:v>-4.0200169624134E-4</c:v>
                </c:pt>
                <c:pt idx="75">
                  <c:v>-4.1596110744250803E-4</c:v>
                </c:pt>
                <c:pt idx="76">
                  <c:v>-4.2980112944008002E-4</c:v>
                </c:pt>
                <c:pt idx="77">
                  <c:v>-4.43839939991964E-4</c:v>
                </c:pt>
                <c:pt idx="78">
                  <c:v>-4.5719520975130902E-4</c:v>
                </c:pt>
                <c:pt idx="79">
                  <c:v>-4.7036098027027301E-4</c:v>
                </c:pt>
                <c:pt idx="80">
                  <c:v>-4.8384565301647602E-4</c:v>
                </c:pt>
                <c:pt idx="81">
                  <c:v>-4.96211535789513E-4</c:v>
                </c:pt>
                <c:pt idx="82">
                  <c:v>-5.0848174141906403E-4</c:v>
                </c:pt>
                <c:pt idx="83">
                  <c:v>-5.2026495641911599E-4</c:v>
                </c:pt>
                <c:pt idx="84">
                  <c:v>-5.3089337692361997E-4</c:v>
                </c:pt>
                <c:pt idx="85">
                  <c:v>-5.4151441215628804E-4</c:v>
                </c:pt>
                <c:pt idx="86">
                  <c:v>-5.5129728120003295E-4</c:v>
                </c:pt>
                <c:pt idx="87">
                  <c:v>-5.6046449370022696E-4</c:v>
                </c:pt>
                <c:pt idx="88">
                  <c:v>-5.6933230486902605E-4</c:v>
                </c:pt>
                <c:pt idx="89">
                  <c:v>-5.7832409755209505E-4</c:v>
                </c:pt>
                <c:pt idx="90">
                  <c:v>-5.8528020194011305E-4</c:v>
                </c:pt>
                <c:pt idx="91">
                  <c:v>-5.9295125764960302E-4</c:v>
                </c:pt>
                <c:pt idx="92">
                  <c:v>-5.99167200986503E-4</c:v>
                </c:pt>
                <c:pt idx="93">
                  <c:v>-6.0535031052270504E-4</c:v>
                </c:pt>
                <c:pt idx="94">
                  <c:v>-6.1012901897830704E-4</c:v>
                </c:pt>
                <c:pt idx="95">
                  <c:v>-6.14346218938716E-4</c:v>
                </c:pt>
                <c:pt idx="96">
                  <c:v>-6.1853894865807697E-4</c:v>
                </c:pt>
                <c:pt idx="97">
                  <c:v>-6.2235141346941197E-4</c:v>
                </c:pt>
                <c:pt idx="98">
                  <c:v>-6.2501568867801504E-4</c:v>
                </c:pt>
                <c:pt idx="99">
                  <c:v>-6.2770447591447697E-4</c:v>
                </c:pt>
                <c:pt idx="100">
                  <c:v>-6.3002126770737301E-4</c:v>
                </c:pt>
                <c:pt idx="101">
                  <c:v>-6.3202764567470203E-4</c:v>
                </c:pt>
                <c:pt idx="102">
                  <c:v>-6.3325641007649805E-4</c:v>
                </c:pt>
                <c:pt idx="103">
                  <c:v>-6.3499719487068902E-4</c:v>
                </c:pt>
                <c:pt idx="104">
                  <c:v>-6.3564314410488099E-4</c:v>
                </c:pt>
                <c:pt idx="105">
                  <c:v>-6.3586952593302896E-4</c:v>
                </c:pt>
                <c:pt idx="106">
                  <c:v>-6.3600492001489697E-4</c:v>
                </c:pt>
                <c:pt idx="107">
                  <c:v>-6.3588981879933795E-4</c:v>
                </c:pt>
                <c:pt idx="108">
                  <c:v>-6.3617849751485195E-4</c:v>
                </c:pt>
                <c:pt idx="109">
                  <c:v>-6.3572176880981497E-4</c:v>
                </c:pt>
                <c:pt idx="110">
                  <c:v>-6.3513213039148597E-4</c:v>
                </c:pt>
                <c:pt idx="111">
                  <c:v>-6.3471172927352898E-4</c:v>
                </c:pt>
                <c:pt idx="112">
                  <c:v>-6.3371542824763698E-4</c:v>
                </c:pt>
                <c:pt idx="113">
                  <c:v>-6.3281594641752096E-4</c:v>
                </c:pt>
                <c:pt idx="114">
                  <c:v>-6.31863381540456E-4</c:v>
                </c:pt>
                <c:pt idx="115">
                  <c:v>-6.302009498515E-4</c:v>
                </c:pt>
                <c:pt idx="116">
                  <c:v>-6.2870279773196802E-4</c:v>
                </c:pt>
                <c:pt idx="117">
                  <c:v>-6.26949111493003E-4</c:v>
                </c:pt>
                <c:pt idx="118">
                  <c:v>-6.2508140897177603E-4</c:v>
                </c:pt>
                <c:pt idx="119">
                  <c:v>-6.2274661482484498E-4</c:v>
                </c:pt>
                <c:pt idx="120">
                  <c:v>-6.2034697758984797E-4</c:v>
                </c:pt>
                <c:pt idx="121">
                  <c:v>-6.1805184705568297E-4</c:v>
                </c:pt>
                <c:pt idx="122">
                  <c:v>-6.15515255081878E-4</c:v>
                </c:pt>
                <c:pt idx="123">
                  <c:v>-6.1302823215990095E-4</c:v>
                </c:pt>
                <c:pt idx="124">
                  <c:v>-6.1042853487260496E-4</c:v>
                </c:pt>
                <c:pt idx="125">
                  <c:v>-6.0782264337214597E-4</c:v>
                </c:pt>
                <c:pt idx="126">
                  <c:v>-6.05878256132298E-4</c:v>
                </c:pt>
                <c:pt idx="127">
                  <c:v>-6.0309197041778903E-4</c:v>
                </c:pt>
                <c:pt idx="128">
                  <c:v>-6.00944373198068E-4</c:v>
                </c:pt>
                <c:pt idx="129">
                  <c:v>-5.9829015981556998E-4</c:v>
                </c:pt>
                <c:pt idx="130">
                  <c:v>-5.9554686122130897E-4</c:v>
                </c:pt>
                <c:pt idx="131">
                  <c:v>-5.9268760328750898E-4</c:v>
                </c:pt>
                <c:pt idx="132">
                  <c:v>-5.8982879265472E-4</c:v>
                </c:pt>
                <c:pt idx="133">
                  <c:v>-5.8679032179250802E-4</c:v>
                </c:pt>
                <c:pt idx="134">
                  <c:v>-5.8370704387019604E-4</c:v>
                </c:pt>
                <c:pt idx="135">
                  <c:v>-5.80634982926745E-4</c:v>
                </c:pt>
                <c:pt idx="136">
                  <c:v>-5.7724005819571997E-4</c:v>
                </c:pt>
                <c:pt idx="137">
                  <c:v>-5.7416105048043505E-4</c:v>
                </c:pt>
                <c:pt idx="138">
                  <c:v>-5.7113952144287198E-4</c:v>
                </c:pt>
                <c:pt idx="139">
                  <c:v>-5.6812904282247203E-4</c:v>
                </c:pt>
                <c:pt idx="140">
                  <c:v>-5.6505682921175198E-4</c:v>
                </c:pt>
                <c:pt idx="141">
                  <c:v>-5.6183964841878802E-4</c:v>
                </c:pt>
                <c:pt idx="142">
                  <c:v>-5.5829087856922195E-4</c:v>
                </c:pt>
                <c:pt idx="143">
                  <c:v>-5.5518144792376305E-4</c:v>
                </c:pt>
                <c:pt idx="144">
                  <c:v>-5.5211907985761401E-4</c:v>
                </c:pt>
                <c:pt idx="145">
                  <c:v>-5.4868551948054195E-4</c:v>
                </c:pt>
                <c:pt idx="146">
                  <c:v>-5.4502936447114396E-4</c:v>
                </c:pt>
                <c:pt idx="147">
                  <c:v>-5.4134826889775203E-4</c:v>
                </c:pt>
                <c:pt idx="148">
                  <c:v>-5.3764291363350399E-4</c:v>
                </c:pt>
                <c:pt idx="149">
                  <c:v>-5.3389528539622103E-4</c:v>
                </c:pt>
                <c:pt idx="150">
                  <c:v>-5.3028933584830899E-4</c:v>
                </c:pt>
                <c:pt idx="151">
                  <c:v>-5.2704212368736105E-4</c:v>
                </c:pt>
                <c:pt idx="152">
                  <c:v>-5.2324507734602399E-4</c:v>
                </c:pt>
                <c:pt idx="153">
                  <c:v>-5.1957620146723298E-4</c:v>
                </c:pt>
                <c:pt idx="154">
                  <c:v>-5.1595193490018999E-4</c:v>
                </c:pt>
                <c:pt idx="155">
                  <c:v>-5.1209661520478303E-4</c:v>
                </c:pt>
                <c:pt idx="156">
                  <c:v>-5.0822413425963904E-4</c:v>
                </c:pt>
                <c:pt idx="157">
                  <c:v>-5.0443236514741499E-4</c:v>
                </c:pt>
                <c:pt idx="158">
                  <c:v>-5.0052354528599301E-4</c:v>
                </c:pt>
                <c:pt idx="159">
                  <c:v>-4.9689127970745095E-4</c:v>
                </c:pt>
                <c:pt idx="160">
                  <c:v>-4.9295290620390896E-4</c:v>
                </c:pt>
                <c:pt idx="161">
                  <c:v>-4.8900047718893503E-4</c:v>
                </c:pt>
                <c:pt idx="162">
                  <c:v>-4.85241256914254E-4</c:v>
                </c:pt>
                <c:pt idx="163">
                  <c:v>-4.8126121346996699E-4</c:v>
                </c:pt>
                <c:pt idx="164">
                  <c:v>-4.7775432468342098E-4</c:v>
                </c:pt>
                <c:pt idx="165">
                  <c:v>-4.7387903436150699E-4</c:v>
                </c:pt>
                <c:pt idx="166">
                  <c:v>-4.7035204127536398E-4</c:v>
                </c:pt>
                <c:pt idx="167">
                  <c:v>-4.6633407663389899E-4</c:v>
                </c:pt>
                <c:pt idx="168">
                  <c:v>-4.62471815464176E-4</c:v>
                </c:pt>
                <c:pt idx="169">
                  <c:v>-4.5841462465381102E-4</c:v>
                </c:pt>
                <c:pt idx="170">
                  <c:v>-4.5437214311429302E-4</c:v>
                </c:pt>
                <c:pt idx="171">
                  <c:v>-4.5035326074449502E-4</c:v>
                </c:pt>
                <c:pt idx="172">
                  <c:v>-4.4628343976934102E-4</c:v>
                </c:pt>
                <c:pt idx="173">
                  <c:v>-4.4218869282647099E-4</c:v>
                </c:pt>
                <c:pt idx="174">
                  <c:v>-4.3820054145941E-4</c:v>
                </c:pt>
                <c:pt idx="175">
                  <c:v>-4.34478770173347E-4</c:v>
                </c:pt>
                <c:pt idx="176">
                  <c:v>-4.3044351101070399E-4</c:v>
                </c:pt>
                <c:pt idx="177">
                  <c:v>-4.2702281798772898E-4</c:v>
                </c:pt>
                <c:pt idx="178">
                  <c:v>-4.2308903194182302E-4</c:v>
                </c:pt>
                <c:pt idx="179">
                  <c:v>-4.1891925712832099E-4</c:v>
                </c:pt>
                <c:pt idx="180">
                  <c:v>-4.1498810625862601E-4</c:v>
                </c:pt>
                <c:pt idx="181">
                  <c:v>-4.1082382844281998E-4</c:v>
                </c:pt>
                <c:pt idx="182">
                  <c:v>-4.0674031687897499E-4</c:v>
                </c:pt>
                <c:pt idx="183">
                  <c:v>-4.0255937042777898E-4</c:v>
                </c:pt>
                <c:pt idx="184">
                  <c:v>-3.9858064187046498E-4</c:v>
                </c:pt>
                <c:pt idx="185">
                  <c:v>-3.9461660304421198E-4</c:v>
                </c:pt>
                <c:pt idx="186">
                  <c:v>-3.9068817290363898E-4</c:v>
                </c:pt>
                <c:pt idx="187">
                  <c:v>-3.8654123743658597E-4</c:v>
                </c:pt>
                <c:pt idx="188">
                  <c:v>-3.8255244808660198E-4</c:v>
                </c:pt>
                <c:pt idx="189">
                  <c:v>-3.78315979527962E-4</c:v>
                </c:pt>
                <c:pt idx="190">
                  <c:v>-3.7433021994320598E-4</c:v>
                </c:pt>
                <c:pt idx="191">
                  <c:v>-3.7007500812708498E-4</c:v>
                </c:pt>
                <c:pt idx="192">
                  <c:v>-3.6581284962694001E-4</c:v>
                </c:pt>
                <c:pt idx="193">
                  <c:v>-3.6165799081976698E-4</c:v>
                </c:pt>
                <c:pt idx="194">
                  <c:v>-3.57380951957972E-4</c:v>
                </c:pt>
                <c:pt idx="195">
                  <c:v>-3.5314373889334602E-4</c:v>
                </c:pt>
                <c:pt idx="196">
                  <c:v>-3.4885270634818402E-4</c:v>
                </c:pt>
                <c:pt idx="197">
                  <c:v>-3.4455610511688702E-4</c:v>
                </c:pt>
                <c:pt idx="198">
                  <c:v>-3.4065955716541297E-4</c:v>
                </c:pt>
                <c:pt idx="199">
                  <c:v>-3.3635205299337102E-4</c:v>
                </c:pt>
                <c:pt idx="200">
                  <c:v>-3.31935934920823E-4</c:v>
                </c:pt>
                <c:pt idx="201">
                  <c:v>-3.2761824184333399E-4</c:v>
                </c:pt>
                <c:pt idx="202">
                  <c:v>-3.2358191007338398E-4</c:v>
                </c:pt>
                <c:pt idx="203">
                  <c:v>-3.1925331869301E-4</c:v>
                </c:pt>
                <c:pt idx="204">
                  <c:v>-3.14920196863368E-4</c:v>
                </c:pt>
                <c:pt idx="205">
                  <c:v>-3.1058254110220601E-4</c:v>
                </c:pt>
                <c:pt idx="206">
                  <c:v>-3.06277489973458E-4</c:v>
                </c:pt>
                <c:pt idx="207">
                  <c:v>-3.0193003509203399E-4</c:v>
                </c:pt>
                <c:pt idx="208">
                  <c:v>-2.9760572281447E-4</c:v>
                </c:pt>
                <c:pt idx="209">
                  <c:v>-2.93507386863833E-4</c:v>
                </c:pt>
                <c:pt idx="210">
                  <c:v>-2.8914609150277302E-4</c:v>
                </c:pt>
                <c:pt idx="211">
                  <c:v>-2.85003435185181E-4</c:v>
                </c:pt>
                <c:pt idx="212">
                  <c:v>-2.8070729616207001E-4</c:v>
                </c:pt>
                <c:pt idx="213">
                  <c:v>-2.7633272516915802E-4</c:v>
                </c:pt>
                <c:pt idx="214">
                  <c:v>-2.7195498434537803E-4</c:v>
                </c:pt>
                <c:pt idx="215">
                  <c:v>-2.6782830941105403E-4</c:v>
                </c:pt>
                <c:pt idx="216">
                  <c:v>-2.6344383915953101E-4</c:v>
                </c:pt>
                <c:pt idx="217">
                  <c:v>-2.5907614250198603E-4</c:v>
                </c:pt>
                <c:pt idx="218">
                  <c:v>-2.5468556325023702E-4</c:v>
                </c:pt>
                <c:pt idx="219">
                  <c:v>-2.5029264104207098E-4</c:v>
                </c:pt>
                <c:pt idx="220">
                  <c:v>-2.4589748892864997E-4</c:v>
                </c:pt>
                <c:pt idx="221">
                  <c:v>-2.41555048365853E-4</c:v>
                </c:pt>
                <c:pt idx="222">
                  <c:v>-2.37148888175307E-4</c:v>
                </c:pt>
                <c:pt idx="223">
                  <c:v>-2.32745660090482E-4</c:v>
                </c:pt>
                <c:pt idx="224">
                  <c:v>-2.2869598180841601E-4</c:v>
                </c:pt>
                <c:pt idx="225">
                  <c:v>-2.2428610748901801E-4</c:v>
                </c:pt>
                <c:pt idx="226">
                  <c:v>-2.20122845451034E-4</c:v>
                </c:pt>
                <c:pt idx="227">
                  <c:v>-2.15706932312403E-4</c:v>
                </c:pt>
                <c:pt idx="228">
                  <c:v>-2.11160849620401E-4</c:v>
                </c:pt>
                <c:pt idx="229">
                  <c:v>-2.0673894651530701E-4</c:v>
                </c:pt>
                <c:pt idx="230">
                  <c:v>-2.0231400171434399E-4</c:v>
                </c:pt>
                <c:pt idx="231">
                  <c:v>-1.98084922536012E-4</c:v>
                </c:pt>
                <c:pt idx="232">
                  <c:v>-1.9365147518628201E-4</c:v>
                </c:pt>
                <c:pt idx="233">
                  <c:v>-1.8913192535753901E-4</c:v>
                </c:pt>
                <c:pt idx="234">
                  <c:v>-1.84687742208543E-4</c:v>
                </c:pt>
                <c:pt idx="235">
                  <c:v>-1.8038412273074301E-4</c:v>
                </c:pt>
                <c:pt idx="236">
                  <c:v>-1.7592604026302099E-4</c:v>
                </c:pt>
                <c:pt idx="237">
                  <c:v>-1.7146252811395301E-4</c:v>
                </c:pt>
                <c:pt idx="238">
                  <c:v>-1.6713274975634299E-4</c:v>
                </c:pt>
                <c:pt idx="239">
                  <c:v>-1.6251012780937199E-4</c:v>
                </c:pt>
                <c:pt idx="240">
                  <c:v>-1.5806154598851799E-4</c:v>
                </c:pt>
                <c:pt idx="241">
                  <c:v>-1.53576557182735E-4</c:v>
                </c:pt>
                <c:pt idx="242">
                  <c:v>-1.4908810318129301E-4</c:v>
                </c:pt>
                <c:pt idx="243">
                  <c:v>-1.4475571589948099E-4</c:v>
                </c:pt>
                <c:pt idx="244">
                  <c:v>-1.4040706621797099E-4</c:v>
                </c:pt>
                <c:pt idx="245">
                  <c:v>-1.3590748260326399E-4</c:v>
                </c:pt>
                <c:pt idx="246">
                  <c:v>-1.3140582923296801E-4</c:v>
                </c:pt>
                <c:pt idx="247">
                  <c:v>-1.27139006044844E-4</c:v>
                </c:pt>
                <c:pt idx="248">
                  <c:v>-1.2250916459112299E-4</c:v>
                </c:pt>
                <c:pt idx="249">
                  <c:v>-1.18039244261343E-4</c:v>
                </c:pt>
                <c:pt idx="250">
                  <c:v>-1.13450669433763E-4</c:v>
                </c:pt>
                <c:pt idx="251">
                  <c:v>-1.08937570509058E-4</c:v>
                </c:pt>
                <c:pt idx="252">
                  <c:v>-1.04274778948348E-4</c:v>
                </c:pt>
                <c:pt idx="253">
                  <c:v>-9.9758391831530902E-5</c:v>
                </c:pt>
                <c:pt idx="254">
                  <c:v>-9.5240881522481099E-5</c:v>
                </c:pt>
                <c:pt idx="255">
                  <c:v>-9.0849550167235104E-5</c:v>
                </c:pt>
                <c:pt idx="256">
                  <c:v>-8.6318749893394799E-5</c:v>
                </c:pt>
                <c:pt idx="257">
                  <c:v>-8.1794849764600899E-5</c:v>
                </c:pt>
                <c:pt idx="258">
                  <c:v>-7.7269037189268803E-5</c:v>
                </c:pt>
                <c:pt idx="259">
                  <c:v>-7.2741113447283699E-5</c:v>
                </c:pt>
                <c:pt idx="260">
                  <c:v>-6.8210924023271498E-5</c:v>
                </c:pt>
                <c:pt idx="261">
                  <c:v>-6.3791995196588996E-5</c:v>
                </c:pt>
                <c:pt idx="262">
                  <c:v>-5.92560127772563E-5</c:v>
                </c:pt>
                <c:pt idx="263">
                  <c:v>-5.4544469098226597E-5</c:v>
                </c:pt>
                <c:pt idx="264">
                  <c:v>-5.00026492034357E-5</c:v>
                </c:pt>
                <c:pt idx="265">
                  <c:v>-4.5458569229511702E-5</c:v>
                </c:pt>
                <c:pt idx="266">
                  <c:v>-4.0912343068764902E-5</c:v>
                </c:pt>
                <c:pt idx="267">
                  <c:v>-3.6364092463070498E-5</c:v>
                </c:pt>
                <c:pt idx="268">
                  <c:v>-3.1636943871728701E-5</c:v>
                </c:pt>
                <c:pt idx="269">
                  <c:v>-2.7211530807142301E-5</c:v>
                </c:pt>
                <c:pt idx="270">
                  <c:v>-2.26557958123128E-5</c:v>
                </c:pt>
                <c:pt idx="271">
                  <c:v>-1.80984936561366E-5</c:v>
                </c:pt>
                <c:pt idx="272">
                  <c:v>-1.3633950525253799E-5</c:v>
                </c:pt>
                <c:pt idx="273">
                  <c:v>-8.9056556548845501E-6</c:v>
                </c:pt>
                <c:pt idx="274">
                  <c:v>-4.4223305495108699E-6</c:v>
                </c:pt>
                <c:pt idx="275">
                  <c:v>1.4403948965836701E-7</c:v>
                </c:pt>
                <c:pt idx="276">
                  <c:v>4.7223425470282002E-6</c:v>
                </c:pt>
                <c:pt idx="277">
                  <c:v>9.2938026354994396E-6</c:v>
                </c:pt>
                <c:pt idx="278">
                  <c:v>1.3866564477645899E-5</c:v>
                </c:pt>
                <c:pt idx="279">
                  <c:v>1.8304370600706901E-5</c:v>
                </c:pt>
                <c:pt idx="280">
                  <c:v>2.2880245256641701E-5</c:v>
                </c:pt>
                <c:pt idx="281">
                  <c:v>2.7456902870806401E-5</c:v>
                </c:pt>
                <c:pt idx="282">
                  <c:v>3.2034202682766497E-5</c:v>
                </c:pt>
                <c:pt idx="283">
                  <c:v>3.6612060714971897E-5</c:v>
                </c:pt>
                <c:pt idx="284">
                  <c:v>4.1190472797763699E-5</c:v>
                </c:pt>
                <c:pt idx="285">
                  <c:v>4.5769534791890299E-5</c:v>
                </c:pt>
                <c:pt idx="286">
                  <c:v>5.0300404518663598E-5</c:v>
                </c:pt>
                <c:pt idx="287">
                  <c:v>5.4882488222552E-5</c:v>
                </c:pt>
                <c:pt idx="288">
                  <c:v>5.9518827098086799E-5</c:v>
                </c:pt>
                <c:pt idx="289">
                  <c:v>6.4105269320609905E-5</c:v>
                </c:pt>
                <c:pt idx="290">
                  <c:v>6.8594339141368703E-5</c:v>
                </c:pt>
                <c:pt idx="291">
                  <c:v>7.3186201047127704E-5</c:v>
                </c:pt>
                <c:pt idx="292">
                  <c:v>7.7780670919304397E-5</c:v>
                </c:pt>
                <c:pt idx="293">
                  <c:v>8.2377843491310396E-5</c:v>
                </c:pt>
                <c:pt idx="294">
                  <c:v>8.6977745251721098E-5</c:v>
                </c:pt>
                <c:pt idx="295">
                  <c:v>9.1499439685691203E-5</c:v>
                </c:pt>
                <c:pt idx="296">
                  <c:v>9.6105827813261301E-5</c:v>
                </c:pt>
                <c:pt idx="297">
                  <c:v>1.00633177921447E-4</c:v>
                </c:pt>
                <c:pt idx="298">
                  <c:v>1.05247051683548E-4</c:v>
                </c:pt>
                <c:pt idx="299">
                  <c:v>1.09825933475056E-4</c:v>
                </c:pt>
                <c:pt idx="300">
                  <c:v>1.14209372083181E-4</c:v>
                </c:pt>
                <c:pt idx="301">
                  <c:v>1.18833801364884E-4</c:v>
                </c:pt>
                <c:pt idx="302">
                  <c:v>1.23460944541711E-4</c:v>
                </c:pt>
                <c:pt idx="303">
                  <c:v>1.2809067777315599E-4</c:v>
                </c:pt>
                <c:pt idx="304">
                  <c:v>1.32785119310635E-4</c:v>
                </c:pt>
                <c:pt idx="305">
                  <c:v>1.3742042661470301E-4</c:v>
                </c:pt>
                <c:pt idx="306">
                  <c:v>1.4205756544224501E-4</c:v>
                </c:pt>
                <c:pt idx="307">
                  <c:v>1.46749881734837E-4</c:v>
                </c:pt>
                <c:pt idx="308">
                  <c:v>1.5139051542285999E-4</c:v>
                </c:pt>
                <c:pt idx="309">
                  <c:v>1.5612323034611201E-4</c:v>
                </c:pt>
                <c:pt idx="310">
                  <c:v>1.6076692947138E-4</c:v>
                </c:pt>
                <c:pt idx="311">
                  <c:v>1.6542015780602701E-4</c:v>
                </c:pt>
                <c:pt idx="312">
                  <c:v>1.70291865102776E-4</c:v>
                </c:pt>
                <c:pt idx="313">
                  <c:v>1.7497461195049201E-4</c:v>
                </c:pt>
                <c:pt idx="314">
                  <c:v>1.7962094740484299E-4</c:v>
                </c:pt>
                <c:pt idx="315">
                  <c:v>1.8436544108997699E-4</c:v>
                </c:pt>
                <c:pt idx="316">
                  <c:v>1.89013374353472E-4</c:v>
                </c:pt>
                <c:pt idx="317">
                  <c:v>1.93661143366335E-4</c:v>
                </c:pt>
                <c:pt idx="318">
                  <c:v>1.98308845891873E-4</c:v>
                </c:pt>
                <c:pt idx="319">
                  <c:v>2.02956586825514E-4</c:v>
                </c:pt>
                <c:pt idx="320">
                  <c:v>2.07604476230844E-4</c:v>
                </c:pt>
                <c:pt idx="321">
                  <c:v>2.1225263315958199E-4</c:v>
                </c:pt>
                <c:pt idx="322">
                  <c:v>2.1690118984389901E-4</c:v>
                </c:pt>
                <c:pt idx="323">
                  <c:v>2.2155029360814999E-4</c:v>
                </c:pt>
                <c:pt idx="324">
                  <c:v>2.2624463913600699E-4</c:v>
                </c:pt>
                <c:pt idx="325">
                  <c:v>2.30896292968205E-4</c:v>
                </c:pt>
                <c:pt idx="326">
                  <c:v>2.3554894326103699E-4</c:v>
                </c:pt>
                <c:pt idx="327">
                  <c:v>2.4036280702711599E-4</c:v>
                </c:pt>
                <c:pt idx="328">
                  <c:v>2.4501887602589999E-4</c:v>
                </c:pt>
                <c:pt idx="329">
                  <c:v>2.4954440322881902E-4</c:v>
                </c:pt>
                <c:pt idx="330">
                  <c:v>2.5420414624207298E-4</c:v>
                </c:pt>
                <c:pt idx="331">
                  <c:v>2.5886531771975501E-4</c:v>
                </c:pt>
                <c:pt idx="332">
                  <c:v>2.6352797865194198E-4</c:v>
                </c:pt>
                <c:pt idx="333">
                  <c:v>2.68192191821555E-4</c:v>
                </c:pt>
                <c:pt idx="334">
                  <c:v>2.7285801776318899E-4</c:v>
                </c:pt>
                <c:pt idx="335">
                  <c:v>2.7760872248812699E-4</c:v>
                </c:pt>
                <c:pt idx="336">
                  <c:v>2.8227905152422101E-4</c:v>
                </c:pt>
                <c:pt idx="337">
                  <c:v>2.87025607285569E-4</c:v>
                </c:pt>
                <c:pt idx="338">
                  <c:v>2.9170079983914201E-4</c:v>
                </c:pt>
                <c:pt idx="339">
                  <c:v>2.9619533800385599E-4</c:v>
                </c:pt>
                <c:pt idx="340">
                  <c:v>3.0103596225202498E-4</c:v>
                </c:pt>
                <c:pt idx="341">
                  <c:v>3.0571905225566901E-4</c:v>
                </c:pt>
                <c:pt idx="342">
                  <c:v>3.10648357206422E-4</c:v>
                </c:pt>
                <c:pt idx="343">
                  <c:v>3.15336325283079E-4</c:v>
                </c:pt>
                <c:pt idx="344">
                  <c:v>3.2013299766032798E-4</c:v>
                </c:pt>
                <c:pt idx="345">
                  <c:v>3.2482601608670002E-4</c:v>
                </c:pt>
                <c:pt idx="346">
                  <c:v>3.2952105371275001E-4</c:v>
                </c:pt>
                <c:pt idx="347">
                  <c:v>3.3471918301387899E-4</c:v>
                </c:pt>
                <c:pt idx="348">
                  <c:v>3.3942058534310298E-4</c:v>
                </c:pt>
                <c:pt idx="349">
                  <c:v>3.4412406347051201E-4</c:v>
                </c:pt>
                <c:pt idx="350">
                  <c:v>3.4894917691568E-4</c:v>
                </c:pt>
                <c:pt idx="351">
                  <c:v>3.5363856248003198E-4</c:v>
                </c:pt>
                <c:pt idx="352">
                  <c:v>3.58350228710918E-4</c:v>
                </c:pt>
                <c:pt idx="353">
                  <c:v>3.6306391577279202E-4</c:v>
                </c:pt>
                <c:pt idx="354">
                  <c:v>3.6767780270287098E-4</c:v>
                </c:pt>
                <c:pt idx="355">
                  <c:v>3.7239657469089301E-4</c:v>
                </c:pt>
                <c:pt idx="356">
                  <c:v>3.7711727632994699E-4</c:v>
                </c:pt>
                <c:pt idx="357">
                  <c:v>3.8174205184585098E-4</c:v>
                </c:pt>
                <c:pt idx="358">
                  <c:v>3.86467212412648E-4</c:v>
                </c:pt>
                <c:pt idx="359">
                  <c:v>3.9118428617954901E-4</c:v>
                </c:pt>
                <c:pt idx="360">
                  <c:v>3.95913587133253E-4</c:v>
                </c:pt>
                <c:pt idx="361">
                  <c:v>4.0064418878603799E-4</c:v>
                </c:pt>
                <c:pt idx="362">
                  <c:v>4.05500211728263E-4</c:v>
                </c:pt>
                <c:pt idx="363">
                  <c:v>4.1023442334626499E-4</c:v>
                </c:pt>
                <c:pt idx="364">
                  <c:v>4.1496999552072001E-4</c:v>
                </c:pt>
                <c:pt idx="365">
                  <c:v>4.1970704493708201E-4</c:v>
                </c:pt>
                <c:pt idx="366">
                  <c:v>4.2444570829013701E-4</c:v>
                </c:pt>
                <c:pt idx="367">
                  <c:v>4.2918612402844303E-4</c:v>
                </c:pt>
                <c:pt idx="368">
                  <c:v>4.3392841039620902E-4</c:v>
                </c:pt>
                <c:pt idx="369">
                  <c:v>4.3877319986477902E-4</c:v>
                </c:pt>
                <c:pt idx="370">
                  <c:v>4.4373331712706802E-4</c:v>
                </c:pt>
                <c:pt idx="371">
                  <c:v>4.48733792898323E-4</c:v>
                </c:pt>
                <c:pt idx="372">
                  <c:v>4.5348758345976399E-4</c:v>
                </c:pt>
                <c:pt idx="373">
                  <c:v>4.5824364822867999E-4</c:v>
                </c:pt>
                <c:pt idx="374">
                  <c:v>4.6317451085154402E-4</c:v>
                </c:pt>
                <c:pt idx="375">
                  <c:v>4.6793661469951401E-4</c:v>
                </c:pt>
                <c:pt idx="376">
                  <c:v>4.72701359295679E-4</c:v>
                </c:pt>
                <c:pt idx="377">
                  <c:v>4.7746883086930699E-4</c:v>
                </c:pt>
                <c:pt idx="378">
                  <c:v>4.8216570441075602E-4</c:v>
                </c:pt>
                <c:pt idx="379">
                  <c:v>4.8693974280192601E-4</c:v>
                </c:pt>
                <c:pt idx="380">
                  <c:v>4.9171630552065501E-4</c:v>
                </c:pt>
                <c:pt idx="381">
                  <c:v>4.9649517977829404E-4</c:v>
                </c:pt>
                <c:pt idx="382">
                  <c:v>5.0127610796412401E-4</c:v>
                </c:pt>
                <c:pt idx="383">
                  <c:v>5.06058814047906E-4</c:v>
                </c:pt>
                <c:pt idx="384">
                  <c:v>5.11042596878466E-4</c:v>
                </c:pt>
                <c:pt idx="385">
                  <c:v>5.1595528876446602E-4</c:v>
                </c:pt>
                <c:pt idx="386">
                  <c:v>5.20919581109448E-4</c:v>
                </c:pt>
                <c:pt idx="387">
                  <c:v>5.2571004370265302E-4</c:v>
                </c:pt>
                <c:pt idx="388">
                  <c:v>5.3071382499159797E-4</c:v>
                </c:pt>
                <c:pt idx="389">
                  <c:v>5.3550611597018001E-4</c:v>
                </c:pt>
                <c:pt idx="390">
                  <c:v>5.40298471818643E-4</c:v>
                </c:pt>
                <c:pt idx="391">
                  <c:v>5.4509074589910098E-4</c:v>
                </c:pt>
                <c:pt idx="392">
                  <c:v>5.5003842607261901E-4</c:v>
                </c:pt>
                <c:pt idx="393">
                  <c:v>5.5524441818899405E-4</c:v>
                </c:pt>
                <c:pt idx="394">
                  <c:v>5.6015711880683398E-4</c:v>
                </c:pt>
                <c:pt idx="395">
                  <c:v>5.6530110318892002E-4</c:v>
                </c:pt>
                <c:pt idx="396">
                  <c:v>5.7009727441086804E-4</c:v>
                </c:pt>
                <c:pt idx="397">
                  <c:v>5.7489301568923001E-4</c:v>
                </c:pt>
                <c:pt idx="398">
                  <c:v>5.7962875551476501E-4</c:v>
                </c:pt>
                <c:pt idx="399">
                  <c:v>5.8445228471088199E-4</c:v>
                </c:pt>
                <c:pt idx="400">
                  <c:v>5.8939557333978596E-4</c:v>
                </c:pt>
                <c:pt idx="401">
                  <c:v>5.9433618903632305E-4</c:v>
                </c:pt>
                <c:pt idx="402">
                  <c:v>5.9913469614903097E-4</c:v>
                </c:pt>
                <c:pt idx="403">
                  <c:v>6.04081359635742E-4</c:v>
                </c:pt>
                <c:pt idx="404">
                  <c:v>6.0888085591187101E-4</c:v>
                </c:pt>
                <c:pt idx="405">
                  <c:v>6.13680570013606E-4</c:v>
                </c:pt>
                <c:pt idx="406">
                  <c:v>6.1848068048349597E-4</c:v>
                </c:pt>
                <c:pt idx="407">
                  <c:v>6.2328137581967198E-4</c:v>
                </c:pt>
                <c:pt idx="408">
                  <c:v>6.2808283543461197E-4</c:v>
                </c:pt>
                <c:pt idx="409">
                  <c:v>6.3288521986703801E-4</c:v>
                </c:pt>
                <c:pt idx="410">
                  <c:v>6.3768864774124299E-4</c:v>
                </c:pt>
                <c:pt idx="411">
                  <c:v>6.4249318369729799E-4</c:v>
                </c:pt>
                <c:pt idx="412">
                  <c:v>6.47298826240025E-4</c:v>
                </c:pt>
                <c:pt idx="413">
                  <c:v>6.5210550407830605E-4</c:v>
                </c:pt>
                <c:pt idx="414">
                  <c:v>6.5696401191758097E-4</c:v>
                </c:pt>
                <c:pt idx="415">
                  <c:v>6.6177335144808E-4</c:v>
                </c:pt>
                <c:pt idx="416">
                  <c:v>6.6658320100016399E-4</c:v>
                </c:pt>
                <c:pt idx="417">
                  <c:v>6.7139335882973096E-4</c:v>
                </c:pt>
                <c:pt idx="418">
                  <c:v>6.7620364905387402E-4</c:v>
                </c:pt>
                <c:pt idx="419">
                  <c:v>6.8098428026825504E-4</c:v>
                </c:pt>
                <c:pt idx="420">
                  <c:v>6.8579558367619505E-4</c:v>
                </c:pt>
                <c:pt idx="421">
                  <c:v>6.9060671840074695E-4</c:v>
                </c:pt>
                <c:pt idx="422">
                  <c:v>6.9541765570791303E-4</c:v>
                </c:pt>
                <c:pt idx="423">
                  <c:v>7.0042597384048499E-4</c:v>
                </c:pt>
                <c:pt idx="424">
                  <c:v>7.0552174942531095E-4</c:v>
                </c:pt>
                <c:pt idx="425">
                  <c:v>7.1033784369695205E-4</c:v>
                </c:pt>
                <c:pt idx="426">
                  <c:v>7.15252429605703E-4</c:v>
                </c:pt>
                <c:pt idx="427">
                  <c:v>7.2013019192018204E-4</c:v>
                </c:pt>
                <c:pt idx="428">
                  <c:v>7.2494798200386905E-4</c:v>
                </c:pt>
                <c:pt idx="429">
                  <c:v>7.29765616631345E-4</c:v>
                </c:pt>
                <c:pt idx="430">
                  <c:v>7.3458308893183002E-4</c:v>
                </c:pt>
                <c:pt idx="431">
                  <c:v>7.3940040635972904E-4</c:v>
                </c:pt>
                <c:pt idx="432">
                  <c:v>7.4421760082531E-4</c:v>
                </c:pt>
                <c:pt idx="433">
                  <c:v>7.4903473390170502E-4</c:v>
                </c:pt>
                <c:pt idx="434">
                  <c:v>7.5411951735550699E-4</c:v>
                </c:pt>
                <c:pt idx="435">
                  <c:v>7.5893796258523505E-4</c:v>
                </c:pt>
                <c:pt idx="436">
                  <c:v>7.6375670116824498E-4</c:v>
                </c:pt>
                <c:pt idx="437">
                  <c:v>7.6895741717990598E-4</c:v>
                </c:pt>
                <c:pt idx="438">
                  <c:v>7.7377951571657604E-4</c:v>
                </c:pt>
                <c:pt idx="439">
                  <c:v>7.7860233655654E-4</c:v>
                </c:pt>
                <c:pt idx="440">
                  <c:v>7.8342597150140398E-4</c:v>
                </c:pt>
                <c:pt idx="441">
                  <c:v>7.8825046765235499E-4</c:v>
                </c:pt>
                <c:pt idx="442">
                  <c:v>7.9307582638029901E-4</c:v>
                </c:pt>
                <c:pt idx="443">
                  <c:v>7.9790200594884403E-4</c:v>
                </c:pt>
                <c:pt idx="444">
                  <c:v>8.0272894214170195E-4</c:v>
                </c:pt>
                <c:pt idx="445">
                  <c:v>8.0755656313505103E-4</c:v>
                </c:pt>
                <c:pt idx="446">
                  <c:v>8.1238480272526601E-4</c:v>
                </c:pt>
                <c:pt idx="447">
                  <c:v>8.1721361357937601E-4</c:v>
                </c:pt>
                <c:pt idx="448">
                  <c:v>8.22042964138244E-4</c:v>
                </c:pt>
                <c:pt idx="449">
                  <c:v>8.2687283274559696E-4</c:v>
                </c:pt>
                <c:pt idx="450">
                  <c:v>8.3170319994186899E-4</c:v>
                </c:pt>
                <c:pt idx="451">
                  <c:v>8.3653404180194602E-4</c:v>
                </c:pt>
                <c:pt idx="452">
                  <c:v>8.4136532946708898E-4</c:v>
                </c:pt>
                <c:pt idx="453">
                  <c:v>8.4619701991867199E-4</c:v>
                </c:pt>
                <c:pt idx="454">
                  <c:v>8.5102905515869098E-4</c:v>
                </c:pt>
                <c:pt idx="455">
                  <c:v>8.5586136411538105E-4</c:v>
                </c:pt>
                <c:pt idx="456">
                  <c:v>8.6069386904791701E-4</c:v>
                </c:pt>
                <c:pt idx="457">
                  <c:v>8.6552649488345695E-4</c:v>
                </c:pt>
                <c:pt idx="458">
                  <c:v>8.7035918145442204E-4</c:v>
                </c:pt>
                <c:pt idx="459">
                  <c:v>8.7519189104874801E-4</c:v>
                </c:pt>
                <c:pt idx="460">
                  <c:v>8.8002461259859097E-4</c:v>
                </c:pt>
                <c:pt idx="461">
                  <c:v>8.8516817007136496E-4</c:v>
                </c:pt>
                <c:pt idx="462">
                  <c:v>8.9047872497119798E-4</c:v>
                </c:pt>
                <c:pt idx="463">
                  <c:v>8.9531500874710703E-4</c:v>
                </c:pt>
                <c:pt idx="464">
                  <c:v>9.0015152980238704E-4</c:v>
                </c:pt>
                <c:pt idx="465">
                  <c:v>9.0498839598935298E-4</c:v>
                </c:pt>
                <c:pt idx="466">
                  <c:v>9.09825719541268E-4</c:v>
                </c:pt>
                <c:pt idx="467">
                  <c:v>9.1466360222361702E-4</c:v>
                </c:pt>
                <c:pt idx="468">
                  <c:v>9.1950211910365098E-4</c:v>
                </c:pt>
                <c:pt idx="469">
                  <c:v>9.2434130639877004E-4</c:v>
                </c:pt>
                <c:pt idx="470">
                  <c:v>9.2955705894703596E-4</c:v>
                </c:pt>
                <c:pt idx="471">
                  <c:v>9.3439868678095797E-4</c:v>
                </c:pt>
                <c:pt idx="472">
                  <c:v>9.3924086843935801E-4</c:v>
                </c:pt>
                <c:pt idx="473">
                  <c:v>9.4408353241288295E-4</c:v>
                </c:pt>
                <c:pt idx="474">
                  <c:v>9.4894232063390499E-4</c:v>
                </c:pt>
                <c:pt idx="475">
                  <c:v>9.5378678460444801E-4</c:v>
                </c:pt>
                <c:pt idx="476">
                  <c:v>9.5889994426704805E-4</c:v>
                </c:pt>
                <c:pt idx="477">
                  <c:v>9.6374595808144795E-4</c:v>
                </c:pt>
                <c:pt idx="478">
                  <c:v>9.6859209381570997E-4</c:v>
                </c:pt>
                <c:pt idx="479">
                  <c:v>9.7343827197562505E-4</c:v>
                </c:pt>
                <c:pt idx="480">
                  <c:v>9.7828442110612897E-4</c:v>
                </c:pt>
                <c:pt idx="481">
                  <c:v>9.8313048421142901E-4</c:v>
                </c:pt>
                <c:pt idx="482">
                  <c:v>9.8797642559950009E-4</c:v>
                </c:pt>
                <c:pt idx="483">
                  <c:v>9.9303688771034695E-4</c:v>
                </c:pt>
                <c:pt idx="484">
                  <c:v>9.9788361973246692E-4</c:v>
                </c:pt>
                <c:pt idx="485">
                  <c:v>1.00273022774886E-3</c:v>
                </c:pt>
                <c:pt idx="486">
                  <c:v>1.0075767362016899E-3</c:v>
                </c:pt>
                <c:pt idx="487">
                  <c:v>1.01242317153358E-3</c:v>
                </c:pt>
                <c:pt idx="488">
                  <c:v>1.0172695535598101E-3</c:v>
                </c:pt>
                <c:pt idx="489">
                  <c:v>1.02211589045354E-3</c:v>
                </c:pt>
                <c:pt idx="490">
                  <c:v>1.02696217522426E-3</c:v>
                </c:pt>
                <c:pt idx="491">
                  <c:v>1.03180839088767E-3</c:v>
                </c:pt>
                <c:pt idx="492">
                  <c:v>1.03675846116582E-3</c:v>
                </c:pt>
                <c:pt idx="493">
                  <c:v>1.0416055787332899E-3</c:v>
                </c:pt>
                <c:pt idx="494">
                  <c:v>1.0468649037506301E-3</c:v>
                </c:pt>
                <c:pt idx="495">
                  <c:v>1.05171297528152E-3</c:v>
                </c:pt>
                <c:pt idx="496">
                  <c:v>1.05656101888826E-3</c:v>
                </c:pt>
                <c:pt idx="497">
                  <c:v>1.0614090920857901E-3</c:v>
                </c:pt>
                <c:pt idx="498">
                  <c:v>1.06691301096602E-3</c:v>
                </c:pt>
                <c:pt idx="499">
                  <c:v>1.07203869229138E-3</c:v>
                </c:pt>
                <c:pt idx="500">
                  <c:v>1.07689058615371E-3</c:v>
                </c:pt>
                <c:pt idx="501">
                  <c:v>1.08174265902663E-3</c:v>
                </c:pt>
                <c:pt idx="502">
                  <c:v>1.0865948679028401E-3</c:v>
                </c:pt>
                <c:pt idx="503">
                  <c:v>1.09144713028165E-3</c:v>
                </c:pt>
                <c:pt idx="504">
                  <c:v>1.09629933206547E-3</c:v>
                </c:pt>
                <c:pt idx="505">
                  <c:v>1.10115134238789E-3</c:v>
                </c:pt>
                <c:pt idx="506">
                  <c:v>1.1061817586763699E-3</c:v>
                </c:pt>
                <c:pt idx="507">
                  <c:v>1.1110341433956999E-3</c:v>
                </c:pt>
                <c:pt idx="508">
                  <c:v>1.1158859706830301E-3</c:v>
                </c:pt>
                <c:pt idx="509">
                  <c:v>1.12073715423E-3</c:v>
                </c:pt>
                <c:pt idx="510">
                  <c:v>1.1257576496149101E-3</c:v>
                </c:pt>
                <c:pt idx="511">
                  <c:v>1.13060959728046E-3</c:v>
                </c:pt>
                <c:pt idx="512">
                  <c:v>1.1354607515993E-3</c:v>
                </c:pt>
                <c:pt idx="513">
                  <c:v>1.1403110909119401E-3</c:v>
                </c:pt>
                <c:pt idx="514">
                  <c:v>1.1451606048273699E-3</c:v>
                </c:pt>
                <c:pt idx="515">
                  <c:v>1.1500092929663101E-3</c:v>
                </c:pt>
                <c:pt idx="516">
                  <c:v>1.1548571636072699E-3</c:v>
                </c:pt>
                <c:pt idx="517">
                  <c:v>1.1606677831075001E-3</c:v>
                </c:pt>
                <c:pt idx="518">
                  <c:v>1.16551642107204E-3</c:v>
                </c:pt>
                <c:pt idx="519">
                  <c:v>1.1703643233965E-3</c:v>
                </c:pt>
                <c:pt idx="520">
                  <c:v>1.17521153843643E-3</c:v>
                </c:pt>
                <c:pt idx="521">
                  <c:v>1.18005812652142E-3</c:v>
                </c:pt>
                <c:pt idx="522">
                  <c:v>1.1849041614356199E-3</c:v>
                </c:pt>
                <c:pt idx="523">
                  <c:v>1.1897497332803101E-3</c:v>
                </c:pt>
                <c:pt idx="524">
                  <c:v>1.19483329366826E-3</c:v>
                </c:pt>
                <c:pt idx="525">
                  <c:v>1.1996794628553601E-3</c:v>
                </c:pt>
                <c:pt idx="526">
                  <c:v>1.20452554155072E-3</c:v>
                </c:pt>
                <c:pt idx="527">
                  <c:v>1.20937168339242E-3</c:v>
                </c:pt>
                <c:pt idx="528">
                  <c:v>1.21421805080839E-3</c:v>
                </c:pt>
                <c:pt idx="529">
                  <c:v>1.2190648051972699E-3</c:v>
                </c:pt>
                <c:pt idx="530">
                  <c:v>1.22391210528982E-3</c:v>
                </c:pt>
                <c:pt idx="531">
                  <c:v>1.2287601090370599E-3</c:v>
                </c:pt>
                <c:pt idx="532">
                  <c:v>1.23360898232551E-3</c:v>
                </c:pt>
                <c:pt idx="533">
                  <c:v>1.2384589121657199E-3</c:v>
                </c:pt>
                <c:pt idx="534">
                  <c:v>1.24331011712374E-3</c:v>
                </c:pt>
                <c:pt idx="535">
                  <c:v>1.2481628471607701E-3</c:v>
                </c:pt>
                <c:pt idx="536">
                  <c:v>1.2530173625943E-3</c:v>
                </c:pt>
                <c:pt idx="537">
                  <c:v>1.2580832543690099E-3</c:v>
                </c:pt>
                <c:pt idx="538">
                  <c:v>1.26294312499994E-3</c:v>
                </c:pt>
                <c:pt idx="539">
                  <c:v>1.2678053141646601E-3</c:v>
                </c:pt>
                <c:pt idx="540">
                  <c:v>1.2731799801917599E-3</c:v>
                </c:pt>
                <c:pt idx="541">
                  <c:v>1.27804799897148E-3</c:v>
                </c:pt>
                <c:pt idx="542">
                  <c:v>1.2829180215971701E-3</c:v>
                </c:pt>
                <c:pt idx="543">
                  <c:v>1.28778979636659E-3</c:v>
                </c:pt>
                <c:pt idx="544">
                  <c:v>1.29266303929684E-3</c:v>
                </c:pt>
                <c:pt idx="545">
                  <c:v>1.2975374603600601E-3</c:v>
                </c:pt>
                <c:pt idx="546">
                  <c:v>1.3030735515753499E-3</c:v>
                </c:pt>
                <c:pt idx="547">
                  <c:v>1.3084821168110499E-3</c:v>
                </c:pt>
                <c:pt idx="548">
                  <c:v>1.3133628915545899E-3</c:v>
                </c:pt>
                <c:pt idx="549">
                  <c:v>1.31824391287446E-3</c:v>
                </c:pt>
                <c:pt idx="550">
                  <c:v>1.32312503418312E-3</c:v>
                </c:pt>
                <c:pt idx="551">
                  <c:v>1.32800613954216E-3</c:v>
                </c:pt>
                <c:pt idx="552">
                  <c:v>1.33288713845351E-3</c:v>
                </c:pt>
                <c:pt idx="553">
                  <c:v>1.3377679611687101E-3</c:v>
                </c:pt>
                <c:pt idx="554">
                  <c:v>1.3426485540539599E-3</c:v>
                </c:pt>
                <c:pt idx="555">
                  <c:v>1.3475288760537399E-3</c:v>
                </c:pt>
                <c:pt idx="556">
                  <c:v>1.3524088963034499E-3</c:v>
                </c:pt>
                <c:pt idx="557">
                  <c:v>1.35728859265768E-3</c:v>
                </c:pt>
                <c:pt idx="558">
                  <c:v>1.3621679499410599E-3</c:v>
                </c:pt>
                <c:pt idx="559">
                  <c:v>1.36704695906123E-3</c:v>
                </c:pt>
                <c:pt idx="560">
                  <c:v>1.37192561642689E-3</c:v>
                </c:pt>
                <c:pt idx="561">
                  <c:v>1.3768039236880399E-3</c:v>
                </c:pt>
                <c:pt idx="562">
                  <c:v>1.38168188773856E-3</c:v>
                </c:pt>
                <c:pt idx="563">
                  <c:v>1.38655952083636E-3</c:v>
                </c:pt>
                <c:pt idx="564">
                  <c:v>1.39143684152813E-3</c:v>
                </c:pt>
                <c:pt idx="565">
                  <c:v>1.3963138749650201E-3</c:v>
                </c:pt>
                <c:pt idx="566">
                  <c:v>1.40119065341866E-3</c:v>
                </c:pt>
                <c:pt idx="567">
                  <c:v>1.4065967515506401E-3</c:v>
                </c:pt>
                <c:pt idx="568">
                  <c:v>1.4114742587927301E-3</c:v>
                </c:pt>
                <c:pt idx="569">
                  <c:v>1.41635165692357E-3</c:v>
                </c:pt>
                <c:pt idx="570">
                  <c:v>1.4212290100295501E-3</c:v>
                </c:pt>
                <c:pt idx="571">
                  <c:v>1.42610638473527E-3</c:v>
                </c:pt>
                <c:pt idx="572">
                  <c:v>1.43098384546692E-3</c:v>
                </c:pt>
                <c:pt idx="573">
                  <c:v>1.43586144544952E-3</c:v>
                </c:pt>
                <c:pt idx="574">
                  <c:v>1.4407392207981E-3</c:v>
                </c:pt>
                <c:pt idx="575">
                  <c:v>1.4460906656381201E-3</c:v>
                </c:pt>
                <c:pt idx="576">
                  <c:v>1.4509699250052301E-3</c:v>
                </c:pt>
                <c:pt idx="577">
                  <c:v>1.4558493435593001E-3</c:v>
                </c:pt>
                <c:pt idx="578">
                  <c:v>1.4607288965943501E-3</c:v>
                </c:pt>
                <c:pt idx="579">
                  <c:v>1.46560856709613E-3</c:v>
                </c:pt>
                <c:pt idx="580">
                  <c:v>1.4704883527869199E-3</c:v>
                </c:pt>
                <c:pt idx="581">
                  <c:v>1.4753682694534701E-3</c:v>
                </c:pt>
                <c:pt idx="582">
                  <c:v>1.4806504996630399E-3</c:v>
                </c:pt>
                <c:pt idx="583">
                  <c:v>1.48553197368682E-3</c:v>
                </c:pt>
                <c:pt idx="584">
                  <c:v>1.49041373072763E-3</c:v>
                </c:pt>
                <c:pt idx="585">
                  <c:v>1.49529584270584E-3</c:v>
                </c:pt>
                <c:pt idx="586">
                  <c:v>1.50017838138456E-3</c:v>
                </c:pt>
                <c:pt idx="587">
                  <c:v>1.5050614034313201E-3</c:v>
                </c:pt>
                <c:pt idx="588">
                  <c:v>1.5099449459471401E-3</c:v>
                </c:pt>
                <c:pt idx="589">
                  <c:v>1.51482902723223E-3</c:v>
                </c:pt>
                <c:pt idx="590">
                  <c:v>1.5197136549288501E-3</c:v>
                </c:pt>
                <c:pt idx="591">
                  <c:v>1.52459883835931E-3</c:v>
                </c:pt>
                <c:pt idx="592">
                  <c:v>1.5294846031308001E-3</c:v>
                </c:pt>
                <c:pt idx="593">
                  <c:v>1.5343709981880101E-3</c:v>
                </c:pt>
                <c:pt idx="594">
                  <c:v>1.5397685813131701E-3</c:v>
                </c:pt>
                <c:pt idx="595">
                  <c:v>1.5446576617139699E-3</c:v>
                </c:pt>
                <c:pt idx="596">
                  <c:v>1.5495476233017499E-3</c:v>
                </c:pt>
                <c:pt idx="597">
                  <c:v>1.5544385379165501E-3</c:v>
                </c:pt>
                <c:pt idx="598">
                  <c:v>1.55964060532601E-3</c:v>
                </c:pt>
                <c:pt idx="599">
                  <c:v>1.56480575061367E-3</c:v>
                </c:pt>
                <c:pt idx="600">
                  <c:v>1.57013290236113E-3</c:v>
                </c:pt>
                <c:pt idx="601">
                  <c:v>1.5750307160392601E-3</c:v>
                </c:pt>
                <c:pt idx="602">
                  <c:v>1.5801550205484199E-3</c:v>
                </c:pt>
                <c:pt idx="603">
                  <c:v>1.5850550137866E-3</c:v>
                </c:pt>
                <c:pt idx="604">
                  <c:v>1.5899553254271901E-3</c:v>
                </c:pt>
                <c:pt idx="605">
                  <c:v>1.5948558477346299E-3</c:v>
                </c:pt>
                <c:pt idx="606">
                  <c:v>1.5997564943101799E-3</c:v>
                </c:pt>
                <c:pt idx="607">
                  <c:v>1.60465719945535E-3</c:v>
                </c:pt>
                <c:pt idx="608">
                  <c:v>1.6095579130360901E-3</c:v>
                </c:pt>
                <c:pt idx="609">
                  <c:v>1.61445859723552E-3</c:v>
                </c:pt>
                <c:pt idx="610">
                  <c:v>1.6193592238018799E-3</c:v>
                </c:pt>
                <c:pt idx="611">
                  <c:v>1.6242597723656301E-3</c:v>
                </c:pt>
                <c:pt idx="612">
                  <c:v>1.6291602290222601E-3</c:v>
                </c:pt>
                <c:pt idx="613">
                  <c:v>1.63458485174319E-3</c:v>
                </c:pt>
                <c:pt idx="614">
                  <c:v>1.63948628553672E-3</c:v>
                </c:pt>
                <c:pt idx="615">
                  <c:v>1.6448702986860101E-3</c:v>
                </c:pt>
                <c:pt idx="616">
                  <c:v>1.64977274203687E-3</c:v>
                </c:pt>
                <c:pt idx="617">
                  <c:v>1.6546750864700401E-3</c:v>
                </c:pt>
                <c:pt idx="618">
                  <c:v>1.65957734064287E-3</c:v>
                </c:pt>
                <c:pt idx="619">
                  <c:v>1.6644795159570199E-3</c:v>
                </c:pt>
                <c:pt idx="620">
                  <c:v>1.6693816265413799E-3</c:v>
                </c:pt>
                <c:pt idx="621">
                  <c:v>1.6742836899349999E-3</c:v>
                </c:pt>
                <c:pt idx="622">
                  <c:v>1.6791857283775099E-3</c:v>
                </c:pt>
                <c:pt idx="623">
                  <c:v>1.68408776920823E-3</c:v>
                </c:pt>
                <c:pt idx="624">
                  <c:v>1.6889898453450599E-3</c:v>
                </c:pt>
                <c:pt idx="625">
                  <c:v>1.69389199583408E-3</c:v>
                </c:pt>
                <c:pt idx="626">
                  <c:v>1.69879426666508E-3</c:v>
                </c:pt>
                <c:pt idx="627">
                  <c:v>1.7036967122712201E-3</c:v>
                </c:pt>
                <c:pt idx="628">
                  <c:v>1.7089383646672E-3</c:v>
                </c:pt>
                <c:pt idx="629">
                  <c:v>1.7138423642474199E-3</c:v>
                </c:pt>
                <c:pt idx="630">
                  <c:v>1.71874674152362E-3</c:v>
                </c:pt>
                <c:pt idx="631">
                  <c:v>1.72365156689406E-3</c:v>
                </c:pt>
                <c:pt idx="632">
                  <c:v>1.72855690140831E-3</c:v>
                </c:pt>
                <c:pt idx="633">
                  <c:v>1.7334627826508799E-3</c:v>
                </c:pt>
                <c:pt idx="634">
                  <c:v>1.7383692199473999E-3</c:v>
                </c:pt>
                <c:pt idx="635">
                  <c:v>1.74380838258108E-3</c:v>
                </c:pt>
                <c:pt idx="636">
                  <c:v>1.74871705651834E-3</c:v>
                </c:pt>
                <c:pt idx="637">
                  <c:v>1.75362617171061E-3</c:v>
                </c:pt>
                <c:pt idx="638">
                  <c:v>1.7585356759273101E-3</c:v>
                </c:pt>
                <c:pt idx="639">
                  <c:v>1.76344552589664E-3</c:v>
                </c:pt>
                <c:pt idx="640">
                  <c:v>1.76835569129E-3</c:v>
                </c:pt>
                <c:pt idx="641">
                  <c:v>1.77326615534331E-3</c:v>
                </c:pt>
                <c:pt idx="642">
                  <c:v>1.77817691487457E-3</c:v>
                </c:pt>
                <c:pt idx="643">
                  <c:v>1.78308797918578E-3</c:v>
                </c:pt>
                <c:pt idx="644">
                  <c:v>1.7879993704236099E-3</c:v>
                </c:pt>
                <c:pt idx="645">
                  <c:v>1.79318941710322E-3</c:v>
                </c:pt>
                <c:pt idx="646">
                  <c:v>1.79846521039818E-3</c:v>
                </c:pt>
                <c:pt idx="647">
                  <c:v>1.80337999039117E-3</c:v>
                </c:pt>
                <c:pt idx="648">
                  <c:v>1.8082952621553401E-3</c:v>
                </c:pt>
                <c:pt idx="649">
                  <c:v>1.8132110589131199E-3</c:v>
                </c:pt>
                <c:pt idx="650">
                  <c:v>1.8181273900709899E-3</c:v>
                </c:pt>
                <c:pt idx="651">
                  <c:v>1.82304423657272E-3</c:v>
                </c:pt>
                <c:pt idx="652">
                  <c:v>1.82796155059289E-3</c:v>
                </c:pt>
                <c:pt idx="653">
                  <c:v>1.8328792611962299E-3</c:v>
                </c:pt>
                <c:pt idx="654">
                  <c:v>1.8377972854997299E-3</c:v>
                </c:pt>
                <c:pt idx="655">
                  <c:v>1.8427155393440501E-3</c:v>
                </c:pt>
                <c:pt idx="656">
                  <c:v>1.84763394440917E-3</c:v>
                </c:pt>
                <c:pt idx="657">
                  <c:v>1.85255243143521E-3</c:v>
                </c:pt>
                <c:pt idx="658">
                  <c:v>1.8574709397359401E-3</c:v>
                </c:pt>
                <c:pt idx="659">
                  <c:v>1.86296780588564E-3</c:v>
                </c:pt>
                <c:pt idx="660">
                  <c:v>1.8678872615442599E-3</c:v>
                </c:pt>
                <c:pt idx="661">
                  <c:v>1.87372706519334E-3</c:v>
                </c:pt>
                <c:pt idx="662">
                  <c:v>1.87864843543723E-3</c:v>
                </c:pt>
                <c:pt idx="663">
                  <c:v>1.8835696221246099E-3</c:v>
                </c:pt>
                <c:pt idx="664">
                  <c:v>1.8884905955049501E-3</c:v>
                </c:pt>
                <c:pt idx="665">
                  <c:v>1.8934113274029401E-3</c:v>
                </c:pt>
                <c:pt idx="666">
                  <c:v>1.89833179087659E-3</c:v>
                </c:pt>
                <c:pt idx="667">
                  <c:v>1.90325196040544E-3</c:v>
                </c:pt>
                <c:pt idx="668">
                  <c:v>1.9081718113473801E-3</c:v>
                </c:pt>
                <c:pt idx="669">
                  <c:v>1.9130913196229199E-3</c:v>
                </c:pt>
                <c:pt idx="670">
                  <c:v>1.91801046196099E-3</c:v>
                </c:pt>
                <c:pt idx="671">
                  <c:v>1.9229292157615901E-3</c:v>
                </c:pt>
                <c:pt idx="672">
                  <c:v>1.9282795459701801E-3</c:v>
                </c:pt>
                <c:pt idx="673">
                  <c:v>1.9331985191659001E-3</c:v>
                </c:pt>
                <c:pt idx="674">
                  <c:v>1.9381170393606799E-3</c:v>
                </c:pt>
                <c:pt idx="675">
                  <c:v>1.9430350863335101E-3</c:v>
                </c:pt>
                <c:pt idx="676">
                  <c:v>1.9479526403960001E-3</c:v>
                </c:pt>
                <c:pt idx="677">
                  <c:v>1.9528696825262301E-3</c:v>
                </c:pt>
                <c:pt idx="678">
                  <c:v>1.9577861944617501E-3</c:v>
                </c:pt>
                <c:pt idx="679">
                  <c:v>1.9627021589578601E-3</c:v>
                </c:pt>
                <c:pt idx="680">
                  <c:v>1.96761755949822E-3</c:v>
                </c:pt>
                <c:pt idx="681">
                  <c:v>1.9725323804055598E-3</c:v>
                </c:pt>
                <c:pt idx="682">
                  <c:v>1.9774466070261198E-3</c:v>
                </c:pt>
                <c:pt idx="683">
                  <c:v>1.9823602257325098E-3</c:v>
                </c:pt>
                <c:pt idx="684">
                  <c:v>1.9872732238483699E-3</c:v>
                </c:pt>
                <c:pt idx="685">
                  <c:v>1.99218559007629E-3</c:v>
                </c:pt>
                <c:pt idx="686">
                  <c:v>1.9970973143722801E-3</c:v>
                </c:pt>
                <c:pt idx="687">
                  <c:v>2.0020083880990199E-3</c:v>
                </c:pt>
                <c:pt idx="688">
                  <c:v>2.00691880397475E-3</c:v>
                </c:pt>
                <c:pt idx="689">
                  <c:v>2.0118285563022198E-3</c:v>
                </c:pt>
                <c:pt idx="690">
                  <c:v>2.0167376411445699E-3</c:v>
                </c:pt>
                <c:pt idx="691">
                  <c:v>2.02164605641451E-3</c:v>
                </c:pt>
                <c:pt idx="692">
                  <c:v>2.0265538021151802E-3</c:v>
                </c:pt>
                <c:pt idx="693">
                  <c:v>2.0314608809581499E-3</c:v>
                </c:pt>
                <c:pt idx="694">
                  <c:v>2.0363672982525402E-3</c:v>
                </c:pt>
                <c:pt idx="695">
                  <c:v>2.0412730621653598E-3</c:v>
                </c:pt>
                <c:pt idx="696">
                  <c:v>2.0461781842230999E-3</c:v>
                </c:pt>
                <c:pt idx="697">
                  <c:v>2.0510826800262099E-3</c:v>
                </c:pt>
                <c:pt idx="698">
                  <c:v>2.0559865699320899E-3</c:v>
                </c:pt>
                <c:pt idx="699">
                  <c:v>2.0615591734010801E-3</c:v>
                </c:pt>
                <c:pt idx="700">
                  <c:v>2.0664630459899199E-3</c:v>
                </c:pt>
                <c:pt idx="701">
                  <c:v>2.0713664101768801E-3</c:v>
                </c:pt>
                <c:pt idx="702">
                  <c:v>2.07626931409019E-3</c:v>
                </c:pt>
                <c:pt idx="703">
                  <c:v>2.0811718158365001E-3</c:v>
                </c:pt>
                <c:pt idx="704">
                  <c:v>2.0860739844779101E-3</c:v>
                </c:pt>
                <c:pt idx="705">
                  <c:v>2.09097590044445E-3</c:v>
                </c:pt>
                <c:pt idx="706">
                  <c:v>2.0958776562662101E-3</c:v>
                </c:pt>
                <c:pt idx="707">
                  <c:v>2.10077935333648E-3</c:v>
                </c:pt>
                <c:pt idx="708">
                  <c:v>2.1056810997496802E-3</c:v>
                </c:pt>
                <c:pt idx="709">
                  <c:v>2.11058300354649E-3</c:v>
                </c:pt>
                <c:pt idx="710">
                  <c:v>2.1154851672038101E-3</c:v>
                </c:pt>
                <c:pt idx="711">
                  <c:v>2.1203876836932401E-3</c:v>
                </c:pt>
                <c:pt idx="712">
                  <c:v>2.12585146771372E-3</c:v>
                </c:pt>
                <c:pt idx="713">
                  <c:v>2.13109113173652E-3</c:v>
                </c:pt>
                <c:pt idx="714">
                  <c:v>2.1359974677649099E-3</c:v>
                </c:pt>
                <c:pt idx="715">
                  <c:v>2.1409044619161298E-3</c:v>
                </c:pt>
                <c:pt idx="716">
                  <c:v>2.14581219063172E-3</c:v>
                </c:pt>
                <c:pt idx="717">
                  <c:v>2.1507207263178302E-3</c:v>
                </c:pt>
                <c:pt idx="718">
                  <c:v>2.1556301365390799E-3</c:v>
                </c:pt>
                <c:pt idx="719">
                  <c:v>2.1611381194662298E-3</c:v>
                </c:pt>
                <c:pt idx="720">
                  <c:v>2.1667158334365499E-3</c:v>
                </c:pt>
                <c:pt idx="721">
                  <c:v>2.1722191072837699E-3</c:v>
                </c:pt>
                <c:pt idx="722">
                  <c:v>2.1771361386099201E-3</c:v>
                </c:pt>
                <c:pt idx="723">
                  <c:v>2.18205446995687E-3</c:v>
                </c:pt>
                <c:pt idx="724">
                  <c:v>2.1869741911387198E-3</c:v>
                </c:pt>
                <c:pt idx="725">
                  <c:v>2.1918953538893199E-3</c:v>
                </c:pt>
                <c:pt idx="726">
                  <c:v>2.1968179537549398E-3</c:v>
                </c:pt>
                <c:pt idx="727">
                  <c:v>2.20174192355617E-3</c:v>
                </c:pt>
                <c:pt idx="728">
                  <c:v>2.2066671445084601E-3</c:v>
                </c:pt>
                <c:pt idx="729">
                  <c:v>2.2115934693517701E-3</c:v>
                </c:pt>
                <c:pt idx="730">
                  <c:v>2.2165207456087601E-3</c:v>
                </c:pt>
                <c:pt idx="731">
                  <c:v>2.22144883936937E-3</c:v>
                </c:pt>
                <c:pt idx="732">
                  <c:v>2.2269637480572401E-3</c:v>
                </c:pt>
                <c:pt idx="733">
                  <c:v>2.2318943971887601E-3</c:v>
                </c:pt>
                <c:pt idx="734">
                  <c:v>2.23682564568153E-3</c:v>
                </c:pt>
                <c:pt idx="735">
                  <c:v>2.2417574788871201E-3</c:v>
                </c:pt>
                <c:pt idx="736">
                  <c:v>2.2466899013922101E-3</c:v>
                </c:pt>
                <c:pt idx="737">
                  <c:v>2.2521737378074602E-3</c:v>
                </c:pt>
                <c:pt idx="738">
                  <c:v>2.25710856282996E-3</c:v>
                </c:pt>
                <c:pt idx="739">
                  <c:v>2.2620440165947399E-3</c:v>
                </c:pt>
                <c:pt idx="740">
                  <c:v>2.26698009003445E-3</c:v>
                </c:pt>
                <c:pt idx="741">
                  <c:v>2.2719167581385599E-3</c:v>
                </c:pt>
                <c:pt idx="742">
                  <c:v>2.2768539861782499E-3</c:v>
                </c:pt>
                <c:pt idx="743">
                  <c:v>2.28179173744059E-3</c:v>
                </c:pt>
                <c:pt idx="744">
                  <c:v>2.2871576754689002E-3</c:v>
                </c:pt>
                <c:pt idx="745">
                  <c:v>2.292097443123E-3</c:v>
                </c:pt>
                <c:pt idx="746">
                  <c:v>2.2970376892757901E-3</c:v>
                </c:pt>
                <c:pt idx="747">
                  <c:v>2.30197842720079E-3</c:v>
                </c:pt>
                <c:pt idx="748">
                  <c:v>2.3069196770765499E-3</c:v>
                </c:pt>
                <c:pt idx="749">
                  <c:v>2.3118614601077801E-3</c:v>
                </c:pt>
                <c:pt idx="750">
                  <c:v>2.3168037844984498E-3</c:v>
                </c:pt>
                <c:pt idx="751">
                  <c:v>2.3221400740720301E-3</c:v>
                </c:pt>
                <c:pt idx="752">
                  <c:v>2.32708458820876E-3</c:v>
                </c:pt>
                <c:pt idx="753">
                  <c:v>2.33202952666999E-3</c:v>
                </c:pt>
                <c:pt idx="754">
                  <c:v>2.3369748111606598E-3</c:v>
                </c:pt>
                <c:pt idx="755">
                  <c:v>2.3419203594124399E-3</c:v>
                </c:pt>
                <c:pt idx="756">
                  <c:v>2.3468660932967201E-3</c:v>
                </c:pt>
                <c:pt idx="757">
                  <c:v>2.35181194435642E-3</c:v>
                </c:pt>
                <c:pt idx="758">
                  <c:v>2.3567578543159701E-3</c:v>
                </c:pt>
                <c:pt idx="759">
                  <c:v>2.3617037753450301E-3</c:v>
                </c:pt>
                <c:pt idx="760">
                  <c:v>2.3666496672689798E-3</c:v>
                </c:pt>
                <c:pt idx="761">
                  <c:v>2.3715954964956699E-3</c:v>
                </c:pt>
                <c:pt idx="762">
                  <c:v>2.3765412346617699E-3</c:v>
                </c:pt>
                <c:pt idx="763">
                  <c:v>2.3814868575348699E-3</c:v>
                </c:pt>
                <c:pt idx="764">
                  <c:v>2.3871796237148499E-3</c:v>
                </c:pt>
                <c:pt idx="765">
                  <c:v>2.3921261916125102E-3</c:v>
                </c:pt>
                <c:pt idx="766">
                  <c:v>2.3970725873956899E-3</c:v>
                </c:pt>
                <c:pt idx="767">
                  <c:v>2.4020187957036298E-3</c:v>
                </c:pt>
                <c:pt idx="768">
                  <c:v>2.4069648023394398E-3</c:v>
                </c:pt>
                <c:pt idx="769">
                  <c:v>2.4119105944602598E-3</c:v>
                </c:pt>
                <c:pt idx="770">
                  <c:v>2.4168561603832499E-3</c:v>
                </c:pt>
                <c:pt idx="771">
                  <c:v>2.4218014888883099E-3</c:v>
                </c:pt>
                <c:pt idx="772">
                  <c:v>2.4267465694140801E-3</c:v>
                </c:pt>
                <c:pt idx="773">
                  <c:v>2.4316913919981498E-3</c:v>
                </c:pt>
                <c:pt idx="774">
                  <c:v>2.4366359473786499E-3</c:v>
                </c:pt>
                <c:pt idx="775">
                  <c:v>2.4415802268976301E-3</c:v>
                </c:pt>
                <c:pt idx="776">
                  <c:v>2.4465242226382098E-3</c:v>
                </c:pt>
                <c:pt idx="777">
                  <c:v>2.4514679272621999E-3</c:v>
                </c:pt>
                <c:pt idx="778">
                  <c:v>2.4564113337494499E-3</c:v>
                </c:pt>
                <c:pt idx="779">
                  <c:v>2.4613544359466601E-3</c:v>
                </c:pt>
                <c:pt idx="780">
                  <c:v>2.4662972284669599E-3</c:v>
                </c:pt>
                <c:pt idx="781">
                  <c:v>2.47123970612078E-3</c:v>
                </c:pt>
                <c:pt idx="782">
                  <c:v>2.4761818642607199E-3</c:v>
                </c:pt>
                <c:pt idx="783">
                  <c:v>2.48112369907712E-3</c:v>
                </c:pt>
                <c:pt idx="784">
                  <c:v>2.4860652075707102E-3</c:v>
                </c:pt>
                <c:pt idx="785">
                  <c:v>2.49100638755271E-3</c:v>
                </c:pt>
                <c:pt idx="786">
                  <c:v>2.49594723729386E-3</c:v>
                </c:pt>
                <c:pt idx="787">
                  <c:v>2.50149690646912E-3</c:v>
                </c:pt>
                <c:pt idx="788">
                  <c:v>2.50643826013245E-3</c:v>
                </c:pt>
                <c:pt idx="789">
                  <c:v>2.51137928385435E-3</c:v>
                </c:pt>
                <c:pt idx="790">
                  <c:v>2.51631997960258E-3</c:v>
                </c:pt>
                <c:pt idx="791">
                  <c:v>2.5212603501355E-3</c:v>
                </c:pt>
                <c:pt idx="792">
                  <c:v>2.52662070311929E-3</c:v>
                </c:pt>
                <c:pt idx="793">
                  <c:v>2.5315614902114902E-3</c:v>
                </c:pt>
                <c:pt idx="794">
                  <c:v>2.5365019690873698E-3</c:v>
                </c:pt>
                <c:pt idx="795">
                  <c:v>2.5414421490056798E-3</c:v>
                </c:pt>
                <c:pt idx="796">
                  <c:v>2.54638204108527E-3</c:v>
                </c:pt>
                <c:pt idx="797">
                  <c:v>2.5513216590798398E-3</c:v>
                </c:pt>
                <c:pt idx="798">
                  <c:v>2.5570333343971599E-3</c:v>
                </c:pt>
                <c:pt idx="799">
                  <c:v>2.56197365838299E-3</c:v>
                </c:pt>
                <c:pt idx="800">
                  <c:v>2.5669137716827499E-3</c:v>
                </c:pt>
                <c:pt idx="801">
                  <c:v>2.5724234036769902E-3</c:v>
                </c:pt>
                <c:pt idx="802">
                  <c:v>2.5773644184458699E-3</c:v>
                </c:pt>
                <c:pt idx="803">
                  <c:v>2.58230533751871E-3</c:v>
                </c:pt>
                <c:pt idx="804">
                  <c:v>2.58724621528414E-3</c:v>
                </c:pt>
                <c:pt idx="805">
                  <c:v>2.59218711512517E-3</c:v>
                </c:pt>
                <c:pt idx="806">
                  <c:v>2.59712810926466E-3</c:v>
                </c:pt>
                <c:pt idx="807">
                  <c:v>2.6020692754819201E-3</c:v>
                </c:pt>
                <c:pt idx="808">
                  <c:v>2.60701069420578E-3</c:v>
                </c:pt>
                <c:pt idx="809">
                  <c:v>2.6119524423160101E-3</c:v>
                </c:pt>
                <c:pt idx="810">
                  <c:v>2.6168945852596799E-3</c:v>
                </c:pt>
                <c:pt idx="811">
                  <c:v>2.62183717102338E-3</c:v>
                </c:pt>
                <c:pt idx="812">
                  <c:v>2.6267802270717499E-3</c:v>
                </c:pt>
                <c:pt idx="813">
                  <c:v>2.6317237663570502E-3</c:v>
                </c:pt>
                <c:pt idx="814">
                  <c:v>2.6366677901788599E-3</c:v>
                </c:pt>
                <c:pt idx="815">
                  <c:v>2.64161229462908E-3</c:v>
                </c:pt>
                <c:pt idx="816">
                  <c:v>2.6465572709591899E-3</c:v>
                </c:pt>
                <c:pt idx="817">
                  <c:v>2.6520247657165598E-3</c:v>
                </c:pt>
                <c:pt idx="818">
                  <c:v>2.6569718477299801E-3</c:v>
                </c:pt>
                <c:pt idx="819">
                  <c:v>2.66191930494834E-3</c:v>
                </c:pt>
                <c:pt idx="820">
                  <c:v>2.6668670778845602E-3</c:v>
                </c:pt>
                <c:pt idx="821">
                  <c:v>2.67181510106886E-3</c:v>
                </c:pt>
                <c:pt idx="822">
                  <c:v>2.6774939625683301E-3</c:v>
                </c:pt>
                <c:pt idx="823">
                  <c:v>2.6824435638910498E-3</c:v>
                </c:pt>
                <c:pt idx="824">
                  <c:v>2.6873932574733601E-3</c:v>
                </c:pt>
                <c:pt idx="825">
                  <c:v>2.6923430160095299E-3</c:v>
                </c:pt>
                <c:pt idx="826">
                  <c:v>2.6972928262007801E-3</c:v>
                </c:pt>
                <c:pt idx="827">
                  <c:v>2.7022426887353601E-3</c:v>
                </c:pt>
                <c:pt idx="828">
                  <c:v>2.7071926171864302E-3</c:v>
                </c:pt>
                <c:pt idx="829">
                  <c:v>2.7121426374361502E-3</c:v>
                </c:pt>
                <c:pt idx="830">
                  <c:v>2.7170927866735101E-3</c:v>
                </c:pt>
                <c:pt idx="831">
                  <c:v>2.7220431124461699E-3</c:v>
                </c:pt>
                <c:pt idx="832">
                  <c:v>2.7269936711868999E-3</c:v>
                </c:pt>
                <c:pt idx="833">
                  <c:v>2.7319445219056802E-3</c:v>
                </c:pt>
                <c:pt idx="834">
                  <c:v>2.7368957209984901E-3</c:v>
                </c:pt>
                <c:pt idx="835">
                  <c:v>2.74184731142805E-3</c:v>
                </c:pt>
                <c:pt idx="836">
                  <c:v>2.7467993156142698E-3</c:v>
                </c:pt>
                <c:pt idx="837">
                  <c:v>2.7517517298263801E-3</c:v>
                </c:pt>
                <c:pt idx="838">
                  <c:v>2.75670452827781E-3</c:v>
                </c:pt>
                <c:pt idx="839">
                  <c:v>2.7616576714365698E-3</c:v>
                </c:pt>
                <c:pt idx="840">
                  <c:v>2.7666111165286201E-3</c:v>
                </c:pt>
                <c:pt idx="841">
                  <c:v>2.7715648288126702E-3</c:v>
                </c:pt>
                <c:pt idx="842">
                  <c:v>2.7765187871748101E-3</c:v>
                </c:pt>
                <c:pt idx="843">
                  <c:v>2.7814729866793399E-3</c:v>
                </c:pt>
                <c:pt idx="844">
                  <c:v>2.7864274386666301E-3</c:v>
                </c:pt>
                <c:pt idx="845">
                  <c:v>2.7913821696593098E-3</c:v>
                </c:pt>
                <c:pt idx="846">
                  <c:v>2.7963372167966898E-3</c:v>
                </c:pt>
                <c:pt idx="847">
                  <c:v>2.80129262009106E-3</c:v>
                </c:pt>
                <c:pt idx="848">
                  <c:v>2.8062484156487501E-3</c:v>
                </c:pt>
                <c:pt idx="849">
                  <c:v>2.8112046240330998E-3</c:v>
                </c:pt>
                <c:pt idx="850">
                  <c:v>2.81616124335839E-3</c:v>
                </c:pt>
                <c:pt idx="851">
                  <c:v>2.8211182449134598E-3</c:v>
                </c:pt>
                <c:pt idx="852">
                  <c:v>2.8260755774810399E-3</c:v>
                </c:pt>
                <c:pt idx="853">
                  <c:v>2.8310331765224301E-3</c:v>
                </c:pt>
                <c:pt idx="854">
                  <c:v>2.83599097313267E-3</c:v>
                </c:pt>
                <c:pt idx="855">
                  <c:v>2.84094890358982E-3</c:v>
                </c:pt>
                <c:pt idx="856">
                  <c:v>2.8459069127484199E-3</c:v>
                </c:pt>
                <c:pt idx="857">
                  <c:v>2.8508649550954899E-3</c:v>
                </c:pt>
                <c:pt idx="858">
                  <c:v>2.8558229946078302E-3</c:v>
                </c:pt>
                <c:pt idx="859">
                  <c:v>2.8607810032667599E-3</c:v>
                </c:pt>
                <c:pt idx="860">
                  <c:v>2.8657389596330198E-3</c:v>
                </c:pt>
                <c:pt idx="861">
                  <c:v>2.8706968474602498E-3</c:v>
                </c:pt>
                <c:pt idx="862">
                  <c:v>2.8756546545339102E-3</c:v>
                </c:pt>
                <c:pt idx="863">
                  <c:v>2.8806123718616398E-3</c:v>
                </c:pt>
                <c:pt idx="864">
                  <c:v>2.8855699931114001E-3</c:v>
                </c:pt>
                <c:pt idx="865">
                  <c:v>2.8905275141460698E-3</c:v>
                </c:pt>
                <c:pt idx="866">
                  <c:v>2.8954849325640501E-3</c:v>
                </c:pt>
                <c:pt idx="867">
                  <c:v>2.9004422474649301E-3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F4F-4678-AABC-270049F8E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0334624"/>
        <c:axId val="640336592"/>
      </c:scatterChart>
      <c:valAx>
        <c:axId val="640334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 z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36592"/>
        <c:crosses val="autoZero"/>
        <c:crossBetween val="midCat"/>
      </c:valAx>
      <c:valAx>
        <c:axId val="64033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 y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34624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aseline="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'NEMI space_charge'!$A$1</c:f>
              <c:strCache>
                <c:ptCount val="1"/>
                <c:pt idx="0">
                  <c:v>0.0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'NEMI space_charge'!$E$3:$E$870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2.4220000000000001E-3</c:v>
                </c:pt>
                <c:pt idx="3">
                  <c:v>2.591E-3</c:v>
                </c:pt>
                <c:pt idx="4">
                  <c:v>2.7629999999999998E-3</c:v>
                </c:pt>
                <c:pt idx="5">
                  <c:v>2.947E-3</c:v>
                </c:pt>
                <c:pt idx="6">
                  <c:v>3.1329999999999999E-3</c:v>
                </c:pt>
                <c:pt idx="7">
                  <c:v>3.3270000000000001E-3</c:v>
                </c:pt>
                <c:pt idx="8">
                  <c:v>3.5260000000000001E-3</c:v>
                </c:pt>
                <c:pt idx="9">
                  <c:v>3.7360000000000002E-3</c:v>
                </c:pt>
                <c:pt idx="10">
                  <c:v>3.9500000000000004E-3</c:v>
                </c:pt>
                <c:pt idx="11">
                  <c:v>4.1720000000000004E-3</c:v>
                </c:pt>
                <c:pt idx="12">
                  <c:v>4.4050000000000001E-3</c:v>
                </c:pt>
                <c:pt idx="13">
                  <c:v>4.6449999999999998E-3</c:v>
                </c:pt>
                <c:pt idx="14">
                  <c:v>4.8900000000000002E-3</c:v>
                </c:pt>
                <c:pt idx="15">
                  <c:v>5.1390000000000003E-3</c:v>
                </c:pt>
                <c:pt idx="16">
                  <c:v>5.3959999999999998E-3</c:v>
                </c:pt>
                <c:pt idx="17">
                  <c:v>5.6709999999999998E-3</c:v>
                </c:pt>
                <c:pt idx="18">
                  <c:v>5.9509999999999997E-3</c:v>
                </c:pt>
                <c:pt idx="19">
                  <c:v>6.2370000000000004E-3</c:v>
                </c:pt>
                <c:pt idx="20">
                  <c:v>6.5430000000000002E-3</c:v>
                </c:pt>
                <c:pt idx="21">
                  <c:v>6.8459999999999997E-3</c:v>
                </c:pt>
                <c:pt idx="22">
                  <c:v>7.1630000000000001E-3</c:v>
                </c:pt>
                <c:pt idx="23">
                  <c:v>7.4799999999999997E-3</c:v>
                </c:pt>
                <c:pt idx="24">
                  <c:v>7.8130000000000005E-3</c:v>
                </c:pt>
                <c:pt idx="25">
                  <c:v>8.1429999999999992E-3</c:v>
                </c:pt>
                <c:pt idx="26">
                  <c:v>8.4779999999999994E-3</c:v>
                </c:pt>
                <c:pt idx="27">
                  <c:v>8.8419999999999992E-3</c:v>
                </c:pt>
                <c:pt idx="28">
                  <c:v>9.2169999999999995E-3</c:v>
                </c:pt>
                <c:pt idx="29">
                  <c:v>9.587E-3</c:v>
                </c:pt>
                <c:pt idx="30">
                  <c:v>9.9900000000000006E-3</c:v>
                </c:pt>
                <c:pt idx="31">
                  <c:v>1.039E-2</c:v>
                </c:pt>
                <c:pt idx="32">
                  <c:v>1.0789999999999999E-2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1.206E-2</c:v>
                </c:pt>
                <c:pt idx="36">
                  <c:v>1.251E-2</c:v>
                </c:pt>
                <c:pt idx="37">
                  <c:v>1.2959999999999999E-2</c:v>
                </c:pt>
                <c:pt idx="38">
                  <c:v>1.3429999999999999E-2</c:v>
                </c:pt>
                <c:pt idx="39">
                  <c:v>1.389E-2</c:v>
                </c:pt>
                <c:pt idx="40">
                  <c:v>1.438E-2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1.6920000000000001E-2</c:v>
                </c:pt>
                <c:pt idx="46">
                  <c:v>1.746E-2</c:v>
                </c:pt>
                <c:pt idx="47">
                  <c:v>1.8020000000000001E-2</c:v>
                </c:pt>
                <c:pt idx="48">
                  <c:v>1.8589999999999999E-2</c:v>
                </c:pt>
                <c:pt idx="49">
                  <c:v>1.915E-2</c:v>
                </c:pt>
                <c:pt idx="50">
                  <c:v>1.9720000000000001E-2</c:v>
                </c:pt>
                <c:pt idx="51">
                  <c:v>2.0310000000000002E-2</c:v>
                </c:pt>
                <c:pt idx="52">
                  <c:v>2.0930000000000001E-2</c:v>
                </c:pt>
                <c:pt idx="53">
                  <c:v>2.1510000000000001E-2</c:v>
                </c:pt>
                <c:pt idx="54">
                  <c:v>2.215E-2</c:v>
                </c:pt>
                <c:pt idx="55">
                  <c:v>2.2780000000000002E-2</c:v>
                </c:pt>
                <c:pt idx="56">
                  <c:v>2.341E-2</c:v>
                </c:pt>
                <c:pt idx="57">
                  <c:v>2.4039999999999999E-2</c:v>
                </c:pt>
                <c:pt idx="58">
                  <c:v>2.4680000000000001E-2</c:v>
                </c:pt>
                <c:pt idx="59">
                  <c:v>2.5350000000000001E-2</c:v>
                </c:pt>
                <c:pt idx="60">
                  <c:v>2.5999999999999999E-2</c:v>
                </c:pt>
                <c:pt idx="61">
                  <c:v>2.6689999999999998E-2</c:v>
                </c:pt>
                <c:pt idx="62">
                  <c:v>2.7349999999999999E-2</c:v>
                </c:pt>
                <c:pt idx="63">
                  <c:v>2.8039999999999999E-2</c:v>
                </c:pt>
                <c:pt idx="64">
                  <c:v>2.8740000000000002E-2</c:v>
                </c:pt>
                <c:pt idx="65">
                  <c:v>2.9440000000000001E-2</c:v>
                </c:pt>
                <c:pt idx="66">
                  <c:v>3.0130000000000001E-2</c:v>
                </c:pt>
                <c:pt idx="67">
                  <c:v>3.0849999999999999E-2</c:v>
                </c:pt>
                <c:pt idx="68">
                  <c:v>3.1570000000000001E-2</c:v>
                </c:pt>
                <c:pt idx="69">
                  <c:v>3.2309999999999998E-2</c:v>
                </c:pt>
                <c:pt idx="70">
                  <c:v>3.304E-2</c:v>
                </c:pt>
                <c:pt idx="71">
                  <c:v>3.3820000000000003E-2</c:v>
                </c:pt>
                <c:pt idx="72">
                  <c:v>3.4610000000000002E-2</c:v>
                </c:pt>
                <c:pt idx="73">
                  <c:v>3.5380000000000002E-2</c:v>
                </c:pt>
                <c:pt idx="74">
                  <c:v>3.6130000000000002E-2</c:v>
                </c:pt>
                <c:pt idx="75">
                  <c:v>3.6940000000000001E-2</c:v>
                </c:pt>
                <c:pt idx="76">
                  <c:v>3.771E-2</c:v>
                </c:pt>
                <c:pt idx="77">
                  <c:v>3.8530000000000002E-2</c:v>
                </c:pt>
                <c:pt idx="78">
                  <c:v>3.9320000000000001E-2</c:v>
                </c:pt>
                <c:pt idx="79">
                  <c:v>4.0099999999999997E-2</c:v>
                </c:pt>
                <c:pt idx="80">
                  <c:v>4.0910000000000002E-2</c:v>
                </c:pt>
                <c:pt idx="81">
                  <c:v>4.1739999999999999E-2</c:v>
                </c:pt>
                <c:pt idx="82">
                  <c:v>4.2560000000000001E-2</c:v>
                </c:pt>
                <c:pt idx="83">
                  <c:v>4.3389999999999998E-2</c:v>
                </c:pt>
                <c:pt idx="84">
                  <c:v>4.4209999999999999E-2</c:v>
                </c:pt>
                <c:pt idx="85">
                  <c:v>4.5080000000000002E-2</c:v>
                </c:pt>
                <c:pt idx="86">
                  <c:v>4.5940000000000002E-2</c:v>
                </c:pt>
                <c:pt idx="87">
                  <c:v>4.6780000000000002E-2</c:v>
                </c:pt>
                <c:pt idx="88">
                  <c:v>4.7660000000000001E-2</c:v>
                </c:pt>
                <c:pt idx="89">
                  <c:v>4.8559999999999999E-2</c:v>
                </c:pt>
                <c:pt idx="90">
                  <c:v>4.9419999999999999E-2</c:v>
                </c:pt>
                <c:pt idx="91">
                  <c:v>5.0319999999999997E-2</c:v>
                </c:pt>
                <c:pt idx="92">
                  <c:v>5.1240000000000001E-2</c:v>
                </c:pt>
                <c:pt idx="93">
                  <c:v>5.2130000000000003E-2</c:v>
                </c:pt>
                <c:pt idx="94">
                  <c:v>5.2970000000000003E-2</c:v>
                </c:pt>
                <c:pt idx="95">
                  <c:v>5.3830000000000003E-2</c:v>
                </c:pt>
                <c:pt idx="96">
                  <c:v>5.4699999999999999E-2</c:v>
                </c:pt>
                <c:pt idx="97">
                  <c:v>5.5590000000000001E-2</c:v>
                </c:pt>
                <c:pt idx="98">
                  <c:v>5.6469999999999999E-2</c:v>
                </c:pt>
                <c:pt idx="99">
                  <c:v>5.738E-2</c:v>
                </c:pt>
                <c:pt idx="100">
                  <c:v>5.8270000000000002E-2</c:v>
                </c:pt>
                <c:pt idx="101">
                  <c:v>5.9209999999999999E-2</c:v>
                </c:pt>
                <c:pt idx="102">
                  <c:v>6.0100000000000001E-2</c:v>
                </c:pt>
                <c:pt idx="103">
                  <c:v>6.1010000000000002E-2</c:v>
                </c:pt>
                <c:pt idx="104">
                  <c:v>6.1920000000000003E-2</c:v>
                </c:pt>
                <c:pt idx="105">
                  <c:v>6.2820000000000001E-2</c:v>
                </c:pt>
                <c:pt idx="106">
                  <c:v>6.3740000000000005E-2</c:v>
                </c:pt>
                <c:pt idx="107">
                  <c:v>6.4640000000000003E-2</c:v>
                </c:pt>
                <c:pt idx="108">
                  <c:v>6.5610000000000002E-2</c:v>
                </c:pt>
                <c:pt idx="109">
                  <c:v>6.6519999999999996E-2</c:v>
                </c:pt>
                <c:pt idx="110">
                  <c:v>6.744E-2</c:v>
                </c:pt>
                <c:pt idx="111">
                  <c:v>6.8400000000000002E-2</c:v>
                </c:pt>
                <c:pt idx="112">
                  <c:v>6.9349999999999995E-2</c:v>
                </c:pt>
                <c:pt idx="113">
                  <c:v>7.0279999999999995E-2</c:v>
                </c:pt>
                <c:pt idx="114">
                  <c:v>7.1199999999999999E-2</c:v>
                </c:pt>
                <c:pt idx="115">
                  <c:v>7.2169999999999998E-2</c:v>
                </c:pt>
                <c:pt idx="116">
                  <c:v>7.3090000000000002E-2</c:v>
                </c:pt>
                <c:pt idx="117">
                  <c:v>7.4039999999999995E-2</c:v>
                </c:pt>
                <c:pt idx="118">
                  <c:v>7.5029999999999999E-2</c:v>
                </c:pt>
                <c:pt idx="119">
                  <c:v>7.5950000000000004E-2</c:v>
                </c:pt>
                <c:pt idx="120">
                  <c:v>7.6859999999999998E-2</c:v>
                </c:pt>
                <c:pt idx="121">
                  <c:v>7.7780000000000002E-2</c:v>
                </c:pt>
                <c:pt idx="122">
                  <c:v>7.868E-2</c:v>
                </c:pt>
                <c:pt idx="123">
                  <c:v>7.9649999999999999E-2</c:v>
                </c:pt>
                <c:pt idx="124">
                  <c:v>8.0549999999999997E-2</c:v>
                </c:pt>
                <c:pt idx="125">
                  <c:v>8.1460000000000005E-2</c:v>
                </c:pt>
                <c:pt idx="126">
                  <c:v>8.2449999999999996E-2</c:v>
                </c:pt>
                <c:pt idx="127">
                  <c:v>8.3409999999999998E-2</c:v>
                </c:pt>
                <c:pt idx="128">
                  <c:v>8.4360000000000004E-2</c:v>
                </c:pt>
                <c:pt idx="129">
                  <c:v>8.5309999999999997E-2</c:v>
                </c:pt>
                <c:pt idx="130">
                  <c:v>8.6309999999999998E-2</c:v>
                </c:pt>
                <c:pt idx="131">
                  <c:v>8.7300000000000003E-2</c:v>
                </c:pt>
                <c:pt idx="132">
                  <c:v>8.8289999999999993E-2</c:v>
                </c:pt>
                <c:pt idx="133">
                  <c:v>8.924E-2</c:v>
                </c:pt>
                <c:pt idx="134">
                  <c:v>9.0179999999999996E-2</c:v>
                </c:pt>
                <c:pt idx="135">
                  <c:v>9.1130000000000003E-2</c:v>
                </c:pt>
                <c:pt idx="136">
                  <c:v>9.2050000000000007E-2</c:v>
                </c:pt>
                <c:pt idx="137">
                  <c:v>9.2990000000000003E-2</c:v>
                </c:pt>
                <c:pt idx="138">
                  <c:v>9.3969999999999998E-2</c:v>
                </c:pt>
                <c:pt idx="139">
                  <c:v>9.4950000000000007E-2</c:v>
                </c:pt>
                <c:pt idx="140">
                  <c:v>9.5930000000000001E-2</c:v>
                </c:pt>
                <c:pt idx="141">
                  <c:v>9.69E-2</c:v>
                </c:pt>
                <c:pt idx="142">
                  <c:v>9.7839999999999996E-2</c:v>
                </c:pt>
                <c:pt idx="143">
                  <c:v>9.8830000000000001E-2</c:v>
                </c:pt>
                <c:pt idx="144">
                  <c:v>9.9750000000000005E-2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0.1036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0.1084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0.1132</c:v>
                </c:pt>
                <c:pt idx="159">
                  <c:v>0.11409999999999999</c:v>
                </c:pt>
                <c:pt idx="160">
                  <c:v>0.11509999999999999</c:v>
                </c:pt>
                <c:pt idx="161">
                  <c:v>0.11600000000000001</c:v>
                </c:pt>
                <c:pt idx="162">
                  <c:v>0.1169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0.13250000000000001</c:v>
                </c:pt>
                <c:pt idx="179">
                  <c:v>0.1336</c:v>
                </c:pt>
                <c:pt idx="180">
                  <c:v>0.13450000000000001</c:v>
                </c:pt>
                <c:pt idx="181">
                  <c:v>0.1356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0.1386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0.14649999999999999</c:v>
                </c:pt>
                <c:pt idx="193">
                  <c:v>0.14749999999999999</c:v>
                </c:pt>
                <c:pt idx="194">
                  <c:v>0.14849999999999999</c:v>
                </c:pt>
                <c:pt idx="195">
                  <c:v>0.14949999999999999</c:v>
                </c:pt>
                <c:pt idx="196">
                  <c:v>0.15049999999999999</c:v>
                </c:pt>
                <c:pt idx="197">
                  <c:v>0.15140000000000001</c:v>
                </c:pt>
                <c:pt idx="198">
                  <c:v>0.15240000000000001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0.16020000000000001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0.16309999999999999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0.18179999999999999</c:v>
                </c:pt>
                <c:pt idx="229">
                  <c:v>0.18279999999999999</c:v>
                </c:pt>
                <c:pt idx="230">
                  <c:v>0.18379999999999999</c:v>
                </c:pt>
                <c:pt idx="231">
                  <c:v>0.18490000000000001</c:v>
                </c:pt>
                <c:pt idx="232">
                  <c:v>0.18590000000000001</c:v>
                </c:pt>
                <c:pt idx="233">
                  <c:v>0.18679999999999999</c:v>
                </c:pt>
                <c:pt idx="234">
                  <c:v>0.18779999999999999</c:v>
                </c:pt>
                <c:pt idx="235">
                  <c:v>0.1888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0.1938</c:v>
                </c:pt>
                <c:pt idx="241">
                  <c:v>0.1948</c:v>
                </c:pt>
                <c:pt idx="242">
                  <c:v>0.1958</c:v>
                </c:pt>
                <c:pt idx="243">
                  <c:v>0.19670000000000001</c:v>
                </c:pt>
                <c:pt idx="244">
                  <c:v>0.1978</c:v>
                </c:pt>
                <c:pt idx="245">
                  <c:v>0.1988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0.20380000000000001</c:v>
                </c:pt>
                <c:pt idx="251">
                  <c:v>0.20480000000000001</c:v>
                </c:pt>
                <c:pt idx="252">
                  <c:v>0.20580000000000001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0.2087</c:v>
                </c:pt>
                <c:pt idx="256">
                  <c:v>0.20979999999999999</c:v>
                </c:pt>
                <c:pt idx="257">
                  <c:v>0.2107</c:v>
                </c:pt>
                <c:pt idx="258">
                  <c:v>0.2117</c:v>
                </c:pt>
                <c:pt idx="259">
                  <c:v>0.2127</c:v>
                </c:pt>
                <c:pt idx="260">
                  <c:v>0.2137</c:v>
                </c:pt>
                <c:pt idx="261">
                  <c:v>0.2147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0.21870000000000001</c:v>
                </c:pt>
                <c:pt idx="266">
                  <c:v>0.21970000000000001</c:v>
                </c:pt>
                <c:pt idx="267">
                  <c:v>0.22070000000000001</c:v>
                </c:pt>
                <c:pt idx="268">
                  <c:v>0.22170000000000001</c:v>
                </c:pt>
                <c:pt idx="269">
                  <c:v>0.22270000000000001</c:v>
                </c:pt>
                <c:pt idx="270">
                  <c:v>0.2238</c:v>
                </c:pt>
                <c:pt idx="271">
                  <c:v>0.2248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0.22869999999999999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0.23169999999999999</c:v>
                </c:pt>
                <c:pt idx="279">
                  <c:v>0.2326</c:v>
                </c:pt>
                <c:pt idx="280">
                  <c:v>0.23369999999999999</c:v>
                </c:pt>
                <c:pt idx="281">
                  <c:v>0.23480000000000001</c:v>
                </c:pt>
                <c:pt idx="282">
                  <c:v>0.23569999999999999</c:v>
                </c:pt>
                <c:pt idx="283">
                  <c:v>0.23669999999999999</c:v>
                </c:pt>
                <c:pt idx="284">
                  <c:v>0.23769999999999999</c:v>
                </c:pt>
                <c:pt idx="285">
                  <c:v>0.2387</c:v>
                </c:pt>
                <c:pt idx="286">
                  <c:v>0.2397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</c:v>
                </c:pt>
                <c:pt idx="293">
                  <c:v>0.2467</c:v>
                </c:pt>
                <c:pt idx="294">
                  <c:v>0.2477</c:v>
                </c:pt>
                <c:pt idx="295">
                  <c:v>0.24859999999999999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0.25359999999999999</c:v>
                </c:pt>
                <c:pt idx="301">
                  <c:v>0.25459999999999999</c:v>
                </c:pt>
                <c:pt idx="302">
                  <c:v>0.25559999999999999</c:v>
                </c:pt>
                <c:pt idx="303">
                  <c:v>0.25669999999999998</c:v>
                </c:pt>
                <c:pt idx="304">
                  <c:v>0.25779999999999997</c:v>
                </c:pt>
                <c:pt idx="305">
                  <c:v>0.25890000000000002</c:v>
                </c:pt>
                <c:pt idx="306">
                  <c:v>0.25979999999999998</c:v>
                </c:pt>
                <c:pt idx="307">
                  <c:v>0.26079999999999998</c:v>
                </c:pt>
                <c:pt idx="308">
                  <c:v>0.26190000000000002</c:v>
                </c:pt>
                <c:pt idx="309">
                  <c:v>0.26290000000000002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0.26790000000000003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0.27200000000000002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0.28410000000000002</c:v>
                </c:pt>
                <c:pt idx="331">
                  <c:v>0.28510000000000002</c:v>
                </c:pt>
                <c:pt idx="332">
                  <c:v>0.28620000000000001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0.29010000000000002</c:v>
                </c:pt>
                <c:pt idx="337">
                  <c:v>0.29110000000000003</c:v>
                </c:pt>
                <c:pt idx="338">
                  <c:v>0.29210000000000003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0.29620000000000002</c:v>
                </c:pt>
                <c:pt idx="343">
                  <c:v>0.29720000000000002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0.30030000000000001</c:v>
                </c:pt>
                <c:pt idx="347">
                  <c:v>0.30130000000000001</c:v>
                </c:pt>
                <c:pt idx="348">
                  <c:v>0.3024</c:v>
                </c:pt>
                <c:pt idx="349">
                  <c:v>0.30349999999999999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</c:v>
                </c:pt>
                <c:pt idx="354">
                  <c:v>0.3085</c:v>
                </c:pt>
                <c:pt idx="355">
                  <c:v>0.3095</c:v>
                </c:pt>
                <c:pt idx="356">
                  <c:v>0.3105</c:v>
                </c:pt>
                <c:pt idx="357">
                  <c:v>0.3115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0.31559999999999999</c:v>
                </c:pt>
                <c:pt idx="362">
                  <c:v>0.31669999999999998</c:v>
                </c:pt>
                <c:pt idx="363">
                  <c:v>0.31769999999999998</c:v>
                </c:pt>
                <c:pt idx="364">
                  <c:v>0.31869999999999998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0.32369999999999999</c:v>
                </c:pt>
                <c:pt idx="370">
                  <c:v>0.32479999999999998</c:v>
                </c:pt>
                <c:pt idx="371">
                  <c:v>0.32579999999999998</c:v>
                </c:pt>
                <c:pt idx="372">
                  <c:v>0.32679999999999998</c:v>
                </c:pt>
                <c:pt idx="373">
                  <c:v>0.32779999999999998</c:v>
                </c:pt>
                <c:pt idx="374">
                  <c:v>0.32879999999999998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0.33179999999999998</c:v>
                </c:pt>
                <c:pt idx="378">
                  <c:v>0.33279999999999998</c:v>
                </c:pt>
                <c:pt idx="379">
                  <c:v>0.33400000000000002</c:v>
                </c:pt>
                <c:pt idx="380">
                  <c:v>0.33500000000000002</c:v>
                </c:pt>
                <c:pt idx="381">
                  <c:v>0.33600000000000002</c:v>
                </c:pt>
                <c:pt idx="382">
                  <c:v>0.33700000000000002</c:v>
                </c:pt>
                <c:pt idx="383">
                  <c:v>0.33800000000000002</c:v>
                </c:pt>
                <c:pt idx="384">
                  <c:v>0.33900000000000002</c:v>
                </c:pt>
                <c:pt idx="385">
                  <c:v>0.34010000000000001</c:v>
                </c:pt>
                <c:pt idx="386">
                  <c:v>0.34110000000000001</c:v>
                </c:pt>
                <c:pt idx="387">
                  <c:v>0.34210000000000002</c:v>
                </c:pt>
                <c:pt idx="388">
                  <c:v>0.34329999999999999</c:v>
                </c:pt>
                <c:pt idx="389">
                  <c:v>0.34429999999999999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</c:v>
                </c:pt>
                <c:pt idx="394">
                  <c:v>0.34939999999999999</c:v>
                </c:pt>
                <c:pt idx="395">
                  <c:v>0.35049999999999998</c:v>
                </c:pt>
                <c:pt idx="396">
                  <c:v>0.35149999999999998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0.35560000000000003</c:v>
                </c:pt>
                <c:pt idx="401">
                  <c:v>0.35659999999999997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0.35970000000000002</c:v>
                </c:pt>
                <c:pt idx="405">
                  <c:v>0.36080000000000001</c:v>
                </c:pt>
                <c:pt idx="406">
                  <c:v>0.3619</c:v>
                </c:pt>
                <c:pt idx="407">
                  <c:v>0.36299999999999999</c:v>
                </c:pt>
                <c:pt idx="408">
                  <c:v>0.36399999999999999</c:v>
                </c:pt>
                <c:pt idx="409">
                  <c:v>0.36499999999999999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0.37209999999999999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0.37819999999999998</c:v>
                </c:pt>
                <c:pt idx="423">
                  <c:v>0.37930000000000003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0.38240000000000002</c:v>
                </c:pt>
                <c:pt idx="427">
                  <c:v>0.38350000000000001</c:v>
                </c:pt>
                <c:pt idx="428">
                  <c:v>0.38450000000000001</c:v>
                </c:pt>
                <c:pt idx="429">
                  <c:v>0.38550000000000001</c:v>
                </c:pt>
                <c:pt idx="430">
                  <c:v>0.38669999999999999</c:v>
                </c:pt>
                <c:pt idx="431">
                  <c:v>0.38769999999999999</c:v>
                </c:pt>
                <c:pt idx="432">
                  <c:v>0.38869999999999999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0.39279999999999998</c:v>
                </c:pt>
                <c:pt idx="437">
                  <c:v>0.39379999999999998</c:v>
                </c:pt>
                <c:pt idx="438">
                  <c:v>0.39479999999999998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0.40500000000000003</c:v>
                </c:pt>
                <c:pt idx="449">
                  <c:v>0.40600000000000003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0.41310000000000002</c:v>
                </c:pt>
                <c:pt idx="457">
                  <c:v>0.41410000000000002</c:v>
                </c:pt>
                <c:pt idx="458">
                  <c:v>0.41510000000000002</c:v>
                </c:pt>
                <c:pt idx="459">
                  <c:v>0.41610000000000003</c:v>
                </c:pt>
                <c:pt idx="460">
                  <c:v>0.41720000000000002</c:v>
                </c:pt>
                <c:pt idx="461">
                  <c:v>0.41820000000000002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0.4224</c:v>
                </c:pt>
                <c:pt idx="466">
                  <c:v>0.4234</c:v>
                </c:pt>
                <c:pt idx="467">
                  <c:v>0.4244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</c:v>
                </c:pt>
                <c:pt idx="472">
                  <c:v>0.42949999999999999</c:v>
                </c:pt>
                <c:pt idx="473">
                  <c:v>0.43049999999999999</c:v>
                </c:pt>
                <c:pt idx="474">
                  <c:v>0.43159999999999998</c:v>
                </c:pt>
                <c:pt idx="475">
                  <c:v>0.43269999999999997</c:v>
                </c:pt>
                <c:pt idx="476">
                  <c:v>0.43369999999999997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0.43769999999999998</c:v>
                </c:pt>
                <c:pt idx="481">
                  <c:v>0.43869999999999998</c:v>
                </c:pt>
                <c:pt idx="482">
                  <c:v>0.43969999999999998</c:v>
                </c:pt>
                <c:pt idx="483">
                  <c:v>0.44069999999999998</c:v>
                </c:pt>
                <c:pt idx="484">
                  <c:v>0.44169999999999998</c:v>
                </c:pt>
                <c:pt idx="485">
                  <c:v>0.44269999999999998</c:v>
                </c:pt>
                <c:pt idx="486">
                  <c:v>0.44379999999999997</c:v>
                </c:pt>
                <c:pt idx="487">
                  <c:v>0.44490000000000002</c:v>
                </c:pt>
                <c:pt idx="488">
                  <c:v>0.44590000000000002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0.4511</c:v>
                </c:pt>
                <c:pt idx="494">
                  <c:v>0.4521</c:v>
                </c:pt>
                <c:pt idx="495">
                  <c:v>0.4531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0.4602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0.46339999999999998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0.47039999999999998</c:v>
                </c:pt>
                <c:pt idx="513">
                  <c:v>0.47139999999999999</c:v>
                </c:pt>
                <c:pt idx="514">
                  <c:v>0.47239999999999999</c:v>
                </c:pt>
                <c:pt idx="515">
                  <c:v>0.47339999999999999</c:v>
                </c:pt>
                <c:pt idx="516">
                  <c:v>0.47439999999999999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0.47770000000000001</c:v>
                </c:pt>
                <c:pt idx="520">
                  <c:v>0.47870000000000001</c:v>
                </c:pt>
                <c:pt idx="521">
                  <c:v>0.47970000000000002</c:v>
                </c:pt>
                <c:pt idx="522">
                  <c:v>0.48080000000000001</c:v>
                </c:pt>
                <c:pt idx="523">
                  <c:v>0.48180000000000001</c:v>
                </c:pt>
                <c:pt idx="524">
                  <c:v>0.4829</c:v>
                </c:pt>
                <c:pt idx="525">
                  <c:v>0.4839</c:v>
                </c:pt>
                <c:pt idx="526">
                  <c:v>0.48509999999999998</c:v>
                </c:pt>
                <c:pt idx="527">
                  <c:v>0.48620000000000002</c:v>
                </c:pt>
                <c:pt idx="528">
                  <c:v>0.48720000000000002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0.4924</c:v>
                </c:pt>
                <c:pt idx="534">
                  <c:v>0.49340000000000001</c:v>
                </c:pt>
                <c:pt idx="535">
                  <c:v>0.49440000000000001</c:v>
                </c:pt>
                <c:pt idx="536">
                  <c:v>0.49540000000000001</c:v>
                </c:pt>
                <c:pt idx="537">
                  <c:v>0.4965</c:v>
                </c:pt>
                <c:pt idx="538">
                  <c:v>0.4975</c:v>
                </c:pt>
                <c:pt idx="539">
                  <c:v>0.4985</c:v>
                </c:pt>
                <c:pt idx="540">
                  <c:v>0.49959999999999999</c:v>
                </c:pt>
                <c:pt idx="541">
                  <c:v>0.50070000000000003</c:v>
                </c:pt>
                <c:pt idx="542">
                  <c:v>0.50170000000000003</c:v>
                </c:pt>
                <c:pt idx="543">
                  <c:v>0.50270000000000004</c:v>
                </c:pt>
                <c:pt idx="544">
                  <c:v>0.50370000000000004</c:v>
                </c:pt>
                <c:pt idx="545">
                  <c:v>0.50480000000000003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0.50900000000000001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0.51319999999999999</c:v>
                </c:pt>
                <c:pt idx="554">
                  <c:v>0.51419999999999999</c:v>
                </c:pt>
                <c:pt idx="555">
                  <c:v>0.51539999999999997</c:v>
                </c:pt>
                <c:pt idx="556">
                  <c:v>0.51639999999999997</c:v>
                </c:pt>
                <c:pt idx="557">
                  <c:v>0.51739999999999997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0.52349999999999997</c:v>
                </c:pt>
                <c:pt idx="564">
                  <c:v>0.52449999999999997</c:v>
                </c:pt>
                <c:pt idx="565">
                  <c:v>0.52549999999999997</c:v>
                </c:pt>
                <c:pt idx="566">
                  <c:v>0.52649999999999997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0.53269999999999995</c:v>
                </c:pt>
                <c:pt idx="573">
                  <c:v>0.53369999999999995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0.53979999999999995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0.54279999999999995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0.54890000000000005</c:v>
                </c:pt>
                <c:pt idx="589">
                  <c:v>0.54990000000000006</c:v>
                </c:pt>
                <c:pt idx="590">
                  <c:v>0.55089999999999995</c:v>
                </c:pt>
                <c:pt idx="591">
                  <c:v>0.55189999999999995</c:v>
                </c:pt>
                <c:pt idx="592">
                  <c:v>0.55289999999999995</c:v>
                </c:pt>
                <c:pt idx="593">
                  <c:v>0.55400000000000005</c:v>
                </c:pt>
                <c:pt idx="594">
                  <c:v>0.55520000000000003</c:v>
                </c:pt>
                <c:pt idx="595">
                  <c:v>0.55630000000000002</c:v>
                </c:pt>
                <c:pt idx="596">
                  <c:v>0.55730000000000002</c:v>
                </c:pt>
                <c:pt idx="597">
                  <c:v>0.55830000000000002</c:v>
                </c:pt>
                <c:pt idx="598">
                  <c:v>0.55940000000000001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0.56240000000000001</c:v>
                </c:pt>
                <c:pt idx="602">
                  <c:v>0.56340000000000001</c:v>
                </c:pt>
                <c:pt idx="603">
                  <c:v>0.56440000000000001</c:v>
                </c:pt>
                <c:pt idx="604">
                  <c:v>0.56559999999999999</c:v>
                </c:pt>
                <c:pt idx="605">
                  <c:v>0.56669999999999998</c:v>
                </c:pt>
                <c:pt idx="606">
                  <c:v>0.56769999999999998</c:v>
                </c:pt>
                <c:pt idx="607">
                  <c:v>0.56869999999999998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0.57179999999999997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0.57699999999999996</c:v>
                </c:pt>
                <c:pt idx="616">
                  <c:v>0.57799999999999996</c:v>
                </c:pt>
                <c:pt idx="617">
                  <c:v>0.57899999999999996</c:v>
                </c:pt>
                <c:pt idx="618">
                  <c:v>0.57999999999999996</c:v>
                </c:pt>
                <c:pt idx="619">
                  <c:v>0.58099999999999996</c:v>
                </c:pt>
                <c:pt idx="620">
                  <c:v>0.58199999999999996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0.58740000000000003</c:v>
                </c:pt>
                <c:pt idx="626">
                  <c:v>0.58840000000000003</c:v>
                </c:pt>
                <c:pt idx="627">
                  <c:v>0.58950000000000002</c:v>
                </c:pt>
                <c:pt idx="628">
                  <c:v>0.59050000000000002</c:v>
                </c:pt>
                <c:pt idx="629">
                  <c:v>0.59150000000000003</c:v>
                </c:pt>
                <c:pt idx="630">
                  <c:v>0.59260000000000002</c:v>
                </c:pt>
                <c:pt idx="631">
                  <c:v>0.59360000000000002</c:v>
                </c:pt>
                <c:pt idx="632">
                  <c:v>0.59460000000000002</c:v>
                </c:pt>
                <c:pt idx="633">
                  <c:v>0.59570000000000001</c:v>
                </c:pt>
                <c:pt idx="634">
                  <c:v>0.5968</c:v>
                </c:pt>
                <c:pt idx="635">
                  <c:v>0.5978</c:v>
                </c:pt>
                <c:pt idx="636">
                  <c:v>0.5988</c:v>
                </c:pt>
                <c:pt idx="637">
                  <c:v>0.5998</c:v>
                </c:pt>
                <c:pt idx="638">
                  <c:v>0.6008</c:v>
                </c:pt>
                <c:pt idx="639">
                  <c:v>0.6018</c:v>
                </c:pt>
                <c:pt idx="640">
                  <c:v>0.60299999999999998</c:v>
                </c:pt>
                <c:pt idx="641">
                  <c:v>0.60399999999999998</c:v>
                </c:pt>
                <c:pt idx="642">
                  <c:v>0.60509999999999997</c:v>
                </c:pt>
                <c:pt idx="643">
                  <c:v>0.60619999999999996</c:v>
                </c:pt>
                <c:pt idx="644">
                  <c:v>0.60719999999999996</c:v>
                </c:pt>
                <c:pt idx="645">
                  <c:v>0.60819999999999996</c:v>
                </c:pt>
                <c:pt idx="646">
                  <c:v>0.60919999999999996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0.61329999999999996</c:v>
                </c:pt>
                <c:pt idx="651">
                  <c:v>0.61429999999999996</c:v>
                </c:pt>
                <c:pt idx="652">
                  <c:v>0.61529999999999996</c:v>
                </c:pt>
                <c:pt idx="653">
                  <c:v>0.61629999999999996</c:v>
                </c:pt>
                <c:pt idx="654">
                  <c:v>0.61729999999999996</c:v>
                </c:pt>
                <c:pt idx="655">
                  <c:v>0.61829999999999996</c:v>
                </c:pt>
                <c:pt idx="656">
                  <c:v>0.61929999999999996</c:v>
                </c:pt>
                <c:pt idx="657">
                  <c:v>0.62039999999999995</c:v>
                </c:pt>
                <c:pt idx="658">
                  <c:v>0.62150000000000005</c:v>
                </c:pt>
                <c:pt idx="659">
                  <c:v>0.62250000000000005</c:v>
                </c:pt>
                <c:pt idx="660">
                  <c:v>0.62370000000000003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0.62780000000000002</c:v>
                </c:pt>
                <c:pt idx="665">
                  <c:v>0.62880000000000003</c:v>
                </c:pt>
                <c:pt idx="666">
                  <c:v>0.62980000000000003</c:v>
                </c:pt>
                <c:pt idx="667">
                  <c:v>0.63080000000000003</c:v>
                </c:pt>
                <c:pt idx="668">
                  <c:v>0.63200000000000001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0.64739999999999998</c:v>
                </c:pt>
                <c:pt idx="684">
                  <c:v>0.64839999999999998</c:v>
                </c:pt>
                <c:pt idx="685">
                  <c:v>0.64939999999999998</c:v>
                </c:pt>
                <c:pt idx="686">
                  <c:v>0.65039999999999998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0.65349999999999997</c:v>
                </c:pt>
                <c:pt idx="690">
                  <c:v>0.65449999999999997</c:v>
                </c:pt>
                <c:pt idx="691">
                  <c:v>0.65549999999999997</c:v>
                </c:pt>
                <c:pt idx="692">
                  <c:v>0.65649999999999997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0.65959999999999996</c:v>
                </c:pt>
                <c:pt idx="696">
                  <c:v>0.66059999999999997</c:v>
                </c:pt>
                <c:pt idx="697">
                  <c:v>0.66159999999999997</c:v>
                </c:pt>
                <c:pt idx="698">
                  <c:v>0.66259999999999997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0.66569999999999996</c:v>
                </c:pt>
                <c:pt idx="702">
                  <c:v>0.66669999999999996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0.67179999999999995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0.67679999999999996</c:v>
                </c:pt>
                <c:pt idx="713">
                  <c:v>0.67789999999999995</c:v>
                </c:pt>
                <c:pt idx="714">
                  <c:v>0.67889999999999995</c:v>
                </c:pt>
                <c:pt idx="715">
                  <c:v>0.67989999999999995</c:v>
                </c:pt>
                <c:pt idx="716">
                  <c:v>0.68089999999999995</c:v>
                </c:pt>
                <c:pt idx="717">
                  <c:v>0.68189999999999995</c:v>
                </c:pt>
                <c:pt idx="718">
                  <c:v>0.68289999999999995</c:v>
                </c:pt>
                <c:pt idx="719">
                  <c:v>0.68400000000000005</c:v>
                </c:pt>
                <c:pt idx="720">
                  <c:v>0.68500000000000005</c:v>
                </c:pt>
                <c:pt idx="721">
                  <c:v>0.68610000000000004</c:v>
                </c:pt>
                <c:pt idx="722">
                  <c:v>0.68720000000000003</c:v>
                </c:pt>
                <c:pt idx="723">
                  <c:v>0.68820000000000003</c:v>
                </c:pt>
                <c:pt idx="724">
                  <c:v>0.68920000000000003</c:v>
                </c:pt>
                <c:pt idx="725">
                  <c:v>0.69020000000000004</c:v>
                </c:pt>
                <c:pt idx="726">
                  <c:v>0.69120000000000004</c:v>
                </c:pt>
                <c:pt idx="727">
                  <c:v>0.69240000000000002</c:v>
                </c:pt>
                <c:pt idx="728">
                  <c:v>0.69359999999999999</c:v>
                </c:pt>
                <c:pt idx="729">
                  <c:v>0.6946</c:v>
                </c:pt>
                <c:pt idx="730">
                  <c:v>0.6956</c:v>
                </c:pt>
                <c:pt idx="731">
                  <c:v>0.6966</c:v>
                </c:pt>
                <c:pt idx="732">
                  <c:v>0.69769999999999999</c:v>
                </c:pt>
                <c:pt idx="733">
                  <c:v>0.69869999999999999</c:v>
                </c:pt>
                <c:pt idx="734">
                  <c:v>0.69989999999999997</c:v>
                </c:pt>
                <c:pt idx="735">
                  <c:v>0.70099999999999996</c:v>
                </c:pt>
                <c:pt idx="736">
                  <c:v>0.70209999999999995</c:v>
                </c:pt>
                <c:pt idx="737">
                  <c:v>0.70320000000000005</c:v>
                </c:pt>
                <c:pt idx="738">
                  <c:v>0.70430000000000004</c:v>
                </c:pt>
                <c:pt idx="739">
                  <c:v>0.70540000000000003</c:v>
                </c:pt>
                <c:pt idx="740">
                  <c:v>0.70650000000000002</c:v>
                </c:pt>
                <c:pt idx="741">
                  <c:v>0.70760000000000001</c:v>
                </c:pt>
                <c:pt idx="742">
                  <c:v>0.7087</c:v>
                </c:pt>
                <c:pt idx="743">
                  <c:v>0.7097</c:v>
                </c:pt>
                <c:pt idx="744">
                  <c:v>0.7107</c:v>
                </c:pt>
                <c:pt idx="745">
                  <c:v>0.7117</c:v>
                </c:pt>
                <c:pt idx="746">
                  <c:v>0.7127</c:v>
                </c:pt>
                <c:pt idx="747">
                  <c:v>0.71389999999999998</c:v>
                </c:pt>
                <c:pt idx="748">
                  <c:v>0.71489999999999998</c:v>
                </c:pt>
                <c:pt idx="749">
                  <c:v>0.71609999999999996</c:v>
                </c:pt>
                <c:pt idx="750">
                  <c:v>0.71709999999999996</c:v>
                </c:pt>
                <c:pt idx="751">
                  <c:v>0.71819999999999995</c:v>
                </c:pt>
                <c:pt idx="752">
                  <c:v>0.71919999999999995</c:v>
                </c:pt>
                <c:pt idx="753">
                  <c:v>0.72019999999999995</c:v>
                </c:pt>
                <c:pt idx="754">
                  <c:v>0.72119999999999995</c:v>
                </c:pt>
                <c:pt idx="755">
                  <c:v>0.72219999999999995</c:v>
                </c:pt>
                <c:pt idx="756">
                  <c:v>0.72330000000000005</c:v>
                </c:pt>
                <c:pt idx="757">
                  <c:v>0.72430000000000005</c:v>
                </c:pt>
                <c:pt idx="758">
                  <c:v>0.72529999999999994</c:v>
                </c:pt>
                <c:pt idx="759">
                  <c:v>0.72629999999999995</c:v>
                </c:pt>
                <c:pt idx="760">
                  <c:v>0.72729999999999995</c:v>
                </c:pt>
                <c:pt idx="761">
                  <c:v>0.72840000000000005</c:v>
                </c:pt>
                <c:pt idx="762">
                  <c:v>0.72940000000000005</c:v>
                </c:pt>
                <c:pt idx="763">
                  <c:v>0.73040000000000005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0.73350000000000004</c:v>
                </c:pt>
                <c:pt idx="767">
                  <c:v>0.73450000000000004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0.73870000000000002</c:v>
                </c:pt>
                <c:pt idx="772">
                  <c:v>0.73980000000000001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0.74280000000000002</c:v>
                </c:pt>
                <c:pt idx="776">
                  <c:v>0.74380000000000002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0.74790000000000001</c:v>
                </c:pt>
                <c:pt idx="781">
                  <c:v>0.74890000000000001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</c:v>
                </c:pt>
                <c:pt idx="786">
                  <c:v>0.754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0.76319999999999999</c:v>
                </c:pt>
                <c:pt idx="796">
                  <c:v>0.76419999999999999</c:v>
                </c:pt>
                <c:pt idx="797">
                  <c:v>0.76529999999999998</c:v>
                </c:pt>
                <c:pt idx="798">
                  <c:v>0.76629999999999998</c:v>
                </c:pt>
                <c:pt idx="799">
                  <c:v>0.76729999999999998</c:v>
                </c:pt>
                <c:pt idx="800">
                  <c:v>0.76829999999999998</c:v>
                </c:pt>
                <c:pt idx="801">
                  <c:v>0.76949999999999996</c:v>
                </c:pt>
                <c:pt idx="802">
                  <c:v>0.77070000000000005</c:v>
                </c:pt>
                <c:pt idx="803">
                  <c:v>0.77170000000000005</c:v>
                </c:pt>
                <c:pt idx="804">
                  <c:v>0.77280000000000004</c:v>
                </c:pt>
                <c:pt idx="805">
                  <c:v>0.77380000000000004</c:v>
                </c:pt>
                <c:pt idx="806">
                  <c:v>0.77480000000000004</c:v>
                </c:pt>
                <c:pt idx="807">
                  <c:v>0.77580000000000005</c:v>
                </c:pt>
                <c:pt idx="808">
                  <c:v>0.77680000000000005</c:v>
                </c:pt>
                <c:pt idx="809">
                  <c:v>0.77810000000000001</c:v>
                </c:pt>
                <c:pt idx="810">
                  <c:v>0.77910000000000001</c:v>
                </c:pt>
                <c:pt idx="811">
                  <c:v>0.78010000000000002</c:v>
                </c:pt>
                <c:pt idx="812">
                  <c:v>0.78110000000000002</c:v>
                </c:pt>
                <c:pt idx="813">
                  <c:v>0.78210000000000002</c:v>
                </c:pt>
                <c:pt idx="814">
                  <c:v>0.78320000000000001</c:v>
                </c:pt>
                <c:pt idx="815">
                  <c:v>0.78439999999999999</c:v>
                </c:pt>
                <c:pt idx="816">
                  <c:v>0.78539999999999999</c:v>
                </c:pt>
                <c:pt idx="817">
                  <c:v>0.78639999999999999</c:v>
                </c:pt>
                <c:pt idx="818">
                  <c:v>0.78739999999999999</c:v>
                </c:pt>
                <c:pt idx="819">
                  <c:v>0.78839999999999999</c:v>
                </c:pt>
                <c:pt idx="820">
                  <c:v>0.78949999999999998</c:v>
                </c:pt>
                <c:pt idx="821">
                  <c:v>0.79049999999999998</c:v>
                </c:pt>
                <c:pt idx="822">
                  <c:v>0.79149999999999998</c:v>
                </c:pt>
                <c:pt idx="823">
                  <c:v>0.79249999999999998</c:v>
                </c:pt>
                <c:pt idx="824">
                  <c:v>0.79359999999999997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0.79659999999999997</c:v>
                </c:pt>
                <c:pt idx="828">
                  <c:v>0.79759999999999998</c:v>
                </c:pt>
                <c:pt idx="829">
                  <c:v>0.79869999999999997</c:v>
                </c:pt>
                <c:pt idx="830">
                  <c:v>0.79969999999999997</c:v>
                </c:pt>
                <c:pt idx="831">
                  <c:v>0.80069999999999997</c:v>
                </c:pt>
                <c:pt idx="832">
                  <c:v>0.80169999999999997</c:v>
                </c:pt>
                <c:pt idx="833">
                  <c:v>0.80269999999999997</c:v>
                </c:pt>
                <c:pt idx="834">
                  <c:v>0.80379999999999996</c:v>
                </c:pt>
                <c:pt idx="835">
                  <c:v>0.80479999999999996</c:v>
                </c:pt>
                <c:pt idx="836">
                  <c:v>0.80579999999999996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0.81540000000000001</c:v>
                </c:pt>
                <c:pt idx="846">
                  <c:v>0.81640000000000001</c:v>
                </c:pt>
                <c:pt idx="847">
                  <c:v>0.81740000000000002</c:v>
                </c:pt>
                <c:pt idx="848">
                  <c:v>0.81850000000000001</c:v>
                </c:pt>
                <c:pt idx="849">
                  <c:v>0.81950000000000001</c:v>
                </c:pt>
                <c:pt idx="850">
                  <c:v>0.82050000000000001</c:v>
                </c:pt>
                <c:pt idx="851">
                  <c:v>0.82150000000000001</c:v>
                </c:pt>
                <c:pt idx="852">
                  <c:v>0.82250000000000001</c:v>
                </c:pt>
                <c:pt idx="853">
                  <c:v>0.8236</c:v>
                </c:pt>
                <c:pt idx="854">
                  <c:v>0.8246</c:v>
                </c:pt>
                <c:pt idx="855">
                  <c:v>0.8256</c:v>
                </c:pt>
                <c:pt idx="856">
                  <c:v>0.8266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0.82969999999999999</c:v>
                </c:pt>
                <c:pt idx="860">
                  <c:v>0.83069999999999999</c:v>
                </c:pt>
                <c:pt idx="861">
                  <c:v>0.83169999999999999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0.83479999999999999</c:v>
                </c:pt>
                <c:pt idx="865">
                  <c:v>0.83579999999999999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'NEMI space_charge'!$A$3:$A$870</c:f>
              <c:numCache>
                <c:formatCode>0.00E+00</c:formatCode>
                <c:ptCount val="868"/>
                <c:pt idx="0">
                  <c:v>4.0550000000000002E-7</c:v>
                </c:pt>
                <c:pt idx="1">
                  <c:v>4.2590000000000002E-7</c:v>
                </c:pt>
                <c:pt idx="2">
                  <c:v>4.4630000000000002E-7</c:v>
                </c:pt>
                <c:pt idx="3">
                  <c:v>4.6639999999999999E-7</c:v>
                </c:pt>
                <c:pt idx="4">
                  <c:v>4.8660000000000003E-7</c:v>
                </c:pt>
                <c:pt idx="5">
                  <c:v>5.0699999999999997E-7</c:v>
                </c:pt>
                <c:pt idx="6">
                  <c:v>5.2699999999999999E-7</c:v>
                </c:pt>
                <c:pt idx="7">
                  <c:v>5.4720000000000003E-7</c:v>
                </c:pt>
                <c:pt idx="8">
                  <c:v>5.6639999999999999E-7</c:v>
                </c:pt>
                <c:pt idx="9">
                  <c:v>5.8439999999999997E-7</c:v>
                </c:pt>
                <c:pt idx="10">
                  <c:v>6.0340000000000002E-7</c:v>
                </c:pt>
                <c:pt idx="11">
                  <c:v>6.2190000000000003E-7</c:v>
                </c:pt>
                <c:pt idx="12">
                  <c:v>6.3900000000000004E-7</c:v>
                </c:pt>
                <c:pt idx="13">
                  <c:v>6.567E-7</c:v>
                </c:pt>
                <c:pt idx="14">
                  <c:v>6.7430000000000005E-7</c:v>
                </c:pt>
                <c:pt idx="15">
                  <c:v>6.9019999999999997E-7</c:v>
                </c:pt>
                <c:pt idx="16">
                  <c:v>7.0630000000000002E-7</c:v>
                </c:pt>
                <c:pt idx="17">
                  <c:v>7.2109999999999997E-7</c:v>
                </c:pt>
                <c:pt idx="18">
                  <c:v>7.3580000000000001E-7</c:v>
                </c:pt>
                <c:pt idx="19">
                  <c:v>7.5010000000000003E-7</c:v>
                </c:pt>
                <c:pt idx="20">
                  <c:v>7.6400000000000001E-7</c:v>
                </c:pt>
                <c:pt idx="21">
                  <c:v>7.7710000000000004E-7</c:v>
                </c:pt>
                <c:pt idx="22">
                  <c:v>7.8990000000000005E-7</c:v>
                </c:pt>
                <c:pt idx="23">
                  <c:v>8.0220000000000002E-7</c:v>
                </c:pt>
                <c:pt idx="24">
                  <c:v>8.1269999999999997E-7</c:v>
                </c:pt>
                <c:pt idx="25">
                  <c:v>8.2249999999999996E-7</c:v>
                </c:pt>
                <c:pt idx="26">
                  <c:v>8.3170000000000002E-7</c:v>
                </c:pt>
                <c:pt idx="27">
                  <c:v>8.4109999999999998E-7</c:v>
                </c:pt>
                <c:pt idx="28">
                  <c:v>8.4910000000000005E-7</c:v>
                </c:pt>
                <c:pt idx="29">
                  <c:v>8.568E-7</c:v>
                </c:pt>
                <c:pt idx="30">
                  <c:v>8.6570000000000003E-7</c:v>
                </c:pt>
                <c:pt idx="31">
                  <c:v>8.7219999999999999E-7</c:v>
                </c:pt>
                <c:pt idx="32">
                  <c:v>8.7739999999999996E-7</c:v>
                </c:pt>
                <c:pt idx="33">
                  <c:v>8.8209999999999999E-7</c:v>
                </c:pt>
                <c:pt idx="34">
                  <c:v>8.8690000000000003E-7</c:v>
                </c:pt>
                <c:pt idx="35">
                  <c:v>8.9179999999999998E-7</c:v>
                </c:pt>
                <c:pt idx="36">
                  <c:v>8.9609999999999998E-7</c:v>
                </c:pt>
                <c:pt idx="37">
                  <c:v>8.9920000000000001E-7</c:v>
                </c:pt>
                <c:pt idx="38">
                  <c:v>9.0090000000000003E-7</c:v>
                </c:pt>
                <c:pt idx="39">
                  <c:v>9.0360000000000002E-7</c:v>
                </c:pt>
                <c:pt idx="40">
                  <c:v>9.0599999999999999E-7</c:v>
                </c:pt>
                <c:pt idx="41">
                  <c:v>9.0630000000000001E-7</c:v>
                </c:pt>
                <c:pt idx="42">
                  <c:v>9.0859999999999997E-7</c:v>
                </c:pt>
                <c:pt idx="43">
                  <c:v>9.1139999999999997E-7</c:v>
                </c:pt>
                <c:pt idx="44">
                  <c:v>9.1220000000000003E-7</c:v>
                </c:pt>
                <c:pt idx="45">
                  <c:v>9.1240000000000004E-7</c:v>
                </c:pt>
                <c:pt idx="46">
                  <c:v>9.1289999999999998E-7</c:v>
                </c:pt>
                <c:pt idx="47">
                  <c:v>9.146E-7</c:v>
                </c:pt>
                <c:pt idx="48">
                  <c:v>9.1429999999999997E-7</c:v>
                </c:pt>
                <c:pt idx="49">
                  <c:v>9.1539999999999995E-7</c:v>
                </c:pt>
                <c:pt idx="50">
                  <c:v>9.1569999999999997E-7</c:v>
                </c:pt>
                <c:pt idx="51">
                  <c:v>9.1510000000000003E-7</c:v>
                </c:pt>
                <c:pt idx="52">
                  <c:v>9.1449999999999999E-7</c:v>
                </c:pt>
                <c:pt idx="53">
                  <c:v>9.1340000000000001E-7</c:v>
                </c:pt>
                <c:pt idx="54">
                  <c:v>9.1200000000000001E-7</c:v>
                </c:pt>
                <c:pt idx="55">
                  <c:v>9.0999999999999997E-7</c:v>
                </c:pt>
                <c:pt idx="56">
                  <c:v>9.076E-7</c:v>
                </c:pt>
                <c:pt idx="57">
                  <c:v>9.0660000000000003E-7</c:v>
                </c:pt>
                <c:pt idx="58">
                  <c:v>9.0449999999999998E-7</c:v>
                </c:pt>
                <c:pt idx="59">
                  <c:v>9.0299999999999997E-7</c:v>
                </c:pt>
                <c:pt idx="60">
                  <c:v>9.0120000000000005E-7</c:v>
                </c:pt>
                <c:pt idx="61">
                  <c:v>8.9950000000000003E-7</c:v>
                </c:pt>
                <c:pt idx="62">
                  <c:v>8.9709999999999995E-7</c:v>
                </c:pt>
                <c:pt idx="63">
                  <c:v>8.9619999999999999E-7</c:v>
                </c:pt>
                <c:pt idx="64">
                  <c:v>8.9520000000000002E-7</c:v>
                </c:pt>
                <c:pt idx="65">
                  <c:v>8.9370000000000002E-7</c:v>
                </c:pt>
                <c:pt idx="66">
                  <c:v>8.9220000000000001E-7</c:v>
                </c:pt>
                <c:pt idx="67">
                  <c:v>8.9039999999999998E-7</c:v>
                </c:pt>
                <c:pt idx="68">
                  <c:v>8.8759999999999998E-7</c:v>
                </c:pt>
                <c:pt idx="69">
                  <c:v>8.8459999999999997E-7</c:v>
                </c:pt>
                <c:pt idx="70">
                  <c:v>8.8250000000000002E-7</c:v>
                </c:pt>
                <c:pt idx="71">
                  <c:v>8.7690000000000002E-7</c:v>
                </c:pt>
                <c:pt idx="72">
                  <c:v>8.7059999999999997E-7</c:v>
                </c:pt>
                <c:pt idx="73">
                  <c:v>8.6710000000000003E-7</c:v>
                </c:pt>
                <c:pt idx="74">
                  <c:v>8.6420000000000002E-7</c:v>
                </c:pt>
                <c:pt idx="75">
                  <c:v>8.5980000000000001E-7</c:v>
                </c:pt>
                <c:pt idx="76">
                  <c:v>8.5629999999999996E-7</c:v>
                </c:pt>
                <c:pt idx="77">
                  <c:v>8.5160000000000003E-7</c:v>
                </c:pt>
                <c:pt idx="78">
                  <c:v>8.4779999999999996E-7</c:v>
                </c:pt>
                <c:pt idx="79">
                  <c:v>8.4330000000000004E-7</c:v>
                </c:pt>
                <c:pt idx="80">
                  <c:v>8.3829999999999998E-7</c:v>
                </c:pt>
                <c:pt idx="81">
                  <c:v>8.3310000000000002E-7</c:v>
                </c:pt>
                <c:pt idx="82">
                  <c:v>8.2559999999999998E-7</c:v>
                </c:pt>
                <c:pt idx="83">
                  <c:v>8.202E-7</c:v>
                </c:pt>
                <c:pt idx="84">
                  <c:v>8.1389999999999995E-7</c:v>
                </c:pt>
                <c:pt idx="85">
                  <c:v>8.0660000000000004E-7</c:v>
                </c:pt>
                <c:pt idx="86">
                  <c:v>7.9999999999999996E-7</c:v>
                </c:pt>
                <c:pt idx="87">
                  <c:v>7.9360000000000001E-7</c:v>
                </c:pt>
                <c:pt idx="88">
                  <c:v>7.8520000000000002E-7</c:v>
                </c:pt>
                <c:pt idx="89">
                  <c:v>7.7769999999999998E-7</c:v>
                </c:pt>
                <c:pt idx="90">
                  <c:v>7.7179999999999996E-7</c:v>
                </c:pt>
                <c:pt idx="91">
                  <c:v>7.6509999999999999E-7</c:v>
                </c:pt>
                <c:pt idx="92">
                  <c:v>7.5880000000000004E-7</c:v>
                </c:pt>
                <c:pt idx="93">
                  <c:v>7.5329999999999995E-7</c:v>
                </c:pt>
                <c:pt idx="94">
                  <c:v>7.4760000000000005E-7</c:v>
                </c:pt>
                <c:pt idx="95">
                  <c:v>7.4209999999999995E-7</c:v>
                </c:pt>
                <c:pt idx="96">
                  <c:v>7.371E-7</c:v>
                </c:pt>
                <c:pt idx="97">
                  <c:v>7.3180000000000003E-7</c:v>
                </c:pt>
                <c:pt idx="98">
                  <c:v>7.272E-7</c:v>
                </c:pt>
                <c:pt idx="99">
                  <c:v>7.2089999999999995E-7</c:v>
                </c:pt>
                <c:pt idx="100">
                  <c:v>7.1559999999999998E-7</c:v>
                </c:pt>
                <c:pt idx="101">
                  <c:v>7.0999999999999998E-7</c:v>
                </c:pt>
                <c:pt idx="102">
                  <c:v>7.061E-7</c:v>
                </c:pt>
                <c:pt idx="103">
                  <c:v>7.0200000000000001E-7</c:v>
                </c:pt>
                <c:pt idx="104">
                  <c:v>6.9820000000000004E-7</c:v>
                </c:pt>
                <c:pt idx="105">
                  <c:v>6.9449999999999998E-7</c:v>
                </c:pt>
                <c:pt idx="106">
                  <c:v>6.9100000000000003E-7</c:v>
                </c:pt>
                <c:pt idx="107">
                  <c:v>6.8719999999999996E-7</c:v>
                </c:pt>
                <c:pt idx="108">
                  <c:v>6.835E-7</c:v>
                </c:pt>
                <c:pt idx="109">
                  <c:v>6.8019999999999996E-7</c:v>
                </c:pt>
                <c:pt idx="110">
                  <c:v>6.7719999999999995E-7</c:v>
                </c:pt>
                <c:pt idx="111">
                  <c:v>6.737E-7</c:v>
                </c:pt>
                <c:pt idx="112">
                  <c:v>6.6909999999999998E-7</c:v>
                </c:pt>
                <c:pt idx="113">
                  <c:v>6.6580000000000005E-7</c:v>
                </c:pt>
                <c:pt idx="114">
                  <c:v>6.6369999999999999E-7</c:v>
                </c:pt>
                <c:pt idx="115">
                  <c:v>6.5939999999999999E-7</c:v>
                </c:pt>
                <c:pt idx="116">
                  <c:v>6.5460000000000005E-7</c:v>
                </c:pt>
                <c:pt idx="117">
                  <c:v>6.5239999999999999E-7</c:v>
                </c:pt>
                <c:pt idx="118">
                  <c:v>6.4919999999999996E-7</c:v>
                </c:pt>
                <c:pt idx="119">
                  <c:v>6.4700000000000001E-7</c:v>
                </c:pt>
                <c:pt idx="120">
                  <c:v>6.4479999999999995E-7</c:v>
                </c:pt>
                <c:pt idx="121">
                  <c:v>6.4229999999999997E-7</c:v>
                </c:pt>
                <c:pt idx="122">
                  <c:v>6.4069999999999996E-7</c:v>
                </c:pt>
                <c:pt idx="123">
                  <c:v>6.3509999999999996E-7</c:v>
                </c:pt>
                <c:pt idx="124">
                  <c:v>6.3359999999999996E-7</c:v>
                </c:pt>
                <c:pt idx="125">
                  <c:v>6.3219999999999996E-7</c:v>
                </c:pt>
                <c:pt idx="126">
                  <c:v>6.3099999999999997E-7</c:v>
                </c:pt>
                <c:pt idx="127">
                  <c:v>6.2929999999999995E-7</c:v>
                </c:pt>
                <c:pt idx="128">
                  <c:v>6.2789999999999995E-7</c:v>
                </c:pt>
                <c:pt idx="129">
                  <c:v>6.2640000000000005E-7</c:v>
                </c:pt>
                <c:pt idx="130">
                  <c:v>6.2350000000000004E-7</c:v>
                </c:pt>
                <c:pt idx="131">
                  <c:v>6.2249999999999997E-7</c:v>
                </c:pt>
                <c:pt idx="132">
                  <c:v>6.1969999999999997E-7</c:v>
                </c:pt>
                <c:pt idx="133">
                  <c:v>6.1890000000000002E-7</c:v>
                </c:pt>
                <c:pt idx="134">
                  <c:v>6.1760000000000002E-7</c:v>
                </c:pt>
                <c:pt idx="135">
                  <c:v>6.1539999999999997E-7</c:v>
                </c:pt>
                <c:pt idx="136">
                  <c:v>6.145E-7</c:v>
                </c:pt>
                <c:pt idx="137">
                  <c:v>6.1360000000000004E-7</c:v>
                </c:pt>
                <c:pt idx="138">
                  <c:v>6.1239999999999995E-7</c:v>
                </c:pt>
                <c:pt idx="139">
                  <c:v>6.1009999999999999E-7</c:v>
                </c:pt>
                <c:pt idx="140">
                  <c:v>6.0650000000000004E-7</c:v>
                </c:pt>
                <c:pt idx="141">
                  <c:v>6.0569999999999998E-7</c:v>
                </c:pt>
                <c:pt idx="142">
                  <c:v>6.046E-7</c:v>
                </c:pt>
                <c:pt idx="143">
                  <c:v>6.0429999999999998E-7</c:v>
                </c:pt>
                <c:pt idx="144">
                  <c:v>6.0360000000000003E-7</c:v>
                </c:pt>
                <c:pt idx="145">
                  <c:v>6.0240000000000005E-7</c:v>
                </c:pt>
                <c:pt idx="146">
                  <c:v>6.0200000000000002E-7</c:v>
                </c:pt>
                <c:pt idx="147">
                  <c:v>6.0169999999999999E-7</c:v>
                </c:pt>
                <c:pt idx="148">
                  <c:v>6.0119999999999996E-7</c:v>
                </c:pt>
                <c:pt idx="149">
                  <c:v>6.0080000000000003E-7</c:v>
                </c:pt>
                <c:pt idx="150">
                  <c:v>6.003E-7</c:v>
                </c:pt>
                <c:pt idx="151">
                  <c:v>5.9969999999999995E-7</c:v>
                </c:pt>
                <c:pt idx="152">
                  <c:v>5.9950000000000004E-7</c:v>
                </c:pt>
                <c:pt idx="153">
                  <c:v>5.9920000000000002E-7</c:v>
                </c:pt>
                <c:pt idx="154">
                  <c:v>5.9719999999999997E-7</c:v>
                </c:pt>
                <c:pt idx="155">
                  <c:v>5.962E-7</c:v>
                </c:pt>
                <c:pt idx="156">
                  <c:v>5.961E-7</c:v>
                </c:pt>
                <c:pt idx="157">
                  <c:v>5.9599999999999999E-7</c:v>
                </c:pt>
                <c:pt idx="158">
                  <c:v>5.9429999999999997E-7</c:v>
                </c:pt>
                <c:pt idx="159">
                  <c:v>5.9419999999999996E-7</c:v>
                </c:pt>
                <c:pt idx="160">
                  <c:v>5.9380000000000004E-7</c:v>
                </c:pt>
                <c:pt idx="161">
                  <c:v>5.9240000000000004E-7</c:v>
                </c:pt>
                <c:pt idx="162">
                  <c:v>5.9240000000000004E-7</c:v>
                </c:pt>
                <c:pt idx="163">
                  <c:v>5.9240000000000004E-7</c:v>
                </c:pt>
                <c:pt idx="164">
                  <c:v>5.9250000000000004E-7</c:v>
                </c:pt>
                <c:pt idx="165">
                  <c:v>5.9009999999999997E-7</c:v>
                </c:pt>
                <c:pt idx="166">
                  <c:v>5.9009999999999997E-7</c:v>
                </c:pt>
                <c:pt idx="167">
                  <c:v>5.8889999999999999E-7</c:v>
                </c:pt>
                <c:pt idx="168">
                  <c:v>5.891E-7</c:v>
                </c:pt>
                <c:pt idx="169">
                  <c:v>5.8920000000000001E-7</c:v>
                </c:pt>
                <c:pt idx="170">
                  <c:v>5.8930000000000002E-7</c:v>
                </c:pt>
                <c:pt idx="171">
                  <c:v>5.8940000000000002E-7</c:v>
                </c:pt>
                <c:pt idx="172">
                  <c:v>5.8780000000000001E-7</c:v>
                </c:pt>
                <c:pt idx="173">
                  <c:v>5.8790000000000002E-7</c:v>
                </c:pt>
                <c:pt idx="174">
                  <c:v>5.8670000000000003E-7</c:v>
                </c:pt>
                <c:pt idx="175">
                  <c:v>5.8699999999999995E-7</c:v>
                </c:pt>
                <c:pt idx="176">
                  <c:v>5.8559999999999995E-7</c:v>
                </c:pt>
                <c:pt idx="177">
                  <c:v>5.8599999999999998E-7</c:v>
                </c:pt>
                <c:pt idx="178">
                  <c:v>5.8609999999999999E-7</c:v>
                </c:pt>
                <c:pt idx="179">
                  <c:v>5.8579999999999996E-7</c:v>
                </c:pt>
                <c:pt idx="180">
                  <c:v>5.8599999999999998E-7</c:v>
                </c:pt>
                <c:pt idx="181">
                  <c:v>5.8569999999999996E-7</c:v>
                </c:pt>
                <c:pt idx="182">
                  <c:v>5.8579999999999996E-7</c:v>
                </c:pt>
                <c:pt idx="183">
                  <c:v>5.8459999999999998E-7</c:v>
                </c:pt>
                <c:pt idx="184">
                  <c:v>5.8240000000000003E-7</c:v>
                </c:pt>
                <c:pt idx="185">
                  <c:v>5.8240000000000003E-7</c:v>
                </c:pt>
                <c:pt idx="186">
                  <c:v>5.8260000000000004E-7</c:v>
                </c:pt>
                <c:pt idx="187">
                  <c:v>5.8289999999999996E-7</c:v>
                </c:pt>
                <c:pt idx="188">
                  <c:v>5.8169999999999997E-7</c:v>
                </c:pt>
                <c:pt idx="189">
                  <c:v>5.8189999999999999E-7</c:v>
                </c:pt>
                <c:pt idx="190">
                  <c:v>5.821E-7</c:v>
                </c:pt>
                <c:pt idx="191">
                  <c:v>5.8230000000000002E-7</c:v>
                </c:pt>
                <c:pt idx="192">
                  <c:v>5.821E-7</c:v>
                </c:pt>
                <c:pt idx="193">
                  <c:v>5.8230000000000002E-7</c:v>
                </c:pt>
                <c:pt idx="194">
                  <c:v>5.8260000000000004E-7</c:v>
                </c:pt>
                <c:pt idx="195">
                  <c:v>5.8240000000000003E-7</c:v>
                </c:pt>
                <c:pt idx="196">
                  <c:v>5.8279999999999995E-7</c:v>
                </c:pt>
                <c:pt idx="197">
                  <c:v>5.8299999999999997E-7</c:v>
                </c:pt>
                <c:pt idx="198">
                  <c:v>5.8319999999999998E-7</c:v>
                </c:pt>
                <c:pt idx="199">
                  <c:v>5.834E-7</c:v>
                </c:pt>
                <c:pt idx="200">
                  <c:v>5.8380000000000003E-7</c:v>
                </c:pt>
                <c:pt idx="201">
                  <c:v>5.8419999999999995E-7</c:v>
                </c:pt>
                <c:pt idx="202">
                  <c:v>5.8419999999999995E-7</c:v>
                </c:pt>
                <c:pt idx="203">
                  <c:v>5.8439999999999997E-7</c:v>
                </c:pt>
                <c:pt idx="204">
                  <c:v>5.8459999999999998E-7</c:v>
                </c:pt>
                <c:pt idx="205">
                  <c:v>5.849E-7</c:v>
                </c:pt>
                <c:pt idx="206">
                  <c:v>5.8510000000000002E-7</c:v>
                </c:pt>
                <c:pt idx="207">
                  <c:v>5.8540000000000004E-7</c:v>
                </c:pt>
                <c:pt idx="208">
                  <c:v>5.8569999999999996E-7</c:v>
                </c:pt>
                <c:pt idx="209">
                  <c:v>5.8550000000000005E-7</c:v>
                </c:pt>
                <c:pt idx="210">
                  <c:v>5.8579999999999996E-7</c:v>
                </c:pt>
                <c:pt idx="211">
                  <c:v>5.8599999999999998E-7</c:v>
                </c:pt>
                <c:pt idx="212">
                  <c:v>5.8589999999999997E-7</c:v>
                </c:pt>
                <c:pt idx="213">
                  <c:v>5.8510000000000002E-7</c:v>
                </c:pt>
                <c:pt idx="214">
                  <c:v>5.8410000000000005E-7</c:v>
                </c:pt>
                <c:pt idx="215">
                  <c:v>5.8419999999999995E-7</c:v>
                </c:pt>
                <c:pt idx="216">
                  <c:v>5.8459999999999998E-7</c:v>
                </c:pt>
                <c:pt idx="217">
                  <c:v>5.848E-7</c:v>
                </c:pt>
                <c:pt idx="218">
                  <c:v>5.8520000000000003E-7</c:v>
                </c:pt>
                <c:pt idx="219">
                  <c:v>5.8550000000000005E-7</c:v>
                </c:pt>
                <c:pt idx="220">
                  <c:v>5.8589999999999997E-7</c:v>
                </c:pt>
                <c:pt idx="221">
                  <c:v>5.8599999999999998E-7</c:v>
                </c:pt>
                <c:pt idx="222">
                  <c:v>5.863E-7</c:v>
                </c:pt>
                <c:pt idx="223">
                  <c:v>5.8619999999999999E-7</c:v>
                </c:pt>
                <c:pt idx="224">
                  <c:v>5.8660000000000002E-7</c:v>
                </c:pt>
                <c:pt idx="225">
                  <c:v>5.8699999999999995E-7</c:v>
                </c:pt>
                <c:pt idx="226">
                  <c:v>5.8729999999999997E-7</c:v>
                </c:pt>
                <c:pt idx="227">
                  <c:v>5.8759999999999999E-7</c:v>
                </c:pt>
                <c:pt idx="228">
                  <c:v>5.8790000000000002E-7</c:v>
                </c:pt>
                <c:pt idx="229">
                  <c:v>5.8820000000000004E-7</c:v>
                </c:pt>
                <c:pt idx="230">
                  <c:v>5.8830000000000005E-7</c:v>
                </c:pt>
                <c:pt idx="231">
                  <c:v>5.8830000000000005E-7</c:v>
                </c:pt>
                <c:pt idx="232">
                  <c:v>5.8869999999999997E-7</c:v>
                </c:pt>
                <c:pt idx="233">
                  <c:v>5.8899999999999999E-7</c:v>
                </c:pt>
                <c:pt idx="234">
                  <c:v>5.8930000000000002E-7</c:v>
                </c:pt>
                <c:pt idx="235">
                  <c:v>5.8970000000000005E-7</c:v>
                </c:pt>
                <c:pt idx="236">
                  <c:v>5.8999999999999996E-7</c:v>
                </c:pt>
                <c:pt idx="237">
                  <c:v>5.9019999999999998E-7</c:v>
                </c:pt>
                <c:pt idx="238">
                  <c:v>5.8999999999999996E-7</c:v>
                </c:pt>
                <c:pt idx="239">
                  <c:v>5.9039999999999999E-7</c:v>
                </c:pt>
                <c:pt idx="240">
                  <c:v>5.9070000000000002E-7</c:v>
                </c:pt>
                <c:pt idx="241">
                  <c:v>5.9110000000000005E-7</c:v>
                </c:pt>
                <c:pt idx="242">
                  <c:v>5.9159999999999998E-7</c:v>
                </c:pt>
                <c:pt idx="243">
                  <c:v>5.9200000000000001E-7</c:v>
                </c:pt>
                <c:pt idx="244">
                  <c:v>5.9200000000000001E-7</c:v>
                </c:pt>
                <c:pt idx="245">
                  <c:v>5.919E-7</c:v>
                </c:pt>
                <c:pt idx="246">
                  <c:v>5.9220000000000002E-7</c:v>
                </c:pt>
                <c:pt idx="247">
                  <c:v>5.9269999999999995E-7</c:v>
                </c:pt>
                <c:pt idx="248">
                  <c:v>5.9309999999999998E-7</c:v>
                </c:pt>
                <c:pt idx="249">
                  <c:v>5.9360000000000002E-7</c:v>
                </c:pt>
                <c:pt idx="250">
                  <c:v>5.9350000000000001E-7</c:v>
                </c:pt>
                <c:pt idx="251">
                  <c:v>5.9419999999999996E-7</c:v>
                </c:pt>
                <c:pt idx="252">
                  <c:v>5.947E-7</c:v>
                </c:pt>
                <c:pt idx="253">
                  <c:v>5.9510000000000003E-7</c:v>
                </c:pt>
                <c:pt idx="254">
                  <c:v>5.9559999999999996E-7</c:v>
                </c:pt>
                <c:pt idx="255">
                  <c:v>5.961E-7</c:v>
                </c:pt>
                <c:pt idx="256">
                  <c:v>5.9660000000000004E-7</c:v>
                </c:pt>
                <c:pt idx="257">
                  <c:v>5.9709999999999997E-7</c:v>
                </c:pt>
                <c:pt idx="258">
                  <c:v>5.976E-7</c:v>
                </c:pt>
                <c:pt idx="259">
                  <c:v>5.9800000000000003E-7</c:v>
                </c:pt>
                <c:pt idx="260">
                  <c:v>5.9849999999999997E-7</c:v>
                </c:pt>
                <c:pt idx="261">
                  <c:v>5.99E-7</c:v>
                </c:pt>
                <c:pt idx="262">
                  <c:v>5.9960000000000005E-7</c:v>
                </c:pt>
                <c:pt idx="263">
                  <c:v>6.0009999999999998E-7</c:v>
                </c:pt>
                <c:pt idx="264">
                  <c:v>6.0070000000000003E-7</c:v>
                </c:pt>
                <c:pt idx="265">
                  <c:v>6.0019999999999999E-7</c:v>
                </c:pt>
                <c:pt idx="266">
                  <c:v>6.0080000000000003E-7</c:v>
                </c:pt>
                <c:pt idx="267">
                  <c:v>6.0149999999999998E-7</c:v>
                </c:pt>
                <c:pt idx="268">
                  <c:v>6.0200000000000002E-7</c:v>
                </c:pt>
                <c:pt idx="269">
                  <c:v>6.0269999999999996E-7</c:v>
                </c:pt>
                <c:pt idx="270">
                  <c:v>6.0289999999999998E-7</c:v>
                </c:pt>
                <c:pt idx="271">
                  <c:v>6.0370000000000004E-7</c:v>
                </c:pt>
                <c:pt idx="272">
                  <c:v>6.0439999999999999E-7</c:v>
                </c:pt>
                <c:pt idx="273">
                  <c:v>6.0510000000000004E-7</c:v>
                </c:pt>
                <c:pt idx="274">
                  <c:v>6.0589999999999999E-7</c:v>
                </c:pt>
                <c:pt idx="275">
                  <c:v>6.0660000000000005E-7</c:v>
                </c:pt>
                <c:pt idx="276">
                  <c:v>6.074E-7</c:v>
                </c:pt>
                <c:pt idx="277">
                  <c:v>6.0650000000000004E-7</c:v>
                </c:pt>
                <c:pt idx="278">
                  <c:v>6.0729999999999999E-7</c:v>
                </c:pt>
                <c:pt idx="279">
                  <c:v>6.0810000000000005E-7</c:v>
                </c:pt>
                <c:pt idx="280">
                  <c:v>6.0810000000000005E-7</c:v>
                </c:pt>
                <c:pt idx="281">
                  <c:v>6.0890000000000001E-7</c:v>
                </c:pt>
                <c:pt idx="282">
                  <c:v>6.0969999999999996E-7</c:v>
                </c:pt>
                <c:pt idx="283">
                  <c:v>6.1040000000000001E-7</c:v>
                </c:pt>
                <c:pt idx="284">
                  <c:v>6.1119999999999997E-7</c:v>
                </c:pt>
                <c:pt idx="285">
                  <c:v>6.1200000000000003E-7</c:v>
                </c:pt>
                <c:pt idx="286">
                  <c:v>6.1259999999999997E-7</c:v>
                </c:pt>
                <c:pt idx="287">
                  <c:v>6.1330000000000002E-7</c:v>
                </c:pt>
                <c:pt idx="288">
                  <c:v>6.1389999999999996E-7</c:v>
                </c:pt>
                <c:pt idx="289">
                  <c:v>6.1460000000000001E-7</c:v>
                </c:pt>
                <c:pt idx="290">
                  <c:v>6.1519999999999995E-7</c:v>
                </c:pt>
                <c:pt idx="291">
                  <c:v>6.1600000000000001E-7</c:v>
                </c:pt>
                <c:pt idx="292">
                  <c:v>6.1659999999999995E-7</c:v>
                </c:pt>
                <c:pt idx="293">
                  <c:v>6.1719999999999999E-7</c:v>
                </c:pt>
                <c:pt idx="294">
                  <c:v>6.1780000000000004E-7</c:v>
                </c:pt>
                <c:pt idx="295">
                  <c:v>6.1839999999999998E-7</c:v>
                </c:pt>
                <c:pt idx="296">
                  <c:v>6.1890000000000002E-7</c:v>
                </c:pt>
                <c:pt idx="297">
                  <c:v>6.1949999999999996E-7</c:v>
                </c:pt>
                <c:pt idx="298">
                  <c:v>6.1999999999999999E-7</c:v>
                </c:pt>
                <c:pt idx="299">
                  <c:v>6.2050000000000003E-7</c:v>
                </c:pt>
                <c:pt idx="300">
                  <c:v>6.2099999999999996E-7</c:v>
                </c:pt>
                <c:pt idx="301">
                  <c:v>6.215E-7</c:v>
                </c:pt>
                <c:pt idx="302">
                  <c:v>6.2180000000000002E-7</c:v>
                </c:pt>
                <c:pt idx="303">
                  <c:v>6.2180000000000002E-7</c:v>
                </c:pt>
                <c:pt idx="304">
                  <c:v>6.2139999999999999E-7</c:v>
                </c:pt>
                <c:pt idx="305">
                  <c:v>6.2170000000000001E-7</c:v>
                </c:pt>
                <c:pt idx="306">
                  <c:v>6.2210000000000005E-7</c:v>
                </c:pt>
                <c:pt idx="307">
                  <c:v>6.2249999999999997E-7</c:v>
                </c:pt>
                <c:pt idx="308">
                  <c:v>6.2279999999999999E-7</c:v>
                </c:pt>
                <c:pt idx="309">
                  <c:v>6.2310000000000001E-7</c:v>
                </c:pt>
                <c:pt idx="310">
                  <c:v>6.2320000000000002E-7</c:v>
                </c:pt>
                <c:pt idx="311">
                  <c:v>6.2350000000000004E-7</c:v>
                </c:pt>
                <c:pt idx="312">
                  <c:v>6.2379999999999996E-7</c:v>
                </c:pt>
                <c:pt idx="313">
                  <c:v>6.2409999999999998E-7</c:v>
                </c:pt>
                <c:pt idx="314">
                  <c:v>6.2450000000000001E-7</c:v>
                </c:pt>
                <c:pt idx="315">
                  <c:v>6.2470000000000003E-7</c:v>
                </c:pt>
                <c:pt idx="316">
                  <c:v>6.2419999999999999E-7</c:v>
                </c:pt>
                <c:pt idx="317">
                  <c:v>6.2450000000000001E-7</c:v>
                </c:pt>
                <c:pt idx="318">
                  <c:v>6.2419999999999999E-7</c:v>
                </c:pt>
                <c:pt idx="319">
                  <c:v>6.243E-7</c:v>
                </c:pt>
                <c:pt idx="320">
                  <c:v>6.2440000000000001E-7</c:v>
                </c:pt>
                <c:pt idx="321">
                  <c:v>6.2200000000000004E-7</c:v>
                </c:pt>
                <c:pt idx="322">
                  <c:v>6.2210000000000005E-7</c:v>
                </c:pt>
                <c:pt idx="323">
                  <c:v>6.2210000000000005E-7</c:v>
                </c:pt>
                <c:pt idx="324">
                  <c:v>6.2210000000000005E-7</c:v>
                </c:pt>
                <c:pt idx="325">
                  <c:v>6.2210000000000005E-7</c:v>
                </c:pt>
                <c:pt idx="326">
                  <c:v>6.2200000000000004E-7</c:v>
                </c:pt>
                <c:pt idx="327">
                  <c:v>6.2190000000000003E-7</c:v>
                </c:pt>
                <c:pt idx="328">
                  <c:v>6.1969999999999997E-7</c:v>
                </c:pt>
                <c:pt idx="329">
                  <c:v>6.1949999999999996E-7</c:v>
                </c:pt>
                <c:pt idx="330">
                  <c:v>6.1949999999999996E-7</c:v>
                </c:pt>
                <c:pt idx="331">
                  <c:v>6.1939999999999995E-7</c:v>
                </c:pt>
                <c:pt idx="332">
                  <c:v>6.1910000000000003E-7</c:v>
                </c:pt>
                <c:pt idx="333">
                  <c:v>6.1890000000000002E-7</c:v>
                </c:pt>
                <c:pt idx="334">
                  <c:v>6.1859999999999999E-7</c:v>
                </c:pt>
                <c:pt idx="335">
                  <c:v>6.1839999999999998E-7</c:v>
                </c:pt>
                <c:pt idx="336">
                  <c:v>6.1809999999999996E-7</c:v>
                </c:pt>
                <c:pt idx="337">
                  <c:v>6.1790000000000005E-7</c:v>
                </c:pt>
                <c:pt idx="338">
                  <c:v>6.1760000000000002E-7</c:v>
                </c:pt>
                <c:pt idx="339">
                  <c:v>6.173E-7</c:v>
                </c:pt>
                <c:pt idx="340">
                  <c:v>6.1709999999999999E-7</c:v>
                </c:pt>
                <c:pt idx="341">
                  <c:v>6.1689999999999997E-7</c:v>
                </c:pt>
                <c:pt idx="342">
                  <c:v>6.144E-7</c:v>
                </c:pt>
                <c:pt idx="343">
                  <c:v>6.1409999999999997E-7</c:v>
                </c:pt>
                <c:pt idx="344">
                  <c:v>6.1389999999999996E-7</c:v>
                </c:pt>
                <c:pt idx="345">
                  <c:v>6.1340000000000003E-7</c:v>
                </c:pt>
                <c:pt idx="346">
                  <c:v>6.1289999999999999E-7</c:v>
                </c:pt>
                <c:pt idx="347">
                  <c:v>6.1230000000000005E-7</c:v>
                </c:pt>
                <c:pt idx="348">
                  <c:v>6.1220000000000004E-7</c:v>
                </c:pt>
                <c:pt idx="349">
                  <c:v>6.1210000000000003E-7</c:v>
                </c:pt>
                <c:pt idx="350">
                  <c:v>6.1190000000000002E-7</c:v>
                </c:pt>
                <c:pt idx="351">
                  <c:v>6.116E-7</c:v>
                </c:pt>
                <c:pt idx="352">
                  <c:v>6.1129999999999997E-7</c:v>
                </c:pt>
                <c:pt idx="353">
                  <c:v>6.1099999999999995E-7</c:v>
                </c:pt>
                <c:pt idx="354">
                  <c:v>6.1070000000000004E-7</c:v>
                </c:pt>
                <c:pt idx="355">
                  <c:v>6.1040000000000001E-7</c:v>
                </c:pt>
                <c:pt idx="356">
                  <c:v>6.1009999999999999E-7</c:v>
                </c:pt>
                <c:pt idx="357">
                  <c:v>6.0979999999999997E-7</c:v>
                </c:pt>
                <c:pt idx="358">
                  <c:v>6.0959999999999995E-7</c:v>
                </c:pt>
                <c:pt idx="359">
                  <c:v>6.0910000000000002E-7</c:v>
                </c:pt>
                <c:pt idx="360">
                  <c:v>6.088E-7</c:v>
                </c:pt>
                <c:pt idx="361">
                  <c:v>6.0839999999999997E-7</c:v>
                </c:pt>
                <c:pt idx="362">
                  <c:v>6.0750000000000001E-7</c:v>
                </c:pt>
                <c:pt idx="363">
                  <c:v>6.0709999999999998E-7</c:v>
                </c:pt>
                <c:pt idx="364">
                  <c:v>6.0610000000000001E-7</c:v>
                </c:pt>
                <c:pt idx="365">
                  <c:v>6.0559999999999997E-7</c:v>
                </c:pt>
                <c:pt idx="366">
                  <c:v>6.0520000000000005E-7</c:v>
                </c:pt>
                <c:pt idx="367">
                  <c:v>6.0470000000000001E-7</c:v>
                </c:pt>
                <c:pt idx="368">
                  <c:v>6.0429999999999998E-7</c:v>
                </c:pt>
                <c:pt idx="369">
                  <c:v>6.0389999999999995E-7</c:v>
                </c:pt>
                <c:pt idx="370">
                  <c:v>6.0330000000000001E-7</c:v>
                </c:pt>
                <c:pt idx="371">
                  <c:v>6.0299999999999999E-7</c:v>
                </c:pt>
                <c:pt idx="372">
                  <c:v>6.0269999999999996E-7</c:v>
                </c:pt>
                <c:pt idx="373">
                  <c:v>6.0240000000000005E-7</c:v>
                </c:pt>
                <c:pt idx="374">
                  <c:v>6.0230000000000004E-7</c:v>
                </c:pt>
                <c:pt idx="375">
                  <c:v>6.0210000000000002E-7</c:v>
                </c:pt>
                <c:pt idx="376">
                  <c:v>6.0190000000000001E-7</c:v>
                </c:pt>
                <c:pt idx="377">
                  <c:v>6.0169999999999999E-7</c:v>
                </c:pt>
                <c:pt idx="378">
                  <c:v>6.0159999999999999E-7</c:v>
                </c:pt>
                <c:pt idx="379">
                  <c:v>6.0169999999999999E-7</c:v>
                </c:pt>
                <c:pt idx="380">
                  <c:v>6.0169999999999999E-7</c:v>
                </c:pt>
                <c:pt idx="381">
                  <c:v>6.0169999999999999E-7</c:v>
                </c:pt>
                <c:pt idx="382">
                  <c:v>6.0169999999999999E-7</c:v>
                </c:pt>
                <c:pt idx="383">
                  <c:v>6.018E-7</c:v>
                </c:pt>
                <c:pt idx="384">
                  <c:v>6.0200000000000002E-7</c:v>
                </c:pt>
                <c:pt idx="385">
                  <c:v>6.0220000000000003E-7</c:v>
                </c:pt>
                <c:pt idx="386">
                  <c:v>6.0249999999999995E-7</c:v>
                </c:pt>
                <c:pt idx="387">
                  <c:v>6.0259999999999996E-7</c:v>
                </c:pt>
                <c:pt idx="388">
                  <c:v>6.032E-7</c:v>
                </c:pt>
                <c:pt idx="389">
                  <c:v>6.0350000000000002E-7</c:v>
                </c:pt>
                <c:pt idx="390">
                  <c:v>6.0389999999999995E-7</c:v>
                </c:pt>
                <c:pt idx="391">
                  <c:v>6.0419999999999997E-7</c:v>
                </c:pt>
                <c:pt idx="392">
                  <c:v>6.046E-7</c:v>
                </c:pt>
                <c:pt idx="393">
                  <c:v>6.0510000000000004E-7</c:v>
                </c:pt>
                <c:pt idx="394">
                  <c:v>6.0559999999999997E-7</c:v>
                </c:pt>
                <c:pt idx="395">
                  <c:v>6.0529999999999995E-7</c:v>
                </c:pt>
                <c:pt idx="396">
                  <c:v>6.0569999999999998E-7</c:v>
                </c:pt>
                <c:pt idx="397">
                  <c:v>6.0610000000000001E-7</c:v>
                </c:pt>
                <c:pt idx="398">
                  <c:v>6.0640000000000003E-7</c:v>
                </c:pt>
                <c:pt idx="399">
                  <c:v>6.0449999999999999E-7</c:v>
                </c:pt>
                <c:pt idx="400">
                  <c:v>6.0490000000000002E-7</c:v>
                </c:pt>
                <c:pt idx="401">
                  <c:v>6.0510000000000004E-7</c:v>
                </c:pt>
                <c:pt idx="402">
                  <c:v>6.0549999999999996E-7</c:v>
                </c:pt>
                <c:pt idx="403">
                  <c:v>6.0589999999999999E-7</c:v>
                </c:pt>
                <c:pt idx="404">
                  <c:v>6.0620000000000002E-7</c:v>
                </c:pt>
                <c:pt idx="405">
                  <c:v>6.0559999999999997E-7</c:v>
                </c:pt>
                <c:pt idx="406">
                  <c:v>6.0559999999999997E-7</c:v>
                </c:pt>
                <c:pt idx="407">
                  <c:v>6.0520000000000005E-7</c:v>
                </c:pt>
                <c:pt idx="408">
                  <c:v>6.0480000000000002E-7</c:v>
                </c:pt>
                <c:pt idx="409">
                  <c:v>6.0510000000000004E-7</c:v>
                </c:pt>
                <c:pt idx="410">
                  <c:v>6.0559999999999997E-7</c:v>
                </c:pt>
                <c:pt idx="411">
                  <c:v>6.06E-7</c:v>
                </c:pt>
                <c:pt idx="412">
                  <c:v>6.0640000000000003E-7</c:v>
                </c:pt>
                <c:pt idx="413">
                  <c:v>6.0689999999999996E-7</c:v>
                </c:pt>
                <c:pt idx="414">
                  <c:v>6.074E-7</c:v>
                </c:pt>
                <c:pt idx="415">
                  <c:v>6.0800000000000004E-7</c:v>
                </c:pt>
                <c:pt idx="416">
                  <c:v>6.0859999999999998E-7</c:v>
                </c:pt>
                <c:pt idx="417">
                  <c:v>6.0849999999999998E-7</c:v>
                </c:pt>
                <c:pt idx="418">
                  <c:v>6.0910000000000002E-7</c:v>
                </c:pt>
                <c:pt idx="419">
                  <c:v>6.0969999999999996E-7</c:v>
                </c:pt>
                <c:pt idx="420">
                  <c:v>6.1030000000000001E-7</c:v>
                </c:pt>
                <c:pt idx="421">
                  <c:v>6.1099999999999995E-7</c:v>
                </c:pt>
                <c:pt idx="422">
                  <c:v>6.116E-7</c:v>
                </c:pt>
                <c:pt idx="423">
                  <c:v>6.1180000000000001E-7</c:v>
                </c:pt>
                <c:pt idx="424">
                  <c:v>6.1249999999999996E-7</c:v>
                </c:pt>
                <c:pt idx="425">
                  <c:v>6.131E-7</c:v>
                </c:pt>
                <c:pt idx="426">
                  <c:v>6.1370000000000005E-7</c:v>
                </c:pt>
                <c:pt idx="427">
                  <c:v>6.145E-7</c:v>
                </c:pt>
                <c:pt idx="428">
                  <c:v>6.1510000000000005E-7</c:v>
                </c:pt>
                <c:pt idx="429">
                  <c:v>6.1500000000000004E-7</c:v>
                </c:pt>
                <c:pt idx="430">
                  <c:v>6.1350000000000003E-7</c:v>
                </c:pt>
                <c:pt idx="431">
                  <c:v>6.1409999999999997E-7</c:v>
                </c:pt>
                <c:pt idx="432">
                  <c:v>6.1480000000000003E-7</c:v>
                </c:pt>
                <c:pt idx="433">
                  <c:v>6.1519999999999995E-7</c:v>
                </c:pt>
                <c:pt idx="434">
                  <c:v>6.159E-7</c:v>
                </c:pt>
                <c:pt idx="435">
                  <c:v>6.1659999999999995E-7</c:v>
                </c:pt>
                <c:pt idx="436">
                  <c:v>6.1740000000000001E-7</c:v>
                </c:pt>
                <c:pt idx="437">
                  <c:v>6.1819999999999996E-7</c:v>
                </c:pt>
                <c:pt idx="438">
                  <c:v>6.1900000000000002E-7</c:v>
                </c:pt>
                <c:pt idx="439">
                  <c:v>6.1999999999999999E-7</c:v>
                </c:pt>
                <c:pt idx="440">
                  <c:v>6.2099999999999996E-7</c:v>
                </c:pt>
                <c:pt idx="441">
                  <c:v>6.2210000000000005E-7</c:v>
                </c:pt>
                <c:pt idx="442">
                  <c:v>6.2320000000000002E-7</c:v>
                </c:pt>
                <c:pt idx="443">
                  <c:v>6.2440000000000001E-7</c:v>
                </c:pt>
                <c:pt idx="444">
                  <c:v>6.2559999999999999E-7</c:v>
                </c:pt>
                <c:pt idx="445">
                  <c:v>6.2689999999999998E-7</c:v>
                </c:pt>
                <c:pt idx="446">
                  <c:v>6.2829999999999998E-7</c:v>
                </c:pt>
                <c:pt idx="447">
                  <c:v>6.2969999999999998E-7</c:v>
                </c:pt>
                <c:pt idx="448">
                  <c:v>6.3119999999999999E-7</c:v>
                </c:pt>
                <c:pt idx="449">
                  <c:v>6.328E-7</c:v>
                </c:pt>
                <c:pt idx="450">
                  <c:v>6.3450000000000002E-7</c:v>
                </c:pt>
                <c:pt idx="451">
                  <c:v>6.3610000000000004E-7</c:v>
                </c:pt>
                <c:pt idx="452">
                  <c:v>6.3779999999999995E-7</c:v>
                </c:pt>
                <c:pt idx="453">
                  <c:v>6.3949999999999998E-7</c:v>
                </c:pt>
                <c:pt idx="454">
                  <c:v>6.4109999999999999E-7</c:v>
                </c:pt>
                <c:pt idx="455">
                  <c:v>6.4280000000000001E-7</c:v>
                </c:pt>
                <c:pt idx="456">
                  <c:v>6.4450000000000003E-7</c:v>
                </c:pt>
                <c:pt idx="457">
                  <c:v>6.4619999999999995E-7</c:v>
                </c:pt>
                <c:pt idx="458">
                  <c:v>6.4779999999999996E-7</c:v>
                </c:pt>
                <c:pt idx="459">
                  <c:v>6.4939999999999998E-7</c:v>
                </c:pt>
                <c:pt idx="460">
                  <c:v>6.5120000000000001E-7</c:v>
                </c:pt>
                <c:pt idx="461">
                  <c:v>6.5270000000000001E-7</c:v>
                </c:pt>
                <c:pt idx="462">
                  <c:v>6.5420000000000002E-7</c:v>
                </c:pt>
                <c:pt idx="463">
                  <c:v>6.5570000000000003E-7</c:v>
                </c:pt>
                <c:pt idx="464">
                  <c:v>6.5710000000000003E-7</c:v>
                </c:pt>
                <c:pt idx="465">
                  <c:v>6.5830000000000001E-7</c:v>
                </c:pt>
                <c:pt idx="466">
                  <c:v>6.596E-7</c:v>
                </c:pt>
                <c:pt idx="467">
                  <c:v>6.6079999999999999E-7</c:v>
                </c:pt>
                <c:pt idx="468">
                  <c:v>6.6199999999999997E-7</c:v>
                </c:pt>
                <c:pt idx="469">
                  <c:v>6.6309999999999995E-7</c:v>
                </c:pt>
                <c:pt idx="470">
                  <c:v>6.6420000000000003E-7</c:v>
                </c:pt>
                <c:pt idx="471">
                  <c:v>6.6530000000000001E-7</c:v>
                </c:pt>
                <c:pt idx="472">
                  <c:v>6.6639999999999999E-7</c:v>
                </c:pt>
                <c:pt idx="473">
                  <c:v>6.6739999999999995E-7</c:v>
                </c:pt>
                <c:pt idx="474">
                  <c:v>6.6850000000000004E-7</c:v>
                </c:pt>
                <c:pt idx="475">
                  <c:v>6.6909999999999998E-7</c:v>
                </c:pt>
                <c:pt idx="476">
                  <c:v>6.7000000000000004E-7</c:v>
                </c:pt>
                <c:pt idx="477">
                  <c:v>6.7090000000000001E-7</c:v>
                </c:pt>
                <c:pt idx="478">
                  <c:v>6.7179999999999997E-7</c:v>
                </c:pt>
                <c:pt idx="479">
                  <c:v>6.7260000000000003E-7</c:v>
                </c:pt>
                <c:pt idx="480">
                  <c:v>6.7339999999999998E-7</c:v>
                </c:pt>
                <c:pt idx="481">
                  <c:v>6.7420000000000004E-7</c:v>
                </c:pt>
                <c:pt idx="482">
                  <c:v>6.7489999999999999E-7</c:v>
                </c:pt>
                <c:pt idx="483">
                  <c:v>6.7550000000000003E-7</c:v>
                </c:pt>
                <c:pt idx="484">
                  <c:v>6.7619999999999998E-7</c:v>
                </c:pt>
                <c:pt idx="485">
                  <c:v>6.7670000000000002E-7</c:v>
                </c:pt>
                <c:pt idx="486">
                  <c:v>6.7710000000000005E-7</c:v>
                </c:pt>
                <c:pt idx="487">
                  <c:v>6.7759999999999998E-7</c:v>
                </c:pt>
                <c:pt idx="488">
                  <c:v>6.7800000000000001E-7</c:v>
                </c:pt>
                <c:pt idx="489">
                  <c:v>6.7690000000000003E-7</c:v>
                </c:pt>
                <c:pt idx="490">
                  <c:v>6.7729999999999996E-7</c:v>
                </c:pt>
                <c:pt idx="491">
                  <c:v>6.7759999999999998E-7</c:v>
                </c:pt>
                <c:pt idx="492">
                  <c:v>6.779E-7</c:v>
                </c:pt>
                <c:pt idx="493">
                  <c:v>6.7810000000000002E-7</c:v>
                </c:pt>
                <c:pt idx="494">
                  <c:v>6.7850000000000005E-7</c:v>
                </c:pt>
                <c:pt idx="495">
                  <c:v>6.7879999999999996E-7</c:v>
                </c:pt>
                <c:pt idx="496">
                  <c:v>6.7919999999999999E-7</c:v>
                </c:pt>
                <c:pt idx="497">
                  <c:v>6.7960000000000002E-7</c:v>
                </c:pt>
                <c:pt idx="498">
                  <c:v>6.7999999999999995E-7</c:v>
                </c:pt>
                <c:pt idx="499">
                  <c:v>6.8039999999999998E-7</c:v>
                </c:pt>
                <c:pt idx="500">
                  <c:v>6.8080000000000001E-7</c:v>
                </c:pt>
                <c:pt idx="501">
                  <c:v>6.8120000000000004E-7</c:v>
                </c:pt>
                <c:pt idx="502">
                  <c:v>6.8169999999999997E-7</c:v>
                </c:pt>
                <c:pt idx="503">
                  <c:v>6.821E-7</c:v>
                </c:pt>
                <c:pt idx="504">
                  <c:v>6.8250000000000003E-7</c:v>
                </c:pt>
                <c:pt idx="505">
                  <c:v>6.807E-7</c:v>
                </c:pt>
                <c:pt idx="506">
                  <c:v>6.8100000000000002E-7</c:v>
                </c:pt>
                <c:pt idx="507">
                  <c:v>6.8130000000000005E-7</c:v>
                </c:pt>
                <c:pt idx="508">
                  <c:v>6.8149999999999995E-7</c:v>
                </c:pt>
                <c:pt idx="509">
                  <c:v>6.8159999999999996E-7</c:v>
                </c:pt>
                <c:pt idx="510">
                  <c:v>6.8179999999999998E-7</c:v>
                </c:pt>
                <c:pt idx="511">
                  <c:v>6.8189999999999998E-7</c:v>
                </c:pt>
                <c:pt idx="512">
                  <c:v>6.8189999999999998E-7</c:v>
                </c:pt>
                <c:pt idx="513">
                  <c:v>6.8189999999999998E-7</c:v>
                </c:pt>
                <c:pt idx="514">
                  <c:v>6.8179999999999998E-7</c:v>
                </c:pt>
                <c:pt idx="515">
                  <c:v>6.8169999999999997E-7</c:v>
                </c:pt>
                <c:pt idx="516">
                  <c:v>6.8149999999999995E-7</c:v>
                </c:pt>
                <c:pt idx="517">
                  <c:v>6.8100000000000002E-7</c:v>
                </c:pt>
                <c:pt idx="518">
                  <c:v>6.807E-7</c:v>
                </c:pt>
                <c:pt idx="519">
                  <c:v>6.8039999999999998E-7</c:v>
                </c:pt>
                <c:pt idx="520">
                  <c:v>6.7999999999999995E-7</c:v>
                </c:pt>
                <c:pt idx="521">
                  <c:v>6.7940000000000001E-7</c:v>
                </c:pt>
                <c:pt idx="522">
                  <c:v>6.7759999999999998E-7</c:v>
                </c:pt>
                <c:pt idx="523">
                  <c:v>6.7690000000000003E-7</c:v>
                </c:pt>
                <c:pt idx="524">
                  <c:v>6.7609999999999997E-7</c:v>
                </c:pt>
                <c:pt idx="525">
                  <c:v>6.7520000000000001E-7</c:v>
                </c:pt>
                <c:pt idx="526">
                  <c:v>6.7439999999999995E-7</c:v>
                </c:pt>
                <c:pt idx="527">
                  <c:v>6.722E-7</c:v>
                </c:pt>
                <c:pt idx="528">
                  <c:v>6.7110000000000002E-7</c:v>
                </c:pt>
                <c:pt idx="529">
                  <c:v>6.7010000000000005E-7</c:v>
                </c:pt>
                <c:pt idx="530">
                  <c:v>6.6870000000000005E-7</c:v>
                </c:pt>
                <c:pt idx="531">
                  <c:v>6.6769999999999998E-7</c:v>
                </c:pt>
                <c:pt idx="532">
                  <c:v>6.6670000000000001E-7</c:v>
                </c:pt>
                <c:pt idx="533">
                  <c:v>6.6580000000000005E-7</c:v>
                </c:pt>
                <c:pt idx="534">
                  <c:v>6.6499999999999999E-7</c:v>
                </c:pt>
                <c:pt idx="535">
                  <c:v>6.6420000000000003E-7</c:v>
                </c:pt>
                <c:pt idx="536">
                  <c:v>6.6359999999999999E-7</c:v>
                </c:pt>
                <c:pt idx="537">
                  <c:v>6.6309999999999995E-7</c:v>
                </c:pt>
                <c:pt idx="538">
                  <c:v>6.6270000000000002E-7</c:v>
                </c:pt>
                <c:pt idx="539">
                  <c:v>6.6250000000000001E-7</c:v>
                </c:pt>
                <c:pt idx="540">
                  <c:v>6.6250000000000001E-7</c:v>
                </c:pt>
                <c:pt idx="541">
                  <c:v>6.6250000000000001E-7</c:v>
                </c:pt>
                <c:pt idx="542">
                  <c:v>6.6250000000000001E-7</c:v>
                </c:pt>
                <c:pt idx="543">
                  <c:v>6.6260000000000002E-7</c:v>
                </c:pt>
                <c:pt idx="544">
                  <c:v>6.6280000000000003E-7</c:v>
                </c:pt>
                <c:pt idx="545">
                  <c:v>6.6319999999999996E-7</c:v>
                </c:pt>
                <c:pt idx="546">
                  <c:v>6.6300000000000005E-7</c:v>
                </c:pt>
                <c:pt idx="547">
                  <c:v>6.6329999999999996E-7</c:v>
                </c:pt>
                <c:pt idx="548">
                  <c:v>6.6359999999999999E-7</c:v>
                </c:pt>
                <c:pt idx="549">
                  <c:v>6.6390000000000001E-7</c:v>
                </c:pt>
                <c:pt idx="550">
                  <c:v>6.6430000000000004E-7</c:v>
                </c:pt>
                <c:pt idx="551">
                  <c:v>6.6459999999999996E-7</c:v>
                </c:pt>
                <c:pt idx="552">
                  <c:v>6.6499999999999999E-7</c:v>
                </c:pt>
                <c:pt idx="553">
                  <c:v>6.6550000000000002E-7</c:v>
                </c:pt>
                <c:pt idx="554">
                  <c:v>6.6580000000000005E-7</c:v>
                </c:pt>
                <c:pt idx="555">
                  <c:v>6.6619999999999997E-7</c:v>
                </c:pt>
                <c:pt idx="556">
                  <c:v>6.6649999999999999E-7</c:v>
                </c:pt>
                <c:pt idx="557">
                  <c:v>6.6680000000000002E-7</c:v>
                </c:pt>
                <c:pt idx="558">
                  <c:v>6.6710000000000004E-7</c:v>
                </c:pt>
                <c:pt idx="559">
                  <c:v>6.6739999999999995E-7</c:v>
                </c:pt>
                <c:pt idx="560">
                  <c:v>6.6759999999999997E-7</c:v>
                </c:pt>
                <c:pt idx="561">
                  <c:v>6.6769999999999998E-7</c:v>
                </c:pt>
                <c:pt idx="562">
                  <c:v>6.6779999999999998E-7</c:v>
                </c:pt>
                <c:pt idx="563">
                  <c:v>6.6779999999999998E-7</c:v>
                </c:pt>
                <c:pt idx="564">
                  <c:v>6.6779999999999998E-7</c:v>
                </c:pt>
                <c:pt idx="565">
                  <c:v>6.6769999999999998E-7</c:v>
                </c:pt>
                <c:pt idx="566">
                  <c:v>6.6759999999999997E-7</c:v>
                </c:pt>
                <c:pt idx="567">
                  <c:v>6.6739999999999995E-7</c:v>
                </c:pt>
                <c:pt idx="568">
                  <c:v>6.6730000000000005E-7</c:v>
                </c:pt>
                <c:pt idx="569">
                  <c:v>6.6710000000000004E-7</c:v>
                </c:pt>
                <c:pt idx="570">
                  <c:v>6.6700000000000003E-7</c:v>
                </c:pt>
                <c:pt idx="571">
                  <c:v>6.6700000000000003E-7</c:v>
                </c:pt>
                <c:pt idx="572">
                  <c:v>6.6690000000000002E-7</c:v>
                </c:pt>
                <c:pt idx="573">
                  <c:v>6.6690000000000002E-7</c:v>
                </c:pt>
                <c:pt idx="574">
                  <c:v>6.6690000000000002E-7</c:v>
                </c:pt>
                <c:pt idx="575">
                  <c:v>6.6690000000000002E-7</c:v>
                </c:pt>
                <c:pt idx="576">
                  <c:v>6.6690000000000002E-7</c:v>
                </c:pt>
                <c:pt idx="577">
                  <c:v>6.6700000000000003E-7</c:v>
                </c:pt>
                <c:pt idx="578">
                  <c:v>6.6710000000000004E-7</c:v>
                </c:pt>
                <c:pt idx="579">
                  <c:v>6.6710000000000004E-7</c:v>
                </c:pt>
                <c:pt idx="580">
                  <c:v>6.6720000000000005E-7</c:v>
                </c:pt>
                <c:pt idx="581">
                  <c:v>6.6730000000000005E-7</c:v>
                </c:pt>
                <c:pt idx="582">
                  <c:v>6.6730000000000005E-7</c:v>
                </c:pt>
                <c:pt idx="583">
                  <c:v>6.6739999999999995E-7</c:v>
                </c:pt>
                <c:pt idx="584">
                  <c:v>6.6739999999999995E-7</c:v>
                </c:pt>
                <c:pt idx="585">
                  <c:v>6.6739999999999995E-7</c:v>
                </c:pt>
                <c:pt idx="586">
                  <c:v>6.6739999999999995E-7</c:v>
                </c:pt>
                <c:pt idx="587">
                  <c:v>6.6739999999999995E-7</c:v>
                </c:pt>
                <c:pt idx="588">
                  <c:v>6.6730000000000005E-7</c:v>
                </c:pt>
                <c:pt idx="589">
                  <c:v>6.6730000000000005E-7</c:v>
                </c:pt>
                <c:pt idx="590">
                  <c:v>6.6720000000000005E-7</c:v>
                </c:pt>
                <c:pt idx="591">
                  <c:v>6.6710000000000004E-7</c:v>
                </c:pt>
                <c:pt idx="592">
                  <c:v>6.6700000000000003E-7</c:v>
                </c:pt>
                <c:pt idx="593">
                  <c:v>6.6700000000000003E-7</c:v>
                </c:pt>
                <c:pt idx="594">
                  <c:v>6.6710000000000004E-7</c:v>
                </c:pt>
                <c:pt idx="595">
                  <c:v>6.6629999999999998E-7</c:v>
                </c:pt>
                <c:pt idx="596">
                  <c:v>6.6619999999999997E-7</c:v>
                </c:pt>
                <c:pt idx="597">
                  <c:v>6.6599999999999996E-7</c:v>
                </c:pt>
                <c:pt idx="598">
                  <c:v>6.6589999999999995E-7</c:v>
                </c:pt>
                <c:pt idx="599">
                  <c:v>6.6570000000000004E-7</c:v>
                </c:pt>
                <c:pt idx="600">
                  <c:v>6.6560000000000003E-7</c:v>
                </c:pt>
                <c:pt idx="601">
                  <c:v>6.6550000000000002E-7</c:v>
                </c:pt>
                <c:pt idx="602">
                  <c:v>6.6540000000000002E-7</c:v>
                </c:pt>
                <c:pt idx="603">
                  <c:v>6.6530000000000001E-7</c:v>
                </c:pt>
                <c:pt idx="604">
                  <c:v>6.652E-7</c:v>
                </c:pt>
                <c:pt idx="605">
                  <c:v>6.6390000000000001E-7</c:v>
                </c:pt>
                <c:pt idx="606">
                  <c:v>6.638E-7</c:v>
                </c:pt>
                <c:pt idx="607">
                  <c:v>6.638E-7</c:v>
                </c:pt>
                <c:pt idx="608">
                  <c:v>6.6369999999999999E-7</c:v>
                </c:pt>
                <c:pt idx="609">
                  <c:v>6.6369999999999999E-7</c:v>
                </c:pt>
                <c:pt idx="610">
                  <c:v>6.638E-7</c:v>
                </c:pt>
                <c:pt idx="611">
                  <c:v>6.6369999999999999E-7</c:v>
                </c:pt>
                <c:pt idx="612">
                  <c:v>6.638E-7</c:v>
                </c:pt>
                <c:pt idx="613">
                  <c:v>6.6390000000000001E-7</c:v>
                </c:pt>
                <c:pt idx="614">
                  <c:v>6.6400000000000002E-7</c:v>
                </c:pt>
                <c:pt idx="615">
                  <c:v>6.6410000000000002E-7</c:v>
                </c:pt>
                <c:pt idx="616">
                  <c:v>6.6420000000000003E-7</c:v>
                </c:pt>
                <c:pt idx="617">
                  <c:v>6.6440000000000005E-7</c:v>
                </c:pt>
                <c:pt idx="618">
                  <c:v>6.6449999999999995E-7</c:v>
                </c:pt>
                <c:pt idx="619">
                  <c:v>6.6469999999999996E-7</c:v>
                </c:pt>
                <c:pt idx="620">
                  <c:v>6.6489999999999998E-7</c:v>
                </c:pt>
                <c:pt idx="621">
                  <c:v>6.6449999999999995E-7</c:v>
                </c:pt>
                <c:pt idx="622">
                  <c:v>6.6469999999999996E-7</c:v>
                </c:pt>
                <c:pt idx="623">
                  <c:v>6.6499999999999999E-7</c:v>
                </c:pt>
                <c:pt idx="624">
                  <c:v>6.6530000000000001E-7</c:v>
                </c:pt>
                <c:pt idx="625">
                  <c:v>6.6560000000000003E-7</c:v>
                </c:pt>
                <c:pt idx="626">
                  <c:v>6.6599999999999996E-7</c:v>
                </c:pt>
                <c:pt idx="627">
                  <c:v>6.6589999999999995E-7</c:v>
                </c:pt>
                <c:pt idx="628">
                  <c:v>6.6639999999999999E-7</c:v>
                </c:pt>
                <c:pt idx="629">
                  <c:v>6.6690000000000002E-7</c:v>
                </c:pt>
                <c:pt idx="630">
                  <c:v>6.6730000000000005E-7</c:v>
                </c:pt>
                <c:pt idx="631">
                  <c:v>6.6779999999999998E-7</c:v>
                </c:pt>
                <c:pt idx="632">
                  <c:v>6.6830000000000002E-7</c:v>
                </c:pt>
                <c:pt idx="633">
                  <c:v>6.6879999999999995E-7</c:v>
                </c:pt>
                <c:pt idx="634">
                  <c:v>6.6929999999999999E-7</c:v>
                </c:pt>
                <c:pt idx="635">
                  <c:v>6.6970000000000002E-7</c:v>
                </c:pt>
                <c:pt idx="636">
                  <c:v>6.7019999999999995E-7</c:v>
                </c:pt>
                <c:pt idx="637">
                  <c:v>6.7059999999999998E-7</c:v>
                </c:pt>
                <c:pt idx="638">
                  <c:v>6.7100000000000001E-7</c:v>
                </c:pt>
                <c:pt idx="639">
                  <c:v>6.7130000000000004E-7</c:v>
                </c:pt>
                <c:pt idx="640">
                  <c:v>6.7189999999999997E-7</c:v>
                </c:pt>
                <c:pt idx="641">
                  <c:v>6.723E-7</c:v>
                </c:pt>
                <c:pt idx="642">
                  <c:v>6.7179999999999997E-7</c:v>
                </c:pt>
                <c:pt idx="643">
                  <c:v>6.722E-7</c:v>
                </c:pt>
                <c:pt idx="644">
                  <c:v>6.7260000000000003E-7</c:v>
                </c:pt>
                <c:pt idx="645">
                  <c:v>6.7309999999999996E-7</c:v>
                </c:pt>
                <c:pt idx="646">
                  <c:v>6.736E-7</c:v>
                </c:pt>
                <c:pt idx="647">
                  <c:v>6.7420000000000004E-7</c:v>
                </c:pt>
                <c:pt idx="648">
                  <c:v>6.7479999999999998E-7</c:v>
                </c:pt>
                <c:pt idx="649">
                  <c:v>6.7540000000000003E-7</c:v>
                </c:pt>
                <c:pt idx="650">
                  <c:v>6.7609999999999997E-7</c:v>
                </c:pt>
                <c:pt idx="651">
                  <c:v>6.7680000000000003E-7</c:v>
                </c:pt>
                <c:pt idx="652">
                  <c:v>6.7759999999999998E-7</c:v>
                </c:pt>
                <c:pt idx="653">
                  <c:v>6.7830000000000003E-7</c:v>
                </c:pt>
                <c:pt idx="654">
                  <c:v>6.7909999999999999E-7</c:v>
                </c:pt>
                <c:pt idx="655">
                  <c:v>6.7999999999999995E-7</c:v>
                </c:pt>
                <c:pt idx="656">
                  <c:v>6.8080000000000001E-7</c:v>
                </c:pt>
                <c:pt idx="657">
                  <c:v>6.8169999999999997E-7</c:v>
                </c:pt>
                <c:pt idx="658">
                  <c:v>6.8220000000000001E-7</c:v>
                </c:pt>
                <c:pt idx="659">
                  <c:v>6.8319999999999998E-7</c:v>
                </c:pt>
                <c:pt idx="660">
                  <c:v>6.8429999999999995E-7</c:v>
                </c:pt>
                <c:pt idx="661">
                  <c:v>6.8530000000000003E-7</c:v>
                </c:pt>
                <c:pt idx="662">
                  <c:v>6.863E-7</c:v>
                </c:pt>
                <c:pt idx="663">
                  <c:v>6.8739999999999997E-7</c:v>
                </c:pt>
                <c:pt idx="664">
                  <c:v>6.8849999999999995E-7</c:v>
                </c:pt>
                <c:pt idx="665">
                  <c:v>6.8960000000000003E-7</c:v>
                </c:pt>
                <c:pt idx="666">
                  <c:v>6.9080000000000002E-7</c:v>
                </c:pt>
                <c:pt idx="667">
                  <c:v>6.919E-7</c:v>
                </c:pt>
                <c:pt idx="668">
                  <c:v>6.9319999999999999E-7</c:v>
                </c:pt>
                <c:pt idx="669">
                  <c:v>6.9449999999999998E-7</c:v>
                </c:pt>
                <c:pt idx="670">
                  <c:v>6.9569999999999996E-7</c:v>
                </c:pt>
                <c:pt idx="671">
                  <c:v>6.9699999999999995E-7</c:v>
                </c:pt>
                <c:pt idx="672">
                  <c:v>6.9839999999999995E-7</c:v>
                </c:pt>
                <c:pt idx="673">
                  <c:v>6.9970000000000005E-7</c:v>
                </c:pt>
                <c:pt idx="674">
                  <c:v>7.0110000000000005E-7</c:v>
                </c:pt>
                <c:pt idx="675">
                  <c:v>7.0250000000000005E-7</c:v>
                </c:pt>
                <c:pt idx="676">
                  <c:v>7.0399999999999995E-7</c:v>
                </c:pt>
                <c:pt idx="677">
                  <c:v>7.0549999999999996E-7</c:v>
                </c:pt>
                <c:pt idx="678">
                  <c:v>7.0699999999999996E-7</c:v>
                </c:pt>
                <c:pt idx="679">
                  <c:v>7.0849999999999997E-7</c:v>
                </c:pt>
                <c:pt idx="680">
                  <c:v>7.1009999999999999E-7</c:v>
                </c:pt>
                <c:pt idx="681">
                  <c:v>7.1159999999999999E-7</c:v>
                </c:pt>
                <c:pt idx="682">
                  <c:v>7.131E-7</c:v>
                </c:pt>
                <c:pt idx="683">
                  <c:v>7.1460000000000001E-7</c:v>
                </c:pt>
                <c:pt idx="684">
                  <c:v>7.1610000000000001E-7</c:v>
                </c:pt>
                <c:pt idx="685">
                  <c:v>7.1750000000000001E-7</c:v>
                </c:pt>
                <c:pt idx="686">
                  <c:v>7.188E-7</c:v>
                </c:pt>
                <c:pt idx="687">
                  <c:v>7.202E-7</c:v>
                </c:pt>
                <c:pt idx="688">
                  <c:v>7.2139999999999999E-7</c:v>
                </c:pt>
                <c:pt idx="689">
                  <c:v>7.2259999999999997E-7</c:v>
                </c:pt>
                <c:pt idx="690">
                  <c:v>7.2369999999999995E-7</c:v>
                </c:pt>
                <c:pt idx="691">
                  <c:v>7.2480000000000003E-7</c:v>
                </c:pt>
                <c:pt idx="692">
                  <c:v>7.2569999999999999E-7</c:v>
                </c:pt>
                <c:pt idx="693">
                  <c:v>7.2659999999999996E-7</c:v>
                </c:pt>
                <c:pt idx="694">
                  <c:v>7.2730000000000001E-7</c:v>
                </c:pt>
                <c:pt idx="695">
                  <c:v>7.2799999999999995E-7</c:v>
                </c:pt>
                <c:pt idx="696">
                  <c:v>7.2849999999999999E-7</c:v>
                </c:pt>
                <c:pt idx="697">
                  <c:v>7.2900000000000003E-7</c:v>
                </c:pt>
                <c:pt idx="698">
                  <c:v>7.2930000000000005E-7</c:v>
                </c:pt>
                <c:pt idx="699">
                  <c:v>7.2949999999999996E-7</c:v>
                </c:pt>
                <c:pt idx="700">
                  <c:v>7.2969999999999998E-7</c:v>
                </c:pt>
                <c:pt idx="701">
                  <c:v>7.2979999999999998E-7</c:v>
                </c:pt>
                <c:pt idx="702">
                  <c:v>7.2979999999999998E-7</c:v>
                </c:pt>
                <c:pt idx="703">
                  <c:v>7.2979999999999998E-7</c:v>
                </c:pt>
                <c:pt idx="704">
                  <c:v>7.2969999999999998E-7</c:v>
                </c:pt>
                <c:pt idx="705">
                  <c:v>7.2959999999999997E-7</c:v>
                </c:pt>
                <c:pt idx="706">
                  <c:v>7.2949999999999996E-7</c:v>
                </c:pt>
                <c:pt idx="707">
                  <c:v>7.2930000000000005E-7</c:v>
                </c:pt>
                <c:pt idx="708">
                  <c:v>7.2910000000000004E-7</c:v>
                </c:pt>
                <c:pt idx="709">
                  <c:v>7.2890000000000002E-7</c:v>
                </c:pt>
                <c:pt idx="710">
                  <c:v>7.2870000000000001E-7</c:v>
                </c:pt>
                <c:pt idx="711">
                  <c:v>7.2839999999999998E-7</c:v>
                </c:pt>
                <c:pt idx="712">
                  <c:v>7.2809999999999996E-7</c:v>
                </c:pt>
                <c:pt idx="713">
                  <c:v>7.2780000000000005E-7</c:v>
                </c:pt>
                <c:pt idx="714">
                  <c:v>7.2740000000000002E-7</c:v>
                </c:pt>
                <c:pt idx="715">
                  <c:v>7.2709999999999999E-7</c:v>
                </c:pt>
                <c:pt idx="716">
                  <c:v>7.2669999999999996E-7</c:v>
                </c:pt>
                <c:pt idx="717">
                  <c:v>7.2620000000000003E-7</c:v>
                </c:pt>
                <c:pt idx="718">
                  <c:v>7.2569999999999999E-7</c:v>
                </c:pt>
                <c:pt idx="719">
                  <c:v>7.2519999999999996E-7</c:v>
                </c:pt>
                <c:pt idx="720">
                  <c:v>7.2470000000000002E-7</c:v>
                </c:pt>
                <c:pt idx="721">
                  <c:v>7.2360000000000005E-7</c:v>
                </c:pt>
                <c:pt idx="722">
                  <c:v>7.23E-7</c:v>
                </c:pt>
                <c:pt idx="723">
                  <c:v>7.2239999999999996E-7</c:v>
                </c:pt>
                <c:pt idx="724">
                  <c:v>7.2180000000000002E-7</c:v>
                </c:pt>
                <c:pt idx="725">
                  <c:v>7.2119999999999997E-7</c:v>
                </c:pt>
                <c:pt idx="726">
                  <c:v>7.2060000000000003E-7</c:v>
                </c:pt>
                <c:pt idx="727">
                  <c:v>7.201E-7</c:v>
                </c:pt>
                <c:pt idx="728">
                  <c:v>7.1959999999999996E-7</c:v>
                </c:pt>
                <c:pt idx="729">
                  <c:v>7.1900000000000002E-7</c:v>
                </c:pt>
                <c:pt idx="730">
                  <c:v>7.1849999999999998E-7</c:v>
                </c:pt>
                <c:pt idx="731">
                  <c:v>7.1790000000000004E-7</c:v>
                </c:pt>
                <c:pt idx="732">
                  <c:v>7.1740000000000001E-7</c:v>
                </c:pt>
                <c:pt idx="733">
                  <c:v>7.1689999999999997E-7</c:v>
                </c:pt>
                <c:pt idx="734">
                  <c:v>7.1660000000000005E-7</c:v>
                </c:pt>
                <c:pt idx="735">
                  <c:v>7.1610000000000001E-7</c:v>
                </c:pt>
                <c:pt idx="736">
                  <c:v>7.1559999999999998E-7</c:v>
                </c:pt>
                <c:pt idx="737">
                  <c:v>7.1520000000000005E-7</c:v>
                </c:pt>
                <c:pt idx="738">
                  <c:v>7.1470000000000001E-7</c:v>
                </c:pt>
                <c:pt idx="739">
                  <c:v>7.1439999999999999E-7</c:v>
                </c:pt>
                <c:pt idx="740">
                  <c:v>7.1389999999999995E-7</c:v>
                </c:pt>
                <c:pt idx="741">
                  <c:v>7.1330000000000001E-7</c:v>
                </c:pt>
                <c:pt idx="742">
                  <c:v>7.1289999999999998E-7</c:v>
                </c:pt>
                <c:pt idx="743">
                  <c:v>7.1259999999999996E-7</c:v>
                </c:pt>
                <c:pt idx="744">
                  <c:v>7.1240000000000005E-7</c:v>
                </c:pt>
                <c:pt idx="745">
                  <c:v>7.1230000000000005E-7</c:v>
                </c:pt>
                <c:pt idx="746">
                  <c:v>7.1230000000000005E-7</c:v>
                </c:pt>
                <c:pt idx="747">
                  <c:v>7.1259999999999996E-7</c:v>
                </c:pt>
                <c:pt idx="748">
                  <c:v>7.1279999999999998E-7</c:v>
                </c:pt>
                <c:pt idx="749">
                  <c:v>7.1289999999999998E-7</c:v>
                </c:pt>
                <c:pt idx="750">
                  <c:v>7.1330000000000001E-7</c:v>
                </c:pt>
                <c:pt idx="751">
                  <c:v>7.1389999999999995E-7</c:v>
                </c:pt>
                <c:pt idx="752">
                  <c:v>7.145E-7</c:v>
                </c:pt>
                <c:pt idx="753">
                  <c:v>7.1520000000000005E-7</c:v>
                </c:pt>
                <c:pt idx="754">
                  <c:v>7.1600000000000001E-7</c:v>
                </c:pt>
                <c:pt idx="755">
                  <c:v>7.1669999999999995E-7</c:v>
                </c:pt>
                <c:pt idx="756">
                  <c:v>7.1750000000000001E-7</c:v>
                </c:pt>
                <c:pt idx="757">
                  <c:v>7.1839999999999997E-7</c:v>
                </c:pt>
                <c:pt idx="758">
                  <c:v>7.1920000000000003E-7</c:v>
                </c:pt>
                <c:pt idx="759">
                  <c:v>7.201E-7</c:v>
                </c:pt>
                <c:pt idx="760">
                  <c:v>7.2099999999999996E-7</c:v>
                </c:pt>
                <c:pt idx="761">
                  <c:v>7.2190000000000003E-7</c:v>
                </c:pt>
                <c:pt idx="762">
                  <c:v>7.2289999999999999E-7</c:v>
                </c:pt>
                <c:pt idx="763">
                  <c:v>7.2399999999999997E-7</c:v>
                </c:pt>
                <c:pt idx="764">
                  <c:v>7.2509999999999995E-7</c:v>
                </c:pt>
                <c:pt idx="765">
                  <c:v>7.2640000000000005E-7</c:v>
                </c:pt>
                <c:pt idx="766">
                  <c:v>7.2770000000000004E-7</c:v>
                </c:pt>
                <c:pt idx="767">
                  <c:v>7.2910000000000004E-7</c:v>
                </c:pt>
                <c:pt idx="768">
                  <c:v>7.3040000000000003E-7</c:v>
                </c:pt>
                <c:pt idx="769">
                  <c:v>7.3190000000000004E-7</c:v>
                </c:pt>
                <c:pt idx="770">
                  <c:v>7.3340000000000004E-7</c:v>
                </c:pt>
                <c:pt idx="771">
                  <c:v>7.3499999999999995E-7</c:v>
                </c:pt>
                <c:pt idx="772">
                  <c:v>7.3659999999999997E-7</c:v>
                </c:pt>
                <c:pt idx="773">
                  <c:v>7.3819999999999998E-7</c:v>
                </c:pt>
                <c:pt idx="774">
                  <c:v>7.3969999999999999E-7</c:v>
                </c:pt>
                <c:pt idx="775">
                  <c:v>7.413E-7</c:v>
                </c:pt>
                <c:pt idx="776">
                  <c:v>7.4280000000000001E-7</c:v>
                </c:pt>
                <c:pt idx="777">
                  <c:v>7.4420000000000001E-7</c:v>
                </c:pt>
                <c:pt idx="778">
                  <c:v>7.4560000000000001E-7</c:v>
                </c:pt>
                <c:pt idx="779">
                  <c:v>7.4700000000000001E-7</c:v>
                </c:pt>
                <c:pt idx="780">
                  <c:v>7.483E-7</c:v>
                </c:pt>
                <c:pt idx="781">
                  <c:v>7.4949999999999998E-7</c:v>
                </c:pt>
                <c:pt idx="782">
                  <c:v>7.5069999999999997E-7</c:v>
                </c:pt>
                <c:pt idx="783">
                  <c:v>7.5180000000000005E-7</c:v>
                </c:pt>
                <c:pt idx="784">
                  <c:v>7.5280000000000002E-7</c:v>
                </c:pt>
                <c:pt idx="785">
                  <c:v>7.5369999999999998E-7</c:v>
                </c:pt>
                <c:pt idx="786">
                  <c:v>7.5460000000000005E-7</c:v>
                </c:pt>
                <c:pt idx="787">
                  <c:v>7.554E-7</c:v>
                </c:pt>
                <c:pt idx="788">
                  <c:v>7.5619999999999996E-7</c:v>
                </c:pt>
                <c:pt idx="789">
                  <c:v>7.568E-7</c:v>
                </c:pt>
                <c:pt idx="790">
                  <c:v>7.5740000000000005E-7</c:v>
                </c:pt>
                <c:pt idx="791">
                  <c:v>7.5779999999999997E-7</c:v>
                </c:pt>
                <c:pt idx="792">
                  <c:v>7.582E-7</c:v>
                </c:pt>
                <c:pt idx="793">
                  <c:v>7.5860000000000003E-7</c:v>
                </c:pt>
                <c:pt idx="794">
                  <c:v>7.5880000000000004E-7</c:v>
                </c:pt>
                <c:pt idx="795">
                  <c:v>7.5899999999999995E-7</c:v>
                </c:pt>
                <c:pt idx="796">
                  <c:v>7.5909999999999996E-7</c:v>
                </c:pt>
                <c:pt idx="797">
                  <c:v>7.5909999999999996E-7</c:v>
                </c:pt>
                <c:pt idx="798">
                  <c:v>7.5909999999999996E-7</c:v>
                </c:pt>
                <c:pt idx="799">
                  <c:v>7.5909999999999996E-7</c:v>
                </c:pt>
                <c:pt idx="800">
                  <c:v>7.5899999999999995E-7</c:v>
                </c:pt>
                <c:pt idx="801">
                  <c:v>7.5789999999999998E-7</c:v>
                </c:pt>
                <c:pt idx="802">
                  <c:v>7.5789999999999998E-7</c:v>
                </c:pt>
                <c:pt idx="803">
                  <c:v>7.5769999999999996E-7</c:v>
                </c:pt>
                <c:pt idx="804">
                  <c:v>7.5749999999999995E-7</c:v>
                </c:pt>
                <c:pt idx="805">
                  <c:v>7.5730000000000004E-7</c:v>
                </c:pt>
                <c:pt idx="806">
                  <c:v>7.5710000000000002E-7</c:v>
                </c:pt>
                <c:pt idx="807">
                  <c:v>7.5690000000000001E-7</c:v>
                </c:pt>
                <c:pt idx="808">
                  <c:v>7.5659999999999999E-7</c:v>
                </c:pt>
                <c:pt idx="809">
                  <c:v>7.5580000000000003E-7</c:v>
                </c:pt>
                <c:pt idx="810">
                  <c:v>7.5550000000000001E-7</c:v>
                </c:pt>
                <c:pt idx="811">
                  <c:v>7.5519999999999999E-7</c:v>
                </c:pt>
                <c:pt idx="812">
                  <c:v>7.5479999999999996E-7</c:v>
                </c:pt>
                <c:pt idx="813">
                  <c:v>7.5450000000000004E-7</c:v>
                </c:pt>
                <c:pt idx="814">
                  <c:v>7.5410000000000001E-7</c:v>
                </c:pt>
                <c:pt idx="815">
                  <c:v>7.5379999999999999E-7</c:v>
                </c:pt>
                <c:pt idx="816">
                  <c:v>7.5339999999999996E-7</c:v>
                </c:pt>
                <c:pt idx="817">
                  <c:v>7.5310000000000004E-7</c:v>
                </c:pt>
                <c:pt idx="818">
                  <c:v>7.5270000000000001E-7</c:v>
                </c:pt>
                <c:pt idx="819">
                  <c:v>7.5229999999999998E-7</c:v>
                </c:pt>
                <c:pt idx="820">
                  <c:v>7.5189999999999995E-7</c:v>
                </c:pt>
                <c:pt idx="821">
                  <c:v>7.5160000000000003E-7</c:v>
                </c:pt>
                <c:pt idx="822">
                  <c:v>7.512E-7</c:v>
                </c:pt>
                <c:pt idx="823">
                  <c:v>7.5079999999999997E-7</c:v>
                </c:pt>
                <c:pt idx="824">
                  <c:v>7.5049999999999995E-7</c:v>
                </c:pt>
                <c:pt idx="825">
                  <c:v>7.5010000000000003E-7</c:v>
                </c:pt>
                <c:pt idx="826">
                  <c:v>7.498E-7</c:v>
                </c:pt>
                <c:pt idx="827">
                  <c:v>7.4939999999999997E-7</c:v>
                </c:pt>
                <c:pt idx="828">
                  <c:v>7.4900000000000005E-7</c:v>
                </c:pt>
                <c:pt idx="829">
                  <c:v>7.4870000000000003E-7</c:v>
                </c:pt>
                <c:pt idx="830">
                  <c:v>7.483E-7</c:v>
                </c:pt>
                <c:pt idx="831">
                  <c:v>7.4789999999999997E-7</c:v>
                </c:pt>
                <c:pt idx="832">
                  <c:v>7.4740000000000004E-7</c:v>
                </c:pt>
                <c:pt idx="833">
                  <c:v>7.4700000000000001E-7</c:v>
                </c:pt>
                <c:pt idx="834">
                  <c:v>7.4659999999999998E-7</c:v>
                </c:pt>
                <c:pt idx="835">
                  <c:v>7.4629999999999995E-7</c:v>
                </c:pt>
                <c:pt idx="836">
                  <c:v>7.4600000000000004E-7</c:v>
                </c:pt>
                <c:pt idx="837">
                  <c:v>7.4570000000000001E-7</c:v>
                </c:pt>
                <c:pt idx="838">
                  <c:v>7.4570000000000001E-7</c:v>
                </c:pt>
                <c:pt idx="839">
                  <c:v>7.4600000000000004E-7</c:v>
                </c:pt>
                <c:pt idx="840">
                  <c:v>7.4639999999999996E-7</c:v>
                </c:pt>
                <c:pt idx="841">
                  <c:v>7.4710000000000001E-7</c:v>
                </c:pt>
                <c:pt idx="842">
                  <c:v>7.4799999999999997E-7</c:v>
                </c:pt>
                <c:pt idx="843">
                  <c:v>7.4919999999999996E-7</c:v>
                </c:pt>
                <c:pt idx="844">
                  <c:v>7.5059999999999996E-7</c:v>
                </c:pt>
                <c:pt idx="845">
                  <c:v>7.5099999999999999E-7</c:v>
                </c:pt>
                <c:pt idx="846">
                  <c:v>7.5280000000000002E-7</c:v>
                </c:pt>
                <c:pt idx="847">
                  <c:v>7.5469999999999995E-7</c:v>
                </c:pt>
                <c:pt idx="848">
                  <c:v>7.568E-7</c:v>
                </c:pt>
                <c:pt idx="849">
                  <c:v>7.5899999999999995E-7</c:v>
                </c:pt>
                <c:pt idx="850">
                  <c:v>7.6120000000000001E-7</c:v>
                </c:pt>
                <c:pt idx="851">
                  <c:v>7.6349999999999997E-7</c:v>
                </c:pt>
                <c:pt idx="852">
                  <c:v>7.6580000000000004E-7</c:v>
                </c:pt>
                <c:pt idx="853">
                  <c:v>7.6820000000000001E-7</c:v>
                </c:pt>
                <c:pt idx="854">
                  <c:v>7.7049999999999997E-7</c:v>
                </c:pt>
                <c:pt idx="855">
                  <c:v>7.7280000000000004E-7</c:v>
                </c:pt>
                <c:pt idx="856">
                  <c:v>7.751E-7</c:v>
                </c:pt>
                <c:pt idx="857">
                  <c:v>7.7739999999999996E-7</c:v>
                </c:pt>
                <c:pt idx="858">
                  <c:v>7.7960000000000002E-7</c:v>
                </c:pt>
                <c:pt idx="859">
                  <c:v>7.8169999999999997E-7</c:v>
                </c:pt>
                <c:pt idx="860">
                  <c:v>7.8380000000000002E-7</c:v>
                </c:pt>
                <c:pt idx="861">
                  <c:v>7.8579999999999996E-7</c:v>
                </c:pt>
                <c:pt idx="862">
                  <c:v>7.878E-7</c:v>
                </c:pt>
                <c:pt idx="863">
                  <c:v>7.8970000000000004E-7</c:v>
                </c:pt>
                <c:pt idx="864">
                  <c:v>7.9159999999999997E-7</c:v>
                </c:pt>
                <c:pt idx="865">
                  <c:v>7.934E-7</c:v>
                </c:pt>
                <c:pt idx="866">
                  <c:v>7.9510000000000002E-7</c:v>
                </c:pt>
                <c:pt idx="867">
                  <c:v>7.9670000000000003E-7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09A-4D49-940A-99196AA1F28D}"/>
            </c:ext>
          </c:extLst>
        </c:ser>
        <c:ser>
          <c:idx val="2"/>
          <c:order val="1"/>
          <c:tx>
            <c:strRef>
              <c:f>'NEMI space_charge'!$F$1</c:f>
              <c:strCache>
                <c:ptCount val="1"/>
                <c:pt idx="0">
                  <c:v>-1.0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'NEMI space_charge'!$J$3:$J$870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2.4220000000000001E-3</c:v>
                </c:pt>
                <c:pt idx="3">
                  <c:v>2.5899999999999999E-3</c:v>
                </c:pt>
                <c:pt idx="4">
                  <c:v>2.7620000000000001E-3</c:v>
                </c:pt>
                <c:pt idx="5">
                  <c:v>2.9459999999999998E-3</c:v>
                </c:pt>
                <c:pt idx="6">
                  <c:v>3.1340000000000001E-3</c:v>
                </c:pt>
                <c:pt idx="7">
                  <c:v>3.326E-3</c:v>
                </c:pt>
                <c:pt idx="8">
                  <c:v>3.5249999999999999E-3</c:v>
                </c:pt>
                <c:pt idx="9">
                  <c:v>3.7360000000000002E-3</c:v>
                </c:pt>
                <c:pt idx="10">
                  <c:v>3.9480000000000001E-3</c:v>
                </c:pt>
                <c:pt idx="11">
                  <c:v>4.1710000000000002E-3</c:v>
                </c:pt>
                <c:pt idx="12">
                  <c:v>4.4039999999999999E-3</c:v>
                </c:pt>
                <c:pt idx="13">
                  <c:v>4.6439999999999997E-3</c:v>
                </c:pt>
                <c:pt idx="14">
                  <c:v>4.888E-3</c:v>
                </c:pt>
                <c:pt idx="15">
                  <c:v>5.1370000000000001E-3</c:v>
                </c:pt>
                <c:pt idx="16">
                  <c:v>5.3949999999999996E-3</c:v>
                </c:pt>
                <c:pt idx="17">
                  <c:v>5.6699999999999997E-3</c:v>
                </c:pt>
                <c:pt idx="18">
                  <c:v>5.9490000000000003E-3</c:v>
                </c:pt>
                <c:pt idx="19">
                  <c:v>6.2370000000000004E-3</c:v>
                </c:pt>
                <c:pt idx="20">
                  <c:v>6.5409999999999999E-3</c:v>
                </c:pt>
                <c:pt idx="21">
                  <c:v>6.8450000000000004E-3</c:v>
                </c:pt>
                <c:pt idx="22">
                  <c:v>7.1580000000000003E-3</c:v>
                </c:pt>
                <c:pt idx="23">
                  <c:v>7.4799999999999997E-3</c:v>
                </c:pt>
                <c:pt idx="24">
                  <c:v>7.8110000000000002E-3</c:v>
                </c:pt>
                <c:pt idx="25">
                  <c:v>8.1410000000000007E-3</c:v>
                </c:pt>
                <c:pt idx="26">
                  <c:v>8.4759999999999992E-3</c:v>
                </c:pt>
                <c:pt idx="27">
                  <c:v>8.8400000000000006E-3</c:v>
                </c:pt>
                <c:pt idx="28">
                  <c:v>9.214E-3</c:v>
                </c:pt>
                <c:pt idx="29">
                  <c:v>9.5879999999999993E-3</c:v>
                </c:pt>
                <c:pt idx="30">
                  <c:v>9.9869999999999994E-3</c:v>
                </c:pt>
                <c:pt idx="31">
                  <c:v>1.038E-2</c:v>
                </c:pt>
                <c:pt idx="32">
                  <c:v>1.0789999999999999E-2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1.205E-2</c:v>
                </c:pt>
                <c:pt idx="36">
                  <c:v>1.251E-2</c:v>
                </c:pt>
                <c:pt idx="37">
                  <c:v>1.295E-2</c:v>
                </c:pt>
                <c:pt idx="38">
                  <c:v>1.3429999999999999E-2</c:v>
                </c:pt>
                <c:pt idx="39">
                  <c:v>1.3899999999999999E-2</c:v>
                </c:pt>
                <c:pt idx="40">
                  <c:v>1.4370000000000001E-2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1.6920000000000001E-2</c:v>
                </c:pt>
                <c:pt idx="46">
                  <c:v>1.746E-2</c:v>
                </c:pt>
                <c:pt idx="47">
                  <c:v>1.8010000000000002E-2</c:v>
                </c:pt>
                <c:pt idx="48">
                  <c:v>1.8579999999999999E-2</c:v>
                </c:pt>
                <c:pt idx="49">
                  <c:v>1.916E-2</c:v>
                </c:pt>
                <c:pt idx="50">
                  <c:v>1.9720000000000001E-2</c:v>
                </c:pt>
                <c:pt idx="51">
                  <c:v>2.0299999999999999E-2</c:v>
                </c:pt>
                <c:pt idx="52">
                  <c:v>2.0920000000000001E-2</c:v>
                </c:pt>
                <c:pt idx="53">
                  <c:v>2.1530000000000001E-2</c:v>
                </c:pt>
                <c:pt idx="54">
                  <c:v>2.214E-2</c:v>
                </c:pt>
                <c:pt idx="55">
                  <c:v>2.2780000000000002E-2</c:v>
                </c:pt>
                <c:pt idx="56">
                  <c:v>2.3400000000000001E-2</c:v>
                </c:pt>
                <c:pt idx="57">
                  <c:v>2.4029999999999999E-2</c:v>
                </c:pt>
                <c:pt idx="58">
                  <c:v>2.469E-2</c:v>
                </c:pt>
                <c:pt idx="59">
                  <c:v>2.5350000000000001E-2</c:v>
                </c:pt>
                <c:pt idx="60">
                  <c:v>2.5999999999999999E-2</c:v>
                </c:pt>
                <c:pt idx="61">
                  <c:v>2.6669999999999999E-2</c:v>
                </c:pt>
                <c:pt idx="62">
                  <c:v>2.7349999999999999E-2</c:v>
                </c:pt>
                <c:pt idx="63">
                  <c:v>2.802E-2</c:v>
                </c:pt>
                <c:pt idx="64">
                  <c:v>2.8709999999999999E-2</c:v>
                </c:pt>
                <c:pt idx="65">
                  <c:v>2.9430000000000001E-2</c:v>
                </c:pt>
                <c:pt idx="66">
                  <c:v>3.0120000000000001E-2</c:v>
                </c:pt>
                <c:pt idx="67">
                  <c:v>3.0849999999999999E-2</c:v>
                </c:pt>
                <c:pt idx="68">
                  <c:v>3.1559999999999998E-2</c:v>
                </c:pt>
                <c:pt idx="69">
                  <c:v>3.2309999999999998E-2</c:v>
                </c:pt>
                <c:pt idx="70">
                  <c:v>3.304E-2</c:v>
                </c:pt>
                <c:pt idx="71">
                  <c:v>3.3799999999999997E-2</c:v>
                </c:pt>
                <c:pt idx="72">
                  <c:v>3.4599999999999999E-2</c:v>
                </c:pt>
                <c:pt idx="73">
                  <c:v>3.5360000000000003E-2</c:v>
                </c:pt>
                <c:pt idx="74">
                  <c:v>3.6119999999999999E-2</c:v>
                </c:pt>
                <c:pt idx="75">
                  <c:v>3.6909999999999998E-2</c:v>
                </c:pt>
                <c:pt idx="76">
                  <c:v>3.7699999999999997E-2</c:v>
                </c:pt>
                <c:pt idx="77">
                  <c:v>3.8490000000000003E-2</c:v>
                </c:pt>
                <c:pt idx="78">
                  <c:v>3.9289999999999999E-2</c:v>
                </c:pt>
                <c:pt idx="79">
                  <c:v>4.0079999999999998E-2</c:v>
                </c:pt>
                <c:pt idx="80">
                  <c:v>4.0899999999999999E-2</c:v>
                </c:pt>
                <c:pt idx="81">
                  <c:v>4.172E-2</c:v>
                </c:pt>
                <c:pt idx="82">
                  <c:v>4.2560000000000001E-2</c:v>
                </c:pt>
                <c:pt idx="83">
                  <c:v>4.3369999999999999E-2</c:v>
                </c:pt>
                <c:pt idx="84">
                  <c:v>4.4209999999999999E-2</c:v>
                </c:pt>
                <c:pt idx="85">
                  <c:v>4.5060000000000003E-2</c:v>
                </c:pt>
                <c:pt idx="86">
                  <c:v>4.5929999999999999E-2</c:v>
                </c:pt>
                <c:pt idx="87">
                  <c:v>4.6780000000000002E-2</c:v>
                </c:pt>
                <c:pt idx="88">
                  <c:v>4.7649999999999998E-2</c:v>
                </c:pt>
                <c:pt idx="89">
                  <c:v>4.854E-2</c:v>
                </c:pt>
                <c:pt idx="90">
                  <c:v>4.9410000000000003E-2</c:v>
                </c:pt>
                <c:pt idx="91">
                  <c:v>5.0319999999999997E-2</c:v>
                </c:pt>
                <c:pt idx="92">
                  <c:v>5.1220000000000002E-2</c:v>
                </c:pt>
                <c:pt idx="93">
                  <c:v>5.2089999999999997E-2</c:v>
                </c:pt>
                <c:pt idx="94">
                  <c:v>5.296E-2</c:v>
                </c:pt>
                <c:pt idx="95">
                  <c:v>5.382E-2</c:v>
                </c:pt>
                <c:pt idx="96">
                  <c:v>5.4699999999999999E-2</c:v>
                </c:pt>
                <c:pt idx="97">
                  <c:v>5.5590000000000001E-2</c:v>
                </c:pt>
                <c:pt idx="98">
                  <c:v>5.6460000000000003E-2</c:v>
                </c:pt>
                <c:pt idx="99">
                  <c:v>5.7360000000000001E-2</c:v>
                </c:pt>
                <c:pt idx="100">
                  <c:v>5.8259999999999999E-2</c:v>
                </c:pt>
                <c:pt idx="101">
                  <c:v>5.9200000000000003E-2</c:v>
                </c:pt>
                <c:pt idx="102">
                  <c:v>6.012E-2</c:v>
                </c:pt>
                <c:pt idx="103">
                  <c:v>6.1010000000000002E-2</c:v>
                </c:pt>
                <c:pt idx="104">
                  <c:v>6.1929999999999999E-2</c:v>
                </c:pt>
                <c:pt idx="105">
                  <c:v>6.2850000000000003E-2</c:v>
                </c:pt>
                <c:pt idx="106">
                  <c:v>6.3769999999999993E-2</c:v>
                </c:pt>
                <c:pt idx="107">
                  <c:v>6.4649999999999999E-2</c:v>
                </c:pt>
                <c:pt idx="108">
                  <c:v>6.5610000000000002E-2</c:v>
                </c:pt>
                <c:pt idx="109">
                  <c:v>6.6519999999999996E-2</c:v>
                </c:pt>
                <c:pt idx="110">
                  <c:v>6.7449999999999996E-2</c:v>
                </c:pt>
                <c:pt idx="111">
                  <c:v>6.8390000000000006E-2</c:v>
                </c:pt>
                <c:pt idx="112">
                  <c:v>6.9320000000000007E-2</c:v>
                </c:pt>
                <c:pt idx="113">
                  <c:v>7.0269999999999999E-2</c:v>
                </c:pt>
                <c:pt idx="114">
                  <c:v>7.1220000000000006E-2</c:v>
                </c:pt>
                <c:pt idx="115">
                  <c:v>7.2190000000000004E-2</c:v>
                </c:pt>
                <c:pt idx="116">
                  <c:v>7.3099999999999998E-2</c:v>
                </c:pt>
                <c:pt idx="117">
                  <c:v>7.4029999999999999E-2</c:v>
                </c:pt>
                <c:pt idx="118">
                  <c:v>7.5009999999999993E-2</c:v>
                </c:pt>
                <c:pt idx="119">
                  <c:v>7.5920000000000001E-2</c:v>
                </c:pt>
                <c:pt idx="120">
                  <c:v>7.6840000000000006E-2</c:v>
                </c:pt>
                <c:pt idx="121">
                  <c:v>7.7770000000000006E-2</c:v>
                </c:pt>
                <c:pt idx="122">
                  <c:v>7.8670000000000004E-2</c:v>
                </c:pt>
                <c:pt idx="123">
                  <c:v>7.9640000000000002E-2</c:v>
                </c:pt>
                <c:pt idx="124">
                  <c:v>8.0549999999999997E-2</c:v>
                </c:pt>
                <c:pt idx="125">
                  <c:v>8.1479999999999997E-2</c:v>
                </c:pt>
                <c:pt idx="126">
                  <c:v>8.2460000000000006E-2</c:v>
                </c:pt>
                <c:pt idx="127">
                  <c:v>8.3409999999999998E-2</c:v>
                </c:pt>
                <c:pt idx="128">
                  <c:v>8.4349999999999994E-2</c:v>
                </c:pt>
                <c:pt idx="129">
                  <c:v>8.5319999999999993E-2</c:v>
                </c:pt>
                <c:pt idx="130">
                  <c:v>8.634E-2</c:v>
                </c:pt>
                <c:pt idx="131">
                  <c:v>8.7309999999999999E-2</c:v>
                </c:pt>
                <c:pt idx="132">
                  <c:v>8.8279999999999997E-2</c:v>
                </c:pt>
                <c:pt idx="133">
                  <c:v>8.9270000000000002E-2</c:v>
                </c:pt>
                <c:pt idx="134">
                  <c:v>9.0190000000000006E-2</c:v>
                </c:pt>
                <c:pt idx="135">
                  <c:v>9.1120000000000007E-2</c:v>
                </c:pt>
                <c:pt idx="136">
                  <c:v>9.2060000000000003E-2</c:v>
                </c:pt>
                <c:pt idx="137">
                  <c:v>9.2979999999999993E-2</c:v>
                </c:pt>
                <c:pt idx="138">
                  <c:v>9.3960000000000002E-2</c:v>
                </c:pt>
                <c:pt idx="139">
                  <c:v>9.4939999999999997E-2</c:v>
                </c:pt>
                <c:pt idx="140">
                  <c:v>9.5949999999999994E-2</c:v>
                </c:pt>
                <c:pt idx="141">
                  <c:v>9.6909999999999996E-2</c:v>
                </c:pt>
                <c:pt idx="142">
                  <c:v>9.7860000000000003E-2</c:v>
                </c:pt>
                <c:pt idx="143">
                  <c:v>9.8820000000000005E-2</c:v>
                </c:pt>
                <c:pt idx="144">
                  <c:v>9.9769999999999998E-2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0.10349999999999999</c:v>
                </c:pt>
                <c:pt idx="149">
                  <c:v>0.1045</c:v>
                </c:pt>
                <c:pt idx="150">
                  <c:v>0.1055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0.11310000000000001</c:v>
                </c:pt>
                <c:pt idx="159">
                  <c:v>0.11409999999999999</c:v>
                </c:pt>
                <c:pt idx="160">
                  <c:v>0.115</c:v>
                </c:pt>
                <c:pt idx="161">
                  <c:v>0.11600000000000001</c:v>
                </c:pt>
                <c:pt idx="162">
                  <c:v>0.11700000000000001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0.1326</c:v>
                </c:pt>
                <c:pt idx="179">
                  <c:v>0.1336</c:v>
                </c:pt>
                <c:pt idx="180">
                  <c:v>0.1346</c:v>
                </c:pt>
                <c:pt idx="181">
                  <c:v>0.1356</c:v>
                </c:pt>
                <c:pt idx="182">
                  <c:v>0.1366</c:v>
                </c:pt>
                <c:pt idx="183">
                  <c:v>0.1376</c:v>
                </c:pt>
                <c:pt idx="184">
                  <c:v>0.1386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0.14560000000000001</c:v>
                </c:pt>
                <c:pt idx="192">
                  <c:v>0.14649999999999999</c:v>
                </c:pt>
                <c:pt idx="193">
                  <c:v>0.14749999999999999</c:v>
                </c:pt>
                <c:pt idx="194">
                  <c:v>0.14849999999999999</c:v>
                </c:pt>
                <c:pt idx="195">
                  <c:v>0.14949999999999999</c:v>
                </c:pt>
                <c:pt idx="196">
                  <c:v>0.15049999999999999</c:v>
                </c:pt>
                <c:pt idx="197">
                  <c:v>0.15140000000000001</c:v>
                </c:pt>
                <c:pt idx="198">
                  <c:v>0.15240000000000001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0.16009999999999999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0.16300000000000001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0.17699999999999999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0.18190000000000001</c:v>
                </c:pt>
                <c:pt idx="229">
                  <c:v>0.18279999999999999</c:v>
                </c:pt>
                <c:pt idx="230">
                  <c:v>0.18379999999999999</c:v>
                </c:pt>
                <c:pt idx="231">
                  <c:v>0.18479999999999999</c:v>
                </c:pt>
                <c:pt idx="232">
                  <c:v>0.18579999999999999</c:v>
                </c:pt>
                <c:pt idx="233">
                  <c:v>0.1867</c:v>
                </c:pt>
                <c:pt idx="234">
                  <c:v>0.18770000000000001</c:v>
                </c:pt>
                <c:pt idx="235">
                  <c:v>0.18870000000000001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0.1938</c:v>
                </c:pt>
                <c:pt idx="241">
                  <c:v>0.1948</c:v>
                </c:pt>
                <c:pt idx="242">
                  <c:v>0.1958</c:v>
                </c:pt>
                <c:pt idx="243">
                  <c:v>0.1968</c:v>
                </c:pt>
                <c:pt idx="244">
                  <c:v>0.1978</c:v>
                </c:pt>
                <c:pt idx="245">
                  <c:v>0.1988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0.20180000000000001</c:v>
                </c:pt>
                <c:pt idx="249">
                  <c:v>0.2029</c:v>
                </c:pt>
                <c:pt idx="250">
                  <c:v>0.20380000000000001</c:v>
                </c:pt>
                <c:pt idx="251">
                  <c:v>0.20480000000000001</c:v>
                </c:pt>
                <c:pt idx="252">
                  <c:v>0.20580000000000001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0.2087</c:v>
                </c:pt>
                <c:pt idx="256">
                  <c:v>0.2097</c:v>
                </c:pt>
                <c:pt idx="257">
                  <c:v>0.2107</c:v>
                </c:pt>
                <c:pt idx="258">
                  <c:v>0.2117</c:v>
                </c:pt>
                <c:pt idx="259">
                  <c:v>0.2127</c:v>
                </c:pt>
                <c:pt idx="260">
                  <c:v>0.2137</c:v>
                </c:pt>
                <c:pt idx="261">
                  <c:v>0.2147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0.21859999999999999</c:v>
                </c:pt>
                <c:pt idx="266">
                  <c:v>0.21959999999999999</c:v>
                </c:pt>
                <c:pt idx="267">
                  <c:v>0.22070000000000001</c:v>
                </c:pt>
                <c:pt idx="268">
                  <c:v>0.22159999999999999</c:v>
                </c:pt>
                <c:pt idx="269">
                  <c:v>0.22259999999999999</c:v>
                </c:pt>
                <c:pt idx="270">
                  <c:v>0.22370000000000001</c:v>
                </c:pt>
                <c:pt idx="271">
                  <c:v>0.2248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0.22869999999999999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0.23180000000000001</c:v>
                </c:pt>
                <c:pt idx="279">
                  <c:v>0.23269999999999999</c:v>
                </c:pt>
                <c:pt idx="280">
                  <c:v>0.23369999999999999</c:v>
                </c:pt>
                <c:pt idx="281">
                  <c:v>0.23480000000000001</c:v>
                </c:pt>
                <c:pt idx="282">
                  <c:v>0.23569999999999999</c:v>
                </c:pt>
                <c:pt idx="283">
                  <c:v>0.23669999999999999</c:v>
                </c:pt>
                <c:pt idx="284">
                  <c:v>0.23769999999999999</c:v>
                </c:pt>
                <c:pt idx="285">
                  <c:v>0.2387</c:v>
                </c:pt>
                <c:pt idx="286">
                  <c:v>0.2397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</c:v>
                </c:pt>
                <c:pt idx="293">
                  <c:v>0.2467</c:v>
                </c:pt>
                <c:pt idx="294">
                  <c:v>0.2477</c:v>
                </c:pt>
                <c:pt idx="295">
                  <c:v>0.2487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0.25159999999999999</c:v>
                </c:pt>
                <c:pt idx="299">
                  <c:v>0.25269999999999998</c:v>
                </c:pt>
                <c:pt idx="300">
                  <c:v>0.25369999999999998</c:v>
                </c:pt>
                <c:pt idx="301">
                  <c:v>0.25469999999999998</c:v>
                </c:pt>
                <c:pt idx="302">
                  <c:v>0.25580000000000003</c:v>
                </c:pt>
                <c:pt idx="303">
                  <c:v>0.25679999999999997</c:v>
                </c:pt>
                <c:pt idx="304">
                  <c:v>0.25779999999999997</c:v>
                </c:pt>
                <c:pt idx="305">
                  <c:v>0.25890000000000002</c:v>
                </c:pt>
                <c:pt idx="306">
                  <c:v>0.25979999999999998</c:v>
                </c:pt>
                <c:pt idx="307">
                  <c:v>0.26079999999999998</c:v>
                </c:pt>
                <c:pt idx="308">
                  <c:v>0.26190000000000002</c:v>
                </c:pt>
                <c:pt idx="309">
                  <c:v>0.26290000000000002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0.26800000000000002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0.27200000000000002</c:v>
                </c:pt>
                <c:pt idx="319">
                  <c:v>0.27300000000000002</c:v>
                </c:pt>
                <c:pt idx="320">
                  <c:v>0.27410000000000001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0.28410000000000002</c:v>
                </c:pt>
                <c:pt idx="331">
                  <c:v>0.28510000000000002</c:v>
                </c:pt>
                <c:pt idx="332">
                  <c:v>0.28610000000000002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0.28999999999999998</c:v>
                </c:pt>
                <c:pt idx="337">
                  <c:v>0.29110000000000003</c:v>
                </c:pt>
                <c:pt idx="338">
                  <c:v>0.29210000000000003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0.29809999999999998</c:v>
                </c:pt>
                <c:pt idx="345">
                  <c:v>0.29930000000000001</c:v>
                </c:pt>
                <c:pt idx="346">
                  <c:v>0.30030000000000001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0.30349999999999999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</c:v>
                </c:pt>
                <c:pt idx="354">
                  <c:v>0.3085</c:v>
                </c:pt>
                <c:pt idx="355">
                  <c:v>0.3095</c:v>
                </c:pt>
                <c:pt idx="356">
                  <c:v>0.3105</c:v>
                </c:pt>
                <c:pt idx="357">
                  <c:v>0.31159999999999999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0.31569999999999998</c:v>
                </c:pt>
                <c:pt idx="362">
                  <c:v>0.31669999999999998</c:v>
                </c:pt>
                <c:pt idx="363">
                  <c:v>0.31769999999999998</c:v>
                </c:pt>
                <c:pt idx="364">
                  <c:v>0.31869999999999998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0.32279999999999998</c:v>
                </c:pt>
                <c:pt idx="369">
                  <c:v>0.32379999999999998</c:v>
                </c:pt>
                <c:pt idx="370">
                  <c:v>0.32479999999999998</c:v>
                </c:pt>
                <c:pt idx="371">
                  <c:v>0.32579999999999998</c:v>
                </c:pt>
                <c:pt idx="372">
                  <c:v>0.32679999999999998</c:v>
                </c:pt>
                <c:pt idx="373">
                  <c:v>0.32790000000000002</c:v>
                </c:pt>
                <c:pt idx="374">
                  <c:v>0.32900000000000001</c:v>
                </c:pt>
                <c:pt idx="375">
                  <c:v>0.33</c:v>
                </c:pt>
                <c:pt idx="376">
                  <c:v>0.33100000000000002</c:v>
                </c:pt>
                <c:pt idx="377">
                  <c:v>0.33189999999999997</c:v>
                </c:pt>
                <c:pt idx="378">
                  <c:v>0.33289999999999997</c:v>
                </c:pt>
                <c:pt idx="379">
                  <c:v>0.33400000000000002</c:v>
                </c:pt>
                <c:pt idx="380">
                  <c:v>0.33500000000000002</c:v>
                </c:pt>
                <c:pt idx="381">
                  <c:v>0.33600000000000002</c:v>
                </c:pt>
                <c:pt idx="382">
                  <c:v>0.33710000000000001</c:v>
                </c:pt>
                <c:pt idx="383">
                  <c:v>0.33810000000000001</c:v>
                </c:pt>
                <c:pt idx="384">
                  <c:v>0.33910000000000001</c:v>
                </c:pt>
                <c:pt idx="385">
                  <c:v>0.34010000000000001</c:v>
                </c:pt>
                <c:pt idx="386">
                  <c:v>0.34110000000000001</c:v>
                </c:pt>
                <c:pt idx="387">
                  <c:v>0.34229999999999999</c:v>
                </c:pt>
                <c:pt idx="388">
                  <c:v>0.34339999999999998</c:v>
                </c:pt>
                <c:pt idx="389">
                  <c:v>0.34439999999999998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0.34839999999999999</c:v>
                </c:pt>
                <c:pt idx="394">
                  <c:v>0.34939999999999999</c:v>
                </c:pt>
                <c:pt idx="395">
                  <c:v>0.35039999999999999</c:v>
                </c:pt>
                <c:pt idx="396">
                  <c:v>0.35149999999999998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0.35549999999999998</c:v>
                </c:pt>
                <c:pt idx="401">
                  <c:v>0.35659999999999997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0.35980000000000001</c:v>
                </c:pt>
                <c:pt idx="405">
                  <c:v>0.3609</c:v>
                </c:pt>
                <c:pt idx="406">
                  <c:v>0.3619</c:v>
                </c:pt>
                <c:pt idx="407">
                  <c:v>0.3629</c:v>
                </c:pt>
                <c:pt idx="408">
                  <c:v>0.36399999999999999</c:v>
                </c:pt>
                <c:pt idx="409">
                  <c:v>0.36509999999999998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0.37219999999999998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0.37830000000000003</c:v>
                </c:pt>
                <c:pt idx="423">
                  <c:v>0.37940000000000002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0.38250000000000001</c:v>
                </c:pt>
                <c:pt idx="427">
                  <c:v>0.38350000000000001</c:v>
                </c:pt>
                <c:pt idx="428">
                  <c:v>0.38469999999999999</c:v>
                </c:pt>
                <c:pt idx="429">
                  <c:v>0.38569999999999999</c:v>
                </c:pt>
                <c:pt idx="430">
                  <c:v>0.38669999999999999</c:v>
                </c:pt>
                <c:pt idx="431">
                  <c:v>0.38769999999999999</c:v>
                </c:pt>
                <c:pt idx="432">
                  <c:v>0.38869999999999999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0.39279999999999998</c:v>
                </c:pt>
                <c:pt idx="437">
                  <c:v>0.39379999999999998</c:v>
                </c:pt>
                <c:pt idx="438">
                  <c:v>0.39500000000000002</c:v>
                </c:pt>
                <c:pt idx="439">
                  <c:v>0.39600000000000002</c:v>
                </c:pt>
                <c:pt idx="440">
                  <c:v>0.39700000000000002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0.40500000000000003</c:v>
                </c:pt>
                <c:pt idx="449">
                  <c:v>0.40600000000000003</c:v>
                </c:pt>
                <c:pt idx="450">
                  <c:v>0.40699999999999997</c:v>
                </c:pt>
                <c:pt idx="451">
                  <c:v>0.40799999999999997</c:v>
                </c:pt>
                <c:pt idx="452">
                  <c:v>0.40899999999999997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0.41310000000000002</c:v>
                </c:pt>
                <c:pt idx="457">
                  <c:v>0.41410000000000002</c:v>
                </c:pt>
                <c:pt idx="458">
                  <c:v>0.41510000000000002</c:v>
                </c:pt>
                <c:pt idx="459">
                  <c:v>0.41610000000000003</c:v>
                </c:pt>
                <c:pt idx="460">
                  <c:v>0.41710000000000003</c:v>
                </c:pt>
                <c:pt idx="461">
                  <c:v>0.41820000000000002</c:v>
                </c:pt>
                <c:pt idx="462">
                  <c:v>0.41920000000000002</c:v>
                </c:pt>
                <c:pt idx="463">
                  <c:v>0.42020000000000002</c:v>
                </c:pt>
                <c:pt idx="464">
                  <c:v>0.42120000000000002</c:v>
                </c:pt>
                <c:pt idx="465">
                  <c:v>0.42230000000000001</c:v>
                </c:pt>
                <c:pt idx="466">
                  <c:v>0.42330000000000001</c:v>
                </c:pt>
                <c:pt idx="467">
                  <c:v>0.42430000000000001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</c:v>
                </c:pt>
                <c:pt idx="472">
                  <c:v>0.4294</c:v>
                </c:pt>
                <c:pt idx="473">
                  <c:v>0.43049999999999999</c:v>
                </c:pt>
                <c:pt idx="474">
                  <c:v>0.43159999999999998</c:v>
                </c:pt>
                <c:pt idx="475">
                  <c:v>0.43259999999999998</c:v>
                </c:pt>
                <c:pt idx="476">
                  <c:v>0.43359999999999999</c:v>
                </c:pt>
                <c:pt idx="477">
                  <c:v>0.43480000000000002</c:v>
                </c:pt>
                <c:pt idx="478">
                  <c:v>0.43580000000000002</c:v>
                </c:pt>
                <c:pt idx="479">
                  <c:v>0.43680000000000002</c:v>
                </c:pt>
                <c:pt idx="480">
                  <c:v>0.43780000000000002</c:v>
                </c:pt>
                <c:pt idx="481">
                  <c:v>0.43880000000000002</c:v>
                </c:pt>
                <c:pt idx="482">
                  <c:v>0.43980000000000002</c:v>
                </c:pt>
                <c:pt idx="483">
                  <c:v>0.44080000000000003</c:v>
                </c:pt>
                <c:pt idx="484">
                  <c:v>0.44180000000000003</c:v>
                </c:pt>
                <c:pt idx="485">
                  <c:v>0.44280000000000003</c:v>
                </c:pt>
                <c:pt idx="486">
                  <c:v>0.44379999999999997</c:v>
                </c:pt>
                <c:pt idx="487">
                  <c:v>0.44479999999999997</c:v>
                </c:pt>
                <c:pt idx="488">
                  <c:v>0.44579999999999997</c:v>
                </c:pt>
                <c:pt idx="489">
                  <c:v>0.44690000000000002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0.45100000000000001</c:v>
                </c:pt>
                <c:pt idx="494">
                  <c:v>0.45200000000000001</c:v>
                </c:pt>
                <c:pt idx="495">
                  <c:v>0.45300000000000001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0.4582</c:v>
                </c:pt>
                <c:pt idx="501">
                  <c:v>0.4592</c:v>
                </c:pt>
                <c:pt idx="502">
                  <c:v>0.4602</c:v>
                </c:pt>
                <c:pt idx="503">
                  <c:v>0.4612</c:v>
                </c:pt>
                <c:pt idx="504">
                  <c:v>0.4622</c:v>
                </c:pt>
                <c:pt idx="505">
                  <c:v>0.46339999999999998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0.47039999999999998</c:v>
                </c:pt>
                <c:pt idx="513">
                  <c:v>0.47149999999999997</c:v>
                </c:pt>
                <c:pt idx="514">
                  <c:v>0.47249999999999998</c:v>
                </c:pt>
                <c:pt idx="515">
                  <c:v>0.47349999999999998</c:v>
                </c:pt>
                <c:pt idx="516">
                  <c:v>0.47460000000000002</c:v>
                </c:pt>
                <c:pt idx="517">
                  <c:v>0.4758</c:v>
                </c:pt>
                <c:pt idx="518">
                  <c:v>0.4768</c:v>
                </c:pt>
                <c:pt idx="519">
                  <c:v>0.4778</c:v>
                </c:pt>
                <c:pt idx="520">
                  <c:v>0.4788</c:v>
                </c:pt>
                <c:pt idx="521">
                  <c:v>0.47989999999999999</c:v>
                </c:pt>
                <c:pt idx="522">
                  <c:v>0.48089999999999999</c:v>
                </c:pt>
                <c:pt idx="523">
                  <c:v>0.48209999999999997</c:v>
                </c:pt>
                <c:pt idx="524">
                  <c:v>0.48309999999999997</c:v>
                </c:pt>
                <c:pt idx="525">
                  <c:v>0.48420000000000002</c:v>
                </c:pt>
                <c:pt idx="526">
                  <c:v>0.48520000000000002</c:v>
                </c:pt>
                <c:pt idx="527">
                  <c:v>0.48620000000000002</c:v>
                </c:pt>
                <c:pt idx="528">
                  <c:v>0.48730000000000001</c:v>
                </c:pt>
                <c:pt idx="529">
                  <c:v>0.48830000000000001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0.49230000000000002</c:v>
                </c:pt>
                <c:pt idx="534">
                  <c:v>0.49330000000000002</c:v>
                </c:pt>
                <c:pt idx="535">
                  <c:v>0.49440000000000001</c:v>
                </c:pt>
                <c:pt idx="536">
                  <c:v>0.49540000000000001</c:v>
                </c:pt>
                <c:pt idx="537">
                  <c:v>0.49640000000000001</c:v>
                </c:pt>
                <c:pt idx="538">
                  <c:v>0.49740000000000001</c:v>
                </c:pt>
                <c:pt idx="539">
                  <c:v>0.4985</c:v>
                </c:pt>
                <c:pt idx="540">
                  <c:v>0.4995</c:v>
                </c:pt>
                <c:pt idx="541">
                  <c:v>0.50060000000000004</c:v>
                </c:pt>
                <c:pt idx="542">
                  <c:v>0.50160000000000005</c:v>
                </c:pt>
                <c:pt idx="543">
                  <c:v>0.50270000000000004</c:v>
                </c:pt>
                <c:pt idx="544">
                  <c:v>0.50370000000000004</c:v>
                </c:pt>
                <c:pt idx="545">
                  <c:v>0.50490000000000002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0.50890000000000002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0.51319999999999999</c:v>
                </c:pt>
                <c:pt idx="554">
                  <c:v>0.51429999999999998</c:v>
                </c:pt>
                <c:pt idx="555">
                  <c:v>0.51539999999999997</c:v>
                </c:pt>
                <c:pt idx="556">
                  <c:v>0.51639999999999997</c:v>
                </c:pt>
                <c:pt idx="557">
                  <c:v>0.51739999999999997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0.52339999999999998</c:v>
                </c:pt>
                <c:pt idx="564">
                  <c:v>0.52449999999999997</c:v>
                </c:pt>
                <c:pt idx="565">
                  <c:v>0.52549999999999997</c:v>
                </c:pt>
                <c:pt idx="566">
                  <c:v>0.52649999999999997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0.53249999999999997</c:v>
                </c:pt>
                <c:pt idx="573">
                  <c:v>0.53369999999999995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0.53969999999999996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0.54279999999999995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0.54879999999999995</c:v>
                </c:pt>
                <c:pt idx="589">
                  <c:v>0.54990000000000006</c:v>
                </c:pt>
                <c:pt idx="590">
                  <c:v>0.55100000000000005</c:v>
                </c:pt>
                <c:pt idx="591">
                  <c:v>0.55200000000000005</c:v>
                </c:pt>
                <c:pt idx="592">
                  <c:v>0.55310000000000004</c:v>
                </c:pt>
                <c:pt idx="593">
                  <c:v>0.55420000000000003</c:v>
                </c:pt>
                <c:pt idx="594">
                  <c:v>0.55520000000000003</c:v>
                </c:pt>
                <c:pt idx="595">
                  <c:v>0.55620000000000003</c:v>
                </c:pt>
                <c:pt idx="596">
                  <c:v>0.55730000000000002</c:v>
                </c:pt>
                <c:pt idx="597">
                  <c:v>0.55830000000000002</c:v>
                </c:pt>
                <c:pt idx="598">
                  <c:v>0.55930000000000002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0.56240000000000001</c:v>
                </c:pt>
                <c:pt idx="602">
                  <c:v>0.5635</c:v>
                </c:pt>
                <c:pt idx="603">
                  <c:v>0.56469999999999998</c:v>
                </c:pt>
                <c:pt idx="604">
                  <c:v>0.56579999999999997</c:v>
                </c:pt>
                <c:pt idx="605">
                  <c:v>0.56679999999999997</c:v>
                </c:pt>
                <c:pt idx="606">
                  <c:v>0.56779999999999997</c:v>
                </c:pt>
                <c:pt idx="607">
                  <c:v>0.56879999999999997</c:v>
                </c:pt>
                <c:pt idx="608">
                  <c:v>0.56989999999999996</c:v>
                </c:pt>
                <c:pt idx="609">
                  <c:v>0.57089999999999996</c:v>
                </c:pt>
                <c:pt idx="610">
                  <c:v>0.57189999999999996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0.57509999999999994</c:v>
                </c:pt>
                <c:pt idx="614">
                  <c:v>0.57609999999999995</c:v>
                </c:pt>
                <c:pt idx="615">
                  <c:v>0.57709999999999995</c:v>
                </c:pt>
                <c:pt idx="616">
                  <c:v>0.57820000000000005</c:v>
                </c:pt>
                <c:pt idx="617">
                  <c:v>0.57920000000000005</c:v>
                </c:pt>
                <c:pt idx="618">
                  <c:v>0.58030000000000004</c:v>
                </c:pt>
                <c:pt idx="619">
                  <c:v>0.58130000000000004</c:v>
                </c:pt>
                <c:pt idx="620">
                  <c:v>0.58230000000000004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0.58550000000000002</c:v>
                </c:pt>
                <c:pt idx="624">
                  <c:v>0.58650000000000002</c:v>
                </c:pt>
                <c:pt idx="625">
                  <c:v>0.58750000000000002</c:v>
                </c:pt>
                <c:pt idx="626">
                  <c:v>0.58850000000000002</c:v>
                </c:pt>
                <c:pt idx="627">
                  <c:v>0.58950000000000002</c:v>
                </c:pt>
                <c:pt idx="628">
                  <c:v>0.5907</c:v>
                </c:pt>
                <c:pt idx="629">
                  <c:v>0.5917</c:v>
                </c:pt>
                <c:pt idx="630">
                  <c:v>0.5927</c:v>
                </c:pt>
                <c:pt idx="631">
                  <c:v>0.59370000000000001</c:v>
                </c:pt>
                <c:pt idx="632">
                  <c:v>0.59489999999999998</c:v>
                </c:pt>
                <c:pt idx="633">
                  <c:v>0.59589999999999999</c:v>
                </c:pt>
                <c:pt idx="634">
                  <c:v>0.59689999999999999</c:v>
                </c:pt>
                <c:pt idx="635">
                  <c:v>0.59789999999999999</c:v>
                </c:pt>
                <c:pt idx="636">
                  <c:v>0.59889999999999999</c:v>
                </c:pt>
                <c:pt idx="637">
                  <c:v>0.59989999999999999</c:v>
                </c:pt>
                <c:pt idx="638">
                  <c:v>0.60089999999999999</c:v>
                </c:pt>
                <c:pt idx="639">
                  <c:v>0.60209999999999997</c:v>
                </c:pt>
                <c:pt idx="640">
                  <c:v>0.60309999999999997</c:v>
                </c:pt>
                <c:pt idx="641">
                  <c:v>0.60409999999999997</c:v>
                </c:pt>
                <c:pt idx="642">
                  <c:v>0.60529999999999995</c:v>
                </c:pt>
                <c:pt idx="643">
                  <c:v>0.60629999999999995</c:v>
                </c:pt>
                <c:pt idx="644">
                  <c:v>0.60729999999999995</c:v>
                </c:pt>
                <c:pt idx="645">
                  <c:v>0.60829999999999995</c:v>
                </c:pt>
                <c:pt idx="646">
                  <c:v>0.60929999999999995</c:v>
                </c:pt>
                <c:pt idx="647">
                  <c:v>0.61040000000000005</c:v>
                </c:pt>
                <c:pt idx="648">
                  <c:v>0.61140000000000005</c:v>
                </c:pt>
                <c:pt idx="649">
                  <c:v>0.61250000000000004</c:v>
                </c:pt>
                <c:pt idx="650">
                  <c:v>0.61350000000000005</c:v>
                </c:pt>
                <c:pt idx="651">
                  <c:v>0.61460000000000004</c:v>
                </c:pt>
                <c:pt idx="652">
                  <c:v>0.61560000000000004</c:v>
                </c:pt>
                <c:pt idx="653">
                  <c:v>0.61660000000000004</c:v>
                </c:pt>
                <c:pt idx="654">
                  <c:v>0.61760000000000004</c:v>
                </c:pt>
                <c:pt idx="655">
                  <c:v>0.61860000000000004</c:v>
                </c:pt>
                <c:pt idx="656">
                  <c:v>0.61980000000000002</c:v>
                </c:pt>
                <c:pt idx="657">
                  <c:v>0.62080000000000002</c:v>
                </c:pt>
                <c:pt idx="658">
                  <c:v>0.62180000000000002</c:v>
                </c:pt>
                <c:pt idx="659">
                  <c:v>0.62280000000000002</c:v>
                </c:pt>
                <c:pt idx="660">
                  <c:v>0.62380000000000002</c:v>
                </c:pt>
                <c:pt idx="661">
                  <c:v>0.62490000000000001</c:v>
                </c:pt>
                <c:pt idx="662">
                  <c:v>0.62590000000000001</c:v>
                </c:pt>
                <c:pt idx="663">
                  <c:v>0.62690000000000001</c:v>
                </c:pt>
                <c:pt idx="664">
                  <c:v>0.62790000000000001</c:v>
                </c:pt>
                <c:pt idx="665">
                  <c:v>0.62890000000000001</c:v>
                </c:pt>
                <c:pt idx="666">
                  <c:v>0.62990000000000002</c:v>
                </c:pt>
                <c:pt idx="667">
                  <c:v>0.63100000000000001</c:v>
                </c:pt>
                <c:pt idx="668">
                  <c:v>0.63200000000000001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0.6371</c:v>
                </c:pt>
                <c:pt idx="674">
                  <c:v>0.6381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0.64739999999999998</c:v>
                </c:pt>
                <c:pt idx="684">
                  <c:v>0.64839999999999998</c:v>
                </c:pt>
                <c:pt idx="685">
                  <c:v>0.64939999999999998</c:v>
                </c:pt>
                <c:pt idx="686">
                  <c:v>0.65039999999999998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0.65349999999999997</c:v>
                </c:pt>
                <c:pt idx="690">
                  <c:v>0.65449999999999997</c:v>
                </c:pt>
                <c:pt idx="691">
                  <c:v>0.65549999999999997</c:v>
                </c:pt>
                <c:pt idx="692">
                  <c:v>0.65649999999999997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0.65959999999999996</c:v>
                </c:pt>
                <c:pt idx="696">
                  <c:v>0.66059999999999997</c:v>
                </c:pt>
                <c:pt idx="697">
                  <c:v>0.66159999999999997</c:v>
                </c:pt>
                <c:pt idx="698">
                  <c:v>0.66259999999999997</c:v>
                </c:pt>
                <c:pt idx="699">
                  <c:v>0.66359999999999997</c:v>
                </c:pt>
                <c:pt idx="700">
                  <c:v>0.66469999999999996</c:v>
                </c:pt>
                <c:pt idx="701">
                  <c:v>0.66569999999999996</c:v>
                </c:pt>
                <c:pt idx="702">
                  <c:v>0.66669999999999996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0.67079999999999995</c:v>
                </c:pt>
                <c:pt idx="707">
                  <c:v>0.67179999999999995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0.67689999999999995</c:v>
                </c:pt>
                <c:pt idx="713">
                  <c:v>0.67789999999999995</c:v>
                </c:pt>
                <c:pt idx="714">
                  <c:v>0.67889999999999995</c:v>
                </c:pt>
                <c:pt idx="715">
                  <c:v>0.67989999999999995</c:v>
                </c:pt>
                <c:pt idx="716">
                  <c:v>0.68089999999999995</c:v>
                </c:pt>
                <c:pt idx="717">
                  <c:v>0.68189999999999995</c:v>
                </c:pt>
                <c:pt idx="718">
                  <c:v>0.68300000000000005</c:v>
                </c:pt>
                <c:pt idx="719">
                  <c:v>0.68400000000000005</c:v>
                </c:pt>
                <c:pt idx="720">
                  <c:v>0.68500000000000005</c:v>
                </c:pt>
                <c:pt idx="721">
                  <c:v>0.68600000000000005</c:v>
                </c:pt>
                <c:pt idx="722">
                  <c:v>0.68700000000000006</c:v>
                </c:pt>
                <c:pt idx="723">
                  <c:v>0.68840000000000001</c:v>
                </c:pt>
                <c:pt idx="724">
                  <c:v>0.68940000000000001</c:v>
                </c:pt>
                <c:pt idx="725">
                  <c:v>0.69040000000000001</c:v>
                </c:pt>
                <c:pt idx="726">
                  <c:v>0.69159999999999999</c:v>
                </c:pt>
                <c:pt idx="727">
                  <c:v>0.69259999999999999</c:v>
                </c:pt>
                <c:pt idx="728">
                  <c:v>0.69359999999999999</c:v>
                </c:pt>
                <c:pt idx="729">
                  <c:v>0.6946</c:v>
                </c:pt>
                <c:pt idx="730">
                  <c:v>0.6956</c:v>
                </c:pt>
                <c:pt idx="731">
                  <c:v>0.69669999999999999</c:v>
                </c:pt>
                <c:pt idx="732">
                  <c:v>0.69769999999999999</c:v>
                </c:pt>
                <c:pt idx="733">
                  <c:v>0.69889999999999997</c:v>
                </c:pt>
                <c:pt idx="734">
                  <c:v>0.69989999999999997</c:v>
                </c:pt>
                <c:pt idx="735">
                  <c:v>0.70109999999999995</c:v>
                </c:pt>
                <c:pt idx="736">
                  <c:v>0.70220000000000005</c:v>
                </c:pt>
                <c:pt idx="737">
                  <c:v>0.70340000000000003</c:v>
                </c:pt>
                <c:pt idx="738">
                  <c:v>0.70440000000000003</c:v>
                </c:pt>
                <c:pt idx="739">
                  <c:v>0.70550000000000002</c:v>
                </c:pt>
                <c:pt idx="740">
                  <c:v>0.70650000000000002</c:v>
                </c:pt>
                <c:pt idx="741">
                  <c:v>0.70750000000000002</c:v>
                </c:pt>
                <c:pt idx="742">
                  <c:v>0.7087</c:v>
                </c:pt>
                <c:pt idx="743">
                  <c:v>0.7097</c:v>
                </c:pt>
                <c:pt idx="744">
                  <c:v>0.7107</c:v>
                </c:pt>
                <c:pt idx="745">
                  <c:v>0.7117</c:v>
                </c:pt>
                <c:pt idx="746">
                  <c:v>0.71279999999999999</c:v>
                </c:pt>
                <c:pt idx="747">
                  <c:v>0.71379999999999999</c:v>
                </c:pt>
                <c:pt idx="748">
                  <c:v>0.71479999999999999</c:v>
                </c:pt>
                <c:pt idx="749">
                  <c:v>0.71579999999999999</c:v>
                </c:pt>
                <c:pt idx="750">
                  <c:v>0.71679999999999999</c:v>
                </c:pt>
                <c:pt idx="751">
                  <c:v>0.71799999999999997</c:v>
                </c:pt>
                <c:pt idx="752">
                  <c:v>0.71899999999999997</c:v>
                </c:pt>
                <c:pt idx="753">
                  <c:v>0.72019999999999995</c:v>
                </c:pt>
                <c:pt idx="754">
                  <c:v>0.72130000000000005</c:v>
                </c:pt>
                <c:pt idx="755">
                  <c:v>0.72230000000000005</c:v>
                </c:pt>
                <c:pt idx="756">
                  <c:v>0.72330000000000005</c:v>
                </c:pt>
                <c:pt idx="757">
                  <c:v>0.72430000000000005</c:v>
                </c:pt>
                <c:pt idx="758">
                  <c:v>0.72529999999999994</c:v>
                </c:pt>
                <c:pt idx="759">
                  <c:v>0.72640000000000005</c:v>
                </c:pt>
                <c:pt idx="760">
                  <c:v>0.72740000000000005</c:v>
                </c:pt>
                <c:pt idx="761">
                  <c:v>0.72860000000000003</c:v>
                </c:pt>
                <c:pt idx="762">
                  <c:v>0.72960000000000003</c:v>
                </c:pt>
                <c:pt idx="763">
                  <c:v>0.73060000000000003</c:v>
                </c:pt>
                <c:pt idx="764">
                  <c:v>0.73160000000000003</c:v>
                </c:pt>
                <c:pt idx="765">
                  <c:v>0.73260000000000003</c:v>
                </c:pt>
                <c:pt idx="766">
                  <c:v>0.73370000000000002</c:v>
                </c:pt>
                <c:pt idx="767">
                  <c:v>0.73470000000000002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0.73880000000000001</c:v>
                </c:pt>
                <c:pt idx="772">
                  <c:v>0.73980000000000001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0.7429</c:v>
                </c:pt>
                <c:pt idx="776">
                  <c:v>0.74390000000000001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0.748</c:v>
                </c:pt>
                <c:pt idx="781">
                  <c:v>0.749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0.75309999999999999</c:v>
                </c:pt>
                <c:pt idx="786">
                  <c:v>0.75409999999999999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0.75819999999999999</c:v>
                </c:pt>
                <c:pt idx="791">
                  <c:v>0.75919999999999999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0.76329999999999998</c:v>
                </c:pt>
                <c:pt idx="796">
                  <c:v>0.76429999999999998</c:v>
                </c:pt>
                <c:pt idx="797">
                  <c:v>0.76529999999999998</c:v>
                </c:pt>
                <c:pt idx="798">
                  <c:v>0.76649999999999996</c:v>
                </c:pt>
                <c:pt idx="799">
                  <c:v>0.76749999999999996</c:v>
                </c:pt>
                <c:pt idx="800">
                  <c:v>0.76849999999999996</c:v>
                </c:pt>
                <c:pt idx="801">
                  <c:v>0.76959999999999995</c:v>
                </c:pt>
                <c:pt idx="802">
                  <c:v>0.77080000000000004</c:v>
                </c:pt>
                <c:pt idx="803">
                  <c:v>0.77180000000000004</c:v>
                </c:pt>
                <c:pt idx="804">
                  <c:v>0.77280000000000004</c:v>
                </c:pt>
                <c:pt idx="805">
                  <c:v>0.77380000000000004</c:v>
                </c:pt>
                <c:pt idx="806">
                  <c:v>0.77490000000000003</c:v>
                </c:pt>
                <c:pt idx="807">
                  <c:v>0.77590000000000003</c:v>
                </c:pt>
                <c:pt idx="808">
                  <c:v>0.77710000000000001</c:v>
                </c:pt>
                <c:pt idx="809">
                  <c:v>0.77810000000000001</c:v>
                </c:pt>
                <c:pt idx="810">
                  <c:v>0.77910000000000001</c:v>
                </c:pt>
                <c:pt idx="811">
                  <c:v>0.78010000000000002</c:v>
                </c:pt>
                <c:pt idx="812">
                  <c:v>0.78120000000000001</c:v>
                </c:pt>
                <c:pt idx="813">
                  <c:v>0.78220000000000001</c:v>
                </c:pt>
                <c:pt idx="814">
                  <c:v>0.78320000000000001</c:v>
                </c:pt>
                <c:pt idx="815">
                  <c:v>0.78420000000000001</c:v>
                </c:pt>
                <c:pt idx="816">
                  <c:v>0.78539999999999999</c:v>
                </c:pt>
                <c:pt idx="817">
                  <c:v>0.78649999999999998</c:v>
                </c:pt>
                <c:pt idx="818">
                  <c:v>0.78749999999999998</c:v>
                </c:pt>
                <c:pt idx="819">
                  <c:v>0.78849999999999998</c:v>
                </c:pt>
                <c:pt idx="820">
                  <c:v>0.78949999999999998</c:v>
                </c:pt>
                <c:pt idx="821">
                  <c:v>0.79049999999999998</c:v>
                </c:pt>
                <c:pt idx="822">
                  <c:v>0.79159999999999997</c:v>
                </c:pt>
                <c:pt idx="823">
                  <c:v>0.79259999999999997</c:v>
                </c:pt>
                <c:pt idx="824">
                  <c:v>0.79359999999999997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0.79669999999999996</c:v>
                </c:pt>
                <c:pt idx="828">
                  <c:v>0.79769999999999996</c:v>
                </c:pt>
                <c:pt idx="829">
                  <c:v>0.79869999999999997</c:v>
                </c:pt>
                <c:pt idx="830">
                  <c:v>0.79969999999999997</c:v>
                </c:pt>
                <c:pt idx="831">
                  <c:v>0.80079999999999996</c:v>
                </c:pt>
                <c:pt idx="832">
                  <c:v>0.80179999999999996</c:v>
                </c:pt>
                <c:pt idx="833">
                  <c:v>0.80279999999999996</c:v>
                </c:pt>
                <c:pt idx="834">
                  <c:v>0.80400000000000005</c:v>
                </c:pt>
                <c:pt idx="835">
                  <c:v>0.80500000000000005</c:v>
                </c:pt>
                <c:pt idx="836">
                  <c:v>0.80610000000000004</c:v>
                </c:pt>
                <c:pt idx="837">
                  <c:v>0.80710000000000004</c:v>
                </c:pt>
                <c:pt idx="838">
                  <c:v>0.80810000000000004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0.81120000000000003</c:v>
                </c:pt>
                <c:pt idx="842">
                  <c:v>0.81220000000000003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0.81530000000000002</c:v>
                </c:pt>
                <c:pt idx="846">
                  <c:v>0.81630000000000003</c:v>
                </c:pt>
                <c:pt idx="847">
                  <c:v>0.81730000000000003</c:v>
                </c:pt>
                <c:pt idx="848">
                  <c:v>0.81830000000000003</c:v>
                </c:pt>
                <c:pt idx="849">
                  <c:v>0.81930000000000003</c:v>
                </c:pt>
                <c:pt idx="850">
                  <c:v>0.82040000000000002</c:v>
                </c:pt>
                <c:pt idx="851">
                  <c:v>0.82140000000000002</c:v>
                </c:pt>
                <c:pt idx="852">
                  <c:v>0.82240000000000002</c:v>
                </c:pt>
                <c:pt idx="853">
                  <c:v>0.82340000000000002</c:v>
                </c:pt>
                <c:pt idx="854">
                  <c:v>0.82450000000000001</c:v>
                </c:pt>
                <c:pt idx="855">
                  <c:v>0.82550000000000001</c:v>
                </c:pt>
                <c:pt idx="856">
                  <c:v>0.82650000000000001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0.82979999999999998</c:v>
                </c:pt>
                <c:pt idx="860">
                  <c:v>0.83079999999999998</c:v>
                </c:pt>
                <c:pt idx="861">
                  <c:v>0.83179999999999998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0.83489999999999998</c:v>
                </c:pt>
                <c:pt idx="865">
                  <c:v>0.83589999999999998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'NEMI space_charge'!$F$3:$F$870</c:f>
              <c:numCache>
                <c:formatCode>0.00E+00</c:formatCode>
                <c:ptCount val="868"/>
                <c:pt idx="0">
                  <c:v>4.0540000000000002E-7</c:v>
                </c:pt>
                <c:pt idx="1">
                  <c:v>4.2570000000000001E-7</c:v>
                </c:pt>
                <c:pt idx="2">
                  <c:v>4.4620000000000001E-7</c:v>
                </c:pt>
                <c:pt idx="3">
                  <c:v>4.6629999999999999E-7</c:v>
                </c:pt>
                <c:pt idx="4">
                  <c:v>4.8640000000000001E-7</c:v>
                </c:pt>
                <c:pt idx="5">
                  <c:v>5.0689999999999997E-7</c:v>
                </c:pt>
                <c:pt idx="6">
                  <c:v>5.2679999999999998E-7</c:v>
                </c:pt>
                <c:pt idx="7">
                  <c:v>5.4690000000000001E-7</c:v>
                </c:pt>
                <c:pt idx="8">
                  <c:v>5.6619999999999997E-7</c:v>
                </c:pt>
                <c:pt idx="9">
                  <c:v>5.8419999999999995E-7</c:v>
                </c:pt>
                <c:pt idx="10">
                  <c:v>6.032E-7</c:v>
                </c:pt>
                <c:pt idx="11">
                  <c:v>6.2170000000000001E-7</c:v>
                </c:pt>
                <c:pt idx="12">
                  <c:v>6.3890000000000004E-7</c:v>
                </c:pt>
                <c:pt idx="13">
                  <c:v>6.5659999999999999E-7</c:v>
                </c:pt>
                <c:pt idx="14">
                  <c:v>6.7400000000000003E-7</c:v>
                </c:pt>
                <c:pt idx="15">
                  <c:v>6.8999999999999996E-7</c:v>
                </c:pt>
                <c:pt idx="16">
                  <c:v>7.061E-7</c:v>
                </c:pt>
                <c:pt idx="17">
                  <c:v>7.2089999999999995E-7</c:v>
                </c:pt>
                <c:pt idx="18">
                  <c:v>7.356E-7</c:v>
                </c:pt>
                <c:pt idx="19">
                  <c:v>7.4990000000000001E-7</c:v>
                </c:pt>
                <c:pt idx="20">
                  <c:v>7.638E-7</c:v>
                </c:pt>
                <c:pt idx="21">
                  <c:v>7.7690000000000003E-7</c:v>
                </c:pt>
                <c:pt idx="22">
                  <c:v>7.8960000000000003E-7</c:v>
                </c:pt>
                <c:pt idx="23">
                  <c:v>8.0220000000000002E-7</c:v>
                </c:pt>
                <c:pt idx="24">
                  <c:v>8.1249999999999995E-7</c:v>
                </c:pt>
                <c:pt idx="25">
                  <c:v>8.2230000000000005E-7</c:v>
                </c:pt>
                <c:pt idx="26">
                  <c:v>8.315E-7</c:v>
                </c:pt>
                <c:pt idx="27">
                  <c:v>8.4089999999999997E-7</c:v>
                </c:pt>
                <c:pt idx="28">
                  <c:v>8.4870000000000002E-7</c:v>
                </c:pt>
                <c:pt idx="29">
                  <c:v>8.5700000000000001E-7</c:v>
                </c:pt>
                <c:pt idx="30">
                  <c:v>8.6560000000000002E-7</c:v>
                </c:pt>
                <c:pt idx="31">
                  <c:v>8.7199999999999997E-7</c:v>
                </c:pt>
                <c:pt idx="32">
                  <c:v>8.7729999999999995E-7</c:v>
                </c:pt>
                <c:pt idx="33">
                  <c:v>8.8199999999999998E-7</c:v>
                </c:pt>
                <c:pt idx="34">
                  <c:v>8.8670000000000002E-7</c:v>
                </c:pt>
                <c:pt idx="35">
                  <c:v>8.9199999999999999E-7</c:v>
                </c:pt>
                <c:pt idx="36">
                  <c:v>8.9579999999999996E-7</c:v>
                </c:pt>
                <c:pt idx="37">
                  <c:v>8.9899999999999999E-7</c:v>
                </c:pt>
                <c:pt idx="38">
                  <c:v>9.0070000000000001E-7</c:v>
                </c:pt>
                <c:pt idx="39">
                  <c:v>9.0370000000000003E-7</c:v>
                </c:pt>
                <c:pt idx="40">
                  <c:v>9.0589999999999998E-7</c:v>
                </c:pt>
                <c:pt idx="41">
                  <c:v>9.0609999999999999E-7</c:v>
                </c:pt>
                <c:pt idx="42">
                  <c:v>9.0879999999999999E-7</c:v>
                </c:pt>
                <c:pt idx="43">
                  <c:v>9.1119999999999995E-7</c:v>
                </c:pt>
                <c:pt idx="44">
                  <c:v>9.1210000000000002E-7</c:v>
                </c:pt>
                <c:pt idx="45">
                  <c:v>9.1210000000000002E-7</c:v>
                </c:pt>
                <c:pt idx="46">
                  <c:v>9.1240000000000004E-7</c:v>
                </c:pt>
                <c:pt idx="47">
                  <c:v>9.1409999999999996E-7</c:v>
                </c:pt>
                <c:pt idx="48">
                  <c:v>9.1399999999999995E-7</c:v>
                </c:pt>
                <c:pt idx="49">
                  <c:v>9.1549999999999996E-7</c:v>
                </c:pt>
                <c:pt idx="50">
                  <c:v>9.1569999999999997E-7</c:v>
                </c:pt>
                <c:pt idx="51">
                  <c:v>9.1510000000000003E-7</c:v>
                </c:pt>
                <c:pt idx="52">
                  <c:v>9.1409999999999996E-7</c:v>
                </c:pt>
                <c:pt idx="53">
                  <c:v>9.1360000000000003E-7</c:v>
                </c:pt>
                <c:pt idx="54">
                  <c:v>9.1169999999999999E-7</c:v>
                </c:pt>
                <c:pt idx="55">
                  <c:v>9.0999999999999997E-7</c:v>
                </c:pt>
                <c:pt idx="56">
                  <c:v>9.0749999999999999E-7</c:v>
                </c:pt>
                <c:pt idx="57">
                  <c:v>9.0650000000000002E-7</c:v>
                </c:pt>
                <c:pt idx="58">
                  <c:v>9.048E-7</c:v>
                </c:pt>
                <c:pt idx="59">
                  <c:v>9.0289999999999997E-7</c:v>
                </c:pt>
                <c:pt idx="60">
                  <c:v>9.0129999999999995E-7</c:v>
                </c:pt>
                <c:pt idx="61">
                  <c:v>8.9930000000000001E-7</c:v>
                </c:pt>
                <c:pt idx="62">
                  <c:v>8.9690000000000004E-7</c:v>
                </c:pt>
                <c:pt idx="63">
                  <c:v>8.9569999999999995E-7</c:v>
                </c:pt>
                <c:pt idx="64">
                  <c:v>8.9510000000000001E-7</c:v>
                </c:pt>
                <c:pt idx="65">
                  <c:v>8.9380000000000002E-7</c:v>
                </c:pt>
                <c:pt idx="66">
                  <c:v>8.9230000000000002E-7</c:v>
                </c:pt>
                <c:pt idx="67">
                  <c:v>8.9059999999999999E-7</c:v>
                </c:pt>
                <c:pt idx="68">
                  <c:v>8.8769999999999999E-7</c:v>
                </c:pt>
                <c:pt idx="69">
                  <c:v>8.8430000000000005E-7</c:v>
                </c:pt>
                <c:pt idx="70">
                  <c:v>8.8209999999999999E-7</c:v>
                </c:pt>
                <c:pt idx="71">
                  <c:v>8.7840000000000003E-7</c:v>
                </c:pt>
                <c:pt idx="72">
                  <c:v>8.7039999999999996E-7</c:v>
                </c:pt>
                <c:pt idx="73">
                  <c:v>8.6680000000000001E-7</c:v>
                </c:pt>
                <c:pt idx="74">
                  <c:v>8.6410000000000002E-7</c:v>
                </c:pt>
                <c:pt idx="75">
                  <c:v>8.5949999999999999E-7</c:v>
                </c:pt>
                <c:pt idx="76">
                  <c:v>8.5610000000000005E-7</c:v>
                </c:pt>
                <c:pt idx="77">
                  <c:v>8.5140000000000001E-7</c:v>
                </c:pt>
                <c:pt idx="78">
                  <c:v>8.4740000000000003E-7</c:v>
                </c:pt>
                <c:pt idx="79">
                  <c:v>8.4310000000000003E-7</c:v>
                </c:pt>
                <c:pt idx="80">
                  <c:v>8.3910000000000004E-7</c:v>
                </c:pt>
                <c:pt idx="81">
                  <c:v>8.3310000000000002E-7</c:v>
                </c:pt>
                <c:pt idx="82">
                  <c:v>8.2569999999999999E-7</c:v>
                </c:pt>
                <c:pt idx="83">
                  <c:v>8.2040000000000001E-7</c:v>
                </c:pt>
                <c:pt idx="84">
                  <c:v>8.1399999999999996E-7</c:v>
                </c:pt>
                <c:pt idx="85">
                  <c:v>8.0680000000000005E-7</c:v>
                </c:pt>
                <c:pt idx="86">
                  <c:v>8.0019999999999998E-7</c:v>
                </c:pt>
                <c:pt idx="87">
                  <c:v>7.9279999999999995E-7</c:v>
                </c:pt>
                <c:pt idx="88">
                  <c:v>7.8520000000000002E-7</c:v>
                </c:pt>
                <c:pt idx="89">
                  <c:v>7.779E-7</c:v>
                </c:pt>
                <c:pt idx="90">
                  <c:v>7.7179999999999996E-7</c:v>
                </c:pt>
                <c:pt idx="91">
                  <c:v>7.6509999999999999E-7</c:v>
                </c:pt>
                <c:pt idx="92">
                  <c:v>7.5870000000000004E-7</c:v>
                </c:pt>
                <c:pt idx="93">
                  <c:v>7.5310000000000004E-7</c:v>
                </c:pt>
                <c:pt idx="94">
                  <c:v>7.4760000000000005E-7</c:v>
                </c:pt>
                <c:pt idx="95">
                  <c:v>7.4209999999999995E-7</c:v>
                </c:pt>
                <c:pt idx="96">
                  <c:v>7.3669999999999997E-7</c:v>
                </c:pt>
                <c:pt idx="97">
                  <c:v>7.3200000000000004E-7</c:v>
                </c:pt>
                <c:pt idx="98">
                  <c:v>7.272E-7</c:v>
                </c:pt>
                <c:pt idx="99">
                  <c:v>7.2089999999999995E-7</c:v>
                </c:pt>
                <c:pt idx="100">
                  <c:v>7.1569999999999998E-7</c:v>
                </c:pt>
                <c:pt idx="101">
                  <c:v>7.1050000000000002E-7</c:v>
                </c:pt>
                <c:pt idx="102">
                  <c:v>7.0620000000000001E-7</c:v>
                </c:pt>
                <c:pt idx="103">
                  <c:v>7.0200000000000001E-7</c:v>
                </c:pt>
                <c:pt idx="104">
                  <c:v>6.9810000000000004E-7</c:v>
                </c:pt>
                <c:pt idx="105">
                  <c:v>6.9439999999999997E-7</c:v>
                </c:pt>
                <c:pt idx="106">
                  <c:v>6.905E-7</c:v>
                </c:pt>
                <c:pt idx="107">
                  <c:v>6.8719999999999996E-7</c:v>
                </c:pt>
                <c:pt idx="108">
                  <c:v>6.835E-7</c:v>
                </c:pt>
                <c:pt idx="109">
                  <c:v>6.8029999999999997E-7</c:v>
                </c:pt>
                <c:pt idx="110">
                  <c:v>6.7700000000000004E-7</c:v>
                </c:pt>
                <c:pt idx="111">
                  <c:v>6.7280000000000004E-7</c:v>
                </c:pt>
                <c:pt idx="112">
                  <c:v>6.6899999999999997E-7</c:v>
                </c:pt>
                <c:pt idx="113">
                  <c:v>6.6570000000000004E-7</c:v>
                </c:pt>
                <c:pt idx="114">
                  <c:v>6.6179999999999996E-7</c:v>
                </c:pt>
                <c:pt idx="115">
                  <c:v>6.5659999999999999E-7</c:v>
                </c:pt>
                <c:pt idx="116">
                  <c:v>6.5410000000000001E-7</c:v>
                </c:pt>
                <c:pt idx="117">
                  <c:v>6.5219999999999998E-7</c:v>
                </c:pt>
                <c:pt idx="118">
                  <c:v>6.4899999999999995E-7</c:v>
                </c:pt>
                <c:pt idx="119">
                  <c:v>6.4679999999999999E-7</c:v>
                </c:pt>
                <c:pt idx="120">
                  <c:v>6.4450000000000003E-7</c:v>
                </c:pt>
                <c:pt idx="121">
                  <c:v>6.4219999999999997E-7</c:v>
                </c:pt>
                <c:pt idx="122">
                  <c:v>6.4059999999999995E-7</c:v>
                </c:pt>
                <c:pt idx="123">
                  <c:v>6.3489999999999995E-7</c:v>
                </c:pt>
                <c:pt idx="124">
                  <c:v>6.3349999999999995E-7</c:v>
                </c:pt>
                <c:pt idx="125">
                  <c:v>6.3209999999999995E-7</c:v>
                </c:pt>
                <c:pt idx="126">
                  <c:v>6.3079999999999996E-7</c:v>
                </c:pt>
                <c:pt idx="127">
                  <c:v>6.2920000000000005E-7</c:v>
                </c:pt>
                <c:pt idx="128">
                  <c:v>6.2780000000000005E-7</c:v>
                </c:pt>
                <c:pt idx="129">
                  <c:v>6.2640000000000005E-7</c:v>
                </c:pt>
                <c:pt idx="130">
                  <c:v>6.2399999999999998E-7</c:v>
                </c:pt>
                <c:pt idx="131">
                  <c:v>6.2249999999999997E-7</c:v>
                </c:pt>
                <c:pt idx="132">
                  <c:v>6.2079999999999995E-7</c:v>
                </c:pt>
                <c:pt idx="133">
                  <c:v>6.1839999999999998E-7</c:v>
                </c:pt>
                <c:pt idx="134">
                  <c:v>6.1740000000000001E-7</c:v>
                </c:pt>
                <c:pt idx="135">
                  <c:v>6.1519999999999995E-7</c:v>
                </c:pt>
                <c:pt idx="136">
                  <c:v>6.1409999999999997E-7</c:v>
                </c:pt>
                <c:pt idx="137">
                  <c:v>6.1330000000000002E-7</c:v>
                </c:pt>
                <c:pt idx="138">
                  <c:v>6.1210000000000003E-7</c:v>
                </c:pt>
                <c:pt idx="139">
                  <c:v>6.0910000000000002E-7</c:v>
                </c:pt>
                <c:pt idx="140">
                  <c:v>6.0630000000000002E-7</c:v>
                </c:pt>
                <c:pt idx="141">
                  <c:v>6.0529999999999995E-7</c:v>
                </c:pt>
                <c:pt idx="142">
                  <c:v>6.0449999999999999E-7</c:v>
                </c:pt>
                <c:pt idx="143">
                  <c:v>6.0409999999999996E-7</c:v>
                </c:pt>
                <c:pt idx="144">
                  <c:v>6.0360000000000003E-7</c:v>
                </c:pt>
                <c:pt idx="145">
                  <c:v>6.0220000000000003E-7</c:v>
                </c:pt>
                <c:pt idx="146">
                  <c:v>6.0169999999999999E-7</c:v>
                </c:pt>
                <c:pt idx="147">
                  <c:v>6.0129999999999996E-7</c:v>
                </c:pt>
                <c:pt idx="148">
                  <c:v>6.0080000000000003E-7</c:v>
                </c:pt>
                <c:pt idx="149">
                  <c:v>6.0060000000000002E-7</c:v>
                </c:pt>
                <c:pt idx="150">
                  <c:v>6.0009999999999998E-7</c:v>
                </c:pt>
                <c:pt idx="151">
                  <c:v>5.9950000000000004E-7</c:v>
                </c:pt>
                <c:pt idx="152">
                  <c:v>5.9930000000000003E-7</c:v>
                </c:pt>
                <c:pt idx="153">
                  <c:v>5.99E-7</c:v>
                </c:pt>
                <c:pt idx="154">
                  <c:v>5.9689999999999995E-7</c:v>
                </c:pt>
                <c:pt idx="155">
                  <c:v>5.9670000000000004E-7</c:v>
                </c:pt>
                <c:pt idx="156">
                  <c:v>5.9569999999999997E-7</c:v>
                </c:pt>
                <c:pt idx="157">
                  <c:v>5.9510000000000003E-7</c:v>
                </c:pt>
                <c:pt idx="158">
                  <c:v>5.9500000000000002E-7</c:v>
                </c:pt>
                <c:pt idx="159">
                  <c:v>5.9380000000000004E-7</c:v>
                </c:pt>
                <c:pt idx="160">
                  <c:v>5.9350000000000001E-7</c:v>
                </c:pt>
                <c:pt idx="161">
                  <c:v>5.9350000000000001E-7</c:v>
                </c:pt>
                <c:pt idx="162">
                  <c:v>5.9210000000000001E-7</c:v>
                </c:pt>
                <c:pt idx="163">
                  <c:v>5.9220000000000002E-7</c:v>
                </c:pt>
                <c:pt idx="164">
                  <c:v>5.9230000000000003E-7</c:v>
                </c:pt>
                <c:pt idx="165">
                  <c:v>5.8970000000000005E-7</c:v>
                </c:pt>
                <c:pt idx="166">
                  <c:v>5.8970000000000005E-7</c:v>
                </c:pt>
                <c:pt idx="167">
                  <c:v>5.8869999999999997E-7</c:v>
                </c:pt>
                <c:pt idx="168">
                  <c:v>5.8889999999999999E-7</c:v>
                </c:pt>
                <c:pt idx="169">
                  <c:v>5.8889999999999999E-7</c:v>
                </c:pt>
                <c:pt idx="170">
                  <c:v>5.891E-7</c:v>
                </c:pt>
                <c:pt idx="171">
                  <c:v>5.8920000000000001E-7</c:v>
                </c:pt>
                <c:pt idx="172">
                  <c:v>5.8830000000000005E-7</c:v>
                </c:pt>
                <c:pt idx="173">
                  <c:v>5.877E-7</c:v>
                </c:pt>
                <c:pt idx="174">
                  <c:v>5.8650000000000002E-7</c:v>
                </c:pt>
                <c:pt idx="175">
                  <c:v>5.8670000000000003E-7</c:v>
                </c:pt>
                <c:pt idx="176">
                  <c:v>5.8520000000000003E-7</c:v>
                </c:pt>
                <c:pt idx="177">
                  <c:v>5.8540000000000004E-7</c:v>
                </c:pt>
                <c:pt idx="178">
                  <c:v>5.8559999999999995E-7</c:v>
                </c:pt>
                <c:pt idx="179">
                  <c:v>5.8530000000000003E-7</c:v>
                </c:pt>
                <c:pt idx="180">
                  <c:v>5.8559999999999995E-7</c:v>
                </c:pt>
                <c:pt idx="181">
                  <c:v>5.8589999999999997E-7</c:v>
                </c:pt>
                <c:pt idx="182">
                  <c:v>5.8449999999999997E-7</c:v>
                </c:pt>
                <c:pt idx="183">
                  <c:v>5.8449999999999997E-7</c:v>
                </c:pt>
                <c:pt idx="184">
                  <c:v>5.821E-7</c:v>
                </c:pt>
                <c:pt idx="185">
                  <c:v>5.8230000000000002E-7</c:v>
                </c:pt>
                <c:pt idx="186">
                  <c:v>5.8240000000000003E-7</c:v>
                </c:pt>
                <c:pt idx="187">
                  <c:v>5.8270000000000005E-7</c:v>
                </c:pt>
                <c:pt idx="188">
                  <c:v>5.8289999999999996E-7</c:v>
                </c:pt>
                <c:pt idx="189">
                  <c:v>5.8159999999999997E-7</c:v>
                </c:pt>
                <c:pt idx="190">
                  <c:v>5.82E-7</c:v>
                </c:pt>
                <c:pt idx="191">
                  <c:v>5.8169999999999997E-7</c:v>
                </c:pt>
                <c:pt idx="192">
                  <c:v>5.8189999999999999E-7</c:v>
                </c:pt>
                <c:pt idx="193">
                  <c:v>5.821E-7</c:v>
                </c:pt>
                <c:pt idx="194">
                  <c:v>5.8230000000000002E-7</c:v>
                </c:pt>
                <c:pt idx="195">
                  <c:v>5.8220000000000001E-7</c:v>
                </c:pt>
                <c:pt idx="196">
                  <c:v>5.8250000000000003E-7</c:v>
                </c:pt>
                <c:pt idx="197">
                  <c:v>5.8270000000000005E-7</c:v>
                </c:pt>
                <c:pt idx="198">
                  <c:v>5.8289999999999996E-7</c:v>
                </c:pt>
                <c:pt idx="199">
                  <c:v>5.8309999999999997E-7</c:v>
                </c:pt>
                <c:pt idx="200">
                  <c:v>5.8319999999999998E-7</c:v>
                </c:pt>
                <c:pt idx="201">
                  <c:v>5.8360000000000001E-7</c:v>
                </c:pt>
                <c:pt idx="202">
                  <c:v>5.8380000000000003E-7</c:v>
                </c:pt>
                <c:pt idx="203">
                  <c:v>5.8400000000000004E-7</c:v>
                </c:pt>
                <c:pt idx="204">
                  <c:v>5.8429999999999996E-7</c:v>
                </c:pt>
                <c:pt idx="205">
                  <c:v>5.8449999999999997E-7</c:v>
                </c:pt>
                <c:pt idx="206">
                  <c:v>5.848E-7</c:v>
                </c:pt>
                <c:pt idx="207">
                  <c:v>5.8500000000000001E-7</c:v>
                </c:pt>
                <c:pt idx="208">
                  <c:v>5.8530000000000003E-7</c:v>
                </c:pt>
                <c:pt idx="209">
                  <c:v>5.8559999999999995E-7</c:v>
                </c:pt>
                <c:pt idx="210">
                  <c:v>5.8550000000000005E-7</c:v>
                </c:pt>
                <c:pt idx="211">
                  <c:v>5.8559999999999995E-7</c:v>
                </c:pt>
                <c:pt idx="212">
                  <c:v>5.8550000000000005E-7</c:v>
                </c:pt>
                <c:pt idx="213">
                  <c:v>5.8459999999999998E-7</c:v>
                </c:pt>
                <c:pt idx="214">
                  <c:v>5.834E-7</c:v>
                </c:pt>
                <c:pt idx="215">
                  <c:v>5.8370000000000002E-7</c:v>
                </c:pt>
                <c:pt idx="216">
                  <c:v>5.8410000000000005E-7</c:v>
                </c:pt>
                <c:pt idx="217">
                  <c:v>5.8449999999999997E-7</c:v>
                </c:pt>
                <c:pt idx="218">
                  <c:v>5.8469999999999999E-7</c:v>
                </c:pt>
                <c:pt idx="219">
                  <c:v>5.8500000000000001E-7</c:v>
                </c:pt>
                <c:pt idx="220">
                  <c:v>5.8540000000000004E-7</c:v>
                </c:pt>
                <c:pt idx="221">
                  <c:v>5.8550000000000005E-7</c:v>
                </c:pt>
                <c:pt idx="222">
                  <c:v>5.8579999999999996E-7</c:v>
                </c:pt>
                <c:pt idx="223">
                  <c:v>5.8579999999999996E-7</c:v>
                </c:pt>
                <c:pt idx="224">
                  <c:v>5.8609999999999999E-7</c:v>
                </c:pt>
                <c:pt idx="225">
                  <c:v>5.8660000000000002E-7</c:v>
                </c:pt>
                <c:pt idx="226">
                  <c:v>5.8690000000000005E-7</c:v>
                </c:pt>
                <c:pt idx="227">
                  <c:v>5.8719999999999996E-7</c:v>
                </c:pt>
                <c:pt idx="228">
                  <c:v>5.8749999999999999E-7</c:v>
                </c:pt>
                <c:pt idx="229">
                  <c:v>5.8780000000000001E-7</c:v>
                </c:pt>
                <c:pt idx="230">
                  <c:v>5.8810000000000003E-7</c:v>
                </c:pt>
                <c:pt idx="231">
                  <c:v>5.8810000000000003E-7</c:v>
                </c:pt>
                <c:pt idx="232">
                  <c:v>5.8839999999999995E-7</c:v>
                </c:pt>
                <c:pt idx="233">
                  <c:v>5.8869999999999997E-7</c:v>
                </c:pt>
                <c:pt idx="234">
                  <c:v>5.8899999999999999E-7</c:v>
                </c:pt>
                <c:pt idx="235">
                  <c:v>5.8930000000000002E-7</c:v>
                </c:pt>
                <c:pt idx="236">
                  <c:v>5.8950000000000003E-7</c:v>
                </c:pt>
                <c:pt idx="237">
                  <c:v>5.8999999999999996E-7</c:v>
                </c:pt>
                <c:pt idx="238">
                  <c:v>5.8979999999999995E-7</c:v>
                </c:pt>
                <c:pt idx="239">
                  <c:v>5.9019999999999998E-7</c:v>
                </c:pt>
                <c:pt idx="240">
                  <c:v>5.905E-7</c:v>
                </c:pt>
                <c:pt idx="241">
                  <c:v>5.9090000000000003E-7</c:v>
                </c:pt>
                <c:pt idx="242">
                  <c:v>5.9110000000000005E-7</c:v>
                </c:pt>
                <c:pt idx="243">
                  <c:v>5.9149999999999997E-7</c:v>
                </c:pt>
                <c:pt idx="244">
                  <c:v>5.9200000000000001E-7</c:v>
                </c:pt>
                <c:pt idx="245">
                  <c:v>5.9149999999999997E-7</c:v>
                </c:pt>
                <c:pt idx="246">
                  <c:v>5.9200000000000001E-7</c:v>
                </c:pt>
                <c:pt idx="247">
                  <c:v>5.9250000000000004E-7</c:v>
                </c:pt>
                <c:pt idx="248">
                  <c:v>5.9299999999999998E-7</c:v>
                </c:pt>
                <c:pt idx="249">
                  <c:v>5.9309999999999998E-7</c:v>
                </c:pt>
                <c:pt idx="250">
                  <c:v>5.9360000000000002E-7</c:v>
                </c:pt>
                <c:pt idx="251">
                  <c:v>5.9409999999999995E-7</c:v>
                </c:pt>
                <c:pt idx="252">
                  <c:v>5.947E-7</c:v>
                </c:pt>
                <c:pt idx="253">
                  <c:v>5.9520000000000004E-7</c:v>
                </c:pt>
                <c:pt idx="254">
                  <c:v>5.9569999999999997E-7</c:v>
                </c:pt>
                <c:pt idx="255">
                  <c:v>5.962E-7</c:v>
                </c:pt>
                <c:pt idx="256">
                  <c:v>5.9670000000000004E-7</c:v>
                </c:pt>
                <c:pt idx="257">
                  <c:v>5.9729999999999998E-7</c:v>
                </c:pt>
                <c:pt idx="258">
                  <c:v>5.9780000000000002E-7</c:v>
                </c:pt>
                <c:pt idx="259">
                  <c:v>5.9829999999999995E-7</c:v>
                </c:pt>
                <c:pt idx="260">
                  <c:v>5.989E-7</c:v>
                </c:pt>
                <c:pt idx="261">
                  <c:v>5.9940000000000003E-7</c:v>
                </c:pt>
                <c:pt idx="262">
                  <c:v>5.9999999999999997E-7</c:v>
                </c:pt>
                <c:pt idx="263">
                  <c:v>6.0060000000000002E-7</c:v>
                </c:pt>
                <c:pt idx="264">
                  <c:v>6.003E-7</c:v>
                </c:pt>
                <c:pt idx="265">
                  <c:v>6.0090000000000004E-7</c:v>
                </c:pt>
                <c:pt idx="266">
                  <c:v>6.0159999999999999E-7</c:v>
                </c:pt>
                <c:pt idx="267">
                  <c:v>6.0210000000000002E-7</c:v>
                </c:pt>
                <c:pt idx="268">
                  <c:v>6.0279999999999997E-7</c:v>
                </c:pt>
                <c:pt idx="269">
                  <c:v>6.0350000000000002E-7</c:v>
                </c:pt>
                <c:pt idx="270">
                  <c:v>6.0350000000000002E-7</c:v>
                </c:pt>
                <c:pt idx="271">
                  <c:v>6.0429999999999998E-7</c:v>
                </c:pt>
                <c:pt idx="272">
                  <c:v>6.0500000000000003E-7</c:v>
                </c:pt>
                <c:pt idx="273">
                  <c:v>6.0569999999999998E-7</c:v>
                </c:pt>
                <c:pt idx="274">
                  <c:v>6.0650000000000004E-7</c:v>
                </c:pt>
                <c:pt idx="275">
                  <c:v>6.0630000000000002E-7</c:v>
                </c:pt>
                <c:pt idx="276">
                  <c:v>6.0709999999999998E-7</c:v>
                </c:pt>
                <c:pt idx="277">
                  <c:v>6.0610000000000001E-7</c:v>
                </c:pt>
                <c:pt idx="278">
                  <c:v>6.0689999999999996E-7</c:v>
                </c:pt>
                <c:pt idx="279">
                  <c:v>6.0760000000000001E-7</c:v>
                </c:pt>
                <c:pt idx="280">
                  <c:v>6.0839999999999997E-7</c:v>
                </c:pt>
                <c:pt idx="281">
                  <c:v>6.0910000000000002E-7</c:v>
                </c:pt>
                <c:pt idx="282">
                  <c:v>6.0989999999999998E-7</c:v>
                </c:pt>
                <c:pt idx="283">
                  <c:v>6.1060000000000003E-7</c:v>
                </c:pt>
                <c:pt idx="284">
                  <c:v>6.1119999999999997E-7</c:v>
                </c:pt>
                <c:pt idx="285">
                  <c:v>6.1190000000000002E-7</c:v>
                </c:pt>
                <c:pt idx="286">
                  <c:v>6.1249999999999996E-7</c:v>
                </c:pt>
                <c:pt idx="287">
                  <c:v>6.131E-7</c:v>
                </c:pt>
                <c:pt idx="288">
                  <c:v>6.1370000000000005E-7</c:v>
                </c:pt>
                <c:pt idx="289">
                  <c:v>6.144E-7</c:v>
                </c:pt>
                <c:pt idx="290">
                  <c:v>6.1490000000000003E-7</c:v>
                </c:pt>
                <c:pt idx="291">
                  <c:v>6.1559999999999998E-7</c:v>
                </c:pt>
                <c:pt idx="292">
                  <c:v>6.1610000000000002E-7</c:v>
                </c:pt>
                <c:pt idx="293">
                  <c:v>6.1669999999999996E-7</c:v>
                </c:pt>
                <c:pt idx="294">
                  <c:v>6.1719999999999999E-7</c:v>
                </c:pt>
                <c:pt idx="295">
                  <c:v>6.173E-7</c:v>
                </c:pt>
                <c:pt idx="296">
                  <c:v>6.1780000000000004E-7</c:v>
                </c:pt>
                <c:pt idx="297">
                  <c:v>6.1829999999999997E-7</c:v>
                </c:pt>
                <c:pt idx="298">
                  <c:v>6.1880000000000001E-7</c:v>
                </c:pt>
                <c:pt idx="299">
                  <c:v>6.187E-7</c:v>
                </c:pt>
                <c:pt idx="300">
                  <c:v>6.1910000000000003E-7</c:v>
                </c:pt>
                <c:pt idx="301">
                  <c:v>6.1910000000000003E-7</c:v>
                </c:pt>
                <c:pt idx="302">
                  <c:v>6.1930000000000005E-7</c:v>
                </c:pt>
                <c:pt idx="303">
                  <c:v>6.1959999999999996E-7</c:v>
                </c:pt>
                <c:pt idx="304">
                  <c:v>6.201E-7</c:v>
                </c:pt>
                <c:pt idx="305">
                  <c:v>6.2020000000000001E-7</c:v>
                </c:pt>
                <c:pt idx="306">
                  <c:v>6.2050000000000003E-7</c:v>
                </c:pt>
                <c:pt idx="307">
                  <c:v>6.2070000000000005E-7</c:v>
                </c:pt>
                <c:pt idx="308">
                  <c:v>6.2089999999999995E-7</c:v>
                </c:pt>
                <c:pt idx="309">
                  <c:v>6.2109999999999997E-7</c:v>
                </c:pt>
                <c:pt idx="310">
                  <c:v>6.2109999999999997E-7</c:v>
                </c:pt>
                <c:pt idx="311">
                  <c:v>6.2129999999999998E-7</c:v>
                </c:pt>
                <c:pt idx="312">
                  <c:v>6.215E-7</c:v>
                </c:pt>
                <c:pt idx="313">
                  <c:v>6.2170000000000001E-7</c:v>
                </c:pt>
                <c:pt idx="314">
                  <c:v>6.2200000000000004E-7</c:v>
                </c:pt>
                <c:pt idx="315">
                  <c:v>6.2210000000000005E-7</c:v>
                </c:pt>
                <c:pt idx="316">
                  <c:v>6.2220000000000005E-7</c:v>
                </c:pt>
                <c:pt idx="317">
                  <c:v>6.2229999999999995E-7</c:v>
                </c:pt>
                <c:pt idx="318">
                  <c:v>6.2190000000000003E-7</c:v>
                </c:pt>
                <c:pt idx="319">
                  <c:v>6.2109999999999997E-7</c:v>
                </c:pt>
                <c:pt idx="320">
                  <c:v>6.1859999999999999E-7</c:v>
                </c:pt>
                <c:pt idx="321">
                  <c:v>6.1849999999999999E-7</c:v>
                </c:pt>
                <c:pt idx="322">
                  <c:v>6.1839999999999998E-7</c:v>
                </c:pt>
                <c:pt idx="323">
                  <c:v>6.1829999999999997E-7</c:v>
                </c:pt>
                <c:pt idx="324">
                  <c:v>6.1819999999999996E-7</c:v>
                </c:pt>
                <c:pt idx="325">
                  <c:v>6.1799999999999995E-7</c:v>
                </c:pt>
                <c:pt idx="326">
                  <c:v>6.1780000000000004E-7</c:v>
                </c:pt>
                <c:pt idx="327">
                  <c:v>6.1760000000000002E-7</c:v>
                </c:pt>
                <c:pt idx="328">
                  <c:v>6.1529999999999996E-7</c:v>
                </c:pt>
                <c:pt idx="329">
                  <c:v>6.1510000000000005E-7</c:v>
                </c:pt>
                <c:pt idx="330">
                  <c:v>6.1510000000000005E-7</c:v>
                </c:pt>
                <c:pt idx="331">
                  <c:v>6.1480000000000003E-7</c:v>
                </c:pt>
                <c:pt idx="332">
                  <c:v>6.145E-7</c:v>
                </c:pt>
                <c:pt idx="333">
                  <c:v>6.1409999999999997E-7</c:v>
                </c:pt>
                <c:pt idx="334">
                  <c:v>6.1379999999999995E-7</c:v>
                </c:pt>
                <c:pt idx="335">
                  <c:v>6.1350000000000003E-7</c:v>
                </c:pt>
                <c:pt idx="336">
                  <c:v>6.131E-7</c:v>
                </c:pt>
                <c:pt idx="337">
                  <c:v>6.1279999999999998E-7</c:v>
                </c:pt>
                <c:pt idx="338">
                  <c:v>6.1249999999999996E-7</c:v>
                </c:pt>
                <c:pt idx="339">
                  <c:v>6.1210000000000003E-7</c:v>
                </c:pt>
                <c:pt idx="340">
                  <c:v>6.1190000000000002E-7</c:v>
                </c:pt>
                <c:pt idx="341">
                  <c:v>6.0959999999999995E-7</c:v>
                </c:pt>
                <c:pt idx="342">
                  <c:v>6.0930000000000004E-7</c:v>
                </c:pt>
                <c:pt idx="343">
                  <c:v>6.0910000000000002E-7</c:v>
                </c:pt>
                <c:pt idx="344">
                  <c:v>6.0890000000000001E-7</c:v>
                </c:pt>
                <c:pt idx="345">
                  <c:v>6.0780000000000003E-7</c:v>
                </c:pt>
                <c:pt idx="346">
                  <c:v>6.0760000000000001E-7</c:v>
                </c:pt>
                <c:pt idx="347">
                  <c:v>6.0750000000000001E-7</c:v>
                </c:pt>
                <c:pt idx="348">
                  <c:v>6.0729999999999999E-7</c:v>
                </c:pt>
                <c:pt idx="349">
                  <c:v>6.0689999999999996E-7</c:v>
                </c:pt>
                <c:pt idx="350">
                  <c:v>6.0689999999999996E-7</c:v>
                </c:pt>
                <c:pt idx="351">
                  <c:v>6.0670000000000005E-7</c:v>
                </c:pt>
                <c:pt idx="352">
                  <c:v>6.0640000000000003E-7</c:v>
                </c:pt>
                <c:pt idx="353">
                  <c:v>6.0620000000000002E-7</c:v>
                </c:pt>
                <c:pt idx="354">
                  <c:v>6.06E-7</c:v>
                </c:pt>
                <c:pt idx="355">
                  <c:v>6.0579999999999999E-7</c:v>
                </c:pt>
                <c:pt idx="356">
                  <c:v>6.0559999999999997E-7</c:v>
                </c:pt>
                <c:pt idx="357">
                  <c:v>6.0549999999999996E-7</c:v>
                </c:pt>
                <c:pt idx="358">
                  <c:v>6.0510000000000004E-7</c:v>
                </c:pt>
                <c:pt idx="359">
                  <c:v>6.0490000000000002E-7</c:v>
                </c:pt>
                <c:pt idx="360">
                  <c:v>6.0470000000000001E-7</c:v>
                </c:pt>
                <c:pt idx="361">
                  <c:v>6.0399999999999996E-7</c:v>
                </c:pt>
                <c:pt idx="362">
                  <c:v>6.0370000000000004E-7</c:v>
                </c:pt>
                <c:pt idx="363">
                  <c:v>6.0330000000000001E-7</c:v>
                </c:pt>
                <c:pt idx="364">
                  <c:v>6.0299999999999999E-7</c:v>
                </c:pt>
                <c:pt idx="365">
                  <c:v>6.0210000000000002E-7</c:v>
                </c:pt>
                <c:pt idx="366">
                  <c:v>6.0169999999999999E-7</c:v>
                </c:pt>
                <c:pt idx="367">
                  <c:v>6.0139999999999997E-7</c:v>
                </c:pt>
                <c:pt idx="368">
                  <c:v>6.0119999999999996E-7</c:v>
                </c:pt>
                <c:pt idx="369">
                  <c:v>6.0100000000000005E-7</c:v>
                </c:pt>
                <c:pt idx="370">
                  <c:v>6.0060000000000002E-7</c:v>
                </c:pt>
                <c:pt idx="371">
                  <c:v>6.003E-7</c:v>
                </c:pt>
                <c:pt idx="372">
                  <c:v>6.0019999999999999E-7</c:v>
                </c:pt>
                <c:pt idx="373">
                  <c:v>6.0019999999999999E-7</c:v>
                </c:pt>
                <c:pt idx="374">
                  <c:v>5.9999999999999997E-7</c:v>
                </c:pt>
                <c:pt idx="375">
                  <c:v>5.9989999999999997E-7</c:v>
                </c:pt>
                <c:pt idx="376">
                  <c:v>5.9989999999999997E-7</c:v>
                </c:pt>
                <c:pt idx="377">
                  <c:v>5.9979999999999996E-7</c:v>
                </c:pt>
                <c:pt idx="378">
                  <c:v>5.9979999999999996E-7</c:v>
                </c:pt>
                <c:pt idx="379">
                  <c:v>5.9989999999999997E-7</c:v>
                </c:pt>
                <c:pt idx="380">
                  <c:v>5.9989999999999997E-7</c:v>
                </c:pt>
                <c:pt idx="381">
                  <c:v>5.9999999999999997E-7</c:v>
                </c:pt>
                <c:pt idx="382">
                  <c:v>6.0019999999999999E-7</c:v>
                </c:pt>
                <c:pt idx="383">
                  <c:v>6.004E-7</c:v>
                </c:pt>
                <c:pt idx="384">
                  <c:v>6.0060000000000002E-7</c:v>
                </c:pt>
                <c:pt idx="385">
                  <c:v>6.0090000000000004E-7</c:v>
                </c:pt>
                <c:pt idx="386">
                  <c:v>6.0109999999999995E-7</c:v>
                </c:pt>
                <c:pt idx="387">
                  <c:v>6.0139999999999997E-7</c:v>
                </c:pt>
                <c:pt idx="388">
                  <c:v>6.018E-7</c:v>
                </c:pt>
                <c:pt idx="389">
                  <c:v>6.0220000000000003E-7</c:v>
                </c:pt>
                <c:pt idx="390">
                  <c:v>6.0249999999999995E-7</c:v>
                </c:pt>
                <c:pt idx="391">
                  <c:v>6.0289999999999998E-7</c:v>
                </c:pt>
                <c:pt idx="392">
                  <c:v>6.0330000000000001E-7</c:v>
                </c:pt>
                <c:pt idx="393">
                  <c:v>6.0370000000000004E-7</c:v>
                </c:pt>
                <c:pt idx="394">
                  <c:v>6.0409999999999996E-7</c:v>
                </c:pt>
                <c:pt idx="395">
                  <c:v>6.0449999999999999E-7</c:v>
                </c:pt>
                <c:pt idx="396">
                  <c:v>6.0419999999999997E-7</c:v>
                </c:pt>
                <c:pt idx="397">
                  <c:v>6.046E-7</c:v>
                </c:pt>
                <c:pt idx="398">
                  <c:v>6.0500000000000003E-7</c:v>
                </c:pt>
                <c:pt idx="399">
                  <c:v>6.0309999999999999E-7</c:v>
                </c:pt>
                <c:pt idx="400">
                  <c:v>6.0340000000000002E-7</c:v>
                </c:pt>
                <c:pt idx="401">
                  <c:v>6.0370000000000004E-7</c:v>
                </c:pt>
                <c:pt idx="402">
                  <c:v>6.0399999999999996E-7</c:v>
                </c:pt>
                <c:pt idx="403">
                  <c:v>6.0439999999999999E-7</c:v>
                </c:pt>
                <c:pt idx="404">
                  <c:v>6.0380000000000005E-7</c:v>
                </c:pt>
                <c:pt idx="405">
                  <c:v>6.0309999999999999E-7</c:v>
                </c:pt>
                <c:pt idx="406">
                  <c:v>6.0340000000000002E-7</c:v>
                </c:pt>
                <c:pt idx="407">
                  <c:v>6.0370000000000004E-7</c:v>
                </c:pt>
                <c:pt idx="408">
                  <c:v>6.0330000000000001E-7</c:v>
                </c:pt>
                <c:pt idx="409">
                  <c:v>6.0370000000000004E-7</c:v>
                </c:pt>
                <c:pt idx="410">
                  <c:v>6.0409999999999996E-7</c:v>
                </c:pt>
                <c:pt idx="411">
                  <c:v>6.0449999999999999E-7</c:v>
                </c:pt>
                <c:pt idx="412">
                  <c:v>6.0500000000000003E-7</c:v>
                </c:pt>
                <c:pt idx="413">
                  <c:v>6.0549999999999996E-7</c:v>
                </c:pt>
                <c:pt idx="414">
                  <c:v>6.06E-7</c:v>
                </c:pt>
                <c:pt idx="415">
                  <c:v>6.0660000000000005E-7</c:v>
                </c:pt>
                <c:pt idx="416">
                  <c:v>6.0660000000000005E-7</c:v>
                </c:pt>
                <c:pt idx="417">
                  <c:v>6.0729999999999999E-7</c:v>
                </c:pt>
                <c:pt idx="418">
                  <c:v>6.0800000000000004E-7</c:v>
                </c:pt>
                <c:pt idx="419">
                  <c:v>6.088E-7</c:v>
                </c:pt>
                <c:pt idx="420">
                  <c:v>6.0959999999999995E-7</c:v>
                </c:pt>
                <c:pt idx="421">
                  <c:v>6.1040000000000001E-7</c:v>
                </c:pt>
                <c:pt idx="422">
                  <c:v>6.1080000000000004E-7</c:v>
                </c:pt>
                <c:pt idx="423">
                  <c:v>6.116E-7</c:v>
                </c:pt>
                <c:pt idx="424">
                  <c:v>6.1249999999999996E-7</c:v>
                </c:pt>
                <c:pt idx="425">
                  <c:v>6.1289999999999999E-7</c:v>
                </c:pt>
                <c:pt idx="426">
                  <c:v>6.1389999999999996E-7</c:v>
                </c:pt>
                <c:pt idx="427">
                  <c:v>6.1480000000000003E-7</c:v>
                </c:pt>
                <c:pt idx="428">
                  <c:v>6.1330000000000002E-7</c:v>
                </c:pt>
                <c:pt idx="429">
                  <c:v>6.1419999999999998E-7</c:v>
                </c:pt>
                <c:pt idx="430">
                  <c:v>6.1510000000000005E-7</c:v>
                </c:pt>
                <c:pt idx="431">
                  <c:v>6.1600000000000001E-7</c:v>
                </c:pt>
                <c:pt idx="432">
                  <c:v>6.1689999999999997E-7</c:v>
                </c:pt>
                <c:pt idx="433">
                  <c:v>6.1750000000000002E-7</c:v>
                </c:pt>
                <c:pt idx="434">
                  <c:v>6.1849999999999999E-7</c:v>
                </c:pt>
                <c:pt idx="435">
                  <c:v>6.1939999999999995E-7</c:v>
                </c:pt>
                <c:pt idx="436">
                  <c:v>6.2040000000000002E-7</c:v>
                </c:pt>
                <c:pt idx="437">
                  <c:v>6.2139999999999999E-7</c:v>
                </c:pt>
                <c:pt idx="438">
                  <c:v>6.2269999999999998E-7</c:v>
                </c:pt>
                <c:pt idx="439">
                  <c:v>6.2379999999999996E-7</c:v>
                </c:pt>
                <c:pt idx="440">
                  <c:v>6.2490000000000004E-7</c:v>
                </c:pt>
                <c:pt idx="441">
                  <c:v>6.2610000000000003E-7</c:v>
                </c:pt>
                <c:pt idx="442">
                  <c:v>6.2730000000000001E-7</c:v>
                </c:pt>
                <c:pt idx="443">
                  <c:v>6.286E-7</c:v>
                </c:pt>
                <c:pt idx="444">
                  <c:v>6.299E-7</c:v>
                </c:pt>
                <c:pt idx="445">
                  <c:v>6.313E-7</c:v>
                </c:pt>
                <c:pt idx="446">
                  <c:v>6.3269999999999999E-7</c:v>
                </c:pt>
                <c:pt idx="447">
                  <c:v>6.342E-7</c:v>
                </c:pt>
                <c:pt idx="448">
                  <c:v>6.3570000000000001E-7</c:v>
                </c:pt>
                <c:pt idx="449">
                  <c:v>6.3720000000000001E-7</c:v>
                </c:pt>
                <c:pt idx="450">
                  <c:v>6.3880000000000003E-7</c:v>
                </c:pt>
                <c:pt idx="451">
                  <c:v>6.4050000000000005E-7</c:v>
                </c:pt>
                <c:pt idx="452">
                  <c:v>6.4209999999999996E-7</c:v>
                </c:pt>
                <c:pt idx="453">
                  <c:v>6.44E-7</c:v>
                </c:pt>
                <c:pt idx="454">
                  <c:v>6.4570000000000002E-7</c:v>
                </c:pt>
                <c:pt idx="455">
                  <c:v>6.4740000000000004E-7</c:v>
                </c:pt>
                <c:pt idx="456">
                  <c:v>6.4909999999999996E-7</c:v>
                </c:pt>
                <c:pt idx="457">
                  <c:v>6.5079999999999998E-7</c:v>
                </c:pt>
                <c:pt idx="458">
                  <c:v>6.5260000000000001E-7</c:v>
                </c:pt>
                <c:pt idx="459">
                  <c:v>6.5420000000000002E-7</c:v>
                </c:pt>
                <c:pt idx="460">
                  <c:v>6.5590000000000004E-7</c:v>
                </c:pt>
                <c:pt idx="461">
                  <c:v>6.5769999999999997E-7</c:v>
                </c:pt>
                <c:pt idx="462">
                  <c:v>6.5929999999999998E-7</c:v>
                </c:pt>
                <c:pt idx="463">
                  <c:v>6.6079999999999999E-7</c:v>
                </c:pt>
                <c:pt idx="464">
                  <c:v>6.6229999999999999E-7</c:v>
                </c:pt>
                <c:pt idx="465">
                  <c:v>6.6369999999999999E-7</c:v>
                </c:pt>
                <c:pt idx="466">
                  <c:v>6.6509999999999999E-7</c:v>
                </c:pt>
                <c:pt idx="467">
                  <c:v>6.6649999999999999E-7</c:v>
                </c:pt>
                <c:pt idx="468">
                  <c:v>6.6779999999999998E-7</c:v>
                </c:pt>
                <c:pt idx="469">
                  <c:v>6.6909999999999998E-7</c:v>
                </c:pt>
                <c:pt idx="470">
                  <c:v>6.7029999999999996E-7</c:v>
                </c:pt>
                <c:pt idx="471">
                  <c:v>6.7150000000000005E-7</c:v>
                </c:pt>
                <c:pt idx="472">
                  <c:v>6.7270000000000003E-7</c:v>
                </c:pt>
                <c:pt idx="473">
                  <c:v>6.7400000000000003E-7</c:v>
                </c:pt>
                <c:pt idx="474">
                  <c:v>6.7520000000000001E-7</c:v>
                </c:pt>
                <c:pt idx="475">
                  <c:v>6.7629999999999999E-7</c:v>
                </c:pt>
                <c:pt idx="476">
                  <c:v>6.7729999999999996E-7</c:v>
                </c:pt>
                <c:pt idx="477">
                  <c:v>6.7810000000000002E-7</c:v>
                </c:pt>
                <c:pt idx="478">
                  <c:v>6.7899999999999998E-7</c:v>
                </c:pt>
                <c:pt idx="479">
                  <c:v>6.7990000000000005E-7</c:v>
                </c:pt>
                <c:pt idx="480">
                  <c:v>6.8080000000000001E-7</c:v>
                </c:pt>
                <c:pt idx="481">
                  <c:v>6.8159999999999996E-7</c:v>
                </c:pt>
                <c:pt idx="482">
                  <c:v>6.8240000000000002E-7</c:v>
                </c:pt>
                <c:pt idx="483">
                  <c:v>6.8309999999999997E-7</c:v>
                </c:pt>
                <c:pt idx="484">
                  <c:v>6.8380000000000002E-7</c:v>
                </c:pt>
                <c:pt idx="485">
                  <c:v>6.8439999999999996E-7</c:v>
                </c:pt>
                <c:pt idx="486">
                  <c:v>6.849E-7</c:v>
                </c:pt>
                <c:pt idx="487">
                  <c:v>6.8540000000000004E-7</c:v>
                </c:pt>
                <c:pt idx="488">
                  <c:v>6.8579999999999996E-7</c:v>
                </c:pt>
                <c:pt idx="489">
                  <c:v>6.8469999999999998E-7</c:v>
                </c:pt>
                <c:pt idx="490">
                  <c:v>6.8500000000000001E-7</c:v>
                </c:pt>
                <c:pt idx="491">
                  <c:v>6.8530000000000003E-7</c:v>
                </c:pt>
                <c:pt idx="492">
                  <c:v>6.8560000000000005E-7</c:v>
                </c:pt>
                <c:pt idx="493">
                  <c:v>6.8579999999999996E-7</c:v>
                </c:pt>
                <c:pt idx="494">
                  <c:v>6.8599999999999998E-7</c:v>
                </c:pt>
                <c:pt idx="495">
                  <c:v>6.863E-7</c:v>
                </c:pt>
                <c:pt idx="496">
                  <c:v>6.863E-7</c:v>
                </c:pt>
                <c:pt idx="497">
                  <c:v>6.8650000000000001E-7</c:v>
                </c:pt>
                <c:pt idx="498">
                  <c:v>6.8670000000000003E-7</c:v>
                </c:pt>
                <c:pt idx="499">
                  <c:v>6.8690000000000004E-7</c:v>
                </c:pt>
                <c:pt idx="500">
                  <c:v>6.8690000000000004E-7</c:v>
                </c:pt>
                <c:pt idx="501">
                  <c:v>6.8709999999999995E-7</c:v>
                </c:pt>
                <c:pt idx="502">
                  <c:v>6.8719999999999996E-7</c:v>
                </c:pt>
                <c:pt idx="503">
                  <c:v>6.8729999999999997E-7</c:v>
                </c:pt>
                <c:pt idx="504">
                  <c:v>6.8739999999999997E-7</c:v>
                </c:pt>
                <c:pt idx="505">
                  <c:v>6.8530000000000003E-7</c:v>
                </c:pt>
                <c:pt idx="506">
                  <c:v>6.8540000000000004E-7</c:v>
                </c:pt>
                <c:pt idx="507">
                  <c:v>6.8540000000000004E-7</c:v>
                </c:pt>
                <c:pt idx="508">
                  <c:v>6.8550000000000004E-7</c:v>
                </c:pt>
                <c:pt idx="509">
                  <c:v>6.8550000000000004E-7</c:v>
                </c:pt>
                <c:pt idx="510">
                  <c:v>6.8550000000000004E-7</c:v>
                </c:pt>
                <c:pt idx="511">
                  <c:v>6.8550000000000004E-7</c:v>
                </c:pt>
                <c:pt idx="512">
                  <c:v>6.8540000000000004E-7</c:v>
                </c:pt>
                <c:pt idx="513">
                  <c:v>6.8410000000000004E-7</c:v>
                </c:pt>
                <c:pt idx="514">
                  <c:v>6.8400000000000004E-7</c:v>
                </c:pt>
                <c:pt idx="515">
                  <c:v>6.8380000000000002E-7</c:v>
                </c:pt>
                <c:pt idx="516">
                  <c:v>6.8339999999999999E-7</c:v>
                </c:pt>
                <c:pt idx="517">
                  <c:v>6.8329999999999998E-7</c:v>
                </c:pt>
                <c:pt idx="518">
                  <c:v>6.8299999999999996E-7</c:v>
                </c:pt>
                <c:pt idx="519">
                  <c:v>6.8260000000000004E-7</c:v>
                </c:pt>
                <c:pt idx="520">
                  <c:v>6.821E-7</c:v>
                </c:pt>
                <c:pt idx="521">
                  <c:v>6.8179999999999998E-7</c:v>
                </c:pt>
                <c:pt idx="522">
                  <c:v>6.8120000000000004E-7</c:v>
                </c:pt>
                <c:pt idx="523">
                  <c:v>6.7940000000000001E-7</c:v>
                </c:pt>
                <c:pt idx="524">
                  <c:v>6.7859999999999995E-7</c:v>
                </c:pt>
                <c:pt idx="525">
                  <c:v>6.7769999999999999E-7</c:v>
                </c:pt>
                <c:pt idx="526">
                  <c:v>6.7690000000000003E-7</c:v>
                </c:pt>
                <c:pt idx="527">
                  <c:v>6.7589999999999996E-7</c:v>
                </c:pt>
                <c:pt idx="528">
                  <c:v>6.7459999999999997E-7</c:v>
                </c:pt>
                <c:pt idx="529">
                  <c:v>6.736E-7</c:v>
                </c:pt>
                <c:pt idx="530">
                  <c:v>6.7250000000000002E-7</c:v>
                </c:pt>
                <c:pt idx="531">
                  <c:v>6.7150000000000005E-7</c:v>
                </c:pt>
                <c:pt idx="532">
                  <c:v>6.7039999999999997E-7</c:v>
                </c:pt>
                <c:pt idx="533">
                  <c:v>6.694E-7</c:v>
                </c:pt>
                <c:pt idx="534">
                  <c:v>6.6850000000000004E-7</c:v>
                </c:pt>
                <c:pt idx="535">
                  <c:v>6.6759999999999997E-7</c:v>
                </c:pt>
                <c:pt idx="536">
                  <c:v>6.6690000000000002E-7</c:v>
                </c:pt>
                <c:pt idx="537">
                  <c:v>6.6619999999999997E-7</c:v>
                </c:pt>
                <c:pt idx="538">
                  <c:v>6.6570000000000004E-7</c:v>
                </c:pt>
                <c:pt idx="539">
                  <c:v>6.6530000000000001E-7</c:v>
                </c:pt>
                <c:pt idx="540">
                  <c:v>6.6509999999999999E-7</c:v>
                </c:pt>
                <c:pt idx="541">
                  <c:v>6.6509999999999999E-7</c:v>
                </c:pt>
                <c:pt idx="542">
                  <c:v>6.6509999999999999E-7</c:v>
                </c:pt>
                <c:pt idx="543">
                  <c:v>6.652E-7</c:v>
                </c:pt>
                <c:pt idx="544">
                  <c:v>6.6530000000000001E-7</c:v>
                </c:pt>
                <c:pt idx="545">
                  <c:v>6.6530000000000001E-7</c:v>
                </c:pt>
                <c:pt idx="546">
                  <c:v>6.6560000000000003E-7</c:v>
                </c:pt>
                <c:pt idx="547">
                  <c:v>6.6589999999999995E-7</c:v>
                </c:pt>
                <c:pt idx="548">
                  <c:v>6.6619999999999997E-7</c:v>
                </c:pt>
                <c:pt idx="549">
                  <c:v>6.666E-7</c:v>
                </c:pt>
                <c:pt idx="550">
                  <c:v>6.6700000000000003E-7</c:v>
                </c:pt>
                <c:pt idx="551">
                  <c:v>6.6739999999999995E-7</c:v>
                </c:pt>
                <c:pt idx="552">
                  <c:v>6.6789999999999999E-7</c:v>
                </c:pt>
                <c:pt idx="553">
                  <c:v>6.6840000000000003E-7</c:v>
                </c:pt>
                <c:pt idx="554">
                  <c:v>6.6889999999999996E-7</c:v>
                </c:pt>
                <c:pt idx="555">
                  <c:v>6.6929999999999999E-7</c:v>
                </c:pt>
                <c:pt idx="556">
                  <c:v>6.6970000000000002E-7</c:v>
                </c:pt>
                <c:pt idx="557">
                  <c:v>6.7010000000000005E-7</c:v>
                </c:pt>
                <c:pt idx="558">
                  <c:v>6.7049999999999998E-7</c:v>
                </c:pt>
                <c:pt idx="559">
                  <c:v>6.708E-7</c:v>
                </c:pt>
                <c:pt idx="560">
                  <c:v>6.7110000000000002E-7</c:v>
                </c:pt>
                <c:pt idx="561">
                  <c:v>6.7130000000000004E-7</c:v>
                </c:pt>
                <c:pt idx="562">
                  <c:v>6.7140000000000004E-7</c:v>
                </c:pt>
                <c:pt idx="563">
                  <c:v>6.7150000000000005E-7</c:v>
                </c:pt>
                <c:pt idx="564">
                  <c:v>6.7159999999999995E-7</c:v>
                </c:pt>
                <c:pt idx="565">
                  <c:v>6.7150000000000005E-7</c:v>
                </c:pt>
                <c:pt idx="566">
                  <c:v>6.7150000000000005E-7</c:v>
                </c:pt>
                <c:pt idx="567">
                  <c:v>6.7140000000000004E-7</c:v>
                </c:pt>
                <c:pt idx="568">
                  <c:v>6.7130000000000004E-7</c:v>
                </c:pt>
                <c:pt idx="569">
                  <c:v>6.7120000000000003E-7</c:v>
                </c:pt>
                <c:pt idx="570">
                  <c:v>6.7110000000000002E-7</c:v>
                </c:pt>
                <c:pt idx="571">
                  <c:v>6.7100000000000001E-7</c:v>
                </c:pt>
                <c:pt idx="572">
                  <c:v>6.7100000000000001E-7</c:v>
                </c:pt>
                <c:pt idx="573">
                  <c:v>6.7090000000000001E-7</c:v>
                </c:pt>
                <c:pt idx="574">
                  <c:v>6.7090000000000001E-7</c:v>
                </c:pt>
                <c:pt idx="575">
                  <c:v>6.7090000000000001E-7</c:v>
                </c:pt>
                <c:pt idx="576">
                  <c:v>6.7090000000000001E-7</c:v>
                </c:pt>
                <c:pt idx="577">
                  <c:v>6.708E-7</c:v>
                </c:pt>
                <c:pt idx="578">
                  <c:v>6.708E-7</c:v>
                </c:pt>
                <c:pt idx="579">
                  <c:v>6.708E-7</c:v>
                </c:pt>
                <c:pt idx="580">
                  <c:v>6.708E-7</c:v>
                </c:pt>
                <c:pt idx="581">
                  <c:v>6.7069999999999999E-7</c:v>
                </c:pt>
                <c:pt idx="582">
                  <c:v>6.7069999999999999E-7</c:v>
                </c:pt>
                <c:pt idx="583">
                  <c:v>6.7059999999999998E-7</c:v>
                </c:pt>
                <c:pt idx="584">
                  <c:v>6.7049999999999998E-7</c:v>
                </c:pt>
                <c:pt idx="585">
                  <c:v>6.7039999999999997E-7</c:v>
                </c:pt>
                <c:pt idx="586">
                  <c:v>6.7029999999999996E-7</c:v>
                </c:pt>
                <c:pt idx="587">
                  <c:v>6.7019999999999995E-7</c:v>
                </c:pt>
                <c:pt idx="588">
                  <c:v>6.7010000000000005E-7</c:v>
                </c:pt>
                <c:pt idx="589">
                  <c:v>6.6990000000000004E-7</c:v>
                </c:pt>
                <c:pt idx="590">
                  <c:v>6.6990000000000004E-7</c:v>
                </c:pt>
                <c:pt idx="591">
                  <c:v>6.6970000000000002E-7</c:v>
                </c:pt>
                <c:pt idx="592">
                  <c:v>6.6830000000000002E-7</c:v>
                </c:pt>
                <c:pt idx="593">
                  <c:v>6.6810000000000001E-7</c:v>
                </c:pt>
                <c:pt idx="594">
                  <c:v>6.68E-7</c:v>
                </c:pt>
                <c:pt idx="595">
                  <c:v>6.6779999999999998E-7</c:v>
                </c:pt>
                <c:pt idx="596">
                  <c:v>6.6789999999999999E-7</c:v>
                </c:pt>
                <c:pt idx="597">
                  <c:v>6.6779999999999998E-7</c:v>
                </c:pt>
                <c:pt idx="598">
                  <c:v>6.6769999999999998E-7</c:v>
                </c:pt>
                <c:pt idx="599">
                  <c:v>6.6769999999999998E-7</c:v>
                </c:pt>
                <c:pt idx="600">
                  <c:v>6.6769999999999998E-7</c:v>
                </c:pt>
                <c:pt idx="601">
                  <c:v>6.6769999999999998E-7</c:v>
                </c:pt>
                <c:pt idx="602">
                  <c:v>6.6769999999999998E-7</c:v>
                </c:pt>
                <c:pt idx="603">
                  <c:v>6.6789999999999999E-7</c:v>
                </c:pt>
                <c:pt idx="604">
                  <c:v>6.6810000000000001E-7</c:v>
                </c:pt>
                <c:pt idx="605">
                  <c:v>6.6820000000000001E-7</c:v>
                </c:pt>
                <c:pt idx="606">
                  <c:v>6.6850000000000004E-7</c:v>
                </c:pt>
                <c:pt idx="607">
                  <c:v>6.6870000000000005E-7</c:v>
                </c:pt>
                <c:pt idx="608">
                  <c:v>6.6899999999999997E-7</c:v>
                </c:pt>
                <c:pt idx="609">
                  <c:v>6.694E-7</c:v>
                </c:pt>
                <c:pt idx="610">
                  <c:v>6.6980000000000003E-7</c:v>
                </c:pt>
                <c:pt idx="611">
                  <c:v>6.7019999999999995E-7</c:v>
                </c:pt>
                <c:pt idx="612">
                  <c:v>6.7069999999999999E-7</c:v>
                </c:pt>
                <c:pt idx="613">
                  <c:v>6.7049999999999998E-7</c:v>
                </c:pt>
                <c:pt idx="614">
                  <c:v>6.7110000000000002E-7</c:v>
                </c:pt>
                <c:pt idx="615">
                  <c:v>6.7159999999999995E-7</c:v>
                </c:pt>
                <c:pt idx="616">
                  <c:v>6.7240000000000001E-7</c:v>
                </c:pt>
                <c:pt idx="617">
                  <c:v>6.7299999999999995E-7</c:v>
                </c:pt>
                <c:pt idx="618">
                  <c:v>6.737E-7</c:v>
                </c:pt>
                <c:pt idx="619">
                  <c:v>6.7430000000000005E-7</c:v>
                </c:pt>
                <c:pt idx="620">
                  <c:v>6.75E-7</c:v>
                </c:pt>
                <c:pt idx="621">
                  <c:v>6.7560000000000004E-7</c:v>
                </c:pt>
                <c:pt idx="622">
                  <c:v>6.7629999999999999E-7</c:v>
                </c:pt>
                <c:pt idx="623">
                  <c:v>6.7629999999999999E-7</c:v>
                </c:pt>
                <c:pt idx="624">
                  <c:v>6.7690000000000003E-7</c:v>
                </c:pt>
                <c:pt idx="625">
                  <c:v>6.7749999999999997E-7</c:v>
                </c:pt>
                <c:pt idx="626">
                  <c:v>6.7820000000000002E-7</c:v>
                </c:pt>
                <c:pt idx="627">
                  <c:v>6.7879999999999996E-7</c:v>
                </c:pt>
                <c:pt idx="628">
                  <c:v>6.7899999999999998E-7</c:v>
                </c:pt>
                <c:pt idx="629">
                  <c:v>6.7970000000000003E-7</c:v>
                </c:pt>
                <c:pt idx="630">
                  <c:v>6.8029999999999997E-7</c:v>
                </c:pt>
                <c:pt idx="631">
                  <c:v>6.8100000000000002E-7</c:v>
                </c:pt>
                <c:pt idx="632">
                  <c:v>6.8149999999999995E-7</c:v>
                </c:pt>
                <c:pt idx="633">
                  <c:v>6.821E-7</c:v>
                </c:pt>
                <c:pt idx="634">
                  <c:v>6.8270000000000005E-7</c:v>
                </c:pt>
                <c:pt idx="635">
                  <c:v>6.8319999999999998E-7</c:v>
                </c:pt>
                <c:pt idx="636">
                  <c:v>6.8360000000000001E-7</c:v>
                </c:pt>
                <c:pt idx="637">
                  <c:v>6.8410000000000004E-7</c:v>
                </c:pt>
                <c:pt idx="638">
                  <c:v>6.8449999999999997E-7</c:v>
                </c:pt>
                <c:pt idx="639">
                  <c:v>6.8510000000000001E-7</c:v>
                </c:pt>
                <c:pt idx="640">
                  <c:v>6.8540000000000004E-7</c:v>
                </c:pt>
                <c:pt idx="641">
                  <c:v>6.8589999999999997E-7</c:v>
                </c:pt>
                <c:pt idx="642">
                  <c:v>6.8550000000000004E-7</c:v>
                </c:pt>
                <c:pt idx="643">
                  <c:v>6.8589999999999997E-7</c:v>
                </c:pt>
                <c:pt idx="644">
                  <c:v>6.8640000000000001E-7</c:v>
                </c:pt>
                <c:pt idx="645">
                  <c:v>6.8690000000000004E-7</c:v>
                </c:pt>
                <c:pt idx="646">
                  <c:v>6.8749999999999998E-7</c:v>
                </c:pt>
                <c:pt idx="647">
                  <c:v>6.8800000000000002E-7</c:v>
                </c:pt>
                <c:pt idx="648">
                  <c:v>6.8859999999999996E-7</c:v>
                </c:pt>
                <c:pt idx="649">
                  <c:v>6.8930000000000001E-7</c:v>
                </c:pt>
                <c:pt idx="650">
                  <c:v>6.8999999999999996E-7</c:v>
                </c:pt>
                <c:pt idx="651">
                  <c:v>6.906E-7</c:v>
                </c:pt>
                <c:pt idx="652">
                  <c:v>6.9129999999999995E-7</c:v>
                </c:pt>
                <c:pt idx="653">
                  <c:v>6.9210000000000001E-7</c:v>
                </c:pt>
                <c:pt idx="654">
                  <c:v>6.9279999999999996E-7</c:v>
                </c:pt>
                <c:pt idx="655">
                  <c:v>6.9360000000000002E-7</c:v>
                </c:pt>
                <c:pt idx="656">
                  <c:v>6.9409999999999995E-7</c:v>
                </c:pt>
                <c:pt idx="657">
                  <c:v>6.9490000000000001E-7</c:v>
                </c:pt>
                <c:pt idx="658">
                  <c:v>6.9579999999999997E-7</c:v>
                </c:pt>
                <c:pt idx="659">
                  <c:v>6.9680000000000005E-7</c:v>
                </c:pt>
                <c:pt idx="660">
                  <c:v>6.9770000000000001E-7</c:v>
                </c:pt>
                <c:pt idx="661">
                  <c:v>6.9869999999999998E-7</c:v>
                </c:pt>
                <c:pt idx="662">
                  <c:v>6.9970000000000005E-7</c:v>
                </c:pt>
                <c:pt idx="663">
                  <c:v>7.0070000000000002E-7</c:v>
                </c:pt>
                <c:pt idx="664">
                  <c:v>7.018E-7</c:v>
                </c:pt>
                <c:pt idx="665">
                  <c:v>7.0289999999999997E-7</c:v>
                </c:pt>
                <c:pt idx="666">
                  <c:v>7.0390000000000005E-7</c:v>
                </c:pt>
                <c:pt idx="667">
                  <c:v>7.0500000000000003E-7</c:v>
                </c:pt>
                <c:pt idx="668">
                  <c:v>7.061E-7</c:v>
                </c:pt>
                <c:pt idx="669">
                  <c:v>7.0719999999999998E-7</c:v>
                </c:pt>
                <c:pt idx="670">
                  <c:v>7.0829999999999996E-7</c:v>
                </c:pt>
                <c:pt idx="671">
                  <c:v>7.0930000000000003E-7</c:v>
                </c:pt>
                <c:pt idx="672">
                  <c:v>7.1040000000000001E-7</c:v>
                </c:pt>
                <c:pt idx="673">
                  <c:v>7.1139999999999998E-7</c:v>
                </c:pt>
                <c:pt idx="674">
                  <c:v>7.1249999999999995E-7</c:v>
                </c:pt>
                <c:pt idx="675">
                  <c:v>7.1340000000000002E-7</c:v>
                </c:pt>
                <c:pt idx="676">
                  <c:v>7.1439999999999999E-7</c:v>
                </c:pt>
                <c:pt idx="677">
                  <c:v>7.1529999999999995E-7</c:v>
                </c:pt>
                <c:pt idx="678">
                  <c:v>7.1620000000000002E-7</c:v>
                </c:pt>
                <c:pt idx="679">
                  <c:v>7.1709999999999998E-7</c:v>
                </c:pt>
                <c:pt idx="680">
                  <c:v>7.1800000000000005E-7</c:v>
                </c:pt>
                <c:pt idx="681">
                  <c:v>7.188E-7</c:v>
                </c:pt>
                <c:pt idx="682">
                  <c:v>7.1949999999999995E-7</c:v>
                </c:pt>
                <c:pt idx="683">
                  <c:v>7.202E-7</c:v>
                </c:pt>
                <c:pt idx="684">
                  <c:v>7.2089999999999995E-7</c:v>
                </c:pt>
                <c:pt idx="685">
                  <c:v>7.215E-7</c:v>
                </c:pt>
                <c:pt idx="686">
                  <c:v>7.2210000000000004E-7</c:v>
                </c:pt>
                <c:pt idx="687">
                  <c:v>7.2259999999999997E-7</c:v>
                </c:pt>
                <c:pt idx="688">
                  <c:v>7.2310000000000001E-7</c:v>
                </c:pt>
                <c:pt idx="689">
                  <c:v>7.2369999999999995E-7</c:v>
                </c:pt>
                <c:pt idx="690">
                  <c:v>7.2409999999999998E-7</c:v>
                </c:pt>
                <c:pt idx="691">
                  <c:v>7.2460000000000002E-7</c:v>
                </c:pt>
                <c:pt idx="692">
                  <c:v>7.2509999999999995E-7</c:v>
                </c:pt>
                <c:pt idx="693">
                  <c:v>7.2549999999999998E-7</c:v>
                </c:pt>
                <c:pt idx="694">
                  <c:v>7.2590000000000001E-7</c:v>
                </c:pt>
                <c:pt idx="695">
                  <c:v>7.2630000000000004E-7</c:v>
                </c:pt>
                <c:pt idx="696">
                  <c:v>7.2669999999999996E-7</c:v>
                </c:pt>
                <c:pt idx="697">
                  <c:v>7.2699999999999999E-7</c:v>
                </c:pt>
                <c:pt idx="698">
                  <c:v>7.2730000000000001E-7</c:v>
                </c:pt>
                <c:pt idx="699">
                  <c:v>7.2760000000000003E-7</c:v>
                </c:pt>
                <c:pt idx="700">
                  <c:v>7.2790000000000005E-7</c:v>
                </c:pt>
                <c:pt idx="701">
                  <c:v>7.2829999999999998E-7</c:v>
                </c:pt>
                <c:pt idx="702">
                  <c:v>7.286E-7</c:v>
                </c:pt>
                <c:pt idx="703">
                  <c:v>7.2890000000000002E-7</c:v>
                </c:pt>
                <c:pt idx="704">
                  <c:v>7.2930000000000005E-7</c:v>
                </c:pt>
                <c:pt idx="705">
                  <c:v>7.2959999999999997E-7</c:v>
                </c:pt>
                <c:pt idx="706">
                  <c:v>7.3E-7</c:v>
                </c:pt>
                <c:pt idx="707">
                  <c:v>7.3040000000000003E-7</c:v>
                </c:pt>
                <c:pt idx="708">
                  <c:v>7.3070000000000005E-7</c:v>
                </c:pt>
                <c:pt idx="709">
                  <c:v>7.3109999999999998E-7</c:v>
                </c:pt>
                <c:pt idx="710">
                  <c:v>7.3150000000000001E-7</c:v>
                </c:pt>
                <c:pt idx="711">
                  <c:v>7.3180000000000003E-7</c:v>
                </c:pt>
                <c:pt idx="712">
                  <c:v>7.3219999999999995E-7</c:v>
                </c:pt>
                <c:pt idx="713">
                  <c:v>7.3249999999999997E-7</c:v>
                </c:pt>
                <c:pt idx="714">
                  <c:v>7.328E-7</c:v>
                </c:pt>
                <c:pt idx="715">
                  <c:v>7.3310000000000002E-7</c:v>
                </c:pt>
                <c:pt idx="716">
                  <c:v>7.3340000000000004E-7</c:v>
                </c:pt>
                <c:pt idx="717">
                  <c:v>7.3359999999999995E-7</c:v>
                </c:pt>
                <c:pt idx="718">
                  <c:v>7.3379999999999997E-7</c:v>
                </c:pt>
                <c:pt idx="719">
                  <c:v>7.3399999999999998E-7</c:v>
                </c:pt>
                <c:pt idx="720">
                  <c:v>7.3409999999999999E-7</c:v>
                </c:pt>
                <c:pt idx="721">
                  <c:v>7.342E-7</c:v>
                </c:pt>
                <c:pt idx="722">
                  <c:v>7.343E-7</c:v>
                </c:pt>
                <c:pt idx="723">
                  <c:v>7.3379999999999997E-7</c:v>
                </c:pt>
                <c:pt idx="724">
                  <c:v>7.3379999999999997E-7</c:v>
                </c:pt>
                <c:pt idx="725">
                  <c:v>7.3379999999999997E-7</c:v>
                </c:pt>
                <c:pt idx="726">
                  <c:v>7.3379999999999997E-7</c:v>
                </c:pt>
                <c:pt idx="727">
                  <c:v>7.3369999999999996E-7</c:v>
                </c:pt>
                <c:pt idx="728">
                  <c:v>7.3359999999999995E-7</c:v>
                </c:pt>
                <c:pt idx="729">
                  <c:v>7.3340000000000004E-7</c:v>
                </c:pt>
                <c:pt idx="730">
                  <c:v>7.3310000000000002E-7</c:v>
                </c:pt>
                <c:pt idx="731">
                  <c:v>7.329E-7</c:v>
                </c:pt>
                <c:pt idx="732">
                  <c:v>7.3259999999999998E-7</c:v>
                </c:pt>
                <c:pt idx="733">
                  <c:v>7.3229999999999996E-7</c:v>
                </c:pt>
                <c:pt idx="734">
                  <c:v>7.3190000000000004E-7</c:v>
                </c:pt>
                <c:pt idx="735">
                  <c:v>7.3160000000000001E-7</c:v>
                </c:pt>
                <c:pt idx="736">
                  <c:v>7.3129999999999999E-7</c:v>
                </c:pt>
                <c:pt idx="737">
                  <c:v>7.3099999999999997E-7</c:v>
                </c:pt>
                <c:pt idx="738">
                  <c:v>7.3040000000000003E-7</c:v>
                </c:pt>
                <c:pt idx="739">
                  <c:v>7.2989999999999999E-7</c:v>
                </c:pt>
                <c:pt idx="740">
                  <c:v>7.2939999999999995E-7</c:v>
                </c:pt>
                <c:pt idx="741">
                  <c:v>7.2890000000000002E-7</c:v>
                </c:pt>
                <c:pt idx="742">
                  <c:v>7.2829999999999998E-7</c:v>
                </c:pt>
                <c:pt idx="743">
                  <c:v>7.2799999999999995E-7</c:v>
                </c:pt>
                <c:pt idx="744">
                  <c:v>7.2770000000000004E-7</c:v>
                </c:pt>
                <c:pt idx="745">
                  <c:v>7.2760000000000003E-7</c:v>
                </c:pt>
                <c:pt idx="746">
                  <c:v>7.2770000000000004E-7</c:v>
                </c:pt>
                <c:pt idx="747">
                  <c:v>7.2790000000000005E-7</c:v>
                </c:pt>
                <c:pt idx="748">
                  <c:v>7.2819999999999997E-7</c:v>
                </c:pt>
                <c:pt idx="749">
                  <c:v>7.2870000000000001E-7</c:v>
                </c:pt>
                <c:pt idx="750">
                  <c:v>7.2930000000000005E-7</c:v>
                </c:pt>
                <c:pt idx="751">
                  <c:v>7.3020000000000001E-7</c:v>
                </c:pt>
                <c:pt idx="752">
                  <c:v>7.3109999999999998E-7</c:v>
                </c:pt>
                <c:pt idx="753">
                  <c:v>7.3180000000000003E-7</c:v>
                </c:pt>
                <c:pt idx="754">
                  <c:v>7.329E-7</c:v>
                </c:pt>
                <c:pt idx="755">
                  <c:v>7.3409999999999999E-7</c:v>
                </c:pt>
                <c:pt idx="756">
                  <c:v>7.3529999999999997E-7</c:v>
                </c:pt>
                <c:pt idx="757">
                  <c:v>7.3669999999999997E-7</c:v>
                </c:pt>
                <c:pt idx="758">
                  <c:v>7.3809999999999997E-7</c:v>
                </c:pt>
                <c:pt idx="759">
                  <c:v>7.3949999999999997E-7</c:v>
                </c:pt>
                <c:pt idx="760">
                  <c:v>7.4099999999999998E-7</c:v>
                </c:pt>
                <c:pt idx="761">
                  <c:v>7.4259999999999999E-7</c:v>
                </c:pt>
                <c:pt idx="762">
                  <c:v>7.4420000000000001E-7</c:v>
                </c:pt>
                <c:pt idx="763">
                  <c:v>7.4580000000000002E-7</c:v>
                </c:pt>
                <c:pt idx="764">
                  <c:v>7.4740000000000004E-7</c:v>
                </c:pt>
                <c:pt idx="765">
                  <c:v>7.4900000000000005E-7</c:v>
                </c:pt>
                <c:pt idx="766">
                  <c:v>7.5049999999999995E-7</c:v>
                </c:pt>
                <c:pt idx="767">
                  <c:v>7.5199999999999996E-7</c:v>
                </c:pt>
                <c:pt idx="768">
                  <c:v>7.5349999999999996E-7</c:v>
                </c:pt>
                <c:pt idx="769">
                  <c:v>7.5489999999999996E-7</c:v>
                </c:pt>
                <c:pt idx="770">
                  <c:v>7.5619999999999996E-7</c:v>
                </c:pt>
                <c:pt idx="771">
                  <c:v>7.5749999999999995E-7</c:v>
                </c:pt>
                <c:pt idx="772">
                  <c:v>7.5880000000000004E-7</c:v>
                </c:pt>
                <c:pt idx="773">
                  <c:v>7.6000000000000003E-7</c:v>
                </c:pt>
                <c:pt idx="774">
                  <c:v>7.6110000000000001E-7</c:v>
                </c:pt>
                <c:pt idx="775">
                  <c:v>7.6219999999999998E-7</c:v>
                </c:pt>
                <c:pt idx="776">
                  <c:v>7.6329999999999996E-7</c:v>
                </c:pt>
                <c:pt idx="777">
                  <c:v>7.6430000000000003E-7</c:v>
                </c:pt>
                <c:pt idx="778">
                  <c:v>7.6540000000000001E-7</c:v>
                </c:pt>
                <c:pt idx="779">
                  <c:v>7.6639999999999998E-7</c:v>
                </c:pt>
                <c:pt idx="780">
                  <c:v>7.6739999999999995E-7</c:v>
                </c:pt>
                <c:pt idx="781">
                  <c:v>7.6830000000000002E-7</c:v>
                </c:pt>
                <c:pt idx="782">
                  <c:v>7.6919999999999998E-7</c:v>
                </c:pt>
                <c:pt idx="783">
                  <c:v>7.7000000000000004E-7</c:v>
                </c:pt>
                <c:pt idx="784">
                  <c:v>7.7069999999999999E-7</c:v>
                </c:pt>
                <c:pt idx="785">
                  <c:v>7.7140000000000004E-7</c:v>
                </c:pt>
                <c:pt idx="786">
                  <c:v>7.7199999999999998E-7</c:v>
                </c:pt>
                <c:pt idx="787">
                  <c:v>7.7250000000000002E-7</c:v>
                </c:pt>
                <c:pt idx="788">
                  <c:v>7.7300000000000005E-7</c:v>
                </c:pt>
                <c:pt idx="789">
                  <c:v>7.7329999999999997E-7</c:v>
                </c:pt>
                <c:pt idx="790">
                  <c:v>7.7349999999999998E-7</c:v>
                </c:pt>
                <c:pt idx="791">
                  <c:v>7.737E-7</c:v>
                </c:pt>
                <c:pt idx="792">
                  <c:v>7.7380000000000001E-7</c:v>
                </c:pt>
                <c:pt idx="793">
                  <c:v>7.7380000000000001E-7</c:v>
                </c:pt>
                <c:pt idx="794">
                  <c:v>7.737E-7</c:v>
                </c:pt>
                <c:pt idx="795">
                  <c:v>7.7359999999999999E-7</c:v>
                </c:pt>
                <c:pt idx="796">
                  <c:v>7.7339999999999998E-7</c:v>
                </c:pt>
                <c:pt idx="797">
                  <c:v>7.7309999999999995E-7</c:v>
                </c:pt>
                <c:pt idx="798">
                  <c:v>7.7250000000000002E-7</c:v>
                </c:pt>
                <c:pt idx="799">
                  <c:v>7.7209999999999999E-7</c:v>
                </c:pt>
                <c:pt idx="800">
                  <c:v>7.7169999999999996E-7</c:v>
                </c:pt>
                <c:pt idx="801">
                  <c:v>7.7120000000000002E-7</c:v>
                </c:pt>
                <c:pt idx="802">
                  <c:v>7.6960000000000001E-7</c:v>
                </c:pt>
                <c:pt idx="803">
                  <c:v>7.6909999999999997E-7</c:v>
                </c:pt>
                <c:pt idx="804">
                  <c:v>7.6850000000000003E-7</c:v>
                </c:pt>
                <c:pt idx="805">
                  <c:v>7.6799999999999999E-7</c:v>
                </c:pt>
                <c:pt idx="806">
                  <c:v>7.6739999999999995E-7</c:v>
                </c:pt>
                <c:pt idx="807">
                  <c:v>7.6690000000000002E-7</c:v>
                </c:pt>
                <c:pt idx="808">
                  <c:v>7.6580000000000004E-7</c:v>
                </c:pt>
                <c:pt idx="809">
                  <c:v>7.652E-7</c:v>
                </c:pt>
                <c:pt idx="810">
                  <c:v>7.6469999999999996E-7</c:v>
                </c:pt>
                <c:pt idx="811">
                  <c:v>7.6410000000000002E-7</c:v>
                </c:pt>
                <c:pt idx="812">
                  <c:v>7.6359999999999998E-7</c:v>
                </c:pt>
                <c:pt idx="813">
                  <c:v>7.6300000000000004E-7</c:v>
                </c:pt>
                <c:pt idx="814">
                  <c:v>7.624E-7</c:v>
                </c:pt>
                <c:pt idx="815">
                  <c:v>7.6189999999999996E-7</c:v>
                </c:pt>
                <c:pt idx="816">
                  <c:v>7.6000000000000003E-7</c:v>
                </c:pt>
                <c:pt idx="817">
                  <c:v>7.5949999999999999E-7</c:v>
                </c:pt>
                <c:pt idx="818">
                  <c:v>7.5890000000000005E-7</c:v>
                </c:pt>
                <c:pt idx="819">
                  <c:v>7.5830000000000001E-7</c:v>
                </c:pt>
                <c:pt idx="820">
                  <c:v>7.5769999999999996E-7</c:v>
                </c:pt>
                <c:pt idx="821">
                  <c:v>7.5710000000000002E-7</c:v>
                </c:pt>
                <c:pt idx="822">
                  <c:v>7.5649999999999998E-7</c:v>
                </c:pt>
                <c:pt idx="823">
                  <c:v>7.5590000000000004E-7</c:v>
                </c:pt>
                <c:pt idx="824">
                  <c:v>7.5529999999999999E-7</c:v>
                </c:pt>
                <c:pt idx="825">
                  <c:v>7.5460000000000005E-7</c:v>
                </c:pt>
                <c:pt idx="826">
                  <c:v>7.54E-7</c:v>
                </c:pt>
                <c:pt idx="827">
                  <c:v>7.5329999999999995E-7</c:v>
                </c:pt>
                <c:pt idx="828">
                  <c:v>7.525E-7</c:v>
                </c:pt>
                <c:pt idx="829">
                  <c:v>7.5170000000000004E-7</c:v>
                </c:pt>
                <c:pt idx="830">
                  <c:v>7.5089999999999998E-7</c:v>
                </c:pt>
                <c:pt idx="831">
                  <c:v>7.5000000000000002E-7</c:v>
                </c:pt>
                <c:pt idx="832">
                  <c:v>7.4909999999999995E-7</c:v>
                </c:pt>
                <c:pt idx="833">
                  <c:v>7.4809999999999998E-7</c:v>
                </c:pt>
                <c:pt idx="834">
                  <c:v>7.4700000000000001E-7</c:v>
                </c:pt>
                <c:pt idx="835">
                  <c:v>7.4600000000000004E-7</c:v>
                </c:pt>
                <c:pt idx="836">
                  <c:v>7.4499999999999996E-7</c:v>
                </c:pt>
                <c:pt idx="837">
                  <c:v>7.4420000000000001E-7</c:v>
                </c:pt>
                <c:pt idx="838">
                  <c:v>7.4349999999999995E-7</c:v>
                </c:pt>
                <c:pt idx="839">
                  <c:v>7.4290000000000001E-7</c:v>
                </c:pt>
                <c:pt idx="840">
                  <c:v>7.4259999999999999E-7</c:v>
                </c:pt>
                <c:pt idx="841">
                  <c:v>7.4249999999999998E-7</c:v>
                </c:pt>
                <c:pt idx="842">
                  <c:v>7.4259999999999999E-7</c:v>
                </c:pt>
                <c:pt idx="843">
                  <c:v>7.4290000000000001E-7</c:v>
                </c:pt>
                <c:pt idx="844">
                  <c:v>7.4340000000000005E-7</c:v>
                </c:pt>
                <c:pt idx="845">
                  <c:v>7.4420000000000001E-7</c:v>
                </c:pt>
                <c:pt idx="846">
                  <c:v>7.4509999999999997E-7</c:v>
                </c:pt>
                <c:pt idx="847">
                  <c:v>7.4620000000000005E-7</c:v>
                </c:pt>
                <c:pt idx="848">
                  <c:v>7.4750000000000004E-7</c:v>
                </c:pt>
                <c:pt idx="849">
                  <c:v>7.4890000000000004E-7</c:v>
                </c:pt>
                <c:pt idx="850">
                  <c:v>7.5040000000000005E-7</c:v>
                </c:pt>
                <c:pt idx="851">
                  <c:v>7.5209999999999997E-7</c:v>
                </c:pt>
                <c:pt idx="852">
                  <c:v>7.5389999999999999E-7</c:v>
                </c:pt>
                <c:pt idx="853">
                  <c:v>7.5580000000000003E-7</c:v>
                </c:pt>
                <c:pt idx="854">
                  <c:v>7.5789999999999998E-7</c:v>
                </c:pt>
                <c:pt idx="855">
                  <c:v>7.6000000000000003E-7</c:v>
                </c:pt>
                <c:pt idx="856">
                  <c:v>7.6219999999999998E-7</c:v>
                </c:pt>
                <c:pt idx="857">
                  <c:v>7.6459999999999995E-7</c:v>
                </c:pt>
                <c:pt idx="858">
                  <c:v>7.6680000000000001E-7</c:v>
                </c:pt>
                <c:pt idx="859">
                  <c:v>7.6909999999999997E-7</c:v>
                </c:pt>
                <c:pt idx="860">
                  <c:v>7.7130000000000003E-7</c:v>
                </c:pt>
                <c:pt idx="861">
                  <c:v>7.7359999999999999E-7</c:v>
                </c:pt>
                <c:pt idx="862">
                  <c:v>7.7580000000000005E-7</c:v>
                </c:pt>
                <c:pt idx="863">
                  <c:v>7.779E-7</c:v>
                </c:pt>
                <c:pt idx="864">
                  <c:v>7.8000000000000005E-7</c:v>
                </c:pt>
                <c:pt idx="865">
                  <c:v>7.8199999999999999E-7</c:v>
                </c:pt>
                <c:pt idx="866">
                  <c:v>7.8400000000000003E-7</c:v>
                </c:pt>
                <c:pt idx="867">
                  <c:v>7.8579999999999996E-7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09A-4D49-940A-99196AA1F28D}"/>
            </c:ext>
          </c:extLst>
        </c:ser>
        <c:ser>
          <c:idx val="4"/>
          <c:order val="2"/>
          <c:tx>
            <c:strRef>
              <c:f>'NEMI space_charge'!$K$1</c:f>
              <c:strCache>
                <c:ptCount val="1"/>
                <c:pt idx="0">
                  <c:v>-2.0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'NEMI space_charge'!$O$3:$O$870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2.421E-3</c:v>
                </c:pt>
                <c:pt idx="3">
                  <c:v>2.5899999999999999E-3</c:v>
                </c:pt>
                <c:pt idx="4">
                  <c:v>2.764E-3</c:v>
                </c:pt>
                <c:pt idx="5">
                  <c:v>2.9450000000000001E-3</c:v>
                </c:pt>
                <c:pt idx="6">
                  <c:v>3.1310000000000001E-3</c:v>
                </c:pt>
                <c:pt idx="7">
                  <c:v>3.326E-3</c:v>
                </c:pt>
                <c:pt idx="8">
                  <c:v>3.5249999999999999E-3</c:v>
                </c:pt>
                <c:pt idx="9">
                  <c:v>3.7339999999999999E-3</c:v>
                </c:pt>
                <c:pt idx="10">
                  <c:v>3.9480000000000001E-3</c:v>
                </c:pt>
                <c:pt idx="11">
                  <c:v>4.1720000000000004E-3</c:v>
                </c:pt>
                <c:pt idx="12">
                  <c:v>4.4029999999999998E-3</c:v>
                </c:pt>
                <c:pt idx="13">
                  <c:v>4.6420000000000003E-3</c:v>
                </c:pt>
                <c:pt idx="14">
                  <c:v>4.888E-3</c:v>
                </c:pt>
                <c:pt idx="15">
                  <c:v>5.1380000000000002E-3</c:v>
                </c:pt>
                <c:pt idx="16">
                  <c:v>5.3940000000000004E-3</c:v>
                </c:pt>
                <c:pt idx="17">
                  <c:v>5.6680000000000003E-3</c:v>
                </c:pt>
                <c:pt idx="18">
                  <c:v>5.9490000000000003E-3</c:v>
                </c:pt>
                <c:pt idx="19">
                  <c:v>6.2350000000000001E-3</c:v>
                </c:pt>
                <c:pt idx="20">
                  <c:v>6.5420000000000001E-3</c:v>
                </c:pt>
                <c:pt idx="21">
                  <c:v>6.842E-3</c:v>
                </c:pt>
                <c:pt idx="22">
                  <c:v>7.1549999999999999E-3</c:v>
                </c:pt>
                <c:pt idx="23">
                  <c:v>7.4790000000000004E-3</c:v>
                </c:pt>
                <c:pt idx="24">
                  <c:v>7.8040000000000002E-3</c:v>
                </c:pt>
                <c:pt idx="25">
                  <c:v>8.1379999999999994E-3</c:v>
                </c:pt>
                <c:pt idx="26">
                  <c:v>8.4749999999999999E-3</c:v>
                </c:pt>
                <c:pt idx="27">
                  <c:v>8.8400000000000006E-3</c:v>
                </c:pt>
                <c:pt idx="28">
                  <c:v>9.2130000000000007E-3</c:v>
                </c:pt>
                <c:pt idx="29">
                  <c:v>9.5809999999999992E-3</c:v>
                </c:pt>
                <c:pt idx="30">
                  <c:v>9.9880000000000004E-3</c:v>
                </c:pt>
                <c:pt idx="31">
                  <c:v>1.039E-2</c:v>
                </c:pt>
                <c:pt idx="32">
                  <c:v>1.078E-2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1.205E-2</c:v>
                </c:pt>
                <c:pt idx="36">
                  <c:v>1.2500000000000001E-2</c:v>
                </c:pt>
                <c:pt idx="37">
                  <c:v>1.295E-2</c:v>
                </c:pt>
                <c:pt idx="38">
                  <c:v>1.3429999999999999E-2</c:v>
                </c:pt>
                <c:pt idx="39">
                  <c:v>1.388E-2</c:v>
                </c:pt>
                <c:pt idx="40">
                  <c:v>1.4370000000000001E-2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1.6910000000000001E-2</c:v>
                </c:pt>
                <c:pt idx="46">
                  <c:v>1.745E-2</c:v>
                </c:pt>
                <c:pt idx="47">
                  <c:v>1.8020000000000001E-2</c:v>
                </c:pt>
                <c:pt idx="48">
                  <c:v>1.8579999999999999E-2</c:v>
                </c:pt>
                <c:pt idx="49">
                  <c:v>1.915E-2</c:v>
                </c:pt>
                <c:pt idx="50">
                  <c:v>1.9720000000000001E-2</c:v>
                </c:pt>
                <c:pt idx="51">
                  <c:v>2.0299999999999999E-2</c:v>
                </c:pt>
                <c:pt idx="52">
                  <c:v>2.0920000000000001E-2</c:v>
                </c:pt>
                <c:pt idx="53">
                  <c:v>2.1510000000000001E-2</c:v>
                </c:pt>
                <c:pt idx="54">
                  <c:v>2.214E-2</c:v>
                </c:pt>
                <c:pt idx="55">
                  <c:v>2.2769999999999999E-2</c:v>
                </c:pt>
                <c:pt idx="56">
                  <c:v>2.3390000000000001E-2</c:v>
                </c:pt>
                <c:pt idx="57">
                  <c:v>2.4029999999999999E-2</c:v>
                </c:pt>
                <c:pt idx="58">
                  <c:v>2.4680000000000001E-2</c:v>
                </c:pt>
                <c:pt idx="59">
                  <c:v>2.5340000000000001E-2</c:v>
                </c:pt>
                <c:pt idx="60">
                  <c:v>2.5989999999999999E-2</c:v>
                </c:pt>
                <c:pt idx="61">
                  <c:v>2.6669999999999999E-2</c:v>
                </c:pt>
                <c:pt idx="62">
                  <c:v>2.7349999999999999E-2</c:v>
                </c:pt>
                <c:pt idx="63">
                  <c:v>2.8029999999999999E-2</c:v>
                </c:pt>
                <c:pt idx="64">
                  <c:v>2.8729999999999999E-2</c:v>
                </c:pt>
                <c:pt idx="65">
                  <c:v>2.9430000000000001E-2</c:v>
                </c:pt>
                <c:pt idx="66">
                  <c:v>3.0120000000000001E-2</c:v>
                </c:pt>
                <c:pt idx="67">
                  <c:v>3.0839999999999999E-2</c:v>
                </c:pt>
                <c:pt idx="68">
                  <c:v>3.1550000000000002E-2</c:v>
                </c:pt>
                <c:pt idx="69">
                  <c:v>3.2289999999999999E-2</c:v>
                </c:pt>
                <c:pt idx="70">
                  <c:v>3.304E-2</c:v>
                </c:pt>
                <c:pt idx="71">
                  <c:v>3.3799999999999997E-2</c:v>
                </c:pt>
                <c:pt idx="72">
                  <c:v>3.4599999999999999E-2</c:v>
                </c:pt>
                <c:pt idx="73">
                  <c:v>3.5369999999999999E-2</c:v>
                </c:pt>
                <c:pt idx="74">
                  <c:v>3.6110000000000003E-2</c:v>
                </c:pt>
                <c:pt idx="75">
                  <c:v>3.6909999999999998E-2</c:v>
                </c:pt>
                <c:pt idx="76">
                  <c:v>3.7679999999999998E-2</c:v>
                </c:pt>
                <c:pt idx="77">
                  <c:v>3.85E-2</c:v>
                </c:pt>
                <c:pt idx="78">
                  <c:v>3.9300000000000002E-2</c:v>
                </c:pt>
                <c:pt idx="79">
                  <c:v>4.0099999999999997E-2</c:v>
                </c:pt>
                <c:pt idx="80">
                  <c:v>4.0899999999999999E-2</c:v>
                </c:pt>
                <c:pt idx="81">
                  <c:v>4.172E-2</c:v>
                </c:pt>
                <c:pt idx="82">
                  <c:v>4.2560000000000001E-2</c:v>
                </c:pt>
                <c:pt idx="83">
                  <c:v>4.3369999999999999E-2</c:v>
                </c:pt>
                <c:pt idx="84">
                  <c:v>4.4209999999999999E-2</c:v>
                </c:pt>
                <c:pt idx="85">
                  <c:v>4.5060000000000003E-2</c:v>
                </c:pt>
                <c:pt idx="86">
                  <c:v>4.5929999999999999E-2</c:v>
                </c:pt>
                <c:pt idx="87">
                  <c:v>4.6769999999999999E-2</c:v>
                </c:pt>
                <c:pt idx="88">
                  <c:v>4.7629999999999999E-2</c:v>
                </c:pt>
                <c:pt idx="89">
                  <c:v>4.854E-2</c:v>
                </c:pt>
                <c:pt idx="90">
                  <c:v>4.9419999999999999E-2</c:v>
                </c:pt>
                <c:pt idx="91">
                  <c:v>5.0290000000000001E-2</c:v>
                </c:pt>
                <c:pt idx="92">
                  <c:v>5.1209999999999999E-2</c:v>
                </c:pt>
                <c:pt idx="93">
                  <c:v>5.2109999999999997E-2</c:v>
                </c:pt>
                <c:pt idx="94">
                  <c:v>5.2949999999999997E-2</c:v>
                </c:pt>
                <c:pt idx="95">
                  <c:v>5.3809999999999997E-2</c:v>
                </c:pt>
                <c:pt idx="96">
                  <c:v>5.4690000000000003E-2</c:v>
                </c:pt>
                <c:pt idx="97">
                  <c:v>5.5590000000000001E-2</c:v>
                </c:pt>
                <c:pt idx="98">
                  <c:v>5.6439999999999997E-2</c:v>
                </c:pt>
                <c:pt idx="99">
                  <c:v>5.7349999999999998E-2</c:v>
                </c:pt>
                <c:pt idx="100">
                  <c:v>5.8259999999999999E-2</c:v>
                </c:pt>
                <c:pt idx="101">
                  <c:v>5.9180000000000003E-2</c:v>
                </c:pt>
                <c:pt idx="102">
                  <c:v>6.0089999999999998E-2</c:v>
                </c:pt>
                <c:pt idx="103">
                  <c:v>6.1010000000000002E-2</c:v>
                </c:pt>
                <c:pt idx="104">
                  <c:v>6.1920000000000003E-2</c:v>
                </c:pt>
                <c:pt idx="105">
                  <c:v>6.2810000000000005E-2</c:v>
                </c:pt>
                <c:pt idx="106">
                  <c:v>6.3740000000000005E-2</c:v>
                </c:pt>
                <c:pt idx="107">
                  <c:v>6.4630000000000007E-2</c:v>
                </c:pt>
                <c:pt idx="108">
                  <c:v>6.5579999999999999E-2</c:v>
                </c:pt>
                <c:pt idx="109">
                  <c:v>6.6489999999999994E-2</c:v>
                </c:pt>
                <c:pt idx="110">
                  <c:v>6.7409999999999998E-2</c:v>
                </c:pt>
                <c:pt idx="111">
                  <c:v>6.8390000000000006E-2</c:v>
                </c:pt>
                <c:pt idx="112">
                  <c:v>6.9330000000000003E-2</c:v>
                </c:pt>
                <c:pt idx="113">
                  <c:v>7.0300000000000001E-2</c:v>
                </c:pt>
                <c:pt idx="114">
                  <c:v>7.1199999999999999E-2</c:v>
                </c:pt>
                <c:pt idx="115">
                  <c:v>7.2190000000000004E-2</c:v>
                </c:pt>
                <c:pt idx="116">
                  <c:v>7.3099999999999998E-2</c:v>
                </c:pt>
                <c:pt idx="117">
                  <c:v>7.4039999999999995E-2</c:v>
                </c:pt>
                <c:pt idx="118">
                  <c:v>7.4999999999999997E-2</c:v>
                </c:pt>
                <c:pt idx="119">
                  <c:v>7.5899999999999995E-2</c:v>
                </c:pt>
                <c:pt idx="120">
                  <c:v>7.6819999999999999E-2</c:v>
                </c:pt>
                <c:pt idx="121">
                  <c:v>7.775E-2</c:v>
                </c:pt>
                <c:pt idx="122">
                  <c:v>7.8670000000000004E-2</c:v>
                </c:pt>
                <c:pt idx="123">
                  <c:v>7.9619999999999996E-2</c:v>
                </c:pt>
                <c:pt idx="124">
                  <c:v>8.054E-2</c:v>
                </c:pt>
                <c:pt idx="125">
                  <c:v>8.1449999999999995E-2</c:v>
                </c:pt>
                <c:pt idx="126">
                  <c:v>8.2439999999999999E-2</c:v>
                </c:pt>
                <c:pt idx="127">
                  <c:v>8.3400000000000002E-2</c:v>
                </c:pt>
                <c:pt idx="128">
                  <c:v>8.4330000000000002E-2</c:v>
                </c:pt>
                <c:pt idx="129">
                  <c:v>8.5290000000000005E-2</c:v>
                </c:pt>
                <c:pt idx="130">
                  <c:v>8.6300000000000002E-2</c:v>
                </c:pt>
                <c:pt idx="131">
                  <c:v>8.727E-2</c:v>
                </c:pt>
                <c:pt idx="132">
                  <c:v>8.8220000000000007E-2</c:v>
                </c:pt>
                <c:pt idx="133">
                  <c:v>8.9209999999999998E-2</c:v>
                </c:pt>
                <c:pt idx="134">
                  <c:v>9.0130000000000002E-2</c:v>
                </c:pt>
                <c:pt idx="135">
                  <c:v>9.1060000000000002E-2</c:v>
                </c:pt>
                <c:pt idx="136">
                  <c:v>9.2020000000000005E-2</c:v>
                </c:pt>
                <c:pt idx="137">
                  <c:v>9.2939999999999995E-2</c:v>
                </c:pt>
                <c:pt idx="138">
                  <c:v>9.3920000000000003E-2</c:v>
                </c:pt>
                <c:pt idx="139">
                  <c:v>9.4920000000000004E-2</c:v>
                </c:pt>
                <c:pt idx="140">
                  <c:v>9.5899999999999999E-2</c:v>
                </c:pt>
                <c:pt idx="141">
                  <c:v>9.6869999999999998E-2</c:v>
                </c:pt>
                <c:pt idx="142">
                  <c:v>9.7790000000000002E-2</c:v>
                </c:pt>
                <c:pt idx="143">
                  <c:v>9.8780000000000007E-2</c:v>
                </c:pt>
                <c:pt idx="144">
                  <c:v>9.9739999999999995E-2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0.1036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0.1084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0.11310000000000001</c:v>
                </c:pt>
                <c:pt idx="159">
                  <c:v>0.11409999999999999</c:v>
                </c:pt>
                <c:pt idx="160">
                  <c:v>0.115</c:v>
                </c:pt>
                <c:pt idx="161">
                  <c:v>0.11600000000000001</c:v>
                </c:pt>
                <c:pt idx="162">
                  <c:v>0.11700000000000001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0.13250000000000001</c:v>
                </c:pt>
                <c:pt idx="179">
                  <c:v>0.13350000000000001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0.13850000000000001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</c:v>
                </c:pt>
                <c:pt idx="193">
                  <c:v>0.14749999999999999</c:v>
                </c:pt>
                <c:pt idx="194">
                  <c:v>0.1484</c:v>
                </c:pt>
                <c:pt idx="195">
                  <c:v>0.14940000000000001</c:v>
                </c:pt>
                <c:pt idx="196">
                  <c:v>0.15040000000000001</c:v>
                </c:pt>
                <c:pt idx="197">
                  <c:v>0.15140000000000001</c:v>
                </c:pt>
                <c:pt idx="198">
                  <c:v>0.15229999999999999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0.16020000000000001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0.16309999999999999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0.17299999999999999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0.17699999999999999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0.18190000000000001</c:v>
                </c:pt>
                <c:pt idx="229">
                  <c:v>0.18279999999999999</c:v>
                </c:pt>
                <c:pt idx="230">
                  <c:v>0.18390000000000001</c:v>
                </c:pt>
                <c:pt idx="231">
                  <c:v>0.18490000000000001</c:v>
                </c:pt>
                <c:pt idx="232">
                  <c:v>0.18590000000000001</c:v>
                </c:pt>
                <c:pt idx="233">
                  <c:v>0.18679999999999999</c:v>
                </c:pt>
                <c:pt idx="234">
                  <c:v>0.18779999999999999</c:v>
                </c:pt>
                <c:pt idx="235">
                  <c:v>0.1888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0.19370000000000001</c:v>
                </c:pt>
                <c:pt idx="241">
                  <c:v>0.19470000000000001</c:v>
                </c:pt>
                <c:pt idx="242">
                  <c:v>0.19570000000000001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0.19869999999999999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0.20180000000000001</c:v>
                </c:pt>
                <c:pt idx="249">
                  <c:v>0.20280000000000001</c:v>
                </c:pt>
                <c:pt idx="250">
                  <c:v>0.20380000000000001</c:v>
                </c:pt>
                <c:pt idx="251">
                  <c:v>0.2049</c:v>
                </c:pt>
                <c:pt idx="252">
                  <c:v>0.2059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0.20880000000000001</c:v>
                </c:pt>
                <c:pt idx="256">
                  <c:v>0.20979999999999999</c:v>
                </c:pt>
                <c:pt idx="257">
                  <c:v>0.2107</c:v>
                </c:pt>
                <c:pt idx="258">
                  <c:v>0.2117</c:v>
                </c:pt>
                <c:pt idx="259">
                  <c:v>0.21279999999999999</c:v>
                </c:pt>
                <c:pt idx="260">
                  <c:v>0.21379999999999999</c:v>
                </c:pt>
                <c:pt idx="261">
                  <c:v>0.2147</c:v>
                </c:pt>
                <c:pt idx="262">
                  <c:v>0.2157</c:v>
                </c:pt>
                <c:pt idx="263">
                  <c:v>0.2167</c:v>
                </c:pt>
                <c:pt idx="264">
                  <c:v>0.2177</c:v>
                </c:pt>
                <c:pt idx="265">
                  <c:v>0.21879999999999999</c:v>
                </c:pt>
                <c:pt idx="266">
                  <c:v>0.2198</c:v>
                </c:pt>
                <c:pt idx="267">
                  <c:v>0.2208</c:v>
                </c:pt>
                <c:pt idx="268">
                  <c:v>0.22170000000000001</c:v>
                </c:pt>
                <c:pt idx="269">
                  <c:v>0.2228</c:v>
                </c:pt>
                <c:pt idx="270">
                  <c:v>0.22389999999999999</c:v>
                </c:pt>
                <c:pt idx="271">
                  <c:v>0.22489999999999999</c:v>
                </c:pt>
                <c:pt idx="272">
                  <c:v>0.22589999999999999</c:v>
                </c:pt>
                <c:pt idx="273">
                  <c:v>0.2268</c:v>
                </c:pt>
                <c:pt idx="274">
                  <c:v>0.2278</c:v>
                </c:pt>
                <c:pt idx="275">
                  <c:v>0.2288</c:v>
                </c:pt>
                <c:pt idx="276">
                  <c:v>0.2298</c:v>
                </c:pt>
                <c:pt idx="277">
                  <c:v>0.23069999999999999</c:v>
                </c:pt>
                <c:pt idx="278">
                  <c:v>0.23180000000000001</c:v>
                </c:pt>
                <c:pt idx="279">
                  <c:v>0.23280000000000001</c:v>
                </c:pt>
                <c:pt idx="280">
                  <c:v>0.23380000000000001</c:v>
                </c:pt>
                <c:pt idx="281">
                  <c:v>0.2349</c:v>
                </c:pt>
                <c:pt idx="282">
                  <c:v>0.23580000000000001</c:v>
                </c:pt>
                <c:pt idx="283">
                  <c:v>0.23680000000000001</c:v>
                </c:pt>
                <c:pt idx="284">
                  <c:v>0.23780000000000001</c:v>
                </c:pt>
                <c:pt idx="285">
                  <c:v>0.23880000000000001</c:v>
                </c:pt>
                <c:pt idx="286">
                  <c:v>0.23980000000000001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0.24579999999999999</c:v>
                </c:pt>
                <c:pt idx="293">
                  <c:v>0.2467</c:v>
                </c:pt>
                <c:pt idx="294">
                  <c:v>0.2477</c:v>
                </c:pt>
                <c:pt idx="295">
                  <c:v>0.2487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0.25169999999999998</c:v>
                </c:pt>
                <c:pt idx="299">
                  <c:v>0.25269999999999998</c:v>
                </c:pt>
                <c:pt idx="300">
                  <c:v>0.25369999999999998</c:v>
                </c:pt>
                <c:pt idx="301">
                  <c:v>0.25459999999999999</c:v>
                </c:pt>
                <c:pt idx="302">
                  <c:v>0.25569999999999998</c:v>
                </c:pt>
                <c:pt idx="303">
                  <c:v>0.25669999999999998</c:v>
                </c:pt>
                <c:pt idx="304">
                  <c:v>0.25779999999999997</c:v>
                </c:pt>
                <c:pt idx="305">
                  <c:v>0.25879999999999997</c:v>
                </c:pt>
                <c:pt idx="306">
                  <c:v>0.25990000000000002</c:v>
                </c:pt>
                <c:pt idx="307">
                  <c:v>0.26079999999999998</c:v>
                </c:pt>
                <c:pt idx="308">
                  <c:v>0.26179999999999998</c:v>
                </c:pt>
                <c:pt idx="309">
                  <c:v>0.26279999999999998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0.26779999999999998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0.27189999999999998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0.28399999999999997</c:v>
                </c:pt>
                <c:pt idx="331">
                  <c:v>0.28499999999999998</c:v>
                </c:pt>
                <c:pt idx="332">
                  <c:v>0.28610000000000002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0.29010000000000002</c:v>
                </c:pt>
                <c:pt idx="337">
                  <c:v>0.29099999999999998</c:v>
                </c:pt>
                <c:pt idx="338">
                  <c:v>0.29199999999999998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0.29720000000000002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0.30020000000000002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0.30330000000000001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0.30759999999999998</c:v>
                </c:pt>
                <c:pt idx="354">
                  <c:v>0.30859999999999999</c:v>
                </c:pt>
                <c:pt idx="355">
                  <c:v>0.3095</c:v>
                </c:pt>
                <c:pt idx="356">
                  <c:v>0.3105</c:v>
                </c:pt>
                <c:pt idx="357">
                  <c:v>0.3115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0.31559999999999999</c:v>
                </c:pt>
                <c:pt idx="362">
                  <c:v>0.31659999999999999</c:v>
                </c:pt>
                <c:pt idx="363">
                  <c:v>0.31759999999999999</c:v>
                </c:pt>
                <c:pt idx="364">
                  <c:v>0.31859999999999999</c:v>
                </c:pt>
                <c:pt idx="365">
                  <c:v>0.3196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0.32379999999999998</c:v>
                </c:pt>
                <c:pt idx="370">
                  <c:v>0.32479999999999998</c:v>
                </c:pt>
                <c:pt idx="371">
                  <c:v>0.32590000000000002</c:v>
                </c:pt>
                <c:pt idx="372">
                  <c:v>0.32690000000000002</c:v>
                </c:pt>
                <c:pt idx="373">
                  <c:v>0.32779999999999998</c:v>
                </c:pt>
                <c:pt idx="374">
                  <c:v>0.32879999999999998</c:v>
                </c:pt>
                <c:pt idx="375">
                  <c:v>0.32990000000000003</c:v>
                </c:pt>
                <c:pt idx="376">
                  <c:v>0.33090000000000003</c:v>
                </c:pt>
                <c:pt idx="377">
                  <c:v>0.33189999999999997</c:v>
                </c:pt>
                <c:pt idx="378">
                  <c:v>0.33300000000000002</c:v>
                </c:pt>
                <c:pt idx="379">
                  <c:v>0.33400000000000002</c:v>
                </c:pt>
                <c:pt idx="380">
                  <c:v>0.33510000000000001</c:v>
                </c:pt>
                <c:pt idx="381">
                  <c:v>0.33610000000000001</c:v>
                </c:pt>
                <c:pt idx="382">
                  <c:v>0.33710000000000001</c:v>
                </c:pt>
                <c:pt idx="383">
                  <c:v>0.33810000000000001</c:v>
                </c:pt>
                <c:pt idx="384">
                  <c:v>0.3392</c:v>
                </c:pt>
                <c:pt idx="385">
                  <c:v>0.3402</c:v>
                </c:pt>
                <c:pt idx="386">
                  <c:v>0.3412</c:v>
                </c:pt>
                <c:pt idx="387">
                  <c:v>0.3422</c:v>
                </c:pt>
                <c:pt idx="388">
                  <c:v>0.34320000000000001</c:v>
                </c:pt>
                <c:pt idx="389">
                  <c:v>0.34429999999999999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0.34839999999999999</c:v>
                </c:pt>
                <c:pt idx="394">
                  <c:v>0.34939999999999999</c:v>
                </c:pt>
                <c:pt idx="395">
                  <c:v>0.35039999999999999</c:v>
                </c:pt>
                <c:pt idx="396">
                  <c:v>0.35139999999999999</c:v>
                </c:pt>
                <c:pt idx="397">
                  <c:v>0.35239999999999999</c:v>
                </c:pt>
                <c:pt idx="398">
                  <c:v>0.35339999999999999</c:v>
                </c:pt>
                <c:pt idx="399">
                  <c:v>0.35449999999999998</c:v>
                </c:pt>
                <c:pt idx="400">
                  <c:v>0.35549999999999998</c:v>
                </c:pt>
                <c:pt idx="401">
                  <c:v>0.35649999999999998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0.35980000000000001</c:v>
                </c:pt>
                <c:pt idx="405">
                  <c:v>0.3609</c:v>
                </c:pt>
                <c:pt idx="406">
                  <c:v>0.36209999999999998</c:v>
                </c:pt>
                <c:pt idx="407">
                  <c:v>0.36309999999999998</c:v>
                </c:pt>
                <c:pt idx="408">
                  <c:v>0.36409999999999998</c:v>
                </c:pt>
                <c:pt idx="409">
                  <c:v>0.36509999999999998</c:v>
                </c:pt>
                <c:pt idx="410">
                  <c:v>0.36609999999999998</c:v>
                </c:pt>
                <c:pt idx="411">
                  <c:v>0.36720000000000003</c:v>
                </c:pt>
                <c:pt idx="412">
                  <c:v>0.36830000000000002</c:v>
                </c:pt>
                <c:pt idx="413">
                  <c:v>0.36930000000000002</c:v>
                </c:pt>
                <c:pt idx="414">
                  <c:v>0.37030000000000002</c:v>
                </c:pt>
                <c:pt idx="415">
                  <c:v>0.37130000000000002</c:v>
                </c:pt>
                <c:pt idx="416">
                  <c:v>0.37230000000000002</c:v>
                </c:pt>
                <c:pt idx="417">
                  <c:v>0.37330000000000002</c:v>
                </c:pt>
                <c:pt idx="418">
                  <c:v>0.37430000000000002</c:v>
                </c:pt>
                <c:pt idx="419">
                  <c:v>0.37530000000000002</c:v>
                </c:pt>
                <c:pt idx="420">
                  <c:v>0.37630000000000002</c:v>
                </c:pt>
                <c:pt idx="421">
                  <c:v>0.37730000000000002</c:v>
                </c:pt>
                <c:pt idx="422">
                  <c:v>0.37830000000000003</c:v>
                </c:pt>
                <c:pt idx="423">
                  <c:v>0.3795</c:v>
                </c:pt>
                <c:pt idx="424">
                  <c:v>0.3805</c:v>
                </c:pt>
                <c:pt idx="425">
                  <c:v>0.38150000000000001</c:v>
                </c:pt>
                <c:pt idx="426">
                  <c:v>0.38250000000000001</c:v>
                </c:pt>
                <c:pt idx="427">
                  <c:v>0.3836</c:v>
                </c:pt>
                <c:pt idx="428">
                  <c:v>0.38469999999999999</c:v>
                </c:pt>
                <c:pt idx="429">
                  <c:v>0.38579999999999998</c:v>
                </c:pt>
                <c:pt idx="430">
                  <c:v>0.38679999999999998</c:v>
                </c:pt>
                <c:pt idx="431">
                  <c:v>0.38779999999999998</c:v>
                </c:pt>
                <c:pt idx="432">
                  <c:v>0.38879999999999998</c:v>
                </c:pt>
                <c:pt idx="433">
                  <c:v>0.38979999999999998</c:v>
                </c:pt>
                <c:pt idx="434">
                  <c:v>0.39090000000000003</c:v>
                </c:pt>
                <c:pt idx="435">
                  <c:v>0.39190000000000003</c:v>
                </c:pt>
                <c:pt idx="436">
                  <c:v>0.39290000000000003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0.39600000000000002</c:v>
                </c:pt>
                <c:pt idx="440">
                  <c:v>0.39700000000000002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0.40510000000000002</c:v>
                </c:pt>
                <c:pt idx="449">
                  <c:v>0.40610000000000002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0.41320000000000001</c:v>
                </c:pt>
                <c:pt idx="457">
                  <c:v>0.41420000000000001</c:v>
                </c:pt>
                <c:pt idx="458">
                  <c:v>0.41520000000000001</c:v>
                </c:pt>
                <c:pt idx="459">
                  <c:v>0.41620000000000001</c:v>
                </c:pt>
                <c:pt idx="460">
                  <c:v>0.41720000000000002</c:v>
                </c:pt>
                <c:pt idx="461">
                  <c:v>0.41830000000000001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0.42230000000000001</c:v>
                </c:pt>
                <c:pt idx="466">
                  <c:v>0.42330000000000001</c:v>
                </c:pt>
                <c:pt idx="467">
                  <c:v>0.42430000000000001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0.42849999999999999</c:v>
                </c:pt>
                <c:pt idx="472">
                  <c:v>0.42949999999999999</c:v>
                </c:pt>
                <c:pt idx="473">
                  <c:v>0.43049999999999999</c:v>
                </c:pt>
                <c:pt idx="474">
                  <c:v>0.43149999999999999</c:v>
                </c:pt>
                <c:pt idx="475">
                  <c:v>0.4325</c:v>
                </c:pt>
                <c:pt idx="476">
                  <c:v>0.43359999999999999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0.43769999999999998</c:v>
                </c:pt>
                <c:pt idx="481">
                  <c:v>0.43869999999999998</c:v>
                </c:pt>
                <c:pt idx="482">
                  <c:v>0.43969999999999998</c:v>
                </c:pt>
                <c:pt idx="483">
                  <c:v>0.44080000000000003</c:v>
                </c:pt>
                <c:pt idx="484">
                  <c:v>0.44180000000000003</c:v>
                </c:pt>
                <c:pt idx="485">
                  <c:v>0.44280000000000003</c:v>
                </c:pt>
                <c:pt idx="486">
                  <c:v>0.44379999999999997</c:v>
                </c:pt>
                <c:pt idx="487">
                  <c:v>0.44490000000000002</c:v>
                </c:pt>
                <c:pt idx="488">
                  <c:v>0.44600000000000001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0.45100000000000001</c:v>
                </c:pt>
                <c:pt idx="494">
                  <c:v>0.45200000000000001</c:v>
                </c:pt>
                <c:pt idx="495">
                  <c:v>0.45300000000000001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0.46010000000000001</c:v>
                </c:pt>
                <c:pt idx="503">
                  <c:v>0.46110000000000001</c:v>
                </c:pt>
                <c:pt idx="504">
                  <c:v>0.46229999999999999</c:v>
                </c:pt>
                <c:pt idx="505">
                  <c:v>0.46329999999999999</c:v>
                </c:pt>
                <c:pt idx="506">
                  <c:v>0.46429999999999999</c:v>
                </c:pt>
                <c:pt idx="507">
                  <c:v>0.46529999999999999</c:v>
                </c:pt>
                <c:pt idx="508">
                  <c:v>0.46629999999999999</c:v>
                </c:pt>
                <c:pt idx="509">
                  <c:v>0.46750000000000003</c:v>
                </c:pt>
                <c:pt idx="510">
                  <c:v>0.46850000000000003</c:v>
                </c:pt>
                <c:pt idx="511">
                  <c:v>0.46949999999999997</c:v>
                </c:pt>
                <c:pt idx="512">
                  <c:v>0.47049999999999997</c:v>
                </c:pt>
                <c:pt idx="513">
                  <c:v>0.47149999999999997</c:v>
                </c:pt>
                <c:pt idx="514">
                  <c:v>0.47249999999999998</c:v>
                </c:pt>
                <c:pt idx="515">
                  <c:v>0.47349999999999998</c:v>
                </c:pt>
                <c:pt idx="516">
                  <c:v>0.47460000000000002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0.47770000000000001</c:v>
                </c:pt>
                <c:pt idx="520">
                  <c:v>0.4788</c:v>
                </c:pt>
                <c:pt idx="521">
                  <c:v>0.4798</c:v>
                </c:pt>
                <c:pt idx="522">
                  <c:v>0.48080000000000001</c:v>
                </c:pt>
                <c:pt idx="523">
                  <c:v>0.4819</c:v>
                </c:pt>
                <c:pt idx="524">
                  <c:v>0.48299999999999998</c:v>
                </c:pt>
                <c:pt idx="525">
                  <c:v>0.48399999999999999</c:v>
                </c:pt>
                <c:pt idx="526">
                  <c:v>0.48499999999999999</c:v>
                </c:pt>
                <c:pt idx="527">
                  <c:v>0.48599999999999999</c:v>
                </c:pt>
                <c:pt idx="528">
                  <c:v>0.48709999999999998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0.49230000000000002</c:v>
                </c:pt>
                <c:pt idx="534">
                  <c:v>0.49330000000000002</c:v>
                </c:pt>
                <c:pt idx="535">
                  <c:v>0.49430000000000002</c:v>
                </c:pt>
                <c:pt idx="536">
                  <c:v>0.49530000000000002</c:v>
                </c:pt>
                <c:pt idx="537">
                  <c:v>0.49630000000000002</c:v>
                </c:pt>
                <c:pt idx="538">
                  <c:v>0.49730000000000002</c:v>
                </c:pt>
                <c:pt idx="539">
                  <c:v>0.49840000000000001</c:v>
                </c:pt>
                <c:pt idx="540">
                  <c:v>0.4995</c:v>
                </c:pt>
                <c:pt idx="541">
                  <c:v>0.50049999999999994</c:v>
                </c:pt>
                <c:pt idx="542">
                  <c:v>0.50149999999999995</c:v>
                </c:pt>
                <c:pt idx="543">
                  <c:v>0.50249999999999995</c:v>
                </c:pt>
                <c:pt idx="544">
                  <c:v>0.50360000000000005</c:v>
                </c:pt>
                <c:pt idx="545">
                  <c:v>0.50460000000000005</c:v>
                </c:pt>
                <c:pt idx="546">
                  <c:v>0.50560000000000005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0.50890000000000002</c:v>
                </c:pt>
                <c:pt idx="550">
                  <c:v>0.50990000000000002</c:v>
                </c:pt>
                <c:pt idx="551">
                  <c:v>0.51090000000000002</c:v>
                </c:pt>
                <c:pt idx="552">
                  <c:v>0.51190000000000002</c:v>
                </c:pt>
                <c:pt idx="553">
                  <c:v>0.51319999999999999</c:v>
                </c:pt>
                <c:pt idx="554">
                  <c:v>0.51429999999999998</c:v>
                </c:pt>
                <c:pt idx="555">
                  <c:v>0.51529999999999998</c:v>
                </c:pt>
                <c:pt idx="556">
                  <c:v>0.51629999999999998</c:v>
                </c:pt>
                <c:pt idx="557">
                  <c:v>0.51729999999999998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0.52339999999999998</c:v>
                </c:pt>
                <c:pt idx="564">
                  <c:v>0.52439999999999998</c:v>
                </c:pt>
                <c:pt idx="565">
                  <c:v>0.52539999999999998</c:v>
                </c:pt>
                <c:pt idx="566">
                  <c:v>0.52639999999999998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0.53249999999999997</c:v>
                </c:pt>
                <c:pt idx="573">
                  <c:v>0.53359999999999996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0.53969999999999996</c:v>
                </c:pt>
                <c:pt idx="580">
                  <c:v>0.54069999999999996</c:v>
                </c:pt>
                <c:pt idx="581">
                  <c:v>0.54169999999999996</c:v>
                </c:pt>
                <c:pt idx="582">
                  <c:v>0.54269999999999996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0.54879999999999995</c:v>
                </c:pt>
                <c:pt idx="589">
                  <c:v>0.54979999999999996</c:v>
                </c:pt>
                <c:pt idx="590">
                  <c:v>0.55079999999999996</c:v>
                </c:pt>
                <c:pt idx="591">
                  <c:v>0.55179999999999996</c:v>
                </c:pt>
                <c:pt idx="592">
                  <c:v>0.55289999999999995</c:v>
                </c:pt>
                <c:pt idx="593">
                  <c:v>0.55389999999999995</c:v>
                </c:pt>
                <c:pt idx="594">
                  <c:v>0.55489999999999995</c:v>
                </c:pt>
                <c:pt idx="595">
                  <c:v>0.55600000000000005</c:v>
                </c:pt>
                <c:pt idx="596">
                  <c:v>0.55700000000000005</c:v>
                </c:pt>
                <c:pt idx="597">
                  <c:v>0.55820000000000003</c:v>
                </c:pt>
                <c:pt idx="598">
                  <c:v>0.55920000000000003</c:v>
                </c:pt>
                <c:pt idx="599">
                  <c:v>0.56020000000000003</c:v>
                </c:pt>
                <c:pt idx="600">
                  <c:v>0.56120000000000003</c:v>
                </c:pt>
                <c:pt idx="601">
                  <c:v>0.56230000000000002</c:v>
                </c:pt>
                <c:pt idx="602">
                  <c:v>0.56340000000000001</c:v>
                </c:pt>
                <c:pt idx="603">
                  <c:v>0.5645</c:v>
                </c:pt>
                <c:pt idx="604">
                  <c:v>0.5655</c:v>
                </c:pt>
                <c:pt idx="605">
                  <c:v>0.5665</c:v>
                </c:pt>
                <c:pt idx="606">
                  <c:v>0.5675</c:v>
                </c:pt>
                <c:pt idx="607">
                  <c:v>0.56850000000000001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0.57189999999999996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0.57689999999999997</c:v>
                </c:pt>
                <c:pt idx="616">
                  <c:v>0.57809999999999995</c:v>
                </c:pt>
                <c:pt idx="617">
                  <c:v>0.57909999999999995</c:v>
                </c:pt>
                <c:pt idx="618">
                  <c:v>0.58009999999999995</c:v>
                </c:pt>
                <c:pt idx="619">
                  <c:v>0.58109999999999995</c:v>
                </c:pt>
                <c:pt idx="620">
                  <c:v>0.58209999999999995</c:v>
                </c:pt>
                <c:pt idx="621">
                  <c:v>0.58309999999999995</c:v>
                </c:pt>
                <c:pt idx="622">
                  <c:v>0.58409999999999995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0.58730000000000004</c:v>
                </c:pt>
                <c:pt idx="626">
                  <c:v>0.58830000000000005</c:v>
                </c:pt>
                <c:pt idx="627">
                  <c:v>0.58930000000000005</c:v>
                </c:pt>
                <c:pt idx="628">
                  <c:v>0.59040000000000004</c:v>
                </c:pt>
                <c:pt idx="629">
                  <c:v>0.59140000000000004</c:v>
                </c:pt>
                <c:pt idx="630">
                  <c:v>0.59240000000000004</c:v>
                </c:pt>
                <c:pt idx="631">
                  <c:v>0.59350000000000003</c:v>
                </c:pt>
                <c:pt idx="632">
                  <c:v>0.59450000000000003</c:v>
                </c:pt>
                <c:pt idx="633">
                  <c:v>0.59560000000000002</c:v>
                </c:pt>
                <c:pt idx="634">
                  <c:v>0.59670000000000001</c:v>
                </c:pt>
                <c:pt idx="635">
                  <c:v>0.59770000000000001</c:v>
                </c:pt>
                <c:pt idx="636">
                  <c:v>0.59870000000000001</c:v>
                </c:pt>
                <c:pt idx="637">
                  <c:v>0.5998</c:v>
                </c:pt>
                <c:pt idx="638">
                  <c:v>0.6008</c:v>
                </c:pt>
                <c:pt idx="639">
                  <c:v>0.6018</c:v>
                </c:pt>
                <c:pt idx="640">
                  <c:v>0.6028</c:v>
                </c:pt>
                <c:pt idx="641">
                  <c:v>0.6038</c:v>
                </c:pt>
                <c:pt idx="642">
                  <c:v>0.6048</c:v>
                </c:pt>
                <c:pt idx="643">
                  <c:v>0.60599999999999998</c:v>
                </c:pt>
                <c:pt idx="644">
                  <c:v>0.60699999999999998</c:v>
                </c:pt>
                <c:pt idx="645">
                  <c:v>0.60819999999999996</c:v>
                </c:pt>
                <c:pt idx="646">
                  <c:v>0.60919999999999996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0.61319999999999997</c:v>
                </c:pt>
                <c:pt idx="651">
                  <c:v>0.61419999999999997</c:v>
                </c:pt>
                <c:pt idx="652">
                  <c:v>0.61529999999999996</c:v>
                </c:pt>
                <c:pt idx="653">
                  <c:v>0.61629999999999996</c:v>
                </c:pt>
                <c:pt idx="654">
                  <c:v>0.61729999999999996</c:v>
                </c:pt>
                <c:pt idx="655">
                  <c:v>0.61829999999999996</c:v>
                </c:pt>
                <c:pt idx="656">
                  <c:v>0.61929999999999996</c:v>
                </c:pt>
                <c:pt idx="657">
                  <c:v>0.62050000000000005</c:v>
                </c:pt>
                <c:pt idx="658">
                  <c:v>0.62150000000000005</c:v>
                </c:pt>
                <c:pt idx="659">
                  <c:v>0.62260000000000004</c:v>
                </c:pt>
                <c:pt idx="660">
                  <c:v>0.62370000000000003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0.62770000000000004</c:v>
                </c:pt>
                <c:pt idx="665">
                  <c:v>0.62870000000000004</c:v>
                </c:pt>
                <c:pt idx="666">
                  <c:v>0.62980000000000003</c:v>
                </c:pt>
                <c:pt idx="667">
                  <c:v>0.63090000000000002</c:v>
                </c:pt>
                <c:pt idx="668">
                  <c:v>0.63190000000000002</c:v>
                </c:pt>
                <c:pt idx="669">
                  <c:v>0.63290000000000002</c:v>
                </c:pt>
                <c:pt idx="670">
                  <c:v>0.63400000000000001</c:v>
                </c:pt>
                <c:pt idx="671">
                  <c:v>0.6351</c:v>
                </c:pt>
                <c:pt idx="672">
                  <c:v>0.6361</c:v>
                </c:pt>
                <c:pt idx="673">
                  <c:v>0.63719999999999999</c:v>
                </c:pt>
                <c:pt idx="674">
                  <c:v>0.63819999999999999</c:v>
                </c:pt>
                <c:pt idx="675">
                  <c:v>0.63919999999999999</c:v>
                </c:pt>
                <c:pt idx="676">
                  <c:v>0.64019999999999999</c:v>
                </c:pt>
                <c:pt idx="677">
                  <c:v>0.64119999999999999</c:v>
                </c:pt>
                <c:pt idx="678">
                  <c:v>0.64219999999999999</c:v>
                </c:pt>
                <c:pt idx="679">
                  <c:v>0.64329999999999998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0.64749999999999996</c:v>
                </c:pt>
                <c:pt idx="684">
                  <c:v>0.64849999999999997</c:v>
                </c:pt>
                <c:pt idx="685">
                  <c:v>0.64949999999999997</c:v>
                </c:pt>
                <c:pt idx="686">
                  <c:v>0.65049999999999997</c:v>
                </c:pt>
                <c:pt idx="687">
                  <c:v>0.65149999999999997</c:v>
                </c:pt>
                <c:pt idx="688">
                  <c:v>0.65259999999999996</c:v>
                </c:pt>
                <c:pt idx="689">
                  <c:v>0.65369999999999995</c:v>
                </c:pt>
                <c:pt idx="690">
                  <c:v>0.65469999999999995</c:v>
                </c:pt>
                <c:pt idx="691">
                  <c:v>0.65580000000000005</c:v>
                </c:pt>
                <c:pt idx="692">
                  <c:v>0.65680000000000005</c:v>
                </c:pt>
                <c:pt idx="693">
                  <c:v>0.65780000000000005</c:v>
                </c:pt>
                <c:pt idx="694">
                  <c:v>0.65880000000000005</c:v>
                </c:pt>
                <c:pt idx="695">
                  <c:v>0.65980000000000005</c:v>
                </c:pt>
                <c:pt idx="696">
                  <c:v>0.66080000000000005</c:v>
                </c:pt>
                <c:pt idx="697">
                  <c:v>0.66190000000000004</c:v>
                </c:pt>
                <c:pt idx="698">
                  <c:v>0.66290000000000004</c:v>
                </c:pt>
                <c:pt idx="699">
                  <c:v>0.66390000000000005</c:v>
                </c:pt>
                <c:pt idx="700">
                  <c:v>0.66490000000000005</c:v>
                </c:pt>
                <c:pt idx="701">
                  <c:v>0.66590000000000005</c:v>
                </c:pt>
                <c:pt idx="702">
                  <c:v>0.66690000000000005</c:v>
                </c:pt>
                <c:pt idx="703">
                  <c:v>0.66800000000000004</c:v>
                </c:pt>
                <c:pt idx="704">
                  <c:v>0.66900000000000004</c:v>
                </c:pt>
                <c:pt idx="705">
                  <c:v>0.67</c:v>
                </c:pt>
                <c:pt idx="706">
                  <c:v>0.67100000000000004</c:v>
                </c:pt>
                <c:pt idx="707">
                  <c:v>0.67220000000000002</c:v>
                </c:pt>
                <c:pt idx="708">
                  <c:v>0.67320000000000002</c:v>
                </c:pt>
                <c:pt idx="709">
                  <c:v>0.67420000000000002</c:v>
                </c:pt>
                <c:pt idx="710">
                  <c:v>0.67520000000000002</c:v>
                </c:pt>
                <c:pt idx="711">
                  <c:v>0.67620000000000002</c:v>
                </c:pt>
                <c:pt idx="712">
                  <c:v>0.67730000000000001</c:v>
                </c:pt>
                <c:pt idx="713">
                  <c:v>0.67830000000000001</c:v>
                </c:pt>
                <c:pt idx="714">
                  <c:v>0.67930000000000001</c:v>
                </c:pt>
                <c:pt idx="715">
                  <c:v>0.68030000000000002</c:v>
                </c:pt>
                <c:pt idx="716">
                  <c:v>0.68130000000000002</c:v>
                </c:pt>
                <c:pt idx="717">
                  <c:v>0.68240000000000001</c:v>
                </c:pt>
                <c:pt idx="718">
                  <c:v>0.68340000000000001</c:v>
                </c:pt>
                <c:pt idx="719">
                  <c:v>0.68440000000000001</c:v>
                </c:pt>
                <c:pt idx="720">
                  <c:v>0.68540000000000001</c:v>
                </c:pt>
                <c:pt idx="721">
                  <c:v>0.68640000000000001</c:v>
                </c:pt>
                <c:pt idx="722">
                  <c:v>0.68740000000000001</c:v>
                </c:pt>
                <c:pt idx="723">
                  <c:v>0.6885</c:v>
                </c:pt>
                <c:pt idx="724">
                  <c:v>0.6895</c:v>
                </c:pt>
                <c:pt idx="725">
                  <c:v>0.6905</c:v>
                </c:pt>
                <c:pt idx="726">
                  <c:v>0.69169999999999998</c:v>
                </c:pt>
                <c:pt idx="727">
                  <c:v>0.69279999999999997</c:v>
                </c:pt>
                <c:pt idx="728">
                  <c:v>0.69389999999999996</c:v>
                </c:pt>
                <c:pt idx="729">
                  <c:v>0.69499999999999995</c:v>
                </c:pt>
                <c:pt idx="730">
                  <c:v>0.69610000000000005</c:v>
                </c:pt>
                <c:pt idx="731">
                  <c:v>0.69710000000000005</c:v>
                </c:pt>
                <c:pt idx="732">
                  <c:v>0.69810000000000005</c:v>
                </c:pt>
                <c:pt idx="733">
                  <c:v>0.69910000000000005</c:v>
                </c:pt>
                <c:pt idx="734">
                  <c:v>0.70030000000000003</c:v>
                </c:pt>
                <c:pt idx="735">
                  <c:v>0.70130000000000003</c:v>
                </c:pt>
                <c:pt idx="736">
                  <c:v>0.70230000000000004</c:v>
                </c:pt>
                <c:pt idx="737">
                  <c:v>0.70330000000000004</c:v>
                </c:pt>
                <c:pt idx="738">
                  <c:v>0.70440000000000003</c:v>
                </c:pt>
                <c:pt idx="739">
                  <c:v>0.70540000000000003</c:v>
                </c:pt>
                <c:pt idx="740">
                  <c:v>0.70660000000000001</c:v>
                </c:pt>
                <c:pt idx="741">
                  <c:v>0.70760000000000001</c:v>
                </c:pt>
                <c:pt idx="742">
                  <c:v>0.70860000000000001</c:v>
                </c:pt>
                <c:pt idx="743">
                  <c:v>0.70960000000000001</c:v>
                </c:pt>
                <c:pt idx="744">
                  <c:v>0.71060000000000001</c:v>
                </c:pt>
                <c:pt idx="745">
                  <c:v>0.7117</c:v>
                </c:pt>
                <c:pt idx="746">
                  <c:v>0.7127</c:v>
                </c:pt>
                <c:pt idx="747">
                  <c:v>0.7137</c:v>
                </c:pt>
                <c:pt idx="748">
                  <c:v>0.7147</c:v>
                </c:pt>
                <c:pt idx="749">
                  <c:v>0.7157</c:v>
                </c:pt>
                <c:pt idx="750">
                  <c:v>0.71679999999999999</c:v>
                </c:pt>
                <c:pt idx="751">
                  <c:v>0.71779999999999999</c:v>
                </c:pt>
                <c:pt idx="752">
                  <c:v>0.71879999999999999</c:v>
                </c:pt>
                <c:pt idx="753">
                  <c:v>0.72</c:v>
                </c:pt>
                <c:pt idx="754">
                  <c:v>0.72099999999999997</c:v>
                </c:pt>
                <c:pt idx="755">
                  <c:v>0.72199999999999998</c:v>
                </c:pt>
                <c:pt idx="756">
                  <c:v>0.72299999999999998</c:v>
                </c:pt>
                <c:pt idx="757">
                  <c:v>0.72409999999999997</c:v>
                </c:pt>
                <c:pt idx="758">
                  <c:v>0.72519999999999996</c:v>
                </c:pt>
                <c:pt idx="759">
                  <c:v>0.72629999999999995</c:v>
                </c:pt>
                <c:pt idx="760">
                  <c:v>0.72729999999999995</c:v>
                </c:pt>
                <c:pt idx="761">
                  <c:v>0.72829999999999995</c:v>
                </c:pt>
                <c:pt idx="762">
                  <c:v>0.72929999999999995</c:v>
                </c:pt>
                <c:pt idx="763">
                  <c:v>0.73029999999999995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0.73360000000000003</c:v>
                </c:pt>
                <c:pt idx="767">
                  <c:v>0.73460000000000003</c:v>
                </c:pt>
                <c:pt idx="768">
                  <c:v>0.73580000000000001</c:v>
                </c:pt>
                <c:pt idx="769">
                  <c:v>0.73680000000000001</c:v>
                </c:pt>
                <c:pt idx="770">
                  <c:v>0.73780000000000001</c:v>
                </c:pt>
                <c:pt idx="771">
                  <c:v>0.73880000000000001</c:v>
                </c:pt>
                <c:pt idx="772">
                  <c:v>0.7399</c:v>
                </c:pt>
                <c:pt idx="773">
                  <c:v>0.7409</c:v>
                </c:pt>
                <c:pt idx="774">
                  <c:v>0.7419</c:v>
                </c:pt>
                <c:pt idx="775">
                  <c:v>0.7429</c:v>
                </c:pt>
                <c:pt idx="776">
                  <c:v>0.74390000000000001</c:v>
                </c:pt>
                <c:pt idx="777">
                  <c:v>0.745</c:v>
                </c:pt>
                <c:pt idx="778">
                  <c:v>0.746</c:v>
                </c:pt>
                <c:pt idx="779">
                  <c:v>0.747</c:v>
                </c:pt>
                <c:pt idx="780">
                  <c:v>0.748</c:v>
                </c:pt>
                <c:pt idx="781">
                  <c:v>0.749</c:v>
                </c:pt>
                <c:pt idx="782">
                  <c:v>0.75009999999999999</c:v>
                </c:pt>
                <c:pt idx="783">
                  <c:v>0.75109999999999999</c:v>
                </c:pt>
                <c:pt idx="784">
                  <c:v>0.75209999999999999</c:v>
                </c:pt>
                <c:pt idx="785">
                  <c:v>0.75309999999999999</c:v>
                </c:pt>
                <c:pt idx="786">
                  <c:v>0.75409999999999999</c:v>
                </c:pt>
                <c:pt idx="787">
                  <c:v>0.75519999999999998</c:v>
                </c:pt>
                <c:pt idx="788">
                  <c:v>0.75619999999999998</c:v>
                </c:pt>
                <c:pt idx="789">
                  <c:v>0.75719999999999998</c:v>
                </c:pt>
                <c:pt idx="790">
                  <c:v>0.75819999999999999</c:v>
                </c:pt>
                <c:pt idx="791">
                  <c:v>0.75919999999999999</c:v>
                </c:pt>
                <c:pt idx="792">
                  <c:v>0.76029999999999998</c:v>
                </c:pt>
                <c:pt idx="793">
                  <c:v>0.76129999999999998</c:v>
                </c:pt>
                <c:pt idx="794">
                  <c:v>0.76229999999999998</c:v>
                </c:pt>
                <c:pt idx="795">
                  <c:v>0.76329999999999998</c:v>
                </c:pt>
                <c:pt idx="796">
                  <c:v>0.76429999999999998</c:v>
                </c:pt>
                <c:pt idx="797">
                  <c:v>0.76539999999999997</c:v>
                </c:pt>
                <c:pt idx="798">
                  <c:v>0.76639999999999997</c:v>
                </c:pt>
                <c:pt idx="799">
                  <c:v>0.76739999999999997</c:v>
                </c:pt>
                <c:pt idx="800">
                  <c:v>0.76859999999999995</c:v>
                </c:pt>
                <c:pt idx="801">
                  <c:v>0.76959999999999995</c:v>
                </c:pt>
                <c:pt idx="802">
                  <c:v>0.77059999999999995</c:v>
                </c:pt>
                <c:pt idx="803">
                  <c:v>0.77170000000000005</c:v>
                </c:pt>
                <c:pt idx="804">
                  <c:v>0.77290000000000003</c:v>
                </c:pt>
                <c:pt idx="805">
                  <c:v>0.77390000000000003</c:v>
                </c:pt>
                <c:pt idx="806">
                  <c:v>0.77490000000000003</c:v>
                </c:pt>
                <c:pt idx="807">
                  <c:v>0.77590000000000003</c:v>
                </c:pt>
                <c:pt idx="808">
                  <c:v>0.77690000000000003</c:v>
                </c:pt>
                <c:pt idx="809">
                  <c:v>0.77800000000000002</c:v>
                </c:pt>
                <c:pt idx="810">
                  <c:v>0.7792</c:v>
                </c:pt>
                <c:pt idx="811">
                  <c:v>0.7802</c:v>
                </c:pt>
                <c:pt idx="812">
                  <c:v>0.78120000000000001</c:v>
                </c:pt>
                <c:pt idx="813">
                  <c:v>0.78220000000000001</c:v>
                </c:pt>
                <c:pt idx="814">
                  <c:v>0.78320000000000001</c:v>
                </c:pt>
                <c:pt idx="815">
                  <c:v>0.7843</c:v>
                </c:pt>
                <c:pt idx="816">
                  <c:v>0.7853</c:v>
                </c:pt>
                <c:pt idx="817">
                  <c:v>0.7863</c:v>
                </c:pt>
                <c:pt idx="818">
                  <c:v>0.7873</c:v>
                </c:pt>
                <c:pt idx="819">
                  <c:v>0.78839999999999999</c:v>
                </c:pt>
                <c:pt idx="820">
                  <c:v>0.78939999999999999</c:v>
                </c:pt>
                <c:pt idx="821">
                  <c:v>0.79039999999999999</c:v>
                </c:pt>
                <c:pt idx="822">
                  <c:v>0.79139999999999999</c:v>
                </c:pt>
                <c:pt idx="823">
                  <c:v>0.79259999999999997</c:v>
                </c:pt>
                <c:pt idx="824">
                  <c:v>0.79359999999999997</c:v>
                </c:pt>
                <c:pt idx="825">
                  <c:v>0.79469999999999996</c:v>
                </c:pt>
                <c:pt idx="826">
                  <c:v>0.79569999999999996</c:v>
                </c:pt>
                <c:pt idx="827">
                  <c:v>0.79669999999999996</c:v>
                </c:pt>
                <c:pt idx="828">
                  <c:v>0.79769999999999996</c:v>
                </c:pt>
                <c:pt idx="829">
                  <c:v>0.79869999999999997</c:v>
                </c:pt>
                <c:pt idx="830">
                  <c:v>0.79979999999999996</c:v>
                </c:pt>
                <c:pt idx="831">
                  <c:v>0.80079999999999996</c:v>
                </c:pt>
                <c:pt idx="832">
                  <c:v>0.80179999999999996</c:v>
                </c:pt>
                <c:pt idx="833">
                  <c:v>0.80279999999999996</c:v>
                </c:pt>
                <c:pt idx="834">
                  <c:v>0.80389999999999995</c:v>
                </c:pt>
                <c:pt idx="835">
                  <c:v>0.80489999999999995</c:v>
                </c:pt>
                <c:pt idx="836">
                  <c:v>0.80589999999999995</c:v>
                </c:pt>
                <c:pt idx="837">
                  <c:v>0.80689999999999995</c:v>
                </c:pt>
                <c:pt idx="838">
                  <c:v>0.80789999999999995</c:v>
                </c:pt>
                <c:pt idx="839">
                  <c:v>0.80910000000000004</c:v>
                </c:pt>
                <c:pt idx="840">
                  <c:v>0.81040000000000001</c:v>
                </c:pt>
                <c:pt idx="841">
                  <c:v>0.81140000000000001</c:v>
                </c:pt>
                <c:pt idx="842">
                  <c:v>0.81240000000000001</c:v>
                </c:pt>
                <c:pt idx="843">
                  <c:v>0.81340000000000001</c:v>
                </c:pt>
                <c:pt idx="844">
                  <c:v>0.81440000000000001</c:v>
                </c:pt>
                <c:pt idx="845">
                  <c:v>0.8155</c:v>
                </c:pt>
                <c:pt idx="846">
                  <c:v>0.8165</c:v>
                </c:pt>
                <c:pt idx="847">
                  <c:v>0.8175</c:v>
                </c:pt>
                <c:pt idx="848">
                  <c:v>0.81850000000000001</c:v>
                </c:pt>
                <c:pt idx="849">
                  <c:v>0.8196</c:v>
                </c:pt>
                <c:pt idx="850">
                  <c:v>0.8206</c:v>
                </c:pt>
                <c:pt idx="851">
                  <c:v>0.8216</c:v>
                </c:pt>
                <c:pt idx="852">
                  <c:v>0.8226</c:v>
                </c:pt>
                <c:pt idx="853">
                  <c:v>0.8236</c:v>
                </c:pt>
                <c:pt idx="854">
                  <c:v>0.82469999999999999</c:v>
                </c:pt>
                <c:pt idx="855">
                  <c:v>0.82569999999999999</c:v>
                </c:pt>
                <c:pt idx="856">
                  <c:v>0.82669999999999999</c:v>
                </c:pt>
                <c:pt idx="857">
                  <c:v>0.82769999999999999</c:v>
                </c:pt>
                <c:pt idx="858">
                  <c:v>0.82879999999999998</c:v>
                </c:pt>
                <c:pt idx="859">
                  <c:v>0.82979999999999998</c:v>
                </c:pt>
                <c:pt idx="860">
                  <c:v>0.83079999999999998</c:v>
                </c:pt>
                <c:pt idx="861">
                  <c:v>0.83179999999999998</c:v>
                </c:pt>
                <c:pt idx="862">
                  <c:v>0.83279999999999998</c:v>
                </c:pt>
                <c:pt idx="863">
                  <c:v>0.83389999999999997</c:v>
                </c:pt>
                <c:pt idx="864">
                  <c:v>0.83489999999999998</c:v>
                </c:pt>
                <c:pt idx="865">
                  <c:v>0.83589999999999998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'NEMI space_charge'!$K$3:$K$870</c:f>
              <c:numCache>
                <c:formatCode>0.00E+00</c:formatCode>
                <c:ptCount val="868"/>
                <c:pt idx="0">
                  <c:v>4.0530000000000001E-7</c:v>
                </c:pt>
                <c:pt idx="1">
                  <c:v>4.2549999999999999E-7</c:v>
                </c:pt>
                <c:pt idx="2">
                  <c:v>4.46E-7</c:v>
                </c:pt>
                <c:pt idx="3">
                  <c:v>4.6610000000000002E-7</c:v>
                </c:pt>
                <c:pt idx="4">
                  <c:v>4.8640000000000001E-7</c:v>
                </c:pt>
                <c:pt idx="5">
                  <c:v>5.0660000000000005E-7</c:v>
                </c:pt>
                <c:pt idx="6">
                  <c:v>5.2659999999999996E-7</c:v>
                </c:pt>
                <c:pt idx="7">
                  <c:v>5.468E-7</c:v>
                </c:pt>
                <c:pt idx="8">
                  <c:v>5.6599999999999996E-7</c:v>
                </c:pt>
                <c:pt idx="9">
                  <c:v>5.8400000000000004E-7</c:v>
                </c:pt>
                <c:pt idx="10">
                  <c:v>6.0309999999999999E-7</c:v>
                </c:pt>
                <c:pt idx="11">
                  <c:v>6.2139999999999999E-7</c:v>
                </c:pt>
                <c:pt idx="12">
                  <c:v>6.3870000000000002E-7</c:v>
                </c:pt>
                <c:pt idx="13">
                  <c:v>6.5619999999999996E-7</c:v>
                </c:pt>
                <c:pt idx="14">
                  <c:v>6.7380000000000001E-7</c:v>
                </c:pt>
                <c:pt idx="15">
                  <c:v>6.8989999999999995E-7</c:v>
                </c:pt>
                <c:pt idx="16">
                  <c:v>7.0579999999999998E-7</c:v>
                </c:pt>
                <c:pt idx="17">
                  <c:v>7.2040000000000002E-7</c:v>
                </c:pt>
                <c:pt idx="18">
                  <c:v>7.3549999999999999E-7</c:v>
                </c:pt>
                <c:pt idx="19">
                  <c:v>7.4949999999999998E-7</c:v>
                </c:pt>
                <c:pt idx="20">
                  <c:v>7.6359999999999998E-7</c:v>
                </c:pt>
                <c:pt idx="21">
                  <c:v>7.7660000000000001E-7</c:v>
                </c:pt>
                <c:pt idx="22">
                  <c:v>7.8930000000000001E-7</c:v>
                </c:pt>
                <c:pt idx="23">
                  <c:v>8.0179999999999999E-7</c:v>
                </c:pt>
                <c:pt idx="24">
                  <c:v>8.1240000000000005E-7</c:v>
                </c:pt>
                <c:pt idx="25">
                  <c:v>8.2210000000000004E-7</c:v>
                </c:pt>
                <c:pt idx="26">
                  <c:v>8.3139999999999999E-7</c:v>
                </c:pt>
                <c:pt idx="27">
                  <c:v>8.4069999999999995E-7</c:v>
                </c:pt>
                <c:pt idx="28">
                  <c:v>8.4870000000000002E-7</c:v>
                </c:pt>
                <c:pt idx="29">
                  <c:v>8.5659999999999998E-7</c:v>
                </c:pt>
                <c:pt idx="30">
                  <c:v>8.6570000000000003E-7</c:v>
                </c:pt>
                <c:pt idx="31">
                  <c:v>8.7179999999999996E-7</c:v>
                </c:pt>
                <c:pt idx="32">
                  <c:v>8.7690000000000002E-7</c:v>
                </c:pt>
                <c:pt idx="33">
                  <c:v>8.8159999999999995E-7</c:v>
                </c:pt>
                <c:pt idx="34">
                  <c:v>8.864E-7</c:v>
                </c:pt>
                <c:pt idx="35">
                  <c:v>8.9159999999999996E-7</c:v>
                </c:pt>
                <c:pt idx="36">
                  <c:v>8.9599999999999998E-7</c:v>
                </c:pt>
                <c:pt idx="37">
                  <c:v>8.991E-7</c:v>
                </c:pt>
                <c:pt idx="38">
                  <c:v>9.0039999999999999E-7</c:v>
                </c:pt>
                <c:pt idx="39">
                  <c:v>9.034E-7</c:v>
                </c:pt>
                <c:pt idx="40">
                  <c:v>9.0549999999999995E-7</c:v>
                </c:pt>
                <c:pt idx="41">
                  <c:v>9.0559999999999996E-7</c:v>
                </c:pt>
                <c:pt idx="42">
                  <c:v>9.0810000000000004E-7</c:v>
                </c:pt>
                <c:pt idx="43">
                  <c:v>9.1080000000000003E-7</c:v>
                </c:pt>
                <c:pt idx="44">
                  <c:v>9.1149999999999998E-7</c:v>
                </c:pt>
                <c:pt idx="45">
                  <c:v>9.1200000000000001E-7</c:v>
                </c:pt>
                <c:pt idx="46">
                  <c:v>9.1240000000000004E-7</c:v>
                </c:pt>
                <c:pt idx="47">
                  <c:v>9.1409999999999996E-7</c:v>
                </c:pt>
                <c:pt idx="48">
                  <c:v>9.1419999999999997E-7</c:v>
                </c:pt>
                <c:pt idx="49">
                  <c:v>9.1500000000000003E-7</c:v>
                </c:pt>
                <c:pt idx="50">
                  <c:v>9.1530000000000005E-7</c:v>
                </c:pt>
                <c:pt idx="51">
                  <c:v>9.146E-7</c:v>
                </c:pt>
                <c:pt idx="52">
                  <c:v>9.1399999999999995E-7</c:v>
                </c:pt>
                <c:pt idx="53">
                  <c:v>9.1330000000000001E-7</c:v>
                </c:pt>
                <c:pt idx="54">
                  <c:v>9.118E-7</c:v>
                </c:pt>
                <c:pt idx="55">
                  <c:v>9.0940000000000003E-7</c:v>
                </c:pt>
                <c:pt idx="56">
                  <c:v>9.0689999999999995E-7</c:v>
                </c:pt>
                <c:pt idx="57">
                  <c:v>9.062E-7</c:v>
                </c:pt>
                <c:pt idx="58">
                  <c:v>9.0449999999999998E-7</c:v>
                </c:pt>
                <c:pt idx="59">
                  <c:v>9.0260000000000005E-7</c:v>
                </c:pt>
                <c:pt idx="60">
                  <c:v>9.0080000000000002E-7</c:v>
                </c:pt>
                <c:pt idx="61">
                  <c:v>8.9899999999999999E-7</c:v>
                </c:pt>
                <c:pt idx="62">
                  <c:v>8.9680000000000004E-7</c:v>
                </c:pt>
                <c:pt idx="63">
                  <c:v>8.9569999999999995E-7</c:v>
                </c:pt>
                <c:pt idx="64">
                  <c:v>8.949E-7</c:v>
                </c:pt>
                <c:pt idx="65">
                  <c:v>8.9329999999999999E-7</c:v>
                </c:pt>
                <c:pt idx="66">
                  <c:v>8.9179999999999998E-7</c:v>
                </c:pt>
                <c:pt idx="67">
                  <c:v>8.8999999999999995E-7</c:v>
                </c:pt>
                <c:pt idx="68">
                  <c:v>8.8719999999999995E-7</c:v>
                </c:pt>
                <c:pt idx="69">
                  <c:v>8.8400000000000003E-7</c:v>
                </c:pt>
                <c:pt idx="70">
                  <c:v>8.8240000000000001E-7</c:v>
                </c:pt>
                <c:pt idx="71">
                  <c:v>8.7830000000000002E-7</c:v>
                </c:pt>
                <c:pt idx="72">
                  <c:v>8.7029999999999995E-7</c:v>
                </c:pt>
                <c:pt idx="73">
                  <c:v>8.6680000000000001E-7</c:v>
                </c:pt>
                <c:pt idx="74">
                  <c:v>8.639E-7</c:v>
                </c:pt>
                <c:pt idx="75">
                  <c:v>8.5959999999999999E-7</c:v>
                </c:pt>
                <c:pt idx="76">
                  <c:v>8.5600000000000004E-7</c:v>
                </c:pt>
                <c:pt idx="77">
                  <c:v>8.5160000000000003E-7</c:v>
                </c:pt>
                <c:pt idx="78">
                  <c:v>8.4760000000000005E-7</c:v>
                </c:pt>
                <c:pt idx="79">
                  <c:v>8.4340000000000005E-7</c:v>
                </c:pt>
                <c:pt idx="80">
                  <c:v>8.3900000000000004E-7</c:v>
                </c:pt>
                <c:pt idx="81">
                  <c:v>8.329E-7</c:v>
                </c:pt>
                <c:pt idx="82">
                  <c:v>8.2559999999999998E-7</c:v>
                </c:pt>
                <c:pt idx="83">
                  <c:v>8.2040000000000001E-7</c:v>
                </c:pt>
                <c:pt idx="84">
                  <c:v>8.1409999999999996E-7</c:v>
                </c:pt>
                <c:pt idx="85">
                  <c:v>8.0770000000000001E-7</c:v>
                </c:pt>
                <c:pt idx="86">
                  <c:v>7.9999999999999996E-7</c:v>
                </c:pt>
                <c:pt idx="87">
                  <c:v>7.9370000000000002E-7</c:v>
                </c:pt>
                <c:pt idx="88">
                  <c:v>7.8520000000000002E-7</c:v>
                </c:pt>
                <c:pt idx="89">
                  <c:v>7.7769999999999998E-7</c:v>
                </c:pt>
                <c:pt idx="90">
                  <c:v>7.7179999999999996E-7</c:v>
                </c:pt>
                <c:pt idx="91">
                  <c:v>7.6550000000000002E-7</c:v>
                </c:pt>
                <c:pt idx="92">
                  <c:v>7.5909999999999996E-7</c:v>
                </c:pt>
                <c:pt idx="93">
                  <c:v>7.5329999999999995E-7</c:v>
                </c:pt>
                <c:pt idx="94">
                  <c:v>7.4760000000000005E-7</c:v>
                </c:pt>
                <c:pt idx="95">
                  <c:v>7.4209999999999995E-7</c:v>
                </c:pt>
                <c:pt idx="96">
                  <c:v>7.371E-7</c:v>
                </c:pt>
                <c:pt idx="97">
                  <c:v>7.3200000000000004E-7</c:v>
                </c:pt>
                <c:pt idx="98">
                  <c:v>7.2699999999999999E-7</c:v>
                </c:pt>
                <c:pt idx="99">
                  <c:v>7.2080000000000005E-7</c:v>
                </c:pt>
                <c:pt idx="100">
                  <c:v>7.145E-7</c:v>
                </c:pt>
                <c:pt idx="101">
                  <c:v>7.0989999999999997E-7</c:v>
                </c:pt>
                <c:pt idx="102">
                  <c:v>7.061E-7</c:v>
                </c:pt>
                <c:pt idx="103">
                  <c:v>7.0210000000000002E-7</c:v>
                </c:pt>
                <c:pt idx="104">
                  <c:v>6.9830000000000005E-7</c:v>
                </c:pt>
                <c:pt idx="105">
                  <c:v>6.9409999999999995E-7</c:v>
                </c:pt>
                <c:pt idx="106">
                  <c:v>6.905E-7</c:v>
                </c:pt>
                <c:pt idx="107">
                  <c:v>6.8719999999999996E-7</c:v>
                </c:pt>
                <c:pt idx="108">
                  <c:v>6.8370000000000001E-7</c:v>
                </c:pt>
                <c:pt idx="109">
                  <c:v>6.8039999999999998E-7</c:v>
                </c:pt>
                <c:pt idx="110">
                  <c:v>6.7739999999999996E-7</c:v>
                </c:pt>
                <c:pt idx="111">
                  <c:v>6.7290000000000005E-7</c:v>
                </c:pt>
                <c:pt idx="112">
                  <c:v>6.6850000000000004E-7</c:v>
                </c:pt>
                <c:pt idx="113">
                  <c:v>6.6530000000000001E-7</c:v>
                </c:pt>
                <c:pt idx="114">
                  <c:v>6.6309999999999995E-7</c:v>
                </c:pt>
                <c:pt idx="115">
                  <c:v>6.5720000000000004E-7</c:v>
                </c:pt>
                <c:pt idx="116">
                  <c:v>6.5460000000000005E-7</c:v>
                </c:pt>
                <c:pt idx="117">
                  <c:v>6.5229999999999998E-7</c:v>
                </c:pt>
                <c:pt idx="118">
                  <c:v>6.4890000000000005E-7</c:v>
                </c:pt>
                <c:pt idx="119">
                  <c:v>6.4710000000000002E-7</c:v>
                </c:pt>
                <c:pt idx="120">
                  <c:v>6.4479999999999995E-7</c:v>
                </c:pt>
                <c:pt idx="121">
                  <c:v>6.4190000000000005E-7</c:v>
                </c:pt>
                <c:pt idx="122">
                  <c:v>6.4050000000000005E-7</c:v>
                </c:pt>
                <c:pt idx="123">
                  <c:v>6.3519999999999997E-7</c:v>
                </c:pt>
                <c:pt idx="124">
                  <c:v>6.3330000000000004E-7</c:v>
                </c:pt>
                <c:pt idx="125">
                  <c:v>6.3190000000000004E-7</c:v>
                </c:pt>
                <c:pt idx="126">
                  <c:v>6.3069999999999995E-7</c:v>
                </c:pt>
                <c:pt idx="127">
                  <c:v>6.2900000000000003E-7</c:v>
                </c:pt>
                <c:pt idx="128">
                  <c:v>6.2780000000000005E-7</c:v>
                </c:pt>
                <c:pt idx="129">
                  <c:v>6.2610000000000003E-7</c:v>
                </c:pt>
                <c:pt idx="130">
                  <c:v>6.2360000000000005E-7</c:v>
                </c:pt>
                <c:pt idx="131">
                  <c:v>6.2239999999999996E-7</c:v>
                </c:pt>
                <c:pt idx="132">
                  <c:v>6.2099999999999996E-7</c:v>
                </c:pt>
                <c:pt idx="133">
                  <c:v>6.187E-7</c:v>
                </c:pt>
                <c:pt idx="134">
                  <c:v>6.1770000000000003E-7</c:v>
                </c:pt>
                <c:pt idx="135">
                  <c:v>6.1659999999999995E-7</c:v>
                </c:pt>
                <c:pt idx="136">
                  <c:v>6.144E-7</c:v>
                </c:pt>
                <c:pt idx="137">
                  <c:v>6.1360000000000004E-7</c:v>
                </c:pt>
                <c:pt idx="138">
                  <c:v>6.1249999999999996E-7</c:v>
                </c:pt>
                <c:pt idx="139">
                  <c:v>6.0999999999999998E-7</c:v>
                </c:pt>
                <c:pt idx="140">
                  <c:v>6.0800000000000004E-7</c:v>
                </c:pt>
                <c:pt idx="141">
                  <c:v>6.0620000000000002E-7</c:v>
                </c:pt>
                <c:pt idx="142">
                  <c:v>6.0559999999999997E-7</c:v>
                </c:pt>
                <c:pt idx="143">
                  <c:v>6.0429999999999998E-7</c:v>
                </c:pt>
                <c:pt idx="144">
                  <c:v>6.0389999999999995E-7</c:v>
                </c:pt>
                <c:pt idx="145">
                  <c:v>6.0269999999999996E-7</c:v>
                </c:pt>
                <c:pt idx="146">
                  <c:v>6.0169999999999999E-7</c:v>
                </c:pt>
                <c:pt idx="147">
                  <c:v>6.0139999999999997E-7</c:v>
                </c:pt>
                <c:pt idx="148">
                  <c:v>6.0109999999999995E-7</c:v>
                </c:pt>
                <c:pt idx="149">
                  <c:v>6.0060000000000002E-7</c:v>
                </c:pt>
                <c:pt idx="150">
                  <c:v>6.003E-7</c:v>
                </c:pt>
                <c:pt idx="151">
                  <c:v>5.9979999999999996E-7</c:v>
                </c:pt>
                <c:pt idx="152">
                  <c:v>5.9940000000000003E-7</c:v>
                </c:pt>
                <c:pt idx="153">
                  <c:v>5.9910000000000001E-7</c:v>
                </c:pt>
                <c:pt idx="154">
                  <c:v>5.961E-7</c:v>
                </c:pt>
                <c:pt idx="155">
                  <c:v>5.9589999999999998E-7</c:v>
                </c:pt>
                <c:pt idx="156">
                  <c:v>5.9579999999999997E-7</c:v>
                </c:pt>
                <c:pt idx="157">
                  <c:v>5.9510000000000003E-7</c:v>
                </c:pt>
                <c:pt idx="158">
                  <c:v>5.9500000000000002E-7</c:v>
                </c:pt>
                <c:pt idx="159">
                  <c:v>5.9500000000000002E-7</c:v>
                </c:pt>
                <c:pt idx="160">
                  <c:v>5.9350000000000001E-7</c:v>
                </c:pt>
                <c:pt idx="161">
                  <c:v>5.9210000000000001E-7</c:v>
                </c:pt>
                <c:pt idx="162">
                  <c:v>5.9200000000000001E-7</c:v>
                </c:pt>
                <c:pt idx="163">
                  <c:v>5.9210000000000001E-7</c:v>
                </c:pt>
                <c:pt idx="164">
                  <c:v>5.9220000000000002E-7</c:v>
                </c:pt>
                <c:pt idx="165">
                  <c:v>5.8970000000000005E-7</c:v>
                </c:pt>
                <c:pt idx="166">
                  <c:v>5.8979999999999995E-7</c:v>
                </c:pt>
                <c:pt idx="167">
                  <c:v>5.8849999999999996E-7</c:v>
                </c:pt>
                <c:pt idx="168">
                  <c:v>5.8869999999999997E-7</c:v>
                </c:pt>
                <c:pt idx="169">
                  <c:v>5.8879999999999998E-7</c:v>
                </c:pt>
                <c:pt idx="170">
                  <c:v>5.8889999999999999E-7</c:v>
                </c:pt>
                <c:pt idx="171">
                  <c:v>5.8899999999999999E-7</c:v>
                </c:pt>
                <c:pt idx="172">
                  <c:v>5.8800000000000002E-7</c:v>
                </c:pt>
                <c:pt idx="173">
                  <c:v>5.8749999999999999E-7</c:v>
                </c:pt>
                <c:pt idx="174">
                  <c:v>5.863E-7</c:v>
                </c:pt>
                <c:pt idx="175">
                  <c:v>5.8640000000000001E-7</c:v>
                </c:pt>
                <c:pt idx="176">
                  <c:v>5.8520000000000003E-7</c:v>
                </c:pt>
                <c:pt idx="177">
                  <c:v>5.8550000000000005E-7</c:v>
                </c:pt>
                <c:pt idx="178">
                  <c:v>5.8559999999999995E-7</c:v>
                </c:pt>
                <c:pt idx="179">
                  <c:v>5.8530000000000003E-7</c:v>
                </c:pt>
                <c:pt idx="180">
                  <c:v>5.8530000000000003E-7</c:v>
                </c:pt>
                <c:pt idx="181">
                  <c:v>5.8520000000000003E-7</c:v>
                </c:pt>
                <c:pt idx="182">
                  <c:v>5.8540000000000004E-7</c:v>
                </c:pt>
                <c:pt idx="183">
                  <c:v>5.8419999999999995E-7</c:v>
                </c:pt>
                <c:pt idx="184">
                  <c:v>5.8289999999999996E-7</c:v>
                </c:pt>
                <c:pt idx="185">
                  <c:v>5.8189999999999999E-7</c:v>
                </c:pt>
                <c:pt idx="186">
                  <c:v>5.821E-7</c:v>
                </c:pt>
                <c:pt idx="187">
                  <c:v>5.8240000000000003E-7</c:v>
                </c:pt>
                <c:pt idx="188">
                  <c:v>5.8120000000000004E-7</c:v>
                </c:pt>
                <c:pt idx="189">
                  <c:v>5.8130000000000005E-7</c:v>
                </c:pt>
                <c:pt idx="190">
                  <c:v>5.8159999999999997E-7</c:v>
                </c:pt>
                <c:pt idx="191">
                  <c:v>5.8179999999999998E-7</c:v>
                </c:pt>
                <c:pt idx="192">
                  <c:v>5.8159999999999997E-7</c:v>
                </c:pt>
                <c:pt idx="193">
                  <c:v>5.8189999999999999E-7</c:v>
                </c:pt>
                <c:pt idx="194">
                  <c:v>5.821E-7</c:v>
                </c:pt>
                <c:pt idx="195">
                  <c:v>5.82E-7</c:v>
                </c:pt>
                <c:pt idx="196">
                  <c:v>5.8230000000000002E-7</c:v>
                </c:pt>
                <c:pt idx="197">
                  <c:v>5.8260000000000004E-7</c:v>
                </c:pt>
                <c:pt idx="198">
                  <c:v>5.8279999999999995E-7</c:v>
                </c:pt>
                <c:pt idx="199">
                  <c:v>5.8279999999999995E-7</c:v>
                </c:pt>
                <c:pt idx="200">
                  <c:v>5.8299999999999997E-7</c:v>
                </c:pt>
                <c:pt idx="201">
                  <c:v>5.834E-7</c:v>
                </c:pt>
                <c:pt idx="202">
                  <c:v>5.8360000000000001E-7</c:v>
                </c:pt>
                <c:pt idx="203">
                  <c:v>5.8380000000000003E-7</c:v>
                </c:pt>
                <c:pt idx="204">
                  <c:v>5.8410000000000005E-7</c:v>
                </c:pt>
                <c:pt idx="205">
                  <c:v>5.8429999999999996E-7</c:v>
                </c:pt>
                <c:pt idx="206">
                  <c:v>5.8459999999999998E-7</c:v>
                </c:pt>
                <c:pt idx="207">
                  <c:v>5.848E-7</c:v>
                </c:pt>
                <c:pt idx="208">
                  <c:v>5.8510000000000002E-7</c:v>
                </c:pt>
                <c:pt idx="209">
                  <c:v>5.849E-7</c:v>
                </c:pt>
                <c:pt idx="210">
                  <c:v>5.8520000000000003E-7</c:v>
                </c:pt>
                <c:pt idx="211">
                  <c:v>5.8540000000000004E-7</c:v>
                </c:pt>
                <c:pt idx="212">
                  <c:v>5.8569999999999996E-7</c:v>
                </c:pt>
                <c:pt idx="213">
                  <c:v>5.849E-7</c:v>
                </c:pt>
                <c:pt idx="214">
                  <c:v>5.8390000000000003E-7</c:v>
                </c:pt>
                <c:pt idx="215">
                  <c:v>5.8370000000000002E-7</c:v>
                </c:pt>
                <c:pt idx="216">
                  <c:v>5.8400000000000004E-7</c:v>
                </c:pt>
                <c:pt idx="217">
                  <c:v>5.8439999999999997E-7</c:v>
                </c:pt>
                <c:pt idx="218">
                  <c:v>5.8469999999999999E-7</c:v>
                </c:pt>
                <c:pt idx="219">
                  <c:v>5.849E-7</c:v>
                </c:pt>
                <c:pt idx="220">
                  <c:v>5.8530000000000003E-7</c:v>
                </c:pt>
                <c:pt idx="221">
                  <c:v>5.8559999999999995E-7</c:v>
                </c:pt>
                <c:pt idx="222">
                  <c:v>5.8589999999999997E-7</c:v>
                </c:pt>
                <c:pt idx="223">
                  <c:v>5.8550000000000005E-7</c:v>
                </c:pt>
                <c:pt idx="224">
                  <c:v>5.8579999999999996E-7</c:v>
                </c:pt>
                <c:pt idx="225">
                  <c:v>5.863E-7</c:v>
                </c:pt>
                <c:pt idx="226">
                  <c:v>5.8660000000000002E-7</c:v>
                </c:pt>
                <c:pt idx="227">
                  <c:v>5.8690000000000005E-7</c:v>
                </c:pt>
                <c:pt idx="228">
                  <c:v>5.8719999999999996E-7</c:v>
                </c:pt>
                <c:pt idx="229">
                  <c:v>5.8739999999999998E-7</c:v>
                </c:pt>
                <c:pt idx="230">
                  <c:v>5.8759999999999999E-7</c:v>
                </c:pt>
                <c:pt idx="231">
                  <c:v>5.8759999999999999E-7</c:v>
                </c:pt>
                <c:pt idx="232">
                  <c:v>5.8790000000000002E-7</c:v>
                </c:pt>
                <c:pt idx="233">
                  <c:v>5.8820000000000004E-7</c:v>
                </c:pt>
                <c:pt idx="234">
                  <c:v>5.8859999999999996E-7</c:v>
                </c:pt>
                <c:pt idx="235">
                  <c:v>5.8889999999999999E-7</c:v>
                </c:pt>
                <c:pt idx="236">
                  <c:v>5.8920000000000001E-7</c:v>
                </c:pt>
                <c:pt idx="237">
                  <c:v>5.8960000000000004E-7</c:v>
                </c:pt>
                <c:pt idx="238">
                  <c:v>5.8950000000000003E-7</c:v>
                </c:pt>
                <c:pt idx="239">
                  <c:v>5.8989999999999996E-7</c:v>
                </c:pt>
                <c:pt idx="240">
                  <c:v>5.9029999999999999E-7</c:v>
                </c:pt>
                <c:pt idx="241">
                  <c:v>5.9070000000000002E-7</c:v>
                </c:pt>
                <c:pt idx="242">
                  <c:v>5.9120000000000005E-7</c:v>
                </c:pt>
                <c:pt idx="243">
                  <c:v>5.9159999999999998E-7</c:v>
                </c:pt>
                <c:pt idx="244">
                  <c:v>5.9210000000000001E-7</c:v>
                </c:pt>
                <c:pt idx="245">
                  <c:v>5.9240000000000004E-7</c:v>
                </c:pt>
                <c:pt idx="246">
                  <c:v>5.9240000000000004E-7</c:v>
                </c:pt>
                <c:pt idx="247">
                  <c:v>5.9230000000000003E-7</c:v>
                </c:pt>
                <c:pt idx="248">
                  <c:v>5.9279999999999996E-7</c:v>
                </c:pt>
                <c:pt idx="249">
                  <c:v>5.933E-7</c:v>
                </c:pt>
                <c:pt idx="250">
                  <c:v>5.9309999999999998E-7</c:v>
                </c:pt>
                <c:pt idx="251">
                  <c:v>5.9370000000000003E-7</c:v>
                </c:pt>
                <c:pt idx="252">
                  <c:v>5.9429999999999997E-7</c:v>
                </c:pt>
                <c:pt idx="253">
                  <c:v>5.9480000000000001E-7</c:v>
                </c:pt>
                <c:pt idx="254">
                  <c:v>5.9530000000000004E-7</c:v>
                </c:pt>
                <c:pt idx="255">
                  <c:v>5.9569999999999997E-7</c:v>
                </c:pt>
                <c:pt idx="256">
                  <c:v>5.962E-7</c:v>
                </c:pt>
                <c:pt idx="257">
                  <c:v>5.9660000000000004E-7</c:v>
                </c:pt>
                <c:pt idx="258">
                  <c:v>5.9709999999999997E-7</c:v>
                </c:pt>
                <c:pt idx="259">
                  <c:v>5.976E-7</c:v>
                </c:pt>
                <c:pt idx="260">
                  <c:v>5.9810000000000004E-7</c:v>
                </c:pt>
                <c:pt idx="261">
                  <c:v>5.9859999999999997E-7</c:v>
                </c:pt>
                <c:pt idx="262">
                  <c:v>5.9910000000000001E-7</c:v>
                </c:pt>
                <c:pt idx="263">
                  <c:v>5.9960000000000005E-7</c:v>
                </c:pt>
                <c:pt idx="264">
                  <c:v>5.9930000000000003E-7</c:v>
                </c:pt>
                <c:pt idx="265">
                  <c:v>5.9999999999999997E-7</c:v>
                </c:pt>
                <c:pt idx="266">
                  <c:v>6.004E-7</c:v>
                </c:pt>
                <c:pt idx="267">
                  <c:v>6.0100000000000005E-7</c:v>
                </c:pt>
                <c:pt idx="268">
                  <c:v>6.0169999999999999E-7</c:v>
                </c:pt>
                <c:pt idx="269">
                  <c:v>6.0220000000000003E-7</c:v>
                </c:pt>
                <c:pt idx="270">
                  <c:v>6.0259999999999996E-7</c:v>
                </c:pt>
                <c:pt idx="271">
                  <c:v>6.0330000000000001E-7</c:v>
                </c:pt>
                <c:pt idx="272">
                  <c:v>6.0399999999999996E-7</c:v>
                </c:pt>
                <c:pt idx="273">
                  <c:v>6.0470000000000001E-7</c:v>
                </c:pt>
                <c:pt idx="274">
                  <c:v>6.0549999999999996E-7</c:v>
                </c:pt>
                <c:pt idx="275">
                  <c:v>6.0620000000000002E-7</c:v>
                </c:pt>
                <c:pt idx="276">
                  <c:v>6.0699999999999997E-7</c:v>
                </c:pt>
                <c:pt idx="277">
                  <c:v>6.0780000000000003E-7</c:v>
                </c:pt>
                <c:pt idx="278">
                  <c:v>6.0689999999999996E-7</c:v>
                </c:pt>
                <c:pt idx="279">
                  <c:v>6.0770000000000002E-7</c:v>
                </c:pt>
                <c:pt idx="280">
                  <c:v>6.0760000000000001E-7</c:v>
                </c:pt>
                <c:pt idx="281">
                  <c:v>6.0849999999999998E-7</c:v>
                </c:pt>
                <c:pt idx="282">
                  <c:v>6.0930000000000004E-7</c:v>
                </c:pt>
                <c:pt idx="283">
                  <c:v>6.0999999999999998E-7</c:v>
                </c:pt>
                <c:pt idx="284">
                  <c:v>6.1080000000000004E-7</c:v>
                </c:pt>
                <c:pt idx="285">
                  <c:v>6.1149999999999999E-7</c:v>
                </c:pt>
                <c:pt idx="286">
                  <c:v>6.1210000000000003E-7</c:v>
                </c:pt>
                <c:pt idx="287">
                  <c:v>6.1279999999999998E-7</c:v>
                </c:pt>
                <c:pt idx="288">
                  <c:v>6.1340000000000003E-7</c:v>
                </c:pt>
                <c:pt idx="289">
                  <c:v>6.1399999999999997E-7</c:v>
                </c:pt>
                <c:pt idx="290">
                  <c:v>6.1460000000000001E-7</c:v>
                </c:pt>
                <c:pt idx="291">
                  <c:v>6.1490000000000003E-7</c:v>
                </c:pt>
                <c:pt idx="292">
                  <c:v>6.1569999999999999E-7</c:v>
                </c:pt>
                <c:pt idx="293">
                  <c:v>6.1630000000000003E-7</c:v>
                </c:pt>
                <c:pt idx="294">
                  <c:v>6.1689999999999997E-7</c:v>
                </c:pt>
                <c:pt idx="295">
                  <c:v>6.1750000000000002E-7</c:v>
                </c:pt>
                <c:pt idx="296">
                  <c:v>6.1799999999999995E-7</c:v>
                </c:pt>
                <c:pt idx="297">
                  <c:v>6.1859999999999999E-7</c:v>
                </c:pt>
                <c:pt idx="298">
                  <c:v>6.1910000000000003E-7</c:v>
                </c:pt>
                <c:pt idx="299">
                  <c:v>6.1969999999999997E-7</c:v>
                </c:pt>
                <c:pt idx="300">
                  <c:v>6.2020000000000001E-7</c:v>
                </c:pt>
                <c:pt idx="301">
                  <c:v>6.2060000000000004E-7</c:v>
                </c:pt>
                <c:pt idx="302">
                  <c:v>6.2089999999999995E-7</c:v>
                </c:pt>
                <c:pt idx="303">
                  <c:v>6.2129999999999998E-7</c:v>
                </c:pt>
                <c:pt idx="304">
                  <c:v>6.2099999999999996E-7</c:v>
                </c:pt>
                <c:pt idx="305">
                  <c:v>6.2139999999999999E-7</c:v>
                </c:pt>
                <c:pt idx="306">
                  <c:v>6.2160000000000001E-7</c:v>
                </c:pt>
                <c:pt idx="307">
                  <c:v>6.2200000000000004E-7</c:v>
                </c:pt>
                <c:pt idx="308">
                  <c:v>6.2239999999999996E-7</c:v>
                </c:pt>
                <c:pt idx="309">
                  <c:v>6.2269999999999998E-7</c:v>
                </c:pt>
                <c:pt idx="310">
                  <c:v>6.2279999999999999E-7</c:v>
                </c:pt>
                <c:pt idx="311">
                  <c:v>6.2310000000000001E-7</c:v>
                </c:pt>
                <c:pt idx="312">
                  <c:v>6.2340000000000004E-7</c:v>
                </c:pt>
                <c:pt idx="313">
                  <c:v>6.2369999999999995E-7</c:v>
                </c:pt>
                <c:pt idx="314">
                  <c:v>6.2399999999999998E-7</c:v>
                </c:pt>
                <c:pt idx="315">
                  <c:v>6.2450000000000001E-7</c:v>
                </c:pt>
                <c:pt idx="316">
                  <c:v>6.2470000000000003E-7</c:v>
                </c:pt>
                <c:pt idx="317">
                  <c:v>6.2419999999999999E-7</c:v>
                </c:pt>
                <c:pt idx="318">
                  <c:v>6.2450000000000001E-7</c:v>
                </c:pt>
                <c:pt idx="319">
                  <c:v>6.2470000000000003E-7</c:v>
                </c:pt>
                <c:pt idx="320">
                  <c:v>6.2480000000000004E-7</c:v>
                </c:pt>
                <c:pt idx="321">
                  <c:v>6.2249999999999997E-7</c:v>
                </c:pt>
                <c:pt idx="322">
                  <c:v>6.2259999999999998E-7</c:v>
                </c:pt>
                <c:pt idx="323">
                  <c:v>6.2269999999999998E-7</c:v>
                </c:pt>
                <c:pt idx="324">
                  <c:v>6.2229999999999995E-7</c:v>
                </c:pt>
                <c:pt idx="325">
                  <c:v>6.2229999999999995E-7</c:v>
                </c:pt>
                <c:pt idx="326">
                  <c:v>6.2229999999999995E-7</c:v>
                </c:pt>
                <c:pt idx="327">
                  <c:v>6.2220000000000005E-7</c:v>
                </c:pt>
                <c:pt idx="328">
                  <c:v>6.2020000000000001E-7</c:v>
                </c:pt>
                <c:pt idx="329">
                  <c:v>6.201E-7</c:v>
                </c:pt>
                <c:pt idx="330">
                  <c:v>6.1999999999999999E-7</c:v>
                </c:pt>
                <c:pt idx="331">
                  <c:v>6.1989999999999999E-7</c:v>
                </c:pt>
                <c:pt idx="332">
                  <c:v>6.1989999999999999E-7</c:v>
                </c:pt>
                <c:pt idx="333">
                  <c:v>6.1969999999999997E-7</c:v>
                </c:pt>
                <c:pt idx="334">
                  <c:v>6.1959999999999996E-7</c:v>
                </c:pt>
                <c:pt idx="335">
                  <c:v>6.1939999999999995E-7</c:v>
                </c:pt>
                <c:pt idx="336">
                  <c:v>6.1930000000000005E-7</c:v>
                </c:pt>
                <c:pt idx="337">
                  <c:v>6.1910000000000003E-7</c:v>
                </c:pt>
                <c:pt idx="338">
                  <c:v>6.1890000000000002E-7</c:v>
                </c:pt>
                <c:pt idx="339">
                  <c:v>6.1890000000000002E-7</c:v>
                </c:pt>
                <c:pt idx="340">
                  <c:v>6.187E-7</c:v>
                </c:pt>
                <c:pt idx="341">
                  <c:v>6.1659999999999995E-7</c:v>
                </c:pt>
                <c:pt idx="342">
                  <c:v>6.1640000000000004E-7</c:v>
                </c:pt>
                <c:pt idx="343">
                  <c:v>6.1600000000000001E-7</c:v>
                </c:pt>
                <c:pt idx="344">
                  <c:v>6.159E-7</c:v>
                </c:pt>
                <c:pt idx="345">
                  <c:v>6.1569999999999999E-7</c:v>
                </c:pt>
                <c:pt idx="346">
                  <c:v>6.1529999999999996E-7</c:v>
                </c:pt>
                <c:pt idx="347">
                  <c:v>6.145E-7</c:v>
                </c:pt>
                <c:pt idx="348">
                  <c:v>6.144E-7</c:v>
                </c:pt>
                <c:pt idx="349">
                  <c:v>6.1419999999999998E-7</c:v>
                </c:pt>
                <c:pt idx="350">
                  <c:v>6.144E-7</c:v>
                </c:pt>
                <c:pt idx="351">
                  <c:v>6.1429999999999999E-7</c:v>
                </c:pt>
                <c:pt idx="352">
                  <c:v>6.1409999999999997E-7</c:v>
                </c:pt>
                <c:pt idx="353">
                  <c:v>6.1389999999999996E-7</c:v>
                </c:pt>
                <c:pt idx="354">
                  <c:v>6.1370000000000005E-7</c:v>
                </c:pt>
                <c:pt idx="355">
                  <c:v>6.1350000000000003E-7</c:v>
                </c:pt>
                <c:pt idx="356">
                  <c:v>6.1330000000000002E-7</c:v>
                </c:pt>
                <c:pt idx="357">
                  <c:v>6.131E-7</c:v>
                </c:pt>
                <c:pt idx="358">
                  <c:v>6.131E-7</c:v>
                </c:pt>
                <c:pt idx="359">
                  <c:v>6.1279999999999998E-7</c:v>
                </c:pt>
                <c:pt idx="360">
                  <c:v>6.1259999999999997E-7</c:v>
                </c:pt>
                <c:pt idx="361">
                  <c:v>6.1230000000000005E-7</c:v>
                </c:pt>
                <c:pt idx="362">
                  <c:v>6.1200000000000003E-7</c:v>
                </c:pt>
                <c:pt idx="363">
                  <c:v>6.1119999999999997E-7</c:v>
                </c:pt>
                <c:pt idx="364">
                  <c:v>6.1080000000000004E-7</c:v>
                </c:pt>
                <c:pt idx="365">
                  <c:v>6.1040000000000001E-7</c:v>
                </c:pt>
                <c:pt idx="366">
                  <c:v>6.0979999999999997E-7</c:v>
                </c:pt>
                <c:pt idx="367">
                  <c:v>6.088E-7</c:v>
                </c:pt>
                <c:pt idx="368">
                  <c:v>6.0839999999999997E-7</c:v>
                </c:pt>
                <c:pt idx="369">
                  <c:v>6.0750000000000001E-7</c:v>
                </c:pt>
                <c:pt idx="370">
                  <c:v>6.0709999999999998E-7</c:v>
                </c:pt>
                <c:pt idx="371">
                  <c:v>6.0660000000000005E-7</c:v>
                </c:pt>
                <c:pt idx="372">
                  <c:v>6.0630000000000002E-7</c:v>
                </c:pt>
                <c:pt idx="373">
                  <c:v>6.0610000000000001E-7</c:v>
                </c:pt>
                <c:pt idx="374">
                  <c:v>6.0579999999999999E-7</c:v>
                </c:pt>
                <c:pt idx="375">
                  <c:v>6.0579999999999999E-7</c:v>
                </c:pt>
                <c:pt idx="376">
                  <c:v>6.0559999999999997E-7</c:v>
                </c:pt>
                <c:pt idx="377">
                  <c:v>6.0539999999999996E-7</c:v>
                </c:pt>
                <c:pt idx="378">
                  <c:v>6.0529999999999995E-7</c:v>
                </c:pt>
                <c:pt idx="379">
                  <c:v>6.0520000000000005E-7</c:v>
                </c:pt>
                <c:pt idx="380">
                  <c:v>6.0539999999999996E-7</c:v>
                </c:pt>
                <c:pt idx="381">
                  <c:v>6.0529999999999995E-7</c:v>
                </c:pt>
                <c:pt idx="382">
                  <c:v>6.0529999999999995E-7</c:v>
                </c:pt>
                <c:pt idx="383">
                  <c:v>6.0539999999999996E-7</c:v>
                </c:pt>
                <c:pt idx="384">
                  <c:v>6.0549999999999996E-7</c:v>
                </c:pt>
                <c:pt idx="385">
                  <c:v>6.0559999999999997E-7</c:v>
                </c:pt>
                <c:pt idx="386">
                  <c:v>6.0569999999999998E-7</c:v>
                </c:pt>
                <c:pt idx="387">
                  <c:v>6.0579999999999999E-7</c:v>
                </c:pt>
                <c:pt idx="388">
                  <c:v>6.0610000000000001E-7</c:v>
                </c:pt>
                <c:pt idx="389">
                  <c:v>6.0640000000000003E-7</c:v>
                </c:pt>
                <c:pt idx="390">
                  <c:v>6.0660000000000005E-7</c:v>
                </c:pt>
                <c:pt idx="391">
                  <c:v>6.0679999999999995E-7</c:v>
                </c:pt>
                <c:pt idx="392">
                  <c:v>6.0699999999999997E-7</c:v>
                </c:pt>
                <c:pt idx="393">
                  <c:v>6.0729999999999999E-7</c:v>
                </c:pt>
                <c:pt idx="394">
                  <c:v>6.074E-7</c:v>
                </c:pt>
                <c:pt idx="395">
                  <c:v>6.0760000000000001E-7</c:v>
                </c:pt>
                <c:pt idx="396">
                  <c:v>6.0770000000000002E-7</c:v>
                </c:pt>
                <c:pt idx="397">
                  <c:v>6.0780000000000003E-7</c:v>
                </c:pt>
                <c:pt idx="398">
                  <c:v>6.0790000000000004E-7</c:v>
                </c:pt>
                <c:pt idx="399">
                  <c:v>6.0569999999999998E-7</c:v>
                </c:pt>
                <c:pt idx="400">
                  <c:v>6.0569999999999998E-7</c:v>
                </c:pt>
                <c:pt idx="401">
                  <c:v>6.0569999999999998E-7</c:v>
                </c:pt>
                <c:pt idx="402">
                  <c:v>6.0559999999999997E-7</c:v>
                </c:pt>
                <c:pt idx="403">
                  <c:v>6.0500000000000003E-7</c:v>
                </c:pt>
                <c:pt idx="404">
                  <c:v>6.0409999999999996E-7</c:v>
                </c:pt>
                <c:pt idx="405">
                  <c:v>6.0370000000000004E-7</c:v>
                </c:pt>
                <c:pt idx="406">
                  <c:v>6.0249999999999995E-7</c:v>
                </c:pt>
                <c:pt idx="407">
                  <c:v>6.0249999999999995E-7</c:v>
                </c:pt>
                <c:pt idx="408">
                  <c:v>6.0249999999999995E-7</c:v>
                </c:pt>
                <c:pt idx="409">
                  <c:v>6.0259999999999996E-7</c:v>
                </c:pt>
                <c:pt idx="410">
                  <c:v>6.0269999999999996E-7</c:v>
                </c:pt>
                <c:pt idx="411">
                  <c:v>6.0220000000000003E-7</c:v>
                </c:pt>
                <c:pt idx="412">
                  <c:v>6.0249999999999995E-7</c:v>
                </c:pt>
                <c:pt idx="413">
                  <c:v>6.0279999999999997E-7</c:v>
                </c:pt>
                <c:pt idx="414">
                  <c:v>6.032E-7</c:v>
                </c:pt>
                <c:pt idx="415">
                  <c:v>6.0360000000000003E-7</c:v>
                </c:pt>
                <c:pt idx="416">
                  <c:v>6.0399999999999996E-7</c:v>
                </c:pt>
                <c:pt idx="417">
                  <c:v>6.0449999999999999E-7</c:v>
                </c:pt>
                <c:pt idx="418">
                  <c:v>6.0500000000000003E-7</c:v>
                </c:pt>
                <c:pt idx="419">
                  <c:v>6.0549999999999996E-7</c:v>
                </c:pt>
                <c:pt idx="420">
                  <c:v>6.0610000000000001E-7</c:v>
                </c:pt>
                <c:pt idx="421">
                  <c:v>6.0660000000000005E-7</c:v>
                </c:pt>
                <c:pt idx="422">
                  <c:v>6.0709999999999998E-7</c:v>
                </c:pt>
                <c:pt idx="423">
                  <c:v>6.0729999999999999E-7</c:v>
                </c:pt>
                <c:pt idx="424">
                  <c:v>6.0780000000000003E-7</c:v>
                </c:pt>
                <c:pt idx="425">
                  <c:v>6.0839999999999997E-7</c:v>
                </c:pt>
                <c:pt idx="426">
                  <c:v>6.0900000000000001E-7</c:v>
                </c:pt>
                <c:pt idx="427">
                  <c:v>6.0969999999999996E-7</c:v>
                </c:pt>
                <c:pt idx="428">
                  <c:v>6.0950000000000005E-7</c:v>
                </c:pt>
                <c:pt idx="429">
                  <c:v>6.0839999999999997E-7</c:v>
                </c:pt>
                <c:pt idx="430">
                  <c:v>6.0849999999999998E-7</c:v>
                </c:pt>
                <c:pt idx="431">
                  <c:v>6.0910000000000002E-7</c:v>
                </c:pt>
                <c:pt idx="432">
                  <c:v>6.0979999999999997E-7</c:v>
                </c:pt>
                <c:pt idx="433">
                  <c:v>6.1050000000000002E-7</c:v>
                </c:pt>
                <c:pt idx="434">
                  <c:v>6.1119999999999997E-7</c:v>
                </c:pt>
                <c:pt idx="435">
                  <c:v>6.1190000000000002E-7</c:v>
                </c:pt>
                <c:pt idx="436">
                  <c:v>6.1269999999999997E-7</c:v>
                </c:pt>
                <c:pt idx="437">
                  <c:v>6.1370000000000005E-7</c:v>
                </c:pt>
                <c:pt idx="438">
                  <c:v>6.145E-7</c:v>
                </c:pt>
                <c:pt idx="439">
                  <c:v>6.1549999999999997E-7</c:v>
                </c:pt>
                <c:pt idx="440">
                  <c:v>6.1650000000000005E-7</c:v>
                </c:pt>
                <c:pt idx="441">
                  <c:v>6.1760000000000002E-7</c:v>
                </c:pt>
                <c:pt idx="442">
                  <c:v>6.187E-7</c:v>
                </c:pt>
                <c:pt idx="443">
                  <c:v>6.1989999999999999E-7</c:v>
                </c:pt>
                <c:pt idx="444">
                  <c:v>6.2129999999999998E-7</c:v>
                </c:pt>
                <c:pt idx="445">
                  <c:v>6.2259999999999998E-7</c:v>
                </c:pt>
                <c:pt idx="446">
                  <c:v>6.2409999999999998E-7</c:v>
                </c:pt>
                <c:pt idx="447">
                  <c:v>6.2559999999999999E-7</c:v>
                </c:pt>
                <c:pt idx="448">
                  <c:v>6.2730000000000001E-7</c:v>
                </c:pt>
                <c:pt idx="449">
                  <c:v>6.2890000000000003E-7</c:v>
                </c:pt>
                <c:pt idx="450">
                  <c:v>6.3060000000000005E-7</c:v>
                </c:pt>
                <c:pt idx="451">
                  <c:v>6.3229999999999996E-7</c:v>
                </c:pt>
                <c:pt idx="452">
                  <c:v>6.3399999999999999E-7</c:v>
                </c:pt>
                <c:pt idx="453">
                  <c:v>6.3570000000000001E-7</c:v>
                </c:pt>
                <c:pt idx="454">
                  <c:v>6.3750000000000004E-7</c:v>
                </c:pt>
                <c:pt idx="455">
                  <c:v>6.3919999999999995E-7</c:v>
                </c:pt>
                <c:pt idx="456">
                  <c:v>6.4099999999999998E-7</c:v>
                </c:pt>
                <c:pt idx="457">
                  <c:v>6.4280000000000001E-7</c:v>
                </c:pt>
                <c:pt idx="458">
                  <c:v>6.4450000000000003E-7</c:v>
                </c:pt>
                <c:pt idx="459">
                  <c:v>6.4610000000000005E-7</c:v>
                </c:pt>
                <c:pt idx="460">
                  <c:v>6.4769999999999996E-7</c:v>
                </c:pt>
                <c:pt idx="461">
                  <c:v>6.4949999999999999E-7</c:v>
                </c:pt>
                <c:pt idx="462">
                  <c:v>6.511E-7</c:v>
                </c:pt>
                <c:pt idx="463">
                  <c:v>6.5260000000000001E-7</c:v>
                </c:pt>
                <c:pt idx="464">
                  <c:v>6.5410000000000001E-7</c:v>
                </c:pt>
                <c:pt idx="465">
                  <c:v>6.5560000000000002E-7</c:v>
                </c:pt>
                <c:pt idx="466">
                  <c:v>6.5710000000000003E-7</c:v>
                </c:pt>
                <c:pt idx="467">
                  <c:v>6.5850000000000003E-7</c:v>
                </c:pt>
                <c:pt idx="468">
                  <c:v>6.5970000000000001E-7</c:v>
                </c:pt>
                <c:pt idx="469">
                  <c:v>6.6110000000000001E-7</c:v>
                </c:pt>
                <c:pt idx="470">
                  <c:v>6.624E-7</c:v>
                </c:pt>
                <c:pt idx="471">
                  <c:v>6.638E-7</c:v>
                </c:pt>
                <c:pt idx="472">
                  <c:v>6.6499999999999999E-7</c:v>
                </c:pt>
                <c:pt idx="473">
                  <c:v>6.6619999999999997E-7</c:v>
                </c:pt>
                <c:pt idx="474">
                  <c:v>6.6739999999999995E-7</c:v>
                </c:pt>
                <c:pt idx="475">
                  <c:v>6.6850000000000004E-7</c:v>
                </c:pt>
                <c:pt idx="476">
                  <c:v>6.6909999999999998E-7</c:v>
                </c:pt>
                <c:pt idx="477">
                  <c:v>6.7019999999999995E-7</c:v>
                </c:pt>
                <c:pt idx="478">
                  <c:v>6.7110000000000002E-7</c:v>
                </c:pt>
                <c:pt idx="479">
                  <c:v>6.7209999999999999E-7</c:v>
                </c:pt>
                <c:pt idx="480">
                  <c:v>6.7299999999999995E-7</c:v>
                </c:pt>
                <c:pt idx="481">
                  <c:v>6.7380000000000001E-7</c:v>
                </c:pt>
                <c:pt idx="482">
                  <c:v>6.7459999999999997E-7</c:v>
                </c:pt>
                <c:pt idx="483">
                  <c:v>6.7550000000000003E-7</c:v>
                </c:pt>
                <c:pt idx="484">
                  <c:v>6.7619999999999998E-7</c:v>
                </c:pt>
                <c:pt idx="485">
                  <c:v>6.7690000000000003E-7</c:v>
                </c:pt>
                <c:pt idx="486">
                  <c:v>6.7749999999999997E-7</c:v>
                </c:pt>
                <c:pt idx="487">
                  <c:v>6.779E-7</c:v>
                </c:pt>
                <c:pt idx="488">
                  <c:v>6.7680000000000003E-7</c:v>
                </c:pt>
                <c:pt idx="489">
                  <c:v>6.7729999999999996E-7</c:v>
                </c:pt>
                <c:pt idx="490">
                  <c:v>6.7769999999999999E-7</c:v>
                </c:pt>
                <c:pt idx="491">
                  <c:v>6.7810000000000002E-7</c:v>
                </c:pt>
                <c:pt idx="492">
                  <c:v>6.7850000000000005E-7</c:v>
                </c:pt>
                <c:pt idx="493">
                  <c:v>6.7889999999999997E-7</c:v>
                </c:pt>
                <c:pt idx="494">
                  <c:v>6.7919999999999999E-7</c:v>
                </c:pt>
                <c:pt idx="495">
                  <c:v>6.7960000000000002E-7</c:v>
                </c:pt>
                <c:pt idx="496">
                  <c:v>6.7999999999999995E-7</c:v>
                </c:pt>
                <c:pt idx="497">
                  <c:v>6.8039999999999998E-7</c:v>
                </c:pt>
                <c:pt idx="498">
                  <c:v>6.8080000000000001E-7</c:v>
                </c:pt>
                <c:pt idx="499">
                  <c:v>6.8130000000000005E-7</c:v>
                </c:pt>
                <c:pt idx="500">
                  <c:v>6.8169999999999997E-7</c:v>
                </c:pt>
                <c:pt idx="501">
                  <c:v>6.8220000000000001E-7</c:v>
                </c:pt>
                <c:pt idx="502">
                  <c:v>6.8260000000000004E-7</c:v>
                </c:pt>
                <c:pt idx="503">
                  <c:v>6.8309999999999997E-7</c:v>
                </c:pt>
                <c:pt idx="504">
                  <c:v>6.8149999999999995E-7</c:v>
                </c:pt>
                <c:pt idx="505">
                  <c:v>6.8189999999999998E-7</c:v>
                </c:pt>
                <c:pt idx="506">
                  <c:v>6.8220000000000001E-7</c:v>
                </c:pt>
                <c:pt idx="507">
                  <c:v>6.8250000000000003E-7</c:v>
                </c:pt>
                <c:pt idx="508">
                  <c:v>6.8280000000000005E-7</c:v>
                </c:pt>
                <c:pt idx="509">
                  <c:v>6.8189999999999998E-7</c:v>
                </c:pt>
                <c:pt idx="510">
                  <c:v>6.8199999999999999E-7</c:v>
                </c:pt>
                <c:pt idx="511">
                  <c:v>6.821E-7</c:v>
                </c:pt>
                <c:pt idx="512">
                  <c:v>6.8220000000000001E-7</c:v>
                </c:pt>
                <c:pt idx="513">
                  <c:v>6.8220000000000001E-7</c:v>
                </c:pt>
                <c:pt idx="514">
                  <c:v>6.8220000000000001E-7</c:v>
                </c:pt>
                <c:pt idx="515">
                  <c:v>6.8199999999999999E-7</c:v>
                </c:pt>
                <c:pt idx="516">
                  <c:v>6.8169999999999997E-7</c:v>
                </c:pt>
                <c:pt idx="517">
                  <c:v>6.8139999999999995E-7</c:v>
                </c:pt>
                <c:pt idx="518">
                  <c:v>6.8110000000000003E-7</c:v>
                </c:pt>
                <c:pt idx="519">
                  <c:v>6.8080000000000001E-7</c:v>
                </c:pt>
                <c:pt idx="520">
                  <c:v>6.8039999999999998E-7</c:v>
                </c:pt>
                <c:pt idx="521">
                  <c:v>6.7980000000000004E-7</c:v>
                </c:pt>
                <c:pt idx="522">
                  <c:v>6.7909999999999999E-7</c:v>
                </c:pt>
                <c:pt idx="523">
                  <c:v>6.7850000000000005E-7</c:v>
                </c:pt>
                <c:pt idx="524">
                  <c:v>6.7769999999999999E-7</c:v>
                </c:pt>
                <c:pt idx="525">
                  <c:v>6.7680000000000003E-7</c:v>
                </c:pt>
                <c:pt idx="526">
                  <c:v>6.7579999999999995E-7</c:v>
                </c:pt>
                <c:pt idx="527">
                  <c:v>6.7479999999999998E-7</c:v>
                </c:pt>
                <c:pt idx="528">
                  <c:v>6.7250000000000002E-7</c:v>
                </c:pt>
                <c:pt idx="529">
                  <c:v>6.7130000000000004E-7</c:v>
                </c:pt>
                <c:pt idx="530">
                  <c:v>6.7000000000000004E-7</c:v>
                </c:pt>
                <c:pt idx="531">
                  <c:v>6.6889999999999996E-7</c:v>
                </c:pt>
                <c:pt idx="532">
                  <c:v>6.6779999999999998E-7</c:v>
                </c:pt>
                <c:pt idx="533">
                  <c:v>6.6680000000000002E-7</c:v>
                </c:pt>
                <c:pt idx="534">
                  <c:v>6.6580000000000005E-7</c:v>
                </c:pt>
                <c:pt idx="535">
                  <c:v>6.6499999999999999E-7</c:v>
                </c:pt>
                <c:pt idx="536">
                  <c:v>6.6420000000000003E-7</c:v>
                </c:pt>
                <c:pt idx="537">
                  <c:v>6.6359999999999999E-7</c:v>
                </c:pt>
                <c:pt idx="538">
                  <c:v>6.6309999999999995E-7</c:v>
                </c:pt>
                <c:pt idx="539">
                  <c:v>6.6280000000000003E-7</c:v>
                </c:pt>
                <c:pt idx="540">
                  <c:v>6.6250000000000001E-7</c:v>
                </c:pt>
                <c:pt idx="541">
                  <c:v>6.6229999999999999E-7</c:v>
                </c:pt>
                <c:pt idx="542">
                  <c:v>6.6229999999999999E-7</c:v>
                </c:pt>
                <c:pt idx="543">
                  <c:v>6.6229999999999999E-7</c:v>
                </c:pt>
                <c:pt idx="544">
                  <c:v>6.6260000000000002E-7</c:v>
                </c:pt>
                <c:pt idx="545">
                  <c:v>6.6270000000000002E-7</c:v>
                </c:pt>
                <c:pt idx="546">
                  <c:v>6.6290000000000004E-7</c:v>
                </c:pt>
                <c:pt idx="547">
                  <c:v>6.6319999999999996E-7</c:v>
                </c:pt>
                <c:pt idx="548">
                  <c:v>6.6349999999999998E-7</c:v>
                </c:pt>
                <c:pt idx="549">
                  <c:v>6.6390000000000001E-7</c:v>
                </c:pt>
                <c:pt idx="550">
                  <c:v>6.6420000000000003E-7</c:v>
                </c:pt>
                <c:pt idx="551">
                  <c:v>6.6459999999999996E-7</c:v>
                </c:pt>
                <c:pt idx="552">
                  <c:v>6.6489999999999998E-7</c:v>
                </c:pt>
                <c:pt idx="553">
                  <c:v>6.6540000000000002E-7</c:v>
                </c:pt>
                <c:pt idx="554">
                  <c:v>6.6580000000000005E-7</c:v>
                </c:pt>
                <c:pt idx="555">
                  <c:v>6.6609999999999996E-7</c:v>
                </c:pt>
                <c:pt idx="556">
                  <c:v>6.6649999999999999E-7</c:v>
                </c:pt>
                <c:pt idx="557">
                  <c:v>6.6680000000000002E-7</c:v>
                </c:pt>
                <c:pt idx="558">
                  <c:v>6.6700000000000003E-7</c:v>
                </c:pt>
                <c:pt idx="559">
                  <c:v>6.6730000000000005E-7</c:v>
                </c:pt>
                <c:pt idx="560">
                  <c:v>6.6739999999999995E-7</c:v>
                </c:pt>
                <c:pt idx="561">
                  <c:v>6.6749999999999996E-7</c:v>
                </c:pt>
                <c:pt idx="562">
                  <c:v>6.6759999999999997E-7</c:v>
                </c:pt>
                <c:pt idx="563">
                  <c:v>6.6759999999999997E-7</c:v>
                </c:pt>
                <c:pt idx="564">
                  <c:v>6.6749999999999996E-7</c:v>
                </c:pt>
                <c:pt idx="565">
                  <c:v>6.6739999999999995E-7</c:v>
                </c:pt>
                <c:pt idx="566">
                  <c:v>6.6720000000000005E-7</c:v>
                </c:pt>
                <c:pt idx="567">
                  <c:v>6.6700000000000003E-7</c:v>
                </c:pt>
                <c:pt idx="568">
                  <c:v>6.6680000000000002E-7</c:v>
                </c:pt>
                <c:pt idx="569">
                  <c:v>6.666E-7</c:v>
                </c:pt>
                <c:pt idx="570">
                  <c:v>6.6649999999999999E-7</c:v>
                </c:pt>
                <c:pt idx="571">
                  <c:v>6.6639999999999999E-7</c:v>
                </c:pt>
                <c:pt idx="572">
                  <c:v>6.6629999999999998E-7</c:v>
                </c:pt>
                <c:pt idx="573">
                  <c:v>6.6619999999999997E-7</c:v>
                </c:pt>
                <c:pt idx="574">
                  <c:v>6.6619999999999997E-7</c:v>
                </c:pt>
                <c:pt idx="575">
                  <c:v>6.6619999999999997E-7</c:v>
                </c:pt>
                <c:pt idx="576">
                  <c:v>6.6619999999999997E-7</c:v>
                </c:pt>
                <c:pt idx="577">
                  <c:v>6.6629999999999998E-7</c:v>
                </c:pt>
                <c:pt idx="578">
                  <c:v>6.6629999999999998E-7</c:v>
                </c:pt>
                <c:pt idx="579">
                  <c:v>6.6639999999999999E-7</c:v>
                </c:pt>
                <c:pt idx="580">
                  <c:v>6.6649999999999999E-7</c:v>
                </c:pt>
                <c:pt idx="581">
                  <c:v>6.666E-7</c:v>
                </c:pt>
                <c:pt idx="582">
                  <c:v>6.6670000000000001E-7</c:v>
                </c:pt>
                <c:pt idx="583">
                  <c:v>6.6680000000000002E-7</c:v>
                </c:pt>
                <c:pt idx="584">
                  <c:v>6.6680000000000002E-7</c:v>
                </c:pt>
                <c:pt idx="585">
                  <c:v>6.6690000000000002E-7</c:v>
                </c:pt>
                <c:pt idx="586">
                  <c:v>6.6690000000000002E-7</c:v>
                </c:pt>
                <c:pt idx="587">
                  <c:v>6.6690000000000002E-7</c:v>
                </c:pt>
                <c:pt idx="588">
                  <c:v>6.6690000000000002E-7</c:v>
                </c:pt>
                <c:pt idx="589">
                  <c:v>6.6690000000000002E-7</c:v>
                </c:pt>
                <c:pt idx="590">
                  <c:v>6.6680000000000002E-7</c:v>
                </c:pt>
                <c:pt idx="591">
                  <c:v>6.6670000000000001E-7</c:v>
                </c:pt>
                <c:pt idx="592">
                  <c:v>6.6670000000000001E-7</c:v>
                </c:pt>
                <c:pt idx="593">
                  <c:v>6.6649999999999999E-7</c:v>
                </c:pt>
                <c:pt idx="594">
                  <c:v>6.6639999999999999E-7</c:v>
                </c:pt>
                <c:pt idx="595">
                  <c:v>6.6649999999999999E-7</c:v>
                </c:pt>
                <c:pt idx="596">
                  <c:v>6.6629999999999998E-7</c:v>
                </c:pt>
                <c:pt idx="597">
                  <c:v>6.6639999999999999E-7</c:v>
                </c:pt>
                <c:pt idx="598">
                  <c:v>6.6619999999999997E-7</c:v>
                </c:pt>
                <c:pt idx="599">
                  <c:v>6.6609999999999996E-7</c:v>
                </c:pt>
                <c:pt idx="600">
                  <c:v>6.6589999999999995E-7</c:v>
                </c:pt>
                <c:pt idx="601">
                  <c:v>6.652E-7</c:v>
                </c:pt>
                <c:pt idx="602">
                  <c:v>6.6499999999999999E-7</c:v>
                </c:pt>
                <c:pt idx="603">
                  <c:v>6.6499999999999999E-7</c:v>
                </c:pt>
                <c:pt idx="604">
                  <c:v>6.6489999999999998E-7</c:v>
                </c:pt>
                <c:pt idx="605">
                  <c:v>6.6469999999999996E-7</c:v>
                </c:pt>
                <c:pt idx="606">
                  <c:v>6.6469999999999996E-7</c:v>
                </c:pt>
                <c:pt idx="607">
                  <c:v>6.6459999999999996E-7</c:v>
                </c:pt>
                <c:pt idx="608">
                  <c:v>6.6319999999999996E-7</c:v>
                </c:pt>
                <c:pt idx="609">
                  <c:v>6.6319999999999996E-7</c:v>
                </c:pt>
                <c:pt idx="610">
                  <c:v>6.6309999999999995E-7</c:v>
                </c:pt>
                <c:pt idx="611">
                  <c:v>6.6309999999999995E-7</c:v>
                </c:pt>
                <c:pt idx="612">
                  <c:v>6.6309999999999995E-7</c:v>
                </c:pt>
                <c:pt idx="613">
                  <c:v>6.6319999999999996E-7</c:v>
                </c:pt>
                <c:pt idx="614">
                  <c:v>6.6319999999999996E-7</c:v>
                </c:pt>
                <c:pt idx="615">
                  <c:v>6.6329999999999996E-7</c:v>
                </c:pt>
                <c:pt idx="616">
                  <c:v>6.6349999999999998E-7</c:v>
                </c:pt>
                <c:pt idx="617">
                  <c:v>6.6359999999999999E-7</c:v>
                </c:pt>
                <c:pt idx="618">
                  <c:v>6.6369999999999999E-7</c:v>
                </c:pt>
                <c:pt idx="619">
                  <c:v>6.638E-7</c:v>
                </c:pt>
                <c:pt idx="620">
                  <c:v>6.6400000000000002E-7</c:v>
                </c:pt>
                <c:pt idx="621">
                  <c:v>6.6410000000000002E-7</c:v>
                </c:pt>
                <c:pt idx="622">
                  <c:v>6.6430000000000004E-7</c:v>
                </c:pt>
                <c:pt idx="623">
                  <c:v>6.638E-7</c:v>
                </c:pt>
                <c:pt idx="624">
                  <c:v>6.6410000000000002E-7</c:v>
                </c:pt>
                <c:pt idx="625">
                  <c:v>6.6440000000000005E-7</c:v>
                </c:pt>
                <c:pt idx="626">
                  <c:v>6.6469999999999996E-7</c:v>
                </c:pt>
                <c:pt idx="627">
                  <c:v>6.6509999999999999E-7</c:v>
                </c:pt>
                <c:pt idx="628">
                  <c:v>6.6560000000000003E-7</c:v>
                </c:pt>
                <c:pt idx="629">
                  <c:v>6.6599999999999996E-7</c:v>
                </c:pt>
                <c:pt idx="630">
                  <c:v>6.666E-7</c:v>
                </c:pt>
                <c:pt idx="631">
                  <c:v>6.666E-7</c:v>
                </c:pt>
                <c:pt idx="632">
                  <c:v>6.6720000000000005E-7</c:v>
                </c:pt>
                <c:pt idx="633">
                  <c:v>6.6769999999999998E-7</c:v>
                </c:pt>
                <c:pt idx="634">
                  <c:v>6.6820000000000001E-7</c:v>
                </c:pt>
                <c:pt idx="635">
                  <c:v>6.6870000000000005E-7</c:v>
                </c:pt>
                <c:pt idx="636">
                  <c:v>6.6929999999999999E-7</c:v>
                </c:pt>
                <c:pt idx="637">
                  <c:v>6.6970000000000002E-7</c:v>
                </c:pt>
                <c:pt idx="638">
                  <c:v>6.7019999999999995E-7</c:v>
                </c:pt>
                <c:pt idx="639">
                  <c:v>6.7069999999999999E-7</c:v>
                </c:pt>
                <c:pt idx="640">
                  <c:v>6.7110000000000002E-7</c:v>
                </c:pt>
                <c:pt idx="641">
                  <c:v>6.7150000000000005E-7</c:v>
                </c:pt>
                <c:pt idx="642">
                  <c:v>6.7189999999999997E-7</c:v>
                </c:pt>
                <c:pt idx="643">
                  <c:v>6.7159999999999995E-7</c:v>
                </c:pt>
                <c:pt idx="644">
                  <c:v>6.7199999999999998E-7</c:v>
                </c:pt>
                <c:pt idx="645">
                  <c:v>6.7270000000000003E-7</c:v>
                </c:pt>
                <c:pt idx="646">
                  <c:v>6.7329999999999997E-7</c:v>
                </c:pt>
                <c:pt idx="647">
                  <c:v>6.7380000000000001E-7</c:v>
                </c:pt>
                <c:pt idx="648">
                  <c:v>6.7439999999999995E-7</c:v>
                </c:pt>
                <c:pt idx="649">
                  <c:v>6.751E-7</c:v>
                </c:pt>
                <c:pt idx="650">
                  <c:v>6.7579999999999995E-7</c:v>
                </c:pt>
                <c:pt idx="651">
                  <c:v>6.765E-7</c:v>
                </c:pt>
                <c:pt idx="652">
                  <c:v>6.7719999999999995E-7</c:v>
                </c:pt>
                <c:pt idx="653">
                  <c:v>6.7800000000000001E-7</c:v>
                </c:pt>
                <c:pt idx="654">
                  <c:v>6.7869999999999996E-7</c:v>
                </c:pt>
                <c:pt idx="655">
                  <c:v>6.7950000000000002E-7</c:v>
                </c:pt>
                <c:pt idx="656">
                  <c:v>6.8029999999999997E-7</c:v>
                </c:pt>
                <c:pt idx="657">
                  <c:v>6.807E-7</c:v>
                </c:pt>
                <c:pt idx="658">
                  <c:v>6.8159999999999996E-7</c:v>
                </c:pt>
                <c:pt idx="659">
                  <c:v>6.8260000000000004E-7</c:v>
                </c:pt>
                <c:pt idx="660">
                  <c:v>6.8339999999999999E-7</c:v>
                </c:pt>
                <c:pt idx="661">
                  <c:v>6.8420000000000005E-7</c:v>
                </c:pt>
                <c:pt idx="662">
                  <c:v>6.8500000000000001E-7</c:v>
                </c:pt>
                <c:pt idx="663">
                  <c:v>6.8589999999999997E-7</c:v>
                </c:pt>
                <c:pt idx="664">
                  <c:v>6.8670000000000003E-7</c:v>
                </c:pt>
                <c:pt idx="665">
                  <c:v>6.8749999999999998E-7</c:v>
                </c:pt>
                <c:pt idx="666">
                  <c:v>6.8830000000000004E-7</c:v>
                </c:pt>
                <c:pt idx="667">
                  <c:v>6.892E-7</c:v>
                </c:pt>
                <c:pt idx="668">
                  <c:v>6.8989999999999995E-7</c:v>
                </c:pt>
                <c:pt idx="669">
                  <c:v>6.9070000000000001E-7</c:v>
                </c:pt>
                <c:pt idx="670">
                  <c:v>6.9139999999999996E-7</c:v>
                </c:pt>
                <c:pt idx="671">
                  <c:v>6.9220000000000002E-7</c:v>
                </c:pt>
                <c:pt idx="672">
                  <c:v>6.9299999999999997E-7</c:v>
                </c:pt>
                <c:pt idx="673">
                  <c:v>6.9370000000000002E-7</c:v>
                </c:pt>
                <c:pt idx="674">
                  <c:v>6.9429999999999996E-7</c:v>
                </c:pt>
                <c:pt idx="675">
                  <c:v>6.9500000000000002E-7</c:v>
                </c:pt>
                <c:pt idx="676">
                  <c:v>6.9559999999999996E-7</c:v>
                </c:pt>
                <c:pt idx="677">
                  <c:v>6.962E-7</c:v>
                </c:pt>
                <c:pt idx="678">
                  <c:v>6.9680000000000005E-7</c:v>
                </c:pt>
                <c:pt idx="679">
                  <c:v>6.9729999999999998E-7</c:v>
                </c:pt>
                <c:pt idx="680">
                  <c:v>6.9780000000000001E-7</c:v>
                </c:pt>
                <c:pt idx="681">
                  <c:v>6.9820000000000004E-7</c:v>
                </c:pt>
                <c:pt idx="682">
                  <c:v>6.9859999999999997E-7</c:v>
                </c:pt>
                <c:pt idx="683">
                  <c:v>6.9859999999999997E-7</c:v>
                </c:pt>
                <c:pt idx="684">
                  <c:v>6.9889999999999999E-7</c:v>
                </c:pt>
                <c:pt idx="685">
                  <c:v>6.9910000000000001E-7</c:v>
                </c:pt>
                <c:pt idx="686">
                  <c:v>6.9930000000000002E-7</c:v>
                </c:pt>
                <c:pt idx="687">
                  <c:v>6.9950000000000004E-7</c:v>
                </c:pt>
                <c:pt idx="688">
                  <c:v>6.9950000000000004E-7</c:v>
                </c:pt>
                <c:pt idx="689">
                  <c:v>6.9960000000000004E-7</c:v>
                </c:pt>
                <c:pt idx="690">
                  <c:v>6.9960000000000004E-7</c:v>
                </c:pt>
                <c:pt idx="691">
                  <c:v>6.9950000000000004E-7</c:v>
                </c:pt>
                <c:pt idx="692">
                  <c:v>6.9930000000000002E-7</c:v>
                </c:pt>
                <c:pt idx="693">
                  <c:v>6.9910000000000001E-7</c:v>
                </c:pt>
                <c:pt idx="694">
                  <c:v>6.9879999999999998E-7</c:v>
                </c:pt>
                <c:pt idx="695">
                  <c:v>6.9849999999999996E-7</c:v>
                </c:pt>
                <c:pt idx="696">
                  <c:v>6.9810000000000004E-7</c:v>
                </c:pt>
                <c:pt idx="697">
                  <c:v>6.9770000000000001E-7</c:v>
                </c:pt>
                <c:pt idx="698">
                  <c:v>6.9719999999999997E-7</c:v>
                </c:pt>
                <c:pt idx="699">
                  <c:v>6.9670000000000004E-7</c:v>
                </c:pt>
                <c:pt idx="700">
                  <c:v>6.962E-7</c:v>
                </c:pt>
                <c:pt idx="701">
                  <c:v>6.9559999999999996E-7</c:v>
                </c:pt>
                <c:pt idx="702">
                  <c:v>6.9510000000000002E-7</c:v>
                </c:pt>
                <c:pt idx="703">
                  <c:v>6.9459999999999999E-7</c:v>
                </c:pt>
                <c:pt idx="704">
                  <c:v>6.9409999999999995E-7</c:v>
                </c:pt>
                <c:pt idx="705">
                  <c:v>6.9360000000000002E-7</c:v>
                </c:pt>
                <c:pt idx="706">
                  <c:v>6.9319999999999999E-7</c:v>
                </c:pt>
                <c:pt idx="707">
                  <c:v>6.9289999999999996E-7</c:v>
                </c:pt>
                <c:pt idx="708">
                  <c:v>6.9250000000000004E-7</c:v>
                </c:pt>
                <c:pt idx="709">
                  <c:v>6.9220000000000002E-7</c:v>
                </c:pt>
                <c:pt idx="710">
                  <c:v>6.919E-7</c:v>
                </c:pt>
                <c:pt idx="711">
                  <c:v>6.9169999999999998E-7</c:v>
                </c:pt>
                <c:pt idx="712">
                  <c:v>6.9139999999999996E-7</c:v>
                </c:pt>
                <c:pt idx="713">
                  <c:v>6.9129999999999995E-7</c:v>
                </c:pt>
                <c:pt idx="714">
                  <c:v>6.9110000000000004E-7</c:v>
                </c:pt>
                <c:pt idx="715">
                  <c:v>6.9090000000000003E-7</c:v>
                </c:pt>
                <c:pt idx="716">
                  <c:v>6.9080000000000002E-7</c:v>
                </c:pt>
                <c:pt idx="717">
                  <c:v>6.9070000000000001E-7</c:v>
                </c:pt>
                <c:pt idx="718">
                  <c:v>6.906E-7</c:v>
                </c:pt>
                <c:pt idx="719">
                  <c:v>6.905E-7</c:v>
                </c:pt>
                <c:pt idx="720">
                  <c:v>6.9039999999999999E-7</c:v>
                </c:pt>
                <c:pt idx="721">
                  <c:v>6.9029999999999998E-7</c:v>
                </c:pt>
                <c:pt idx="722">
                  <c:v>6.9029999999999998E-7</c:v>
                </c:pt>
                <c:pt idx="723">
                  <c:v>6.9019999999999997E-7</c:v>
                </c:pt>
                <c:pt idx="724">
                  <c:v>6.9019999999999997E-7</c:v>
                </c:pt>
                <c:pt idx="725">
                  <c:v>6.9019999999999997E-7</c:v>
                </c:pt>
                <c:pt idx="726">
                  <c:v>6.9039999999999999E-7</c:v>
                </c:pt>
                <c:pt idx="727">
                  <c:v>6.8980000000000005E-7</c:v>
                </c:pt>
                <c:pt idx="728">
                  <c:v>6.8989999999999995E-7</c:v>
                </c:pt>
                <c:pt idx="729">
                  <c:v>6.8999999999999996E-7</c:v>
                </c:pt>
                <c:pt idx="730">
                  <c:v>6.9009999999999997E-7</c:v>
                </c:pt>
                <c:pt idx="731">
                  <c:v>6.9019999999999997E-7</c:v>
                </c:pt>
                <c:pt idx="732">
                  <c:v>6.9029999999999998E-7</c:v>
                </c:pt>
                <c:pt idx="733">
                  <c:v>6.9039999999999999E-7</c:v>
                </c:pt>
                <c:pt idx="734">
                  <c:v>6.905E-7</c:v>
                </c:pt>
                <c:pt idx="735">
                  <c:v>6.906E-7</c:v>
                </c:pt>
                <c:pt idx="736">
                  <c:v>6.906E-7</c:v>
                </c:pt>
                <c:pt idx="737">
                  <c:v>6.9070000000000001E-7</c:v>
                </c:pt>
                <c:pt idx="738">
                  <c:v>6.9070000000000001E-7</c:v>
                </c:pt>
                <c:pt idx="739">
                  <c:v>6.9080000000000002E-7</c:v>
                </c:pt>
                <c:pt idx="740">
                  <c:v>6.9100000000000003E-7</c:v>
                </c:pt>
                <c:pt idx="741">
                  <c:v>6.9100000000000003E-7</c:v>
                </c:pt>
                <c:pt idx="742">
                  <c:v>6.9120000000000005E-7</c:v>
                </c:pt>
                <c:pt idx="743">
                  <c:v>6.9129999999999995E-7</c:v>
                </c:pt>
                <c:pt idx="744">
                  <c:v>6.9159999999999997E-7</c:v>
                </c:pt>
                <c:pt idx="745">
                  <c:v>6.92E-7</c:v>
                </c:pt>
                <c:pt idx="746">
                  <c:v>6.9250000000000004E-7</c:v>
                </c:pt>
                <c:pt idx="747">
                  <c:v>6.9309999999999998E-7</c:v>
                </c:pt>
                <c:pt idx="748">
                  <c:v>6.9390000000000004E-7</c:v>
                </c:pt>
                <c:pt idx="749">
                  <c:v>6.948E-7</c:v>
                </c:pt>
                <c:pt idx="750">
                  <c:v>6.9579999999999997E-7</c:v>
                </c:pt>
                <c:pt idx="751">
                  <c:v>6.9699999999999995E-7</c:v>
                </c:pt>
                <c:pt idx="752">
                  <c:v>6.9830000000000005E-7</c:v>
                </c:pt>
                <c:pt idx="753">
                  <c:v>6.9950000000000004E-7</c:v>
                </c:pt>
                <c:pt idx="754">
                  <c:v>7.0100000000000004E-7</c:v>
                </c:pt>
                <c:pt idx="755">
                  <c:v>7.0269999999999996E-7</c:v>
                </c:pt>
                <c:pt idx="756">
                  <c:v>7.0439999999999998E-7</c:v>
                </c:pt>
                <c:pt idx="757">
                  <c:v>7.0630000000000002E-7</c:v>
                </c:pt>
                <c:pt idx="758">
                  <c:v>7.0839999999999996E-7</c:v>
                </c:pt>
                <c:pt idx="759">
                  <c:v>7.103E-7</c:v>
                </c:pt>
                <c:pt idx="760">
                  <c:v>7.1240000000000005E-7</c:v>
                </c:pt>
                <c:pt idx="761">
                  <c:v>7.145E-7</c:v>
                </c:pt>
                <c:pt idx="762">
                  <c:v>7.1660000000000005E-7</c:v>
                </c:pt>
                <c:pt idx="763">
                  <c:v>7.188E-7</c:v>
                </c:pt>
                <c:pt idx="764">
                  <c:v>7.2089999999999995E-7</c:v>
                </c:pt>
                <c:pt idx="765">
                  <c:v>7.2310000000000001E-7</c:v>
                </c:pt>
                <c:pt idx="766">
                  <c:v>7.2509999999999995E-7</c:v>
                </c:pt>
                <c:pt idx="767">
                  <c:v>7.2730000000000001E-7</c:v>
                </c:pt>
                <c:pt idx="768">
                  <c:v>7.2920000000000004E-7</c:v>
                </c:pt>
                <c:pt idx="769">
                  <c:v>7.3129999999999999E-7</c:v>
                </c:pt>
                <c:pt idx="770">
                  <c:v>7.3340000000000004E-7</c:v>
                </c:pt>
                <c:pt idx="771">
                  <c:v>7.3529999999999997E-7</c:v>
                </c:pt>
                <c:pt idx="772">
                  <c:v>7.3730000000000002E-7</c:v>
                </c:pt>
                <c:pt idx="773">
                  <c:v>7.3910000000000005E-7</c:v>
                </c:pt>
                <c:pt idx="774">
                  <c:v>7.4089999999999997E-7</c:v>
                </c:pt>
                <c:pt idx="775">
                  <c:v>7.4259999999999999E-7</c:v>
                </c:pt>
                <c:pt idx="776">
                  <c:v>7.4420000000000001E-7</c:v>
                </c:pt>
                <c:pt idx="777">
                  <c:v>7.4570000000000001E-7</c:v>
                </c:pt>
                <c:pt idx="778">
                  <c:v>7.4710000000000001E-7</c:v>
                </c:pt>
                <c:pt idx="779">
                  <c:v>7.484E-7</c:v>
                </c:pt>
                <c:pt idx="780">
                  <c:v>7.4959999999999999E-7</c:v>
                </c:pt>
                <c:pt idx="781">
                  <c:v>7.5069999999999997E-7</c:v>
                </c:pt>
                <c:pt idx="782">
                  <c:v>7.5160000000000003E-7</c:v>
                </c:pt>
                <c:pt idx="783">
                  <c:v>7.525E-7</c:v>
                </c:pt>
                <c:pt idx="784">
                  <c:v>7.5329999999999995E-7</c:v>
                </c:pt>
                <c:pt idx="785">
                  <c:v>7.5389999999999999E-7</c:v>
                </c:pt>
                <c:pt idx="786">
                  <c:v>7.5440000000000003E-7</c:v>
                </c:pt>
                <c:pt idx="787">
                  <c:v>7.5479999999999996E-7</c:v>
                </c:pt>
                <c:pt idx="788">
                  <c:v>7.5509999999999998E-7</c:v>
                </c:pt>
                <c:pt idx="789">
                  <c:v>7.5529999999999999E-7</c:v>
                </c:pt>
                <c:pt idx="790">
                  <c:v>7.554E-7</c:v>
                </c:pt>
                <c:pt idx="791">
                  <c:v>7.554E-7</c:v>
                </c:pt>
                <c:pt idx="792">
                  <c:v>7.554E-7</c:v>
                </c:pt>
                <c:pt idx="793">
                  <c:v>7.5519999999999999E-7</c:v>
                </c:pt>
                <c:pt idx="794">
                  <c:v>7.5489999999999996E-7</c:v>
                </c:pt>
                <c:pt idx="795">
                  <c:v>7.5460000000000005E-7</c:v>
                </c:pt>
                <c:pt idx="796">
                  <c:v>7.5420000000000002E-7</c:v>
                </c:pt>
                <c:pt idx="797">
                  <c:v>7.5379999999999999E-7</c:v>
                </c:pt>
                <c:pt idx="798">
                  <c:v>7.5339999999999996E-7</c:v>
                </c:pt>
                <c:pt idx="799">
                  <c:v>7.5290000000000003E-7</c:v>
                </c:pt>
                <c:pt idx="800">
                  <c:v>7.5140000000000002E-7</c:v>
                </c:pt>
                <c:pt idx="801">
                  <c:v>7.5079999999999997E-7</c:v>
                </c:pt>
                <c:pt idx="802">
                  <c:v>7.5030000000000004E-7</c:v>
                </c:pt>
                <c:pt idx="803">
                  <c:v>7.498E-7</c:v>
                </c:pt>
                <c:pt idx="804">
                  <c:v>7.4939999999999997E-7</c:v>
                </c:pt>
                <c:pt idx="805">
                  <c:v>7.4880000000000003E-7</c:v>
                </c:pt>
                <c:pt idx="806">
                  <c:v>7.483E-7</c:v>
                </c:pt>
                <c:pt idx="807">
                  <c:v>7.4779999999999996E-7</c:v>
                </c:pt>
                <c:pt idx="808">
                  <c:v>7.4720000000000002E-7</c:v>
                </c:pt>
                <c:pt idx="809">
                  <c:v>7.4669999999999998E-7</c:v>
                </c:pt>
                <c:pt idx="810">
                  <c:v>7.4560000000000001E-7</c:v>
                </c:pt>
                <c:pt idx="811">
                  <c:v>7.4509999999999997E-7</c:v>
                </c:pt>
                <c:pt idx="812">
                  <c:v>7.4460000000000004E-7</c:v>
                </c:pt>
                <c:pt idx="813">
                  <c:v>7.441E-7</c:v>
                </c:pt>
                <c:pt idx="814">
                  <c:v>7.4349999999999995E-7</c:v>
                </c:pt>
                <c:pt idx="815">
                  <c:v>7.4300000000000002E-7</c:v>
                </c:pt>
                <c:pt idx="816">
                  <c:v>7.4259999999999999E-7</c:v>
                </c:pt>
                <c:pt idx="817">
                  <c:v>7.4209999999999995E-7</c:v>
                </c:pt>
                <c:pt idx="818">
                  <c:v>7.4160000000000002E-7</c:v>
                </c:pt>
                <c:pt idx="819">
                  <c:v>7.4119999999999999E-7</c:v>
                </c:pt>
                <c:pt idx="820">
                  <c:v>7.4069999999999996E-7</c:v>
                </c:pt>
                <c:pt idx="821">
                  <c:v>7.4030000000000003E-7</c:v>
                </c:pt>
                <c:pt idx="822">
                  <c:v>7.399E-7</c:v>
                </c:pt>
                <c:pt idx="823">
                  <c:v>7.3949999999999997E-7</c:v>
                </c:pt>
                <c:pt idx="824">
                  <c:v>7.3919999999999995E-7</c:v>
                </c:pt>
                <c:pt idx="825">
                  <c:v>7.3880000000000002E-7</c:v>
                </c:pt>
                <c:pt idx="826">
                  <c:v>7.3839999999999999E-7</c:v>
                </c:pt>
                <c:pt idx="827">
                  <c:v>7.3799999999999996E-7</c:v>
                </c:pt>
                <c:pt idx="828">
                  <c:v>7.3760000000000004E-7</c:v>
                </c:pt>
                <c:pt idx="829">
                  <c:v>7.3720000000000001E-7</c:v>
                </c:pt>
                <c:pt idx="830">
                  <c:v>7.3679999999999998E-7</c:v>
                </c:pt>
                <c:pt idx="831">
                  <c:v>7.3639999999999995E-7</c:v>
                </c:pt>
                <c:pt idx="832">
                  <c:v>7.3600000000000003E-7</c:v>
                </c:pt>
                <c:pt idx="833">
                  <c:v>7.356E-7</c:v>
                </c:pt>
                <c:pt idx="834">
                  <c:v>7.3519999999999997E-7</c:v>
                </c:pt>
                <c:pt idx="835">
                  <c:v>7.3480000000000004E-7</c:v>
                </c:pt>
                <c:pt idx="836">
                  <c:v>7.3450000000000002E-7</c:v>
                </c:pt>
                <c:pt idx="837">
                  <c:v>7.343E-7</c:v>
                </c:pt>
                <c:pt idx="838">
                  <c:v>7.342E-7</c:v>
                </c:pt>
                <c:pt idx="839">
                  <c:v>7.3409999999999999E-7</c:v>
                </c:pt>
                <c:pt idx="840">
                  <c:v>7.3310000000000002E-7</c:v>
                </c:pt>
                <c:pt idx="841">
                  <c:v>7.3359999999999995E-7</c:v>
                </c:pt>
                <c:pt idx="842">
                  <c:v>7.3440000000000001E-7</c:v>
                </c:pt>
                <c:pt idx="843">
                  <c:v>7.3549999999999999E-7</c:v>
                </c:pt>
                <c:pt idx="844">
                  <c:v>7.3689999999999999E-7</c:v>
                </c:pt>
                <c:pt idx="845">
                  <c:v>7.385E-7</c:v>
                </c:pt>
                <c:pt idx="846">
                  <c:v>7.4030000000000003E-7</c:v>
                </c:pt>
                <c:pt idx="847">
                  <c:v>7.4229999999999997E-7</c:v>
                </c:pt>
                <c:pt idx="848">
                  <c:v>7.4450000000000003E-7</c:v>
                </c:pt>
                <c:pt idx="849">
                  <c:v>7.469E-7</c:v>
                </c:pt>
                <c:pt idx="850">
                  <c:v>7.4939999999999997E-7</c:v>
                </c:pt>
                <c:pt idx="851">
                  <c:v>7.5199999999999996E-7</c:v>
                </c:pt>
                <c:pt idx="852">
                  <c:v>7.5469999999999995E-7</c:v>
                </c:pt>
                <c:pt idx="853">
                  <c:v>7.5740000000000005E-7</c:v>
                </c:pt>
                <c:pt idx="854">
                  <c:v>7.6010000000000004E-7</c:v>
                </c:pt>
                <c:pt idx="855">
                  <c:v>7.6290000000000004E-7</c:v>
                </c:pt>
                <c:pt idx="856">
                  <c:v>7.6560000000000003E-7</c:v>
                </c:pt>
                <c:pt idx="857">
                  <c:v>7.6830000000000002E-7</c:v>
                </c:pt>
                <c:pt idx="858">
                  <c:v>7.7100000000000001E-7</c:v>
                </c:pt>
                <c:pt idx="859">
                  <c:v>7.7359999999999999E-7</c:v>
                </c:pt>
                <c:pt idx="860">
                  <c:v>7.7609999999999997E-7</c:v>
                </c:pt>
                <c:pt idx="861">
                  <c:v>7.7850000000000004E-7</c:v>
                </c:pt>
                <c:pt idx="862">
                  <c:v>7.8090000000000001E-7</c:v>
                </c:pt>
                <c:pt idx="863">
                  <c:v>7.8309999999999996E-7</c:v>
                </c:pt>
                <c:pt idx="864">
                  <c:v>7.8530000000000002E-7</c:v>
                </c:pt>
                <c:pt idx="865">
                  <c:v>7.8729999999999996E-7</c:v>
                </c:pt>
                <c:pt idx="866">
                  <c:v>7.8909999999999999E-7</c:v>
                </c:pt>
                <c:pt idx="867">
                  <c:v>7.9090000000000002E-7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09A-4D49-940A-99196AA1F28D}"/>
            </c:ext>
          </c:extLst>
        </c:ser>
        <c:ser>
          <c:idx val="5"/>
          <c:order val="3"/>
          <c:tx>
            <c:strRef>
              <c:f>'NEMI space_charge'!$P$1</c:f>
              <c:strCache>
                <c:ptCount val="1"/>
                <c:pt idx="0">
                  <c:v>-4.0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'NEMI space_charge'!$T$3:$T$870</c:f>
              <c:numCache>
                <c:formatCode>0.00E+00</c:formatCode>
                <c:ptCount val="868"/>
                <c:pt idx="0">
                  <c:v>2.111E-3</c:v>
                </c:pt>
                <c:pt idx="1">
                  <c:v>2.2629999999999998E-3</c:v>
                </c:pt>
                <c:pt idx="2">
                  <c:v>2.4190000000000001E-3</c:v>
                </c:pt>
                <c:pt idx="3">
                  <c:v>2.5890000000000002E-3</c:v>
                </c:pt>
                <c:pt idx="4">
                  <c:v>2.761E-3</c:v>
                </c:pt>
                <c:pt idx="5">
                  <c:v>2.9429999999999999E-3</c:v>
                </c:pt>
                <c:pt idx="6">
                  <c:v>3.1289999999999998E-3</c:v>
                </c:pt>
                <c:pt idx="7">
                  <c:v>3.3219999999999999E-3</c:v>
                </c:pt>
                <c:pt idx="8">
                  <c:v>3.5209999999999998E-3</c:v>
                </c:pt>
                <c:pt idx="9">
                  <c:v>3.7339999999999999E-3</c:v>
                </c:pt>
                <c:pt idx="10">
                  <c:v>3.9439999999999996E-3</c:v>
                </c:pt>
                <c:pt idx="11">
                  <c:v>4.1700000000000001E-3</c:v>
                </c:pt>
                <c:pt idx="12">
                  <c:v>4.4010000000000004E-3</c:v>
                </c:pt>
                <c:pt idx="13">
                  <c:v>4.6389999999999999E-3</c:v>
                </c:pt>
                <c:pt idx="14">
                  <c:v>4.8830000000000002E-3</c:v>
                </c:pt>
                <c:pt idx="15">
                  <c:v>5.1310000000000001E-3</c:v>
                </c:pt>
                <c:pt idx="16">
                  <c:v>5.3889999999999997E-3</c:v>
                </c:pt>
                <c:pt idx="17">
                  <c:v>5.6629999999999996E-3</c:v>
                </c:pt>
                <c:pt idx="18">
                  <c:v>5.9410000000000001E-3</c:v>
                </c:pt>
                <c:pt idx="19">
                  <c:v>6.2290000000000002E-3</c:v>
                </c:pt>
                <c:pt idx="20">
                  <c:v>6.5329999999999997E-3</c:v>
                </c:pt>
                <c:pt idx="21">
                  <c:v>6.8370000000000002E-3</c:v>
                </c:pt>
                <c:pt idx="22">
                  <c:v>7.1529999999999996E-3</c:v>
                </c:pt>
                <c:pt idx="23">
                  <c:v>7.4700000000000001E-3</c:v>
                </c:pt>
                <c:pt idx="24">
                  <c:v>7.7980000000000002E-3</c:v>
                </c:pt>
                <c:pt idx="25">
                  <c:v>8.1320000000000003E-3</c:v>
                </c:pt>
                <c:pt idx="26">
                  <c:v>8.4650000000000003E-3</c:v>
                </c:pt>
                <c:pt idx="27">
                  <c:v>8.8280000000000008E-3</c:v>
                </c:pt>
                <c:pt idx="28">
                  <c:v>9.1990000000000006E-3</c:v>
                </c:pt>
                <c:pt idx="29">
                  <c:v>9.5739999999999992E-3</c:v>
                </c:pt>
                <c:pt idx="30">
                  <c:v>9.9760000000000005E-3</c:v>
                </c:pt>
                <c:pt idx="31">
                  <c:v>1.0370000000000001E-2</c:v>
                </c:pt>
                <c:pt idx="32">
                  <c:v>1.077E-2</c:v>
                </c:pt>
                <c:pt idx="33">
                  <c:v>1.1180000000000001E-2</c:v>
                </c:pt>
                <c:pt idx="34">
                  <c:v>1.159E-2</c:v>
                </c:pt>
                <c:pt idx="35">
                  <c:v>1.204E-2</c:v>
                </c:pt>
                <c:pt idx="36">
                  <c:v>1.2489999999999999E-2</c:v>
                </c:pt>
                <c:pt idx="37">
                  <c:v>1.294E-2</c:v>
                </c:pt>
                <c:pt idx="38">
                  <c:v>1.341E-2</c:v>
                </c:pt>
                <c:pt idx="39">
                  <c:v>1.387E-2</c:v>
                </c:pt>
                <c:pt idx="40">
                  <c:v>1.435E-2</c:v>
                </c:pt>
                <c:pt idx="41">
                  <c:v>1.4840000000000001E-2</c:v>
                </c:pt>
                <c:pt idx="42">
                  <c:v>1.533E-2</c:v>
                </c:pt>
                <c:pt idx="43">
                  <c:v>1.584E-2</c:v>
                </c:pt>
                <c:pt idx="44">
                  <c:v>1.636E-2</c:v>
                </c:pt>
                <c:pt idx="45">
                  <c:v>1.6889999999999999E-2</c:v>
                </c:pt>
                <c:pt idx="46">
                  <c:v>1.7430000000000001E-2</c:v>
                </c:pt>
                <c:pt idx="47">
                  <c:v>1.7999999999999999E-2</c:v>
                </c:pt>
                <c:pt idx="48">
                  <c:v>1.856E-2</c:v>
                </c:pt>
                <c:pt idx="49">
                  <c:v>1.9130000000000001E-2</c:v>
                </c:pt>
                <c:pt idx="50">
                  <c:v>1.9689999999999999E-2</c:v>
                </c:pt>
                <c:pt idx="51">
                  <c:v>2.0279999999999999E-2</c:v>
                </c:pt>
                <c:pt idx="52">
                  <c:v>2.0889999999999999E-2</c:v>
                </c:pt>
                <c:pt idx="53">
                  <c:v>2.1499999999999998E-2</c:v>
                </c:pt>
                <c:pt idx="54">
                  <c:v>2.2120000000000001E-2</c:v>
                </c:pt>
                <c:pt idx="55">
                  <c:v>2.274E-2</c:v>
                </c:pt>
                <c:pt idx="56">
                  <c:v>2.3369999999999998E-2</c:v>
                </c:pt>
                <c:pt idx="57">
                  <c:v>2.402E-2</c:v>
                </c:pt>
                <c:pt idx="58">
                  <c:v>2.4660000000000001E-2</c:v>
                </c:pt>
                <c:pt idx="59">
                  <c:v>2.5309999999999999E-2</c:v>
                </c:pt>
                <c:pt idx="60">
                  <c:v>2.597E-2</c:v>
                </c:pt>
                <c:pt idx="61">
                  <c:v>2.664E-2</c:v>
                </c:pt>
                <c:pt idx="62">
                  <c:v>2.7310000000000001E-2</c:v>
                </c:pt>
                <c:pt idx="63">
                  <c:v>2.801E-2</c:v>
                </c:pt>
                <c:pt idx="64">
                  <c:v>2.8680000000000001E-2</c:v>
                </c:pt>
                <c:pt idx="65">
                  <c:v>2.9389999999999999E-2</c:v>
                </c:pt>
                <c:pt idx="66">
                  <c:v>3.0099999999999998E-2</c:v>
                </c:pt>
                <c:pt idx="67">
                  <c:v>3.0810000000000001E-2</c:v>
                </c:pt>
                <c:pt idx="68">
                  <c:v>3.1510000000000003E-2</c:v>
                </c:pt>
                <c:pt idx="69">
                  <c:v>3.2259999999999997E-2</c:v>
                </c:pt>
                <c:pt idx="70">
                  <c:v>3.3000000000000002E-2</c:v>
                </c:pt>
                <c:pt idx="71">
                  <c:v>3.3770000000000001E-2</c:v>
                </c:pt>
                <c:pt idx="72">
                  <c:v>3.4569999999999997E-2</c:v>
                </c:pt>
                <c:pt idx="73">
                  <c:v>3.5340000000000003E-2</c:v>
                </c:pt>
                <c:pt idx="74">
                  <c:v>3.6069999999999998E-2</c:v>
                </c:pt>
                <c:pt idx="75">
                  <c:v>3.687E-2</c:v>
                </c:pt>
                <c:pt idx="76">
                  <c:v>3.7659999999999999E-2</c:v>
                </c:pt>
                <c:pt idx="77">
                  <c:v>3.8460000000000001E-2</c:v>
                </c:pt>
                <c:pt idx="78">
                  <c:v>3.925E-2</c:v>
                </c:pt>
                <c:pt idx="79">
                  <c:v>4.0039999999999999E-2</c:v>
                </c:pt>
                <c:pt idx="80">
                  <c:v>4.0849999999999997E-2</c:v>
                </c:pt>
                <c:pt idx="81">
                  <c:v>4.1669999999999999E-2</c:v>
                </c:pt>
                <c:pt idx="82">
                  <c:v>4.2509999999999999E-2</c:v>
                </c:pt>
                <c:pt idx="83">
                  <c:v>4.333E-2</c:v>
                </c:pt>
                <c:pt idx="84">
                  <c:v>4.4159999999999998E-2</c:v>
                </c:pt>
                <c:pt idx="85">
                  <c:v>4.5019999999999998E-2</c:v>
                </c:pt>
                <c:pt idx="86">
                  <c:v>4.5900000000000003E-2</c:v>
                </c:pt>
                <c:pt idx="87">
                  <c:v>4.6719999999999998E-2</c:v>
                </c:pt>
                <c:pt idx="88">
                  <c:v>4.761E-2</c:v>
                </c:pt>
                <c:pt idx="89">
                  <c:v>4.8489999999999998E-2</c:v>
                </c:pt>
                <c:pt idx="90">
                  <c:v>4.9360000000000001E-2</c:v>
                </c:pt>
                <c:pt idx="91">
                  <c:v>5.0279999999999998E-2</c:v>
                </c:pt>
                <c:pt idx="92">
                  <c:v>5.1150000000000001E-2</c:v>
                </c:pt>
                <c:pt idx="93">
                  <c:v>5.2040000000000003E-2</c:v>
                </c:pt>
                <c:pt idx="94">
                  <c:v>5.2909999999999999E-2</c:v>
                </c:pt>
                <c:pt idx="95">
                  <c:v>5.3769999999999998E-2</c:v>
                </c:pt>
                <c:pt idx="96">
                  <c:v>5.4629999999999998E-2</c:v>
                </c:pt>
                <c:pt idx="97">
                  <c:v>5.5539999999999999E-2</c:v>
                </c:pt>
                <c:pt idx="98">
                  <c:v>5.6410000000000002E-2</c:v>
                </c:pt>
                <c:pt idx="99">
                  <c:v>5.7340000000000002E-2</c:v>
                </c:pt>
                <c:pt idx="100">
                  <c:v>5.8229999999999997E-2</c:v>
                </c:pt>
                <c:pt idx="101">
                  <c:v>5.9150000000000001E-2</c:v>
                </c:pt>
                <c:pt idx="102">
                  <c:v>6.0069999999999998E-2</c:v>
                </c:pt>
                <c:pt idx="103">
                  <c:v>6.0970000000000003E-2</c:v>
                </c:pt>
                <c:pt idx="104">
                  <c:v>6.1879999999999998E-2</c:v>
                </c:pt>
                <c:pt idx="105">
                  <c:v>6.2759999999999996E-2</c:v>
                </c:pt>
                <c:pt idx="106">
                  <c:v>6.3689999999999997E-2</c:v>
                </c:pt>
                <c:pt idx="107">
                  <c:v>6.4579999999999999E-2</c:v>
                </c:pt>
                <c:pt idx="108">
                  <c:v>6.5549999999999997E-2</c:v>
                </c:pt>
                <c:pt idx="109">
                  <c:v>6.6460000000000005E-2</c:v>
                </c:pt>
                <c:pt idx="110">
                  <c:v>6.7409999999999998E-2</c:v>
                </c:pt>
                <c:pt idx="111">
                  <c:v>6.837E-2</c:v>
                </c:pt>
                <c:pt idx="112">
                  <c:v>6.9290000000000004E-2</c:v>
                </c:pt>
                <c:pt idx="113">
                  <c:v>7.0199999999999999E-2</c:v>
                </c:pt>
                <c:pt idx="114">
                  <c:v>7.1199999999999999E-2</c:v>
                </c:pt>
                <c:pt idx="115">
                  <c:v>7.2160000000000002E-2</c:v>
                </c:pt>
                <c:pt idx="116">
                  <c:v>7.3069999999999996E-2</c:v>
                </c:pt>
                <c:pt idx="117">
                  <c:v>7.4020000000000002E-2</c:v>
                </c:pt>
                <c:pt idx="118">
                  <c:v>7.4950000000000003E-2</c:v>
                </c:pt>
                <c:pt idx="119">
                  <c:v>7.5880000000000003E-2</c:v>
                </c:pt>
                <c:pt idx="120">
                  <c:v>7.6780000000000001E-2</c:v>
                </c:pt>
                <c:pt idx="121">
                  <c:v>7.7700000000000005E-2</c:v>
                </c:pt>
                <c:pt idx="122">
                  <c:v>7.8600000000000003E-2</c:v>
                </c:pt>
                <c:pt idx="123">
                  <c:v>7.9589999999999994E-2</c:v>
                </c:pt>
                <c:pt idx="124">
                  <c:v>8.0509999999999998E-2</c:v>
                </c:pt>
                <c:pt idx="125">
                  <c:v>8.1449999999999995E-2</c:v>
                </c:pt>
                <c:pt idx="126">
                  <c:v>8.2430000000000003E-2</c:v>
                </c:pt>
                <c:pt idx="127">
                  <c:v>8.3390000000000006E-2</c:v>
                </c:pt>
                <c:pt idx="128">
                  <c:v>8.4349999999999994E-2</c:v>
                </c:pt>
                <c:pt idx="129">
                  <c:v>8.5300000000000001E-2</c:v>
                </c:pt>
                <c:pt idx="130">
                  <c:v>8.6319999999999994E-2</c:v>
                </c:pt>
                <c:pt idx="131">
                  <c:v>8.7249999999999994E-2</c:v>
                </c:pt>
                <c:pt idx="132">
                  <c:v>8.8239999999999999E-2</c:v>
                </c:pt>
                <c:pt idx="133">
                  <c:v>8.9200000000000002E-2</c:v>
                </c:pt>
                <c:pt idx="134">
                  <c:v>9.0130000000000002E-2</c:v>
                </c:pt>
                <c:pt idx="135">
                  <c:v>9.1069999999999998E-2</c:v>
                </c:pt>
                <c:pt idx="136">
                  <c:v>9.1990000000000002E-2</c:v>
                </c:pt>
                <c:pt idx="137">
                  <c:v>9.2920000000000003E-2</c:v>
                </c:pt>
                <c:pt idx="138">
                  <c:v>9.3880000000000005E-2</c:v>
                </c:pt>
                <c:pt idx="139">
                  <c:v>9.4839999999999994E-2</c:v>
                </c:pt>
                <c:pt idx="140">
                  <c:v>9.5850000000000005E-2</c:v>
                </c:pt>
                <c:pt idx="141">
                  <c:v>9.6809999999999993E-2</c:v>
                </c:pt>
                <c:pt idx="142">
                  <c:v>9.7799999999999998E-2</c:v>
                </c:pt>
                <c:pt idx="143">
                  <c:v>9.8760000000000001E-2</c:v>
                </c:pt>
                <c:pt idx="144">
                  <c:v>9.9729999999999999E-2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0.1026</c:v>
                </c:pt>
                <c:pt idx="148">
                  <c:v>0.10349999999999999</c:v>
                </c:pt>
                <c:pt idx="149">
                  <c:v>0.10440000000000001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0.11119999999999999</c:v>
                </c:pt>
                <c:pt idx="157">
                  <c:v>0.11210000000000001</c:v>
                </c:pt>
                <c:pt idx="158">
                  <c:v>0.11310000000000001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0.1179</c:v>
                </c:pt>
                <c:pt idx="164">
                  <c:v>0.1188</c:v>
                </c:pt>
                <c:pt idx="165">
                  <c:v>0.1198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0.12759999999999999</c:v>
                </c:pt>
                <c:pt idx="174">
                  <c:v>0.1285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0.13150000000000001</c:v>
                </c:pt>
                <c:pt idx="178">
                  <c:v>0.13250000000000001</c:v>
                </c:pt>
                <c:pt idx="179">
                  <c:v>0.13350000000000001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0.13639999999999999</c:v>
                </c:pt>
                <c:pt idx="183">
                  <c:v>0.13739999999999999</c:v>
                </c:pt>
                <c:pt idx="184">
                  <c:v>0.13850000000000001</c:v>
                </c:pt>
                <c:pt idx="185">
                  <c:v>0.13950000000000001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0.14649999999999999</c:v>
                </c:pt>
                <c:pt idx="193">
                  <c:v>0.1474</c:v>
                </c:pt>
                <c:pt idx="194">
                  <c:v>0.1484</c:v>
                </c:pt>
                <c:pt idx="195">
                  <c:v>0.14940000000000001</c:v>
                </c:pt>
                <c:pt idx="196">
                  <c:v>0.15040000000000001</c:v>
                </c:pt>
                <c:pt idx="197">
                  <c:v>0.15129999999999999</c:v>
                </c:pt>
                <c:pt idx="198">
                  <c:v>0.15229999999999999</c:v>
                </c:pt>
                <c:pt idx="199">
                  <c:v>0.15329999999999999</c:v>
                </c:pt>
                <c:pt idx="200">
                  <c:v>0.1542</c:v>
                </c:pt>
                <c:pt idx="201">
                  <c:v>0.1552</c:v>
                </c:pt>
                <c:pt idx="202">
                  <c:v>0.15620000000000001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0.16009999999999999</c:v>
                </c:pt>
                <c:pt idx="207">
                  <c:v>0.16109999999999999</c:v>
                </c:pt>
                <c:pt idx="208">
                  <c:v>0.16200000000000001</c:v>
                </c:pt>
                <c:pt idx="209">
                  <c:v>0.16300000000000001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0.1719</c:v>
                </c:pt>
                <c:pt idx="219">
                  <c:v>0.1729</c:v>
                </c:pt>
                <c:pt idx="220">
                  <c:v>0.1739</c:v>
                </c:pt>
                <c:pt idx="221">
                  <c:v>0.17480000000000001</c:v>
                </c:pt>
                <c:pt idx="222">
                  <c:v>0.17580000000000001</c:v>
                </c:pt>
                <c:pt idx="223">
                  <c:v>0.17680000000000001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0.18179999999999999</c:v>
                </c:pt>
                <c:pt idx="229">
                  <c:v>0.1827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0.1867</c:v>
                </c:pt>
                <c:pt idx="234">
                  <c:v>0.18759999999999999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0.1908</c:v>
                </c:pt>
                <c:pt idx="238">
                  <c:v>0.1918</c:v>
                </c:pt>
                <c:pt idx="239">
                  <c:v>0.19270000000000001</c:v>
                </c:pt>
                <c:pt idx="240">
                  <c:v>0.19370000000000001</c:v>
                </c:pt>
                <c:pt idx="241">
                  <c:v>0.19470000000000001</c:v>
                </c:pt>
                <c:pt idx="242">
                  <c:v>0.19570000000000001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0.1988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0.20760000000000001</c:v>
                </c:pt>
                <c:pt idx="255">
                  <c:v>0.20860000000000001</c:v>
                </c:pt>
                <c:pt idx="256">
                  <c:v>0.2097</c:v>
                </c:pt>
                <c:pt idx="257">
                  <c:v>0.2107</c:v>
                </c:pt>
                <c:pt idx="258">
                  <c:v>0.2117</c:v>
                </c:pt>
                <c:pt idx="259">
                  <c:v>0.21260000000000001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0.2177</c:v>
                </c:pt>
                <c:pt idx="265">
                  <c:v>0.21870000000000001</c:v>
                </c:pt>
                <c:pt idx="266">
                  <c:v>0.2198</c:v>
                </c:pt>
                <c:pt idx="267">
                  <c:v>0.2208</c:v>
                </c:pt>
                <c:pt idx="268">
                  <c:v>0.2218</c:v>
                </c:pt>
                <c:pt idx="269">
                  <c:v>0.22270000000000001</c:v>
                </c:pt>
                <c:pt idx="270">
                  <c:v>0.2238</c:v>
                </c:pt>
                <c:pt idx="271">
                  <c:v>0.22470000000000001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0.2316</c:v>
                </c:pt>
                <c:pt idx="279">
                  <c:v>0.23269999999999999</c:v>
                </c:pt>
                <c:pt idx="280">
                  <c:v>0.2336</c:v>
                </c:pt>
                <c:pt idx="281">
                  <c:v>0.2346</c:v>
                </c:pt>
                <c:pt idx="282">
                  <c:v>0.2356</c:v>
                </c:pt>
                <c:pt idx="283">
                  <c:v>0.2366</c:v>
                </c:pt>
                <c:pt idx="284">
                  <c:v>0.23760000000000001</c:v>
                </c:pt>
                <c:pt idx="285">
                  <c:v>0.23860000000000001</c:v>
                </c:pt>
                <c:pt idx="286">
                  <c:v>0.23960000000000001</c:v>
                </c:pt>
                <c:pt idx="287">
                  <c:v>0.24060000000000001</c:v>
                </c:pt>
                <c:pt idx="288">
                  <c:v>0.24160000000000001</c:v>
                </c:pt>
                <c:pt idx="289">
                  <c:v>0.24260000000000001</c:v>
                </c:pt>
                <c:pt idx="290">
                  <c:v>0.24360000000000001</c:v>
                </c:pt>
                <c:pt idx="291">
                  <c:v>0.24460000000000001</c:v>
                </c:pt>
                <c:pt idx="292">
                  <c:v>0.24560000000000001</c:v>
                </c:pt>
                <c:pt idx="293">
                  <c:v>0.24660000000000001</c:v>
                </c:pt>
                <c:pt idx="294">
                  <c:v>0.24759999999999999</c:v>
                </c:pt>
                <c:pt idx="295">
                  <c:v>0.24859999999999999</c:v>
                </c:pt>
                <c:pt idx="296">
                  <c:v>0.2495</c:v>
                </c:pt>
                <c:pt idx="297">
                  <c:v>0.25059999999999999</c:v>
                </c:pt>
                <c:pt idx="298">
                  <c:v>0.2515</c:v>
                </c:pt>
                <c:pt idx="299">
                  <c:v>0.2525</c:v>
                </c:pt>
                <c:pt idx="300">
                  <c:v>0.2535</c:v>
                </c:pt>
                <c:pt idx="301">
                  <c:v>0.2545</c:v>
                </c:pt>
                <c:pt idx="302">
                  <c:v>0.2555</c:v>
                </c:pt>
                <c:pt idx="303">
                  <c:v>0.25669999999999998</c:v>
                </c:pt>
                <c:pt idx="304">
                  <c:v>0.25769999999999998</c:v>
                </c:pt>
                <c:pt idx="305">
                  <c:v>0.25869999999999999</c:v>
                </c:pt>
                <c:pt idx="306">
                  <c:v>0.25969999999999999</c:v>
                </c:pt>
                <c:pt idx="307">
                  <c:v>0.26069999999999999</c:v>
                </c:pt>
                <c:pt idx="308">
                  <c:v>0.26179999999999998</c:v>
                </c:pt>
                <c:pt idx="309">
                  <c:v>0.26279999999999998</c:v>
                </c:pt>
                <c:pt idx="310">
                  <c:v>0.26379999999999998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0.26679999999999998</c:v>
                </c:pt>
                <c:pt idx="314">
                  <c:v>0.26779999999999998</c:v>
                </c:pt>
                <c:pt idx="315">
                  <c:v>0.26879999999999998</c:v>
                </c:pt>
                <c:pt idx="316">
                  <c:v>0.26979999999999998</c:v>
                </c:pt>
                <c:pt idx="317">
                  <c:v>0.27079999999999999</c:v>
                </c:pt>
                <c:pt idx="318">
                  <c:v>0.27179999999999999</c:v>
                </c:pt>
                <c:pt idx="319">
                  <c:v>0.27279999999999999</c:v>
                </c:pt>
                <c:pt idx="320">
                  <c:v>0.27379999999999999</c:v>
                </c:pt>
                <c:pt idx="321">
                  <c:v>0.27489999999999998</c:v>
                </c:pt>
                <c:pt idx="322">
                  <c:v>0.27589999999999998</c:v>
                </c:pt>
                <c:pt idx="323">
                  <c:v>0.27689999999999998</c:v>
                </c:pt>
                <c:pt idx="324">
                  <c:v>0.27789999999999998</c:v>
                </c:pt>
                <c:pt idx="325">
                  <c:v>0.27879999999999999</c:v>
                </c:pt>
                <c:pt idx="326">
                  <c:v>0.27979999999999999</c:v>
                </c:pt>
                <c:pt idx="327">
                  <c:v>0.28089999999999998</c:v>
                </c:pt>
                <c:pt idx="328">
                  <c:v>0.28189999999999998</c:v>
                </c:pt>
                <c:pt idx="329">
                  <c:v>0.28299999999999997</c:v>
                </c:pt>
                <c:pt idx="330">
                  <c:v>0.28399999999999997</c:v>
                </c:pt>
                <c:pt idx="331">
                  <c:v>0.28499999999999998</c:v>
                </c:pt>
                <c:pt idx="332">
                  <c:v>0.28599999999999998</c:v>
                </c:pt>
                <c:pt idx="333">
                  <c:v>0.28699999999999998</c:v>
                </c:pt>
                <c:pt idx="334">
                  <c:v>0.28799999999999998</c:v>
                </c:pt>
                <c:pt idx="335">
                  <c:v>0.28899999999999998</c:v>
                </c:pt>
                <c:pt idx="336">
                  <c:v>0.28999999999999998</c:v>
                </c:pt>
                <c:pt idx="337">
                  <c:v>0.29099999999999998</c:v>
                </c:pt>
                <c:pt idx="338">
                  <c:v>0.29199999999999998</c:v>
                </c:pt>
                <c:pt idx="339">
                  <c:v>0.29299999999999998</c:v>
                </c:pt>
                <c:pt idx="340">
                  <c:v>0.29399999999999998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0.29809999999999998</c:v>
                </c:pt>
                <c:pt idx="345">
                  <c:v>0.29920000000000002</c:v>
                </c:pt>
                <c:pt idx="346">
                  <c:v>0.30020000000000002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0.3034</c:v>
                </c:pt>
                <c:pt idx="350">
                  <c:v>0.30449999999999999</c:v>
                </c:pt>
                <c:pt idx="351">
                  <c:v>0.30549999999999999</c:v>
                </c:pt>
                <c:pt idx="352">
                  <c:v>0.30649999999999999</c:v>
                </c:pt>
                <c:pt idx="353">
                  <c:v>0.3075</c:v>
                </c:pt>
                <c:pt idx="354">
                  <c:v>0.3085</c:v>
                </c:pt>
                <c:pt idx="355">
                  <c:v>0.30940000000000001</c:v>
                </c:pt>
                <c:pt idx="356">
                  <c:v>0.31040000000000001</c:v>
                </c:pt>
                <c:pt idx="357">
                  <c:v>0.3115</c:v>
                </c:pt>
                <c:pt idx="358">
                  <c:v>0.3125</c:v>
                </c:pt>
                <c:pt idx="359">
                  <c:v>0.3135</c:v>
                </c:pt>
                <c:pt idx="360">
                  <c:v>0.3145</c:v>
                </c:pt>
                <c:pt idx="361">
                  <c:v>0.3155</c:v>
                </c:pt>
                <c:pt idx="362">
                  <c:v>0.3165</c:v>
                </c:pt>
                <c:pt idx="363">
                  <c:v>0.3175</c:v>
                </c:pt>
                <c:pt idx="364">
                  <c:v>0.31859999999999999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0.32369999999999999</c:v>
                </c:pt>
                <c:pt idx="370">
                  <c:v>0.32469999999999999</c:v>
                </c:pt>
                <c:pt idx="371">
                  <c:v>0.32569999999999999</c:v>
                </c:pt>
                <c:pt idx="372">
                  <c:v>0.32679999999999998</c:v>
                </c:pt>
                <c:pt idx="373">
                  <c:v>0.32769999999999999</c:v>
                </c:pt>
                <c:pt idx="374">
                  <c:v>0.32869999999999999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0.33189999999999997</c:v>
                </c:pt>
                <c:pt idx="378">
                  <c:v>0.33289999999999997</c:v>
                </c:pt>
                <c:pt idx="379">
                  <c:v>0.33389999999999997</c:v>
                </c:pt>
                <c:pt idx="380">
                  <c:v>0.33489999999999998</c:v>
                </c:pt>
                <c:pt idx="381">
                  <c:v>0.33589999999999998</c:v>
                </c:pt>
                <c:pt idx="382">
                  <c:v>0.33689999999999998</c:v>
                </c:pt>
                <c:pt idx="383">
                  <c:v>0.33789999999999998</c:v>
                </c:pt>
                <c:pt idx="384">
                  <c:v>0.33910000000000001</c:v>
                </c:pt>
                <c:pt idx="385">
                  <c:v>0.34010000000000001</c:v>
                </c:pt>
                <c:pt idx="386">
                  <c:v>0.34129999999999999</c:v>
                </c:pt>
                <c:pt idx="387">
                  <c:v>0.34239999999999998</c:v>
                </c:pt>
                <c:pt idx="388">
                  <c:v>0.34339999999999998</c:v>
                </c:pt>
                <c:pt idx="389">
                  <c:v>0.34439999999999998</c:v>
                </c:pt>
                <c:pt idx="390">
                  <c:v>0.34539999999999998</c:v>
                </c:pt>
                <c:pt idx="391">
                  <c:v>0.3463</c:v>
                </c:pt>
                <c:pt idx="392">
                  <c:v>0.34739999999999999</c:v>
                </c:pt>
                <c:pt idx="393">
                  <c:v>0.34839999999999999</c:v>
                </c:pt>
                <c:pt idx="394">
                  <c:v>0.34949999999999998</c:v>
                </c:pt>
                <c:pt idx="395">
                  <c:v>0.35049999999999998</c:v>
                </c:pt>
                <c:pt idx="396">
                  <c:v>0.35160000000000002</c:v>
                </c:pt>
                <c:pt idx="397">
                  <c:v>0.35260000000000002</c:v>
                </c:pt>
                <c:pt idx="398">
                  <c:v>0.35360000000000003</c:v>
                </c:pt>
                <c:pt idx="399">
                  <c:v>0.35470000000000002</c:v>
                </c:pt>
                <c:pt idx="400">
                  <c:v>0.35580000000000001</c:v>
                </c:pt>
                <c:pt idx="401">
                  <c:v>0.35680000000000001</c:v>
                </c:pt>
                <c:pt idx="402">
                  <c:v>0.3579</c:v>
                </c:pt>
                <c:pt idx="403">
                  <c:v>0.35899999999999999</c:v>
                </c:pt>
                <c:pt idx="404">
                  <c:v>0.36</c:v>
                </c:pt>
                <c:pt idx="405">
                  <c:v>0.36099999999999999</c:v>
                </c:pt>
                <c:pt idx="406">
                  <c:v>0.36209999999999998</c:v>
                </c:pt>
                <c:pt idx="407">
                  <c:v>0.36309999999999998</c:v>
                </c:pt>
                <c:pt idx="408">
                  <c:v>0.36409999999999998</c:v>
                </c:pt>
                <c:pt idx="409">
                  <c:v>0.36509999999999998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0.37219999999999998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0.37840000000000001</c:v>
                </c:pt>
                <c:pt idx="423">
                  <c:v>0.37940000000000002</c:v>
                </c:pt>
                <c:pt idx="424">
                  <c:v>0.3805</c:v>
                </c:pt>
                <c:pt idx="425">
                  <c:v>0.38150000000000001</c:v>
                </c:pt>
                <c:pt idx="426">
                  <c:v>0.38250000000000001</c:v>
                </c:pt>
                <c:pt idx="427">
                  <c:v>0.3836</c:v>
                </c:pt>
                <c:pt idx="428">
                  <c:v>0.38469999999999999</c:v>
                </c:pt>
                <c:pt idx="429">
                  <c:v>0.38569999999999999</c:v>
                </c:pt>
                <c:pt idx="430">
                  <c:v>0.38669999999999999</c:v>
                </c:pt>
                <c:pt idx="431">
                  <c:v>0.38779999999999998</c:v>
                </c:pt>
                <c:pt idx="432">
                  <c:v>0.38879999999999998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0.39290000000000003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0.39700000000000002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0.40010000000000001</c:v>
                </c:pt>
                <c:pt idx="444">
                  <c:v>0.40110000000000001</c:v>
                </c:pt>
                <c:pt idx="445">
                  <c:v>0.40210000000000001</c:v>
                </c:pt>
                <c:pt idx="446">
                  <c:v>0.40310000000000001</c:v>
                </c:pt>
                <c:pt idx="447">
                  <c:v>0.40410000000000001</c:v>
                </c:pt>
                <c:pt idx="448">
                  <c:v>0.40510000000000002</c:v>
                </c:pt>
                <c:pt idx="449">
                  <c:v>0.40610000000000002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0.41320000000000001</c:v>
                </c:pt>
                <c:pt idx="457">
                  <c:v>0.41420000000000001</c:v>
                </c:pt>
                <c:pt idx="458">
                  <c:v>0.41520000000000001</c:v>
                </c:pt>
                <c:pt idx="459">
                  <c:v>0.41620000000000001</c:v>
                </c:pt>
                <c:pt idx="460">
                  <c:v>0.41720000000000002</c:v>
                </c:pt>
                <c:pt idx="461">
                  <c:v>0.41820000000000002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0.42230000000000001</c:v>
                </c:pt>
                <c:pt idx="466">
                  <c:v>0.4234</c:v>
                </c:pt>
                <c:pt idx="467">
                  <c:v>0.4244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0.42849999999999999</c:v>
                </c:pt>
                <c:pt idx="472">
                  <c:v>0.42959999999999998</c:v>
                </c:pt>
                <c:pt idx="473">
                  <c:v>0.43070000000000003</c:v>
                </c:pt>
                <c:pt idx="474">
                  <c:v>0.43169999999999997</c:v>
                </c:pt>
                <c:pt idx="475">
                  <c:v>0.43269999999999997</c:v>
                </c:pt>
                <c:pt idx="476">
                  <c:v>0.43369999999999997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0.43780000000000002</c:v>
                </c:pt>
                <c:pt idx="481">
                  <c:v>0.43880000000000002</c:v>
                </c:pt>
                <c:pt idx="482">
                  <c:v>0.43990000000000001</c:v>
                </c:pt>
                <c:pt idx="483">
                  <c:v>0.44090000000000001</c:v>
                </c:pt>
                <c:pt idx="484">
                  <c:v>0.44190000000000002</c:v>
                </c:pt>
                <c:pt idx="485">
                  <c:v>0.44290000000000002</c:v>
                </c:pt>
                <c:pt idx="486">
                  <c:v>0.44390000000000002</c:v>
                </c:pt>
                <c:pt idx="487">
                  <c:v>0.44500000000000001</c:v>
                </c:pt>
                <c:pt idx="488">
                  <c:v>0.44600000000000001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0.45100000000000001</c:v>
                </c:pt>
                <c:pt idx="494">
                  <c:v>0.45200000000000001</c:v>
                </c:pt>
                <c:pt idx="495">
                  <c:v>0.45300000000000001</c:v>
                </c:pt>
                <c:pt idx="496">
                  <c:v>0.45400000000000001</c:v>
                </c:pt>
                <c:pt idx="497">
                  <c:v>0.45500000000000002</c:v>
                </c:pt>
                <c:pt idx="498">
                  <c:v>0.45600000000000002</c:v>
                </c:pt>
                <c:pt idx="499">
                  <c:v>0.45700000000000002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0.46029999999999999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0.46329999999999999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0.47049999999999997</c:v>
                </c:pt>
                <c:pt idx="513">
                  <c:v>0.47149999999999997</c:v>
                </c:pt>
                <c:pt idx="514">
                  <c:v>0.47249999999999998</c:v>
                </c:pt>
                <c:pt idx="515">
                  <c:v>0.47360000000000002</c:v>
                </c:pt>
                <c:pt idx="516">
                  <c:v>0.47460000000000002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0.47760000000000002</c:v>
                </c:pt>
                <c:pt idx="520">
                  <c:v>0.47870000000000001</c:v>
                </c:pt>
                <c:pt idx="521">
                  <c:v>0.48</c:v>
                </c:pt>
                <c:pt idx="522">
                  <c:v>0.48099999999999998</c:v>
                </c:pt>
                <c:pt idx="523">
                  <c:v>0.48199999999999998</c:v>
                </c:pt>
                <c:pt idx="524">
                  <c:v>0.48299999999999998</c:v>
                </c:pt>
                <c:pt idx="525">
                  <c:v>0.48399999999999999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0.49230000000000002</c:v>
                </c:pt>
                <c:pt idx="534">
                  <c:v>0.49330000000000002</c:v>
                </c:pt>
                <c:pt idx="535">
                  <c:v>0.49430000000000002</c:v>
                </c:pt>
                <c:pt idx="536">
                  <c:v>0.49540000000000001</c:v>
                </c:pt>
                <c:pt idx="537">
                  <c:v>0.49640000000000001</c:v>
                </c:pt>
                <c:pt idx="538">
                  <c:v>0.49759999999999999</c:v>
                </c:pt>
                <c:pt idx="539">
                  <c:v>0.49859999999999999</c:v>
                </c:pt>
                <c:pt idx="540">
                  <c:v>0.49959999999999999</c:v>
                </c:pt>
                <c:pt idx="541">
                  <c:v>0.50060000000000004</c:v>
                </c:pt>
                <c:pt idx="542">
                  <c:v>0.50160000000000005</c:v>
                </c:pt>
                <c:pt idx="543">
                  <c:v>0.50260000000000005</c:v>
                </c:pt>
                <c:pt idx="544">
                  <c:v>0.50360000000000005</c:v>
                </c:pt>
                <c:pt idx="545">
                  <c:v>0.50470000000000004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0.50800000000000001</c:v>
                </c:pt>
                <c:pt idx="549">
                  <c:v>0.50900000000000001</c:v>
                </c:pt>
                <c:pt idx="550">
                  <c:v>0.5101</c:v>
                </c:pt>
                <c:pt idx="551">
                  <c:v>0.5111</c:v>
                </c:pt>
                <c:pt idx="552">
                  <c:v>0.51219999999999999</c:v>
                </c:pt>
                <c:pt idx="553">
                  <c:v>0.51319999999999999</c:v>
                </c:pt>
                <c:pt idx="554">
                  <c:v>0.51429999999999998</c:v>
                </c:pt>
                <c:pt idx="555">
                  <c:v>0.51529999999999998</c:v>
                </c:pt>
                <c:pt idx="556">
                  <c:v>0.51629999999999998</c:v>
                </c:pt>
                <c:pt idx="557">
                  <c:v>0.51729999999999998</c:v>
                </c:pt>
                <c:pt idx="558">
                  <c:v>0.51829999999999998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0.52339999999999998</c:v>
                </c:pt>
                <c:pt idx="564">
                  <c:v>0.52439999999999998</c:v>
                </c:pt>
                <c:pt idx="565">
                  <c:v>0.52539999999999998</c:v>
                </c:pt>
                <c:pt idx="566">
                  <c:v>0.52639999999999998</c:v>
                </c:pt>
                <c:pt idx="567">
                  <c:v>0.52739999999999998</c:v>
                </c:pt>
                <c:pt idx="568">
                  <c:v>0.52839999999999998</c:v>
                </c:pt>
                <c:pt idx="569">
                  <c:v>0.52949999999999997</c:v>
                </c:pt>
                <c:pt idx="570">
                  <c:v>0.53059999999999996</c:v>
                </c:pt>
                <c:pt idx="571">
                  <c:v>0.53159999999999996</c:v>
                </c:pt>
                <c:pt idx="572">
                  <c:v>0.53259999999999996</c:v>
                </c:pt>
                <c:pt idx="573">
                  <c:v>0.53359999999999996</c:v>
                </c:pt>
                <c:pt idx="574">
                  <c:v>0.53459999999999996</c:v>
                </c:pt>
                <c:pt idx="575">
                  <c:v>0.53559999999999997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0.53979999999999995</c:v>
                </c:pt>
                <c:pt idx="580">
                  <c:v>0.54079999999999995</c:v>
                </c:pt>
                <c:pt idx="581">
                  <c:v>0.54200000000000004</c:v>
                </c:pt>
                <c:pt idx="582">
                  <c:v>0.54300000000000004</c:v>
                </c:pt>
                <c:pt idx="583">
                  <c:v>0.54400000000000004</c:v>
                </c:pt>
                <c:pt idx="584">
                  <c:v>0.54500000000000004</c:v>
                </c:pt>
                <c:pt idx="585">
                  <c:v>0.54600000000000004</c:v>
                </c:pt>
                <c:pt idx="586">
                  <c:v>0.54700000000000004</c:v>
                </c:pt>
                <c:pt idx="587">
                  <c:v>0.54800000000000004</c:v>
                </c:pt>
                <c:pt idx="588">
                  <c:v>0.54900000000000004</c:v>
                </c:pt>
                <c:pt idx="589">
                  <c:v>0.55010000000000003</c:v>
                </c:pt>
                <c:pt idx="590">
                  <c:v>0.55110000000000003</c:v>
                </c:pt>
                <c:pt idx="591">
                  <c:v>0.55210000000000004</c:v>
                </c:pt>
                <c:pt idx="592">
                  <c:v>0.55310000000000004</c:v>
                </c:pt>
                <c:pt idx="593">
                  <c:v>0.55410000000000004</c:v>
                </c:pt>
                <c:pt idx="594">
                  <c:v>0.55520000000000003</c:v>
                </c:pt>
                <c:pt idx="595">
                  <c:v>0.55640000000000001</c:v>
                </c:pt>
                <c:pt idx="596">
                  <c:v>0.55740000000000001</c:v>
                </c:pt>
                <c:pt idx="597">
                  <c:v>0.55840000000000001</c:v>
                </c:pt>
                <c:pt idx="598">
                  <c:v>0.55940000000000001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0.56269999999999998</c:v>
                </c:pt>
                <c:pt idx="602">
                  <c:v>0.56369999999999998</c:v>
                </c:pt>
                <c:pt idx="603">
                  <c:v>0.56469999999999998</c:v>
                </c:pt>
                <c:pt idx="604">
                  <c:v>0.56579999999999997</c:v>
                </c:pt>
                <c:pt idx="605">
                  <c:v>0.56679999999999997</c:v>
                </c:pt>
                <c:pt idx="606">
                  <c:v>0.56779999999999997</c:v>
                </c:pt>
                <c:pt idx="607">
                  <c:v>0.56879999999999997</c:v>
                </c:pt>
                <c:pt idx="608">
                  <c:v>0.56979999999999997</c:v>
                </c:pt>
                <c:pt idx="609">
                  <c:v>0.57079999999999997</c:v>
                </c:pt>
                <c:pt idx="610">
                  <c:v>0.57179999999999997</c:v>
                </c:pt>
                <c:pt idx="611">
                  <c:v>0.57279999999999998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0.57689999999999997</c:v>
                </c:pt>
                <c:pt idx="616">
                  <c:v>0.57789999999999997</c:v>
                </c:pt>
                <c:pt idx="617">
                  <c:v>0.57889999999999997</c:v>
                </c:pt>
                <c:pt idx="618">
                  <c:v>0.58009999999999995</c:v>
                </c:pt>
                <c:pt idx="619">
                  <c:v>0.58109999999999995</c:v>
                </c:pt>
                <c:pt idx="620">
                  <c:v>0.58220000000000005</c:v>
                </c:pt>
                <c:pt idx="621">
                  <c:v>0.58340000000000003</c:v>
                </c:pt>
                <c:pt idx="622">
                  <c:v>0.58440000000000003</c:v>
                </c:pt>
                <c:pt idx="623">
                  <c:v>0.58540000000000003</c:v>
                </c:pt>
                <c:pt idx="624">
                  <c:v>0.58640000000000003</c:v>
                </c:pt>
                <c:pt idx="625">
                  <c:v>0.58740000000000003</c:v>
                </c:pt>
                <c:pt idx="626">
                  <c:v>0.58840000000000003</c:v>
                </c:pt>
                <c:pt idx="627">
                  <c:v>0.58950000000000002</c:v>
                </c:pt>
                <c:pt idx="628">
                  <c:v>0.59050000000000002</c:v>
                </c:pt>
                <c:pt idx="629">
                  <c:v>0.59150000000000003</c:v>
                </c:pt>
                <c:pt idx="630">
                  <c:v>0.59250000000000003</c:v>
                </c:pt>
                <c:pt idx="631">
                  <c:v>0.59350000000000003</c:v>
                </c:pt>
                <c:pt idx="632">
                  <c:v>0.59450000000000003</c:v>
                </c:pt>
                <c:pt idx="633">
                  <c:v>0.59550000000000003</c:v>
                </c:pt>
                <c:pt idx="634">
                  <c:v>0.59660000000000002</c:v>
                </c:pt>
                <c:pt idx="635">
                  <c:v>0.59760000000000002</c:v>
                </c:pt>
                <c:pt idx="636">
                  <c:v>0.59889999999999999</c:v>
                </c:pt>
                <c:pt idx="637">
                  <c:v>0.59989999999999999</c:v>
                </c:pt>
                <c:pt idx="638">
                  <c:v>0.60089999999999999</c:v>
                </c:pt>
                <c:pt idx="639">
                  <c:v>0.60189999999999999</c:v>
                </c:pt>
                <c:pt idx="640">
                  <c:v>0.60309999999999997</c:v>
                </c:pt>
                <c:pt idx="641">
                  <c:v>0.60409999999999997</c:v>
                </c:pt>
                <c:pt idx="642">
                  <c:v>0.60509999999999997</c:v>
                </c:pt>
                <c:pt idx="643">
                  <c:v>0.60609999999999997</c:v>
                </c:pt>
                <c:pt idx="644">
                  <c:v>0.60709999999999997</c:v>
                </c:pt>
                <c:pt idx="645">
                  <c:v>0.60809999999999997</c:v>
                </c:pt>
                <c:pt idx="646">
                  <c:v>0.60909999999999997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0.61319999999999997</c:v>
                </c:pt>
                <c:pt idx="651">
                  <c:v>0.61419999999999997</c:v>
                </c:pt>
                <c:pt idx="652">
                  <c:v>0.61519999999999997</c:v>
                </c:pt>
                <c:pt idx="653">
                  <c:v>0.61619999999999997</c:v>
                </c:pt>
                <c:pt idx="654">
                  <c:v>0.61739999999999995</c:v>
                </c:pt>
                <c:pt idx="655">
                  <c:v>0.61839999999999995</c:v>
                </c:pt>
                <c:pt idx="656">
                  <c:v>0.61939999999999995</c:v>
                </c:pt>
                <c:pt idx="657">
                  <c:v>0.62039999999999995</c:v>
                </c:pt>
                <c:pt idx="658">
                  <c:v>0.62150000000000005</c:v>
                </c:pt>
                <c:pt idx="659">
                  <c:v>0.62250000000000005</c:v>
                </c:pt>
                <c:pt idx="660">
                  <c:v>0.62350000000000005</c:v>
                </c:pt>
                <c:pt idx="661">
                  <c:v>0.62450000000000006</c:v>
                </c:pt>
                <c:pt idx="662">
                  <c:v>0.62549999999999994</c:v>
                </c:pt>
                <c:pt idx="663">
                  <c:v>0.62649999999999995</c:v>
                </c:pt>
                <c:pt idx="664">
                  <c:v>0.62760000000000005</c:v>
                </c:pt>
                <c:pt idx="665">
                  <c:v>0.62870000000000004</c:v>
                </c:pt>
                <c:pt idx="666">
                  <c:v>0.62970000000000004</c:v>
                </c:pt>
                <c:pt idx="667">
                  <c:v>0.63070000000000004</c:v>
                </c:pt>
                <c:pt idx="668">
                  <c:v>0.63180000000000003</c:v>
                </c:pt>
                <c:pt idx="669">
                  <c:v>0.63280000000000003</c:v>
                </c:pt>
                <c:pt idx="670">
                  <c:v>0.63390000000000002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0.63900000000000001</c:v>
                </c:pt>
                <c:pt idx="676">
                  <c:v>0.64</c:v>
                </c:pt>
                <c:pt idx="677">
                  <c:v>0.64100000000000001</c:v>
                </c:pt>
                <c:pt idx="678">
                  <c:v>0.6421</c:v>
                </c:pt>
                <c:pt idx="679">
                  <c:v>0.64319999999999999</c:v>
                </c:pt>
                <c:pt idx="680">
                  <c:v>0.64419999999999999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0.64729999999999999</c:v>
                </c:pt>
                <c:pt idx="684">
                  <c:v>0.64829999999999999</c:v>
                </c:pt>
                <c:pt idx="685">
                  <c:v>0.64929999999999999</c:v>
                </c:pt>
                <c:pt idx="686">
                  <c:v>0.65029999999999999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0.65339999999999998</c:v>
                </c:pt>
                <c:pt idx="690">
                  <c:v>0.65439999999999998</c:v>
                </c:pt>
                <c:pt idx="691">
                  <c:v>0.65539999999999998</c:v>
                </c:pt>
                <c:pt idx="692">
                  <c:v>0.65639999999999998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0.65949999999999998</c:v>
                </c:pt>
                <c:pt idx="696">
                  <c:v>0.66049999999999998</c:v>
                </c:pt>
                <c:pt idx="697">
                  <c:v>0.66149999999999998</c:v>
                </c:pt>
                <c:pt idx="698">
                  <c:v>0.66249999999999998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0.66559999999999997</c:v>
                </c:pt>
                <c:pt idx="702">
                  <c:v>0.66659999999999997</c:v>
                </c:pt>
                <c:pt idx="703">
                  <c:v>0.66759999999999997</c:v>
                </c:pt>
                <c:pt idx="704">
                  <c:v>0.66859999999999997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0.67169999999999996</c:v>
                </c:pt>
                <c:pt idx="708">
                  <c:v>0.67269999999999996</c:v>
                </c:pt>
                <c:pt idx="709">
                  <c:v>0.67369999999999997</c:v>
                </c:pt>
                <c:pt idx="710">
                  <c:v>0.67469999999999997</c:v>
                </c:pt>
                <c:pt idx="711">
                  <c:v>0.67579999999999996</c:v>
                </c:pt>
                <c:pt idx="712">
                  <c:v>0.67679999999999996</c:v>
                </c:pt>
                <c:pt idx="713">
                  <c:v>0.67779999999999996</c:v>
                </c:pt>
                <c:pt idx="714">
                  <c:v>0.67879999999999996</c:v>
                </c:pt>
                <c:pt idx="715">
                  <c:v>0.67979999999999996</c:v>
                </c:pt>
                <c:pt idx="716">
                  <c:v>0.68079999999999996</c:v>
                </c:pt>
                <c:pt idx="717">
                  <c:v>0.68189999999999995</c:v>
                </c:pt>
                <c:pt idx="718">
                  <c:v>0.68289999999999995</c:v>
                </c:pt>
                <c:pt idx="719">
                  <c:v>0.68389999999999995</c:v>
                </c:pt>
                <c:pt idx="720">
                  <c:v>0.68510000000000004</c:v>
                </c:pt>
                <c:pt idx="721">
                  <c:v>0.68610000000000004</c:v>
                </c:pt>
                <c:pt idx="722">
                  <c:v>0.68710000000000004</c:v>
                </c:pt>
                <c:pt idx="723">
                  <c:v>0.68830000000000002</c:v>
                </c:pt>
                <c:pt idx="724">
                  <c:v>0.68959999999999999</c:v>
                </c:pt>
                <c:pt idx="725">
                  <c:v>0.69059999999999999</c:v>
                </c:pt>
                <c:pt idx="726">
                  <c:v>0.69159999999999999</c:v>
                </c:pt>
                <c:pt idx="727">
                  <c:v>0.69269999999999998</c:v>
                </c:pt>
                <c:pt idx="728">
                  <c:v>0.69369999999999998</c:v>
                </c:pt>
                <c:pt idx="729">
                  <c:v>0.69489999999999996</c:v>
                </c:pt>
                <c:pt idx="730">
                  <c:v>0.69589999999999996</c:v>
                </c:pt>
                <c:pt idx="731">
                  <c:v>0.69710000000000005</c:v>
                </c:pt>
                <c:pt idx="732">
                  <c:v>0.69810000000000005</c:v>
                </c:pt>
                <c:pt idx="733">
                  <c:v>0.69930000000000003</c:v>
                </c:pt>
                <c:pt idx="734">
                  <c:v>0.70040000000000002</c:v>
                </c:pt>
                <c:pt idx="735">
                  <c:v>0.70150000000000001</c:v>
                </c:pt>
                <c:pt idx="736">
                  <c:v>0.70250000000000001</c:v>
                </c:pt>
                <c:pt idx="737">
                  <c:v>0.70350000000000001</c:v>
                </c:pt>
                <c:pt idx="738">
                  <c:v>0.70450000000000002</c:v>
                </c:pt>
                <c:pt idx="739">
                  <c:v>0.70550000000000002</c:v>
                </c:pt>
                <c:pt idx="740">
                  <c:v>0.70669999999999999</c:v>
                </c:pt>
                <c:pt idx="741">
                  <c:v>0.7077</c:v>
                </c:pt>
                <c:pt idx="742">
                  <c:v>0.70909999999999995</c:v>
                </c:pt>
                <c:pt idx="743">
                  <c:v>0.71009999999999995</c:v>
                </c:pt>
                <c:pt idx="744">
                  <c:v>0.71109999999999995</c:v>
                </c:pt>
                <c:pt idx="745">
                  <c:v>0.71209999999999996</c:v>
                </c:pt>
                <c:pt idx="746">
                  <c:v>0.71319999999999995</c:v>
                </c:pt>
                <c:pt idx="747">
                  <c:v>0.71419999999999995</c:v>
                </c:pt>
                <c:pt idx="748">
                  <c:v>0.71519999999999995</c:v>
                </c:pt>
                <c:pt idx="749">
                  <c:v>0.71619999999999995</c:v>
                </c:pt>
                <c:pt idx="750">
                  <c:v>0.71719999999999995</c:v>
                </c:pt>
                <c:pt idx="751">
                  <c:v>0.71830000000000005</c:v>
                </c:pt>
                <c:pt idx="752">
                  <c:v>0.71930000000000005</c:v>
                </c:pt>
                <c:pt idx="753">
                  <c:v>0.72030000000000005</c:v>
                </c:pt>
                <c:pt idx="754">
                  <c:v>0.72130000000000005</c:v>
                </c:pt>
                <c:pt idx="755">
                  <c:v>0.72230000000000005</c:v>
                </c:pt>
                <c:pt idx="756">
                  <c:v>0.72340000000000004</c:v>
                </c:pt>
                <c:pt idx="757">
                  <c:v>0.72440000000000004</c:v>
                </c:pt>
                <c:pt idx="758">
                  <c:v>0.72540000000000004</c:v>
                </c:pt>
                <c:pt idx="759">
                  <c:v>0.72640000000000005</c:v>
                </c:pt>
                <c:pt idx="760">
                  <c:v>0.72760000000000002</c:v>
                </c:pt>
                <c:pt idx="761">
                  <c:v>0.72860000000000003</c:v>
                </c:pt>
                <c:pt idx="762">
                  <c:v>0.72960000000000003</c:v>
                </c:pt>
                <c:pt idx="763">
                  <c:v>0.73070000000000002</c:v>
                </c:pt>
                <c:pt idx="764">
                  <c:v>0.73170000000000002</c:v>
                </c:pt>
                <c:pt idx="765">
                  <c:v>0.73270000000000002</c:v>
                </c:pt>
                <c:pt idx="766">
                  <c:v>0.73370000000000002</c:v>
                </c:pt>
                <c:pt idx="767">
                  <c:v>0.73470000000000002</c:v>
                </c:pt>
                <c:pt idx="768">
                  <c:v>0.73580000000000001</c:v>
                </c:pt>
                <c:pt idx="769">
                  <c:v>0.73680000000000001</c:v>
                </c:pt>
                <c:pt idx="770">
                  <c:v>0.73780000000000001</c:v>
                </c:pt>
                <c:pt idx="771">
                  <c:v>0.73880000000000001</c:v>
                </c:pt>
                <c:pt idx="772">
                  <c:v>0.73980000000000001</c:v>
                </c:pt>
                <c:pt idx="773">
                  <c:v>0.7409</c:v>
                </c:pt>
                <c:pt idx="774">
                  <c:v>0.7419</c:v>
                </c:pt>
                <c:pt idx="775">
                  <c:v>0.7429</c:v>
                </c:pt>
                <c:pt idx="776">
                  <c:v>0.74390000000000001</c:v>
                </c:pt>
                <c:pt idx="777">
                  <c:v>0.74509999999999998</c:v>
                </c:pt>
                <c:pt idx="778">
                  <c:v>0.74609999999999999</c:v>
                </c:pt>
                <c:pt idx="779">
                  <c:v>0.74719999999999998</c:v>
                </c:pt>
                <c:pt idx="780">
                  <c:v>0.74819999999999998</c:v>
                </c:pt>
                <c:pt idx="781">
                  <c:v>0.74919999999999998</c:v>
                </c:pt>
                <c:pt idx="782">
                  <c:v>0.75019999999999998</c:v>
                </c:pt>
                <c:pt idx="783">
                  <c:v>0.75119999999999998</c:v>
                </c:pt>
                <c:pt idx="784">
                  <c:v>0.75229999999999997</c:v>
                </c:pt>
                <c:pt idx="785">
                  <c:v>0.75329999999999997</c:v>
                </c:pt>
                <c:pt idx="786">
                  <c:v>0.75429999999999997</c:v>
                </c:pt>
                <c:pt idx="787">
                  <c:v>0.75529999999999997</c:v>
                </c:pt>
                <c:pt idx="788">
                  <c:v>0.75629999999999997</c:v>
                </c:pt>
                <c:pt idx="789">
                  <c:v>0.75739999999999996</c:v>
                </c:pt>
                <c:pt idx="790">
                  <c:v>0.75839999999999996</c:v>
                </c:pt>
                <c:pt idx="791">
                  <c:v>0.75939999999999996</c:v>
                </c:pt>
                <c:pt idx="792">
                  <c:v>0.76060000000000005</c:v>
                </c:pt>
                <c:pt idx="793">
                  <c:v>0.76160000000000005</c:v>
                </c:pt>
                <c:pt idx="794">
                  <c:v>0.76259999999999994</c:v>
                </c:pt>
                <c:pt idx="795">
                  <c:v>0.76370000000000005</c:v>
                </c:pt>
                <c:pt idx="796">
                  <c:v>0.76470000000000005</c:v>
                </c:pt>
                <c:pt idx="797">
                  <c:v>0.76570000000000005</c:v>
                </c:pt>
                <c:pt idx="798">
                  <c:v>0.76670000000000005</c:v>
                </c:pt>
                <c:pt idx="799">
                  <c:v>0.76770000000000005</c:v>
                </c:pt>
                <c:pt idx="800">
                  <c:v>0.76880000000000004</c:v>
                </c:pt>
                <c:pt idx="801">
                  <c:v>0.76980000000000004</c:v>
                </c:pt>
                <c:pt idx="802">
                  <c:v>0.77080000000000004</c:v>
                </c:pt>
                <c:pt idx="803">
                  <c:v>0.77180000000000004</c:v>
                </c:pt>
                <c:pt idx="804">
                  <c:v>0.77280000000000004</c:v>
                </c:pt>
                <c:pt idx="805">
                  <c:v>0.77390000000000003</c:v>
                </c:pt>
                <c:pt idx="806">
                  <c:v>0.77490000000000003</c:v>
                </c:pt>
                <c:pt idx="807">
                  <c:v>0.77590000000000003</c:v>
                </c:pt>
                <c:pt idx="808">
                  <c:v>0.77690000000000003</c:v>
                </c:pt>
                <c:pt idx="809">
                  <c:v>0.77800000000000002</c:v>
                </c:pt>
                <c:pt idx="810">
                  <c:v>0.77900000000000003</c:v>
                </c:pt>
                <c:pt idx="811">
                  <c:v>0.78</c:v>
                </c:pt>
                <c:pt idx="812">
                  <c:v>0.78100000000000003</c:v>
                </c:pt>
                <c:pt idx="813">
                  <c:v>0.78200000000000003</c:v>
                </c:pt>
                <c:pt idx="814">
                  <c:v>0.78310000000000002</c:v>
                </c:pt>
                <c:pt idx="815">
                  <c:v>0.78410000000000002</c:v>
                </c:pt>
                <c:pt idx="816">
                  <c:v>0.78510000000000002</c:v>
                </c:pt>
                <c:pt idx="817">
                  <c:v>0.78610000000000002</c:v>
                </c:pt>
                <c:pt idx="818">
                  <c:v>0.78710000000000002</c:v>
                </c:pt>
                <c:pt idx="819">
                  <c:v>0.78820000000000001</c:v>
                </c:pt>
                <c:pt idx="820">
                  <c:v>0.78939999999999999</c:v>
                </c:pt>
                <c:pt idx="821">
                  <c:v>0.79039999999999999</c:v>
                </c:pt>
                <c:pt idx="822">
                  <c:v>0.79139999999999999</c:v>
                </c:pt>
                <c:pt idx="823">
                  <c:v>0.79239999999999999</c:v>
                </c:pt>
                <c:pt idx="824">
                  <c:v>0.79349999999999998</c:v>
                </c:pt>
                <c:pt idx="825">
                  <c:v>0.79449999999999998</c:v>
                </c:pt>
                <c:pt idx="826">
                  <c:v>0.79549999999999998</c:v>
                </c:pt>
                <c:pt idx="827">
                  <c:v>0.79669999999999996</c:v>
                </c:pt>
                <c:pt idx="828">
                  <c:v>0.79769999999999996</c:v>
                </c:pt>
                <c:pt idx="829">
                  <c:v>0.79869999999999997</c:v>
                </c:pt>
                <c:pt idx="830">
                  <c:v>0.79979999999999996</c:v>
                </c:pt>
                <c:pt idx="831">
                  <c:v>0.80100000000000005</c:v>
                </c:pt>
                <c:pt idx="832">
                  <c:v>0.80200000000000005</c:v>
                </c:pt>
                <c:pt idx="833">
                  <c:v>0.80300000000000005</c:v>
                </c:pt>
                <c:pt idx="834">
                  <c:v>0.80400000000000005</c:v>
                </c:pt>
                <c:pt idx="835">
                  <c:v>0.80510000000000004</c:v>
                </c:pt>
                <c:pt idx="836">
                  <c:v>0.80610000000000004</c:v>
                </c:pt>
                <c:pt idx="837">
                  <c:v>0.80710000000000004</c:v>
                </c:pt>
                <c:pt idx="838">
                  <c:v>0.80810000000000004</c:v>
                </c:pt>
                <c:pt idx="839">
                  <c:v>0.80910000000000004</c:v>
                </c:pt>
                <c:pt idx="840">
                  <c:v>0.81020000000000003</c:v>
                </c:pt>
                <c:pt idx="841">
                  <c:v>0.81120000000000003</c:v>
                </c:pt>
                <c:pt idx="842">
                  <c:v>0.81220000000000003</c:v>
                </c:pt>
                <c:pt idx="843">
                  <c:v>0.81320000000000003</c:v>
                </c:pt>
                <c:pt idx="844">
                  <c:v>0.81430000000000002</c:v>
                </c:pt>
                <c:pt idx="845">
                  <c:v>0.81530000000000002</c:v>
                </c:pt>
                <c:pt idx="846">
                  <c:v>0.81630000000000003</c:v>
                </c:pt>
                <c:pt idx="847">
                  <c:v>0.81730000000000003</c:v>
                </c:pt>
                <c:pt idx="848">
                  <c:v>0.81830000000000003</c:v>
                </c:pt>
                <c:pt idx="849">
                  <c:v>0.81940000000000002</c:v>
                </c:pt>
                <c:pt idx="850">
                  <c:v>0.82040000000000002</c:v>
                </c:pt>
                <c:pt idx="851">
                  <c:v>0.82140000000000002</c:v>
                </c:pt>
                <c:pt idx="852">
                  <c:v>0.82240000000000002</c:v>
                </c:pt>
                <c:pt idx="853">
                  <c:v>0.82350000000000001</c:v>
                </c:pt>
                <c:pt idx="854">
                  <c:v>0.82450000000000001</c:v>
                </c:pt>
                <c:pt idx="855">
                  <c:v>0.82550000000000001</c:v>
                </c:pt>
                <c:pt idx="856">
                  <c:v>0.82650000000000001</c:v>
                </c:pt>
                <c:pt idx="857">
                  <c:v>0.82750000000000001</c:v>
                </c:pt>
                <c:pt idx="858">
                  <c:v>0.8286</c:v>
                </c:pt>
                <c:pt idx="859">
                  <c:v>0.8296</c:v>
                </c:pt>
                <c:pt idx="860">
                  <c:v>0.8306</c:v>
                </c:pt>
                <c:pt idx="861">
                  <c:v>0.83160000000000001</c:v>
                </c:pt>
                <c:pt idx="862">
                  <c:v>0.8327</c:v>
                </c:pt>
                <c:pt idx="863">
                  <c:v>0.8337</c:v>
                </c:pt>
                <c:pt idx="864">
                  <c:v>0.8347</c:v>
                </c:pt>
                <c:pt idx="865">
                  <c:v>0.8357</c:v>
                </c:pt>
                <c:pt idx="866">
                  <c:v>0.8367</c:v>
                </c:pt>
                <c:pt idx="867">
                  <c:v>0.83779999999999999</c:v>
                </c:pt>
              </c:numCache>
            </c:numRef>
          </c:xVal>
          <c:yVal>
            <c:numRef>
              <c:f>'NEMI space_charge'!$P$3:$P$870</c:f>
              <c:numCache>
                <c:formatCode>0.00E+00</c:formatCode>
                <c:ptCount val="868"/>
                <c:pt idx="0">
                  <c:v>4.0460000000000001E-7</c:v>
                </c:pt>
                <c:pt idx="1">
                  <c:v>4.2510000000000001E-7</c:v>
                </c:pt>
                <c:pt idx="2">
                  <c:v>4.454E-7</c:v>
                </c:pt>
                <c:pt idx="3">
                  <c:v>4.6569999999999999E-7</c:v>
                </c:pt>
                <c:pt idx="4">
                  <c:v>4.8589999999999998E-7</c:v>
                </c:pt>
                <c:pt idx="5">
                  <c:v>5.06E-7</c:v>
                </c:pt>
                <c:pt idx="6">
                  <c:v>5.2580000000000001E-7</c:v>
                </c:pt>
                <c:pt idx="7">
                  <c:v>5.4600000000000005E-7</c:v>
                </c:pt>
                <c:pt idx="8">
                  <c:v>5.6530000000000001E-7</c:v>
                </c:pt>
                <c:pt idx="9">
                  <c:v>5.835E-7</c:v>
                </c:pt>
                <c:pt idx="10">
                  <c:v>6.0230000000000004E-7</c:v>
                </c:pt>
                <c:pt idx="11">
                  <c:v>6.2099999999999996E-7</c:v>
                </c:pt>
                <c:pt idx="12">
                  <c:v>6.3809999999999998E-7</c:v>
                </c:pt>
                <c:pt idx="13">
                  <c:v>6.5550000000000001E-7</c:v>
                </c:pt>
                <c:pt idx="14">
                  <c:v>6.7309999999999996E-7</c:v>
                </c:pt>
                <c:pt idx="15">
                  <c:v>6.892E-7</c:v>
                </c:pt>
                <c:pt idx="16">
                  <c:v>7.0510000000000003E-7</c:v>
                </c:pt>
                <c:pt idx="17">
                  <c:v>7.1989999999999998E-7</c:v>
                </c:pt>
                <c:pt idx="18">
                  <c:v>7.3470000000000003E-7</c:v>
                </c:pt>
                <c:pt idx="19">
                  <c:v>7.4900000000000005E-7</c:v>
                </c:pt>
                <c:pt idx="20">
                  <c:v>7.6280000000000003E-7</c:v>
                </c:pt>
                <c:pt idx="21">
                  <c:v>7.7589999999999995E-7</c:v>
                </c:pt>
                <c:pt idx="22">
                  <c:v>7.8889999999999998E-7</c:v>
                </c:pt>
                <c:pt idx="23">
                  <c:v>8.0080000000000002E-7</c:v>
                </c:pt>
                <c:pt idx="24">
                  <c:v>8.1159999999999999E-7</c:v>
                </c:pt>
                <c:pt idx="25">
                  <c:v>8.2139999999999998E-7</c:v>
                </c:pt>
                <c:pt idx="26">
                  <c:v>8.3050000000000003E-7</c:v>
                </c:pt>
                <c:pt idx="27">
                  <c:v>8.399E-7</c:v>
                </c:pt>
                <c:pt idx="28">
                  <c:v>8.4819999999999999E-7</c:v>
                </c:pt>
                <c:pt idx="29">
                  <c:v>8.5560000000000001E-7</c:v>
                </c:pt>
                <c:pt idx="30">
                  <c:v>8.6469999999999995E-7</c:v>
                </c:pt>
                <c:pt idx="31">
                  <c:v>8.7120000000000002E-7</c:v>
                </c:pt>
                <c:pt idx="32">
                  <c:v>8.7629999999999998E-7</c:v>
                </c:pt>
                <c:pt idx="33">
                  <c:v>8.8090000000000001E-7</c:v>
                </c:pt>
                <c:pt idx="34">
                  <c:v>8.8579999999999995E-7</c:v>
                </c:pt>
                <c:pt idx="35">
                  <c:v>8.907E-7</c:v>
                </c:pt>
                <c:pt idx="36">
                  <c:v>8.9500000000000001E-7</c:v>
                </c:pt>
                <c:pt idx="37">
                  <c:v>8.9820000000000004E-7</c:v>
                </c:pt>
                <c:pt idx="38">
                  <c:v>8.9999999999999996E-7</c:v>
                </c:pt>
                <c:pt idx="39">
                  <c:v>9.0279999999999996E-7</c:v>
                </c:pt>
                <c:pt idx="40">
                  <c:v>9.0500000000000002E-7</c:v>
                </c:pt>
                <c:pt idx="41">
                  <c:v>9.0520000000000003E-7</c:v>
                </c:pt>
                <c:pt idx="42">
                  <c:v>9.076E-7</c:v>
                </c:pt>
                <c:pt idx="43">
                  <c:v>9.1029999999999999E-7</c:v>
                </c:pt>
                <c:pt idx="44">
                  <c:v>9.1110000000000005E-7</c:v>
                </c:pt>
                <c:pt idx="45">
                  <c:v>9.1110000000000005E-7</c:v>
                </c:pt>
                <c:pt idx="46">
                  <c:v>9.1190000000000001E-7</c:v>
                </c:pt>
                <c:pt idx="47">
                  <c:v>9.1380000000000004E-7</c:v>
                </c:pt>
                <c:pt idx="48">
                  <c:v>9.1380000000000004E-7</c:v>
                </c:pt>
                <c:pt idx="49">
                  <c:v>9.1480000000000001E-7</c:v>
                </c:pt>
                <c:pt idx="50">
                  <c:v>9.146E-7</c:v>
                </c:pt>
                <c:pt idx="51">
                  <c:v>9.1439999999999998E-7</c:v>
                </c:pt>
                <c:pt idx="52">
                  <c:v>9.1360000000000003E-7</c:v>
                </c:pt>
                <c:pt idx="53">
                  <c:v>9.1279999999999997E-7</c:v>
                </c:pt>
                <c:pt idx="54">
                  <c:v>9.1139999999999997E-7</c:v>
                </c:pt>
                <c:pt idx="55">
                  <c:v>9.0829999999999995E-7</c:v>
                </c:pt>
                <c:pt idx="56">
                  <c:v>9.0680000000000005E-7</c:v>
                </c:pt>
                <c:pt idx="57">
                  <c:v>9.0609999999999999E-7</c:v>
                </c:pt>
                <c:pt idx="58">
                  <c:v>9.0429999999999996E-7</c:v>
                </c:pt>
                <c:pt idx="59">
                  <c:v>9.0230000000000003E-7</c:v>
                </c:pt>
                <c:pt idx="60">
                  <c:v>8.9989999999999995E-7</c:v>
                </c:pt>
                <c:pt idx="61">
                  <c:v>8.9879999999999997E-7</c:v>
                </c:pt>
                <c:pt idx="62">
                  <c:v>8.9690000000000004E-7</c:v>
                </c:pt>
                <c:pt idx="63">
                  <c:v>8.9589999999999997E-7</c:v>
                </c:pt>
                <c:pt idx="64">
                  <c:v>8.9500000000000001E-7</c:v>
                </c:pt>
                <c:pt idx="65">
                  <c:v>8.9319999999999998E-7</c:v>
                </c:pt>
                <c:pt idx="66">
                  <c:v>8.9230000000000002E-7</c:v>
                </c:pt>
                <c:pt idx="67">
                  <c:v>8.9039999999999998E-7</c:v>
                </c:pt>
                <c:pt idx="68">
                  <c:v>8.8749999999999997E-7</c:v>
                </c:pt>
                <c:pt idx="69">
                  <c:v>8.8430000000000005E-7</c:v>
                </c:pt>
                <c:pt idx="70">
                  <c:v>8.8250000000000002E-7</c:v>
                </c:pt>
                <c:pt idx="71">
                  <c:v>8.7619999999999997E-7</c:v>
                </c:pt>
                <c:pt idx="72">
                  <c:v>8.7079999999999999E-7</c:v>
                </c:pt>
                <c:pt idx="73">
                  <c:v>8.6740000000000005E-7</c:v>
                </c:pt>
                <c:pt idx="74">
                  <c:v>8.6440000000000004E-7</c:v>
                </c:pt>
                <c:pt idx="75">
                  <c:v>8.6030000000000005E-7</c:v>
                </c:pt>
                <c:pt idx="76">
                  <c:v>8.5570000000000002E-7</c:v>
                </c:pt>
                <c:pt idx="77">
                  <c:v>8.5190000000000005E-7</c:v>
                </c:pt>
                <c:pt idx="78">
                  <c:v>8.4809999999999998E-7</c:v>
                </c:pt>
                <c:pt idx="79">
                  <c:v>8.4369999999999996E-7</c:v>
                </c:pt>
                <c:pt idx="80">
                  <c:v>8.3870000000000001E-7</c:v>
                </c:pt>
                <c:pt idx="81">
                  <c:v>8.3340000000000004E-7</c:v>
                </c:pt>
                <c:pt idx="82">
                  <c:v>8.2620000000000003E-7</c:v>
                </c:pt>
                <c:pt idx="83">
                  <c:v>8.2090000000000005E-7</c:v>
                </c:pt>
                <c:pt idx="84">
                  <c:v>8.146E-7</c:v>
                </c:pt>
                <c:pt idx="85">
                  <c:v>8.0760000000000001E-7</c:v>
                </c:pt>
                <c:pt idx="86">
                  <c:v>7.9989999999999996E-7</c:v>
                </c:pt>
                <c:pt idx="87">
                  <c:v>7.9419999999999995E-7</c:v>
                </c:pt>
                <c:pt idx="88">
                  <c:v>7.8550000000000004E-7</c:v>
                </c:pt>
                <c:pt idx="89">
                  <c:v>7.7830000000000003E-7</c:v>
                </c:pt>
                <c:pt idx="90">
                  <c:v>7.7240000000000001E-7</c:v>
                </c:pt>
                <c:pt idx="91">
                  <c:v>7.6550000000000002E-7</c:v>
                </c:pt>
                <c:pt idx="92">
                  <c:v>7.5990000000000002E-7</c:v>
                </c:pt>
                <c:pt idx="93">
                  <c:v>7.5349999999999996E-7</c:v>
                </c:pt>
                <c:pt idx="94">
                  <c:v>7.4789999999999997E-7</c:v>
                </c:pt>
                <c:pt idx="95">
                  <c:v>7.4249999999999998E-7</c:v>
                </c:pt>
                <c:pt idx="96">
                  <c:v>7.3669999999999997E-7</c:v>
                </c:pt>
                <c:pt idx="97">
                  <c:v>7.3229999999999996E-7</c:v>
                </c:pt>
                <c:pt idx="98">
                  <c:v>7.2740000000000002E-7</c:v>
                </c:pt>
                <c:pt idx="99">
                  <c:v>7.2139999999999999E-7</c:v>
                </c:pt>
                <c:pt idx="100">
                  <c:v>7.1490000000000003E-7</c:v>
                </c:pt>
                <c:pt idx="101">
                  <c:v>7.1019999999999999E-7</c:v>
                </c:pt>
                <c:pt idx="102">
                  <c:v>7.061E-7</c:v>
                </c:pt>
                <c:pt idx="103">
                  <c:v>7.0190000000000001E-7</c:v>
                </c:pt>
                <c:pt idx="104">
                  <c:v>6.9810000000000004E-7</c:v>
                </c:pt>
                <c:pt idx="105">
                  <c:v>6.9459999999999999E-7</c:v>
                </c:pt>
                <c:pt idx="106">
                  <c:v>6.9070000000000001E-7</c:v>
                </c:pt>
                <c:pt idx="107">
                  <c:v>6.8749999999999998E-7</c:v>
                </c:pt>
                <c:pt idx="108">
                  <c:v>6.8370000000000001E-7</c:v>
                </c:pt>
                <c:pt idx="109">
                  <c:v>6.8049999999999999E-7</c:v>
                </c:pt>
                <c:pt idx="110">
                  <c:v>6.7749999999999997E-7</c:v>
                </c:pt>
                <c:pt idx="111">
                  <c:v>6.7250000000000002E-7</c:v>
                </c:pt>
                <c:pt idx="112">
                  <c:v>6.6929999999999999E-7</c:v>
                </c:pt>
                <c:pt idx="113">
                  <c:v>6.6670000000000001E-7</c:v>
                </c:pt>
                <c:pt idx="114">
                  <c:v>6.6209999999999998E-7</c:v>
                </c:pt>
                <c:pt idx="115">
                  <c:v>6.5700000000000002E-7</c:v>
                </c:pt>
                <c:pt idx="116">
                  <c:v>6.5450000000000004E-7</c:v>
                </c:pt>
                <c:pt idx="117">
                  <c:v>6.5280000000000002E-7</c:v>
                </c:pt>
                <c:pt idx="118">
                  <c:v>6.4949999999999999E-7</c:v>
                </c:pt>
                <c:pt idx="119">
                  <c:v>6.4730000000000003E-7</c:v>
                </c:pt>
                <c:pt idx="120">
                  <c:v>6.455E-7</c:v>
                </c:pt>
                <c:pt idx="121">
                  <c:v>6.4339999999999995E-7</c:v>
                </c:pt>
                <c:pt idx="122">
                  <c:v>6.4180000000000004E-7</c:v>
                </c:pt>
                <c:pt idx="123">
                  <c:v>6.3580000000000002E-7</c:v>
                </c:pt>
                <c:pt idx="124">
                  <c:v>6.3430000000000001E-7</c:v>
                </c:pt>
                <c:pt idx="125">
                  <c:v>6.3269999999999999E-7</c:v>
                </c:pt>
                <c:pt idx="126">
                  <c:v>6.313E-7</c:v>
                </c:pt>
                <c:pt idx="127">
                  <c:v>6.2979999999999999E-7</c:v>
                </c:pt>
                <c:pt idx="128">
                  <c:v>6.285E-7</c:v>
                </c:pt>
                <c:pt idx="129">
                  <c:v>6.2659999999999996E-7</c:v>
                </c:pt>
                <c:pt idx="130">
                  <c:v>6.2409999999999998E-7</c:v>
                </c:pt>
                <c:pt idx="131">
                  <c:v>6.2279999999999999E-7</c:v>
                </c:pt>
                <c:pt idx="132">
                  <c:v>6.1999999999999999E-7</c:v>
                </c:pt>
                <c:pt idx="133">
                  <c:v>6.187E-7</c:v>
                </c:pt>
                <c:pt idx="134">
                  <c:v>6.1770000000000003E-7</c:v>
                </c:pt>
                <c:pt idx="135">
                  <c:v>6.1549999999999997E-7</c:v>
                </c:pt>
                <c:pt idx="136">
                  <c:v>6.1460000000000001E-7</c:v>
                </c:pt>
                <c:pt idx="137">
                  <c:v>6.1379999999999995E-7</c:v>
                </c:pt>
                <c:pt idx="138">
                  <c:v>6.1259999999999997E-7</c:v>
                </c:pt>
                <c:pt idx="139">
                  <c:v>6.1040000000000001E-7</c:v>
                </c:pt>
                <c:pt idx="140">
                  <c:v>6.0679999999999995E-7</c:v>
                </c:pt>
                <c:pt idx="141">
                  <c:v>6.0549999999999996E-7</c:v>
                </c:pt>
                <c:pt idx="142">
                  <c:v>6.0470000000000001E-7</c:v>
                </c:pt>
                <c:pt idx="143">
                  <c:v>6.0419999999999997E-7</c:v>
                </c:pt>
                <c:pt idx="144">
                  <c:v>6.0370000000000004E-7</c:v>
                </c:pt>
                <c:pt idx="145">
                  <c:v>6.0240000000000005E-7</c:v>
                </c:pt>
                <c:pt idx="146">
                  <c:v>6.0190000000000001E-7</c:v>
                </c:pt>
                <c:pt idx="147">
                  <c:v>6.0159999999999999E-7</c:v>
                </c:pt>
                <c:pt idx="148">
                  <c:v>6.0109999999999995E-7</c:v>
                </c:pt>
                <c:pt idx="149">
                  <c:v>6.0060000000000002E-7</c:v>
                </c:pt>
                <c:pt idx="150">
                  <c:v>6.0009999999999998E-7</c:v>
                </c:pt>
                <c:pt idx="151">
                  <c:v>5.9950000000000004E-7</c:v>
                </c:pt>
                <c:pt idx="152">
                  <c:v>5.9920000000000002E-7</c:v>
                </c:pt>
                <c:pt idx="153">
                  <c:v>5.989E-7</c:v>
                </c:pt>
                <c:pt idx="154">
                  <c:v>5.9699999999999996E-7</c:v>
                </c:pt>
                <c:pt idx="155">
                  <c:v>5.961E-7</c:v>
                </c:pt>
                <c:pt idx="156">
                  <c:v>5.9589999999999998E-7</c:v>
                </c:pt>
                <c:pt idx="157">
                  <c:v>5.9579999999999997E-7</c:v>
                </c:pt>
                <c:pt idx="158">
                  <c:v>5.9409999999999995E-7</c:v>
                </c:pt>
                <c:pt idx="159">
                  <c:v>5.9400000000000005E-7</c:v>
                </c:pt>
                <c:pt idx="160">
                  <c:v>5.9230000000000003E-7</c:v>
                </c:pt>
                <c:pt idx="161">
                  <c:v>5.9220000000000002E-7</c:v>
                </c:pt>
                <c:pt idx="162">
                  <c:v>5.9220000000000002E-7</c:v>
                </c:pt>
                <c:pt idx="163">
                  <c:v>5.9230000000000003E-7</c:v>
                </c:pt>
                <c:pt idx="164">
                  <c:v>5.9240000000000004E-7</c:v>
                </c:pt>
                <c:pt idx="165">
                  <c:v>5.9120000000000005E-7</c:v>
                </c:pt>
                <c:pt idx="166">
                  <c:v>5.8879999999999998E-7</c:v>
                </c:pt>
                <c:pt idx="167">
                  <c:v>5.8889999999999999E-7</c:v>
                </c:pt>
                <c:pt idx="168">
                  <c:v>5.8899999999999999E-7</c:v>
                </c:pt>
                <c:pt idx="169">
                  <c:v>5.8899999999999999E-7</c:v>
                </c:pt>
                <c:pt idx="170">
                  <c:v>5.8920000000000001E-7</c:v>
                </c:pt>
                <c:pt idx="171">
                  <c:v>5.8930000000000002E-7</c:v>
                </c:pt>
                <c:pt idx="172">
                  <c:v>5.877E-7</c:v>
                </c:pt>
                <c:pt idx="173">
                  <c:v>5.8650000000000002E-7</c:v>
                </c:pt>
                <c:pt idx="174">
                  <c:v>5.8660000000000002E-7</c:v>
                </c:pt>
                <c:pt idx="175">
                  <c:v>5.8699999999999995E-7</c:v>
                </c:pt>
                <c:pt idx="176">
                  <c:v>5.8579999999999996E-7</c:v>
                </c:pt>
                <c:pt idx="177">
                  <c:v>5.8589999999999997E-7</c:v>
                </c:pt>
                <c:pt idx="178">
                  <c:v>5.8569999999999996E-7</c:v>
                </c:pt>
                <c:pt idx="179">
                  <c:v>5.8540000000000004E-7</c:v>
                </c:pt>
                <c:pt idx="180">
                  <c:v>5.8559999999999995E-7</c:v>
                </c:pt>
                <c:pt idx="181">
                  <c:v>5.8510000000000002E-7</c:v>
                </c:pt>
                <c:pt idx="182">
                  <c:v>5.8459999999999998E-7</c:v>
                </c:pt>
                <c:pt idx="183">
                  <c:v>5.8309999999999997E-7</c:v>
                </c:pt>
                <c:pt idx="184">
                  <c:v>5.821E-7</c:v>
                </c:pt>
                <c:pt idx="185">
                  <c:v>5.8230000000000002E-7</c:v>
                </c:pt>
                <c:pt idx="186">
                  <c:v>5.8270000000000005E-7</c:v>
                </c:pt>
                <c:pt idx="187">
                  <c:v>5.8149999999999996E-7</c:v>
                </c:pt>
                <c:pt idx="188">
                  <c:v>5.8179999999999998E-7</c:v>
                </c:pt>
                <c:pt idx="189">
                  <c:v>5.8189999999999999E-7</c:v>
                </c:pt>
                <c:pt idx="190">
                  <c:v>5.821E-7</c:v>
                </c:pt>
                <c:pt idx="191">
                  <c:v>5.8189999999999999E-7</c:v>
                </c:pt>
                <c:pt idx="192">
                  <c:v>5.821E-7</c:v>
                </c:pt>
                <c:pt idx="193">
                  <c:v>5.8230000000000002E-7</c:v>
                </c:pt>
                <c:pt idx="194">
                  <c:v>5.8260000000000004E-7</c:v>
                </c:pt>
                <c:pt idx="195">
                  <c:v>5.8250000000000003E-7</c:v>
                </c:pt>
                <c:pt idx="196">
                  <c:v>5.8279999999999995E-7</c:v>
                </c:pt>
                <c:pt idx="197">
                  <c:v>5.8299999999999997E-7</c:v>
                </c:pt>
                <c:pt idx="198">
                  <c:v>5.8329999999999999E-7</c:v>
                </c:pt>
                <c:pt idx="199">
                  <c:v>5.8360000000000001E-7</c:v>
                </c:pt>
                <c:pt idx="200">
                  <c:v>5.8390000000000003E-7</c:v>
                </c:pt>
                <c:pt idx="201">
                  <c:v>5.8419999999999995E-7</c:v>
                </c:pt>
                <c:pt idx="202">
                  <c:v>5.8449999999999997E-7</c:v>
                </c:pt>
                <c:pt idx="203">
                  <c:v>5.8449999999999997E-7</c:v>
                </c:pt>
                <c:pt idx="204">
                  <c:v>5.8419999999999995E-7</c:v>
                </c:pt>
                <c:pt idx="205">
                  <c:v>5.8449999999999997E-7</c:v>
                </c:pt>
                <c:pt idx="206">
                  <c:v>5.848E-7</c:v>
                </c:pt>
                <c:pt idx="207">
                  <c:v>5.8510000000000002E-7</c:v>
                </c:pt>
                <c:pt idx="208">
                  <c:v>5.8540000000000004E-7</c:v>
                </c:pt>
                <c:pt idx="209">
                  <c:v>5.8530000000000003E-7</c:v>
                </c:pt>
                <c:pt idx="210">
                  <c:v>5.8559999999999995E-7</c:v>
                </c:pt>
                <c:pt idx="211">
                  <c:v>5.8579999999999996E-7</c:v>
                </c:pt>
                <c:pt idx="212">
                  <c:v>5.8329999999999999E-7</c:v>
                </c:pt>
                <c:pt idx="213">
                  <c:v>5.8370000000000002E-7</c:v>
                </c:pt>
                <c:pt idx="214">
                  <c:v>5.8400000000000004E-7</c:v>
                </c:pt>
                <c:pt idx="215">
                  <c:v>5.8439999999999997E-7</c:v>
                </c:pt>
                <c:pt idx="216">
                  <c:v>5.848E-7</c:v>
                </c:pt>
                <c:pt idx="217">
                  <c:v>5.8500000000000001E-7</c:v>
                </c:pt>
                <c:pt idx="218">
                  <c:v>5.8540000000000004E-7</c:v>
                </c:pt>
                <c:pt idx="219">
                  <c:v>5.8579999999999996E-7</c:v>
                </c:pt>
                <c:pt idx="220">
                  <c:v>5.8589999999999997E-7</c:v>
                </c:pt>
                <c:pt idx="221">
                  <c:v>5.863E-7</c:v>
                </c:pt>
                <c:pt idx="222">
                  <c:v>5.8670000000000003E-7</c:v>
                </c:pt>
                <c:pt idx="223">
                  <c:v>5.8650000000000002E-7</c:v>
                </c:pt>
                <c:pt idx="224">
                  <c:v>5.8690000000000005E-7</c:v>
                </c:pt>
                <c:pt idx="225">
                  <c:v>5.8729999999999997E-7</c:v>
                </c:pt>
                <c:pt idx="226">
                  <c:v>5.8759999999999999E-7</c:v>
                </c:pt>
                <c:pt idx="227">
                  <c:v>5.8800000000000002E-7</c:v>
                </c:pt>
                <c:pt idx="228">
                  <c:v>5.8830000000000005E-7</c:v>
                </c:pt>
                <c:pt idx="229">
                  <c:v>5.8859999999999996E-7</c:v>
                </c:pt>
                <c:pt idx="230">
                  <c:v>5.8879999999999998E-7</c:v>
                </c:pt>
                <c:pt idx="231">
                  <c:v>5.8899999999999999E-7</c:v>
                </c:pt>
                <c:pt idx="232">
                  <c:v>5.8930000000000002E-7</c:v>
                </c:pt>
                <c:pt idx="233">
                  <c:v>5.8950000000000003E-7</c:v>
                </c:pt>
                <c:pt idx="234">
                  <c:v>5.8979999999999995E-7</c:v>
                </c:pt>
                <c:pt idx="235">
                  <c:v>5.8979999999999995E-7</c:v>
                </c:pt>
                <c:pt idx="236">
                  <c:v>5.9009999999999997E-7</c:v>
                </c:pt>
                <c:pt idx="237">
                  <c:v>5.905E-7</c:v>
                </c:pt>
                <c:pt idx="238">
                  <c:v>5.9080000000000002E-7</c:v>
                </c:pt>
                <c:pt idx="239">
                  <c:v>5.9120000000000005E-7</c:v>
                </c:pt>
                <c:pt idx="240">
                  <c:v>5.9159999999999998E-7</c:v>
                </c:pt>
                <c:pt idx="241">
                  <c:v>5.9139999999999996E-7</c:v>
                </c:pt>
                <c:pt idx="242">
                  <c:v>5.919E-7</c:v>
                </c:pt>
                <c:pt idx="243">
                  <c:v>5.9230000000000003E-7</c:v>
                </c:pt>
                <c:pt idx="244">
                  <c:v>5.9220000000000002E-7</c:v>
                </c:pt>
                <c:pt idx="245">
                  <c:v>5.9200000000000001E-7</c:v>
                </c:pt>
                <c:pt idx="246">
                  <c:v>5.9250000000000004E-7</c:v>
                </c:pt>
                <c:pt idx="247">
                  <c:v>5.9289999999999997E-7</c:v>
                </c:pt>
                <c:pt idx="248">
                  <c:v>5.9350000000000001E-7</c:v>
                </c:pt>
                <c:pt idx="249">
                  <c:v>5.9390000000000004E-7</c:v>
                </c:pt>
                <c:pt idx="250">
                  <c:v>5.9380000000000004E-7</c:v>
                </c:pt>
                <c:pt idx="251">
                  <c:v>5.9429999999999997E-7</c:v>
                </c:pt>
                <c:pt idx="252">
                  <c:v>5.9480000000000001E-7</c:v>
                </c:pt>
                <c:pt idx="253">
                  <c:v>5.9520000000000004E-7</c:v>
                </c:pt>
                <c:pt idx="254">
                  <c:v>5.9569999999999997E-7</c:v>
                </c:pt>
                <c:pt idx="255">
                  <c:v>5.961E-7</c:v>
                </c:pt>
                <c:pt idx="256">
                  <c:v>5.9689999999999995E-7</c:v>
                </c:pt>
                <c:pt idx="257">
                  <c:v>5.9739999999999999E-7</c:v>
                </c:pt>
                <c:pt idx="258">
                  <c:v>5.9780000000000002E-7</c:v>
                </c:pt>
                <c:pt idx="259">
                  <c:v>5.9829999999999995E-7</c:v>
                </c:pt>
                <c:pt idx="260">
                  <c:v>5.9879999999999999E-7</c:v>
                </c:pt>
                <c:pt idx="261">
                  <c:v>5.9930000000000003E-7</c:v>
                </c:pt>
                <c:pt idx="262">
                  <c:v>5.9979999999999996E-7</c:v>
                </c:pt>
                <c:pt idx="263">
                  <c:v>6.003E-7</c:v>
                </c:pt>
                <c:pt idx="264">
                  <c:v>6.0009999999999998E-7</c:v>
                </c:pt>
                <c:pt idx="265">
                  <c:v>6.0070000000000003E-7</c:v>
                </c:pt>
                <c:pt idx="266">
                  <c:v>6.0060000000000002E-7</c:v>
                </c:pt>
                <c:pt idx="267">
                  <c:v>6.0119999999999996E-7</c:v>
                </c:pt>
                <c:pt idx="268">
                  <c:v>6.0190000000000001E-7</c:v>
                </c:pt>
                <c:pt idx="269">
                  <c:v>6.0259999999999996E-7</c:v>
                </c:pt>
                <c:pt idx="270">
                  <c:v>6.0330000000000001E-7</c:v>
                </c:pt>
                <c:pt idx="271">
                  <c:v>6.0399999999999996E-7</c:v>
                </c:pt>
                <c:pt idx="272">
                  <c:v>6.0470000000000001E-7</c:v>
                </c:pt>
                <c:pt idx="273">
                  <c:v>6.0549999999999996E-7</c:v>
                </c:pt>
                <c:pt idx="274">
                  <c:v>6.0620000000000002E-7</c:v>
                </c:pt>
                <c:pt idx="275">
                  <c:v>6.0699999999999997E-7</c:v>
                </c:pt>
                <c:pt idx="276">
                  <c:v>6.0610000000000001E-7</c:v>
                </c:pt>
                <c:pt idx="277">
                  <c:v>6.0689999999999996E-7</c:v>
                </c:pt>
                <c:pt idx="278">
                  <c:v>6.0780000000000003E-7</c:v>
                </c:pt>
                <c:pt idx="279">
                  <c:v>6.0859999999999998E-7</c:v>
                </c:pt>
                <c:pt idx="280">
                  <c:v>6.0950000000000005E-7</c:v>
                </c:pt>
                <c:pt idx="281">
                  <c:v>6.1030000000000001E-7</c:v>
                </c:pt>
                <c:pt idx="282">
                  <c:v>6.1109999999999996E-7</c:v>
                </c:pt>
                <c:pt idx="283">
                  <c:v>6.1190000000000002E-7</c:v>
                </c:pt>
                <c:pt idx="284">
                  <c:v>6.1259999999999997E-7</c:v>
                </c:pt>
                <c:pt idx="285">
                  <c:v>6.1360000000000004E-7</c:v>
                </c:pt>
                <c:pt idx="286">
                  <c:v>6.1429999999999999E-7</c:v>
                </c:pt>
                <c:pt idx="287">
                  <c:v>6.1500000000000004E-7</c:v>
                </c:pt>
                <c:pt idx="288">
                  <c:v>6.158E-7</c:v>
                </c:pt>
                <c:pt idx="289">
                  <c:v>6.1640000000000004E-7</c:v>
                </c:pt>
                <c:pt idx="290">
                  <c:v>6.1709999999999999E-7</c:v>
                </c:pt>
                <c:pt idx="291">
                  <c:v>6.1790000000000005E-7</c:v>
                </c:pt>
                <c:pt idx="292">
                  <c:v>6.1849999999999999E-7</c:v>
                </c:pt>
                <c:pt idx="293">
                  <c:v>6.1910000000000003E-7</c:v>
                </c:pt>
                <c:pt idx="294">
                  <c:v>6.1969999999999997E-7</c:v>
                </c:pt>
                <c:pt idx="295">
                  <c:v>6.2040000000000002E-7</c:v>
                </c:pt>
                <c:pt idx="296">
                  <c:v>6.2099999999999996E-7</c:v>
                </c:pt>
                <c:pt idx="297">
                  <c:v>6.2160000000000001E-7</c:v>
                </c:pt>
                <c:pt idx="298">
                  <c:v>6.2210000000000005E-7</c:v>
                </c:pt>
                <c:pt idx="299">
                  <c:v>6.2269999999999998E-7</c:v>
                </c:pt>
                <c:pt idx="300">
                  <c:v>6.2320000000000002E-7</c:v>
                </c:pt>
                <c:pt idx="301">
                  <c:v>6.2369999999999995E-7</c:v>
                </c:pt>
                <c:pt idx="302">
                  <c:v>6.2409999999999998E-7</c:v>
                </c:pt>
                <c:pt idx="303">
                  <c:v>6.2389999999999997E-7</c:v>
                </c:pt>
                <c:pt idx="304">
                  <c:v>6.2389999999999997E-7</c:v>
                </c:pt>
                <c:pt idx="305">
                  <c:v>6.243E-7</c:v>
                </c:pt>
                <c:pt idx="306">
                  <c:v>6.2470000000000003E-7</c:v>
                </c:pt>
                <c:pt idx="307">
                  <c:v>6.2470000000000003E-7</c:v>
                </c:pt>
                <c:pt idx="308">
                  <c:v>6.2500000000000005E-7</c:v>
                </c:pt>
                <c:pt idx="309">
                  <c:v>6.2529999999999997E-7</c:v>
                </c:pt>
                <c:pt idx="310">
                  <c:v>6.257E-7</c:v>
                </c:pt>
                <c:pt idx="311">
                  <c:v>6.2580000000000001E-7</c:v>
                </c:pt>
                <c:pt idx="312">
                  <c:v>6.2620000000000004E-7</c:v>
                </c:pt>
                <c:pt idx="313">
                  <c:v>6.2649999999999995E-7</c:v>
                </c:pt>
                <c:pt idx="314">
                  <c:v>6.2679999999999997E-7</c:v>
                </c:pt>
                <c:pt idx="315">
                  <c:v>6.271E-7</c:v>
                </c:pt>
                <c:pt idx="316">
                  <c:v>6.2730000000000001E-7</c:v>
                </c:pt>
                <c:pt idx="317">
                  <c:v>6.2750000000000003E-7</c:v>
                </c:pt>
                <c:pt idx="318">
                  <c:v>6.2730000000000001E-7</c:v>
                </c:pt>
                <c:pt idx="319">
                  <c:v>6.2740000000000002E-7</c:v>
                </c:pt>
                <c:pt idx="320">
                  <c:v>6.2500000000000005E-7</c:v>
                </c:pt>
                <c:pt idx="321">
                  <c:v>6.2519999999999996E-7</c:v>
                </c:pt>
                <c:pt idx="322">
                  <c:v>6.2529999999999997E-7</c:v>
                </c:pt>
                <c:pt idx="323">
                  <c:v>6.2529999999999997E-7</c:v>
                </c:pt>
                <c:pt idx="324">
                  <c:v>6.2529999999999997E-7</c:v>
                </c:pt>
                <c:pt idx="325">
                  <c:v>6.2519999999999996E-7</c:v>
                </c:pt>
                <c:pt idx="326">
                  <c:v>6.2519999999999996E-7</c:v>
                </c:pt>
                <c:pt idx="327">
                  <c:v>6.2300000000000001E-7</c:v>
                </c:pt>
                <c:pt idx="328">
                  <c:v>6.229E-7</c:v>
                </c:pt>
                <c:pt idx="329">
                  <c:v>6.2279999999999999E-7</c:v>
                </c:pt>
                <c:pt idx="330">
                  <c:v>6.2269999999999998E-7</c:v>
                </c:pt>
                <c:pt idx="331">
                  <c:v>6.2249999999999997E-7</c:v>
                </c:pt>
                <c:pt idx="332">
                  <c:v>6.2229999999999995E-7</c:v>
                </c:pt>
                <c:pt idx="333">
                  <c:v>6.2200000000000004E-7</c:v>
                </c:pt>
                <c:pt idx="334">
                  <c:v>6.2180000000000002E-7</c:v>
                </c:pt>
                <c:pt idx="335">
                  <c:v>6.215E-7</c:v>
                </c:pt>
                <c:pt idx="336">
                  <c:v>6.2129999999999998E-7</c:v>
                </c:pt>
                <c:pt idx="337">
                  <c:v>6.201E-7</c:v>
                </c:pt>
                <c:pt idx="338">
                  <c:v>6.1989999999999999E-7</c:v>
                </c:pt>
                <c:pt idx="339">
                  <c:v>6.1959999999999996E-7</c:v>
                </c:pt>
                <c:pt idx="340">
                  <c:v>6.1740000000000001E-7</c:v>
                </c:pt>
                <c:pt idx="341">
                  <c:v>6.1650000000000005E-7</c:v>
                </c:pt>
                <c:pt idx="342">
                  <c:v>6.1630000000000003E-7</c:v>
                </c:pt>
                <c:pt idx="343">
                  <c:v>6.1610000000000002E-7</c:v>
                </c:pt>
                <c:pt idx="344">
                  <c:v>6.1559999999999998E-7</c:v>
                </c:pt>
                <c:pt idx="345">
                  <c:v>6.1510000000000005E-7</c:v>
                </c:pt>
                <c:pt idx="346">
                  <c:v>6.1500000000000004E-7</c:v>
                </c:pt>
                <c:pt idx="347">
                  <c:v>6.1429999999999999E-7</c:v>
                </c:pt>
                <c:pt idx="348">
                  <c:v>6.1409999999999997E-7</c:v>
                </c:pt>
                <c:pt idx="349">
                  <c:v>6.1389999999999996E-7</c:v>
                </c:pt>
                <c:pt idx="350">
                  <c:v>6.1389999999999996E-7</c:v>
                </c:pt>
                <c:pt idx="351">
                  <c:v>6.1370000000000005E-7</c:v>
                </c:pt>
                <c:pt idx="352">
                  <c:v>6.1340000000000003E-7</c:v>
                </c:pt>
                <c:pt idx="353">
                  <c:v>6.1320000000000001E-7</c:v>
                </c:pt>
                <c:pt idx="354">
                  <c:v>6.1289999999999999E-7</c:v>
                </c:pt>
                <c:pt idx="355">
                  <c:v>6.1259999999999997E-7</c:v>
                </c:pt>
                <c:pt idx="356">
                  <c:v>6.1230000000000005E-7</c:v>
                </c:pt>
                <c:pt idx="357">
                  <c:v>6.1220000000000004E-7</c:v>
                </c:pt>
                <c:pt idx="358">
                  <c:v>6.1190000000000002E-7</c:v>
                </c:pt>
                <c:pt idx="359">
                  <c:v>6.116E-7</c:v>
                </c:pt>
                <c:pt idx="360">
                  <c:v>6.1129999999999997E-7</c:v>
                </c:pt>
                <c:pt idx="361">
                  <c:v>6.1040000000000001E-7</c:v>
                </c:pt>
                <c:pt idx="362">
                  <c:v>6.0999999999999998E-7</c:v>
                </c:pt>
                <c:pt idx="363">
                  <c:v>6.0959999999999995E-7</c:v>
                </c:pt>
                <c:pt idx="364">
                  <c:v>6.0849999999999998E-7</c:v>
                </c:pt>
                <c:pt idx="365">
                  <c:v>6.0780000000000003E-7</c:v>
                </c:pt>
                <c:pt idx="366">
                  <c:v>6.0750000000000001E-7</c:v>
                </c:pt>
                <c:pt idx="367">
                  <c:v>6.0699999999999997E-7</c:v>
                </c:pt>
                <c:pt idx="368">
                  <c:v>6.0650000000000004E-7</c:v>
                </c:pt>
                <c:pt idx="369">
                  <c:v>6.0610000000000001E-7</c:v>
                </c:pt>
                <c:pt idx="370">
                  <c:v>6.0569999999999998E-7</c:v>
                </c:pt>
                <c:pt idx="371">
                  <c:v>6.0529999999999995E-7</c:v>
                </c:pt>
                <c:pt idx="372">
                  <c:v>6.0480000000000002E-7</c:v>
                </c:pt>
                <c:pt idx="373">
                  <c:v>6.0449999999999999E-7</c:v>
                </c:pt>
                <c:pt idx="374">
                  <c:v>6.0419999999999997E-7</c:v>
                </c:pt>
                <c:pt idx="375">
                  <c:v>6.0409999999999996E-7</c:v>
                </c:pt>
                <c:pt idx="376">
                  <c:v>6.0380000000000005E-7</c:v>
                </c:pt>
                <c:pt idx="377">
                  <c:v>6.0370000000000004E-7</c:v>
                </c:pt>
                <c:pt idx="378">
                  <c:v>6.0350000000000002E-7</c:v>
                </c:pt>
                <c:pt idx="379">
                  <c:v>6.0330000000000001E-7</c:v>
                </c:pt>
                <c:pt idx="380">
                  <c:v>6.032E-7</c:v>
                </c:pt>
                <c:pt idx="381">
                  <c:v>6.0309999999999999E-7</c:v>
                </c:pt>
                <c:pt idx="382">
                  <c:v>6.0299999999999999E-7</c:v>
                </c:pt>
                <c:pt idx="383">
                  <c:v>6.0289999999999998E-7</c:v>
                </c:pt>
                <c:pt idx="384">
                  <c:v>6.0309999999999999E-7</c:v>
                </c:pt>
                <c:pt idx="385">
                  <c:v>6.0289999999999998E-7</c:v>
                </c:pt>
                <c:pt idx="386">
                  <c:v>6.032E-7</c:v>
                </c:pt>
                <c:pt idx="387">
                  <c:v>6.0340000000000002E-7</c:v>
                </c:pt>
                <c:pt idx="388">
                  <c:v>6.0350000000000002E-7</c:v>
                </c:pt>
                <c:pt idx="389">
                  <c:v>6.0370000000000004E-7</c:v>
                </c:pt>
                <c:pt idx="390">
                  <c:v>6.0380000000000005E-7</c:v>
                </c:pt>
                <c:pt idx="391">
                  <c:v>6.0399999999999996E-7</c:v>
                </c:pt>
                <c:pt idx="392">
                  <c:v>6.0419999999999997E-7</c:v>
                </c:pt>
                <c:pt idx="393">
                  <c:v>6.0439999999999999E-7</c:v>
                </c:pt>
                <c:pt idx="394">
                  <c:v>6.0399999999999996E-7</c:v>
                </c:pt>
                <c:pt idx="395">
                  <c:v>6.0429999999999998E-7</c:v>
                </c:pt>
                <c:pt idx="396">
                  <c:v>6.0380000000000005E-7</c:v>
                </c:pt>
                <c:pt idx="397">
                  <c:v>6.0399999999999996E-7</c:v>
                </c:pt>
                <c:pt idx="398">
                  <c:v>6.0200000000000002E-7</c:v>
                </c:pt>
                <c:pt idx="399">
                  <c:v>6.0240000000000005E-7</c:v>
                </c:pt>
                <c:pt idx="400">
                  <c:v>6.0259999999999996E-7</c:v>
                </c:pt>
                <c:pt idx="401">
                  <c:v>6.0289999999999998E-7</c:v>
                </c:pt>
                <c:pt idx="402">
                  <c:v>6.032E-7</c:v>
                </c:pt>
                <c:pt idx="403">
                  <c:v>6.0259999999999996E-7</c:v>
                </c:pt>
                <c:pt idx="404">
                  <c:v>6.0220000000000003E-7</c:v>
                </c:pt>
                <c:pt idx="405">
                  <c:v>6.0240000000000005E-7</c:v>
                </c:pt>
                <c:pt idx="406">
                  <c:v>6.0230000000000004E-7</c:v>
                </c:pt>
                <c:pt idx="407">
                  <c:v>6.0249999999999995E-7</c:v>
                </c:pt>
                <c:pt idx="408">
                  <c:v>6.0279999999999997E-7</c:v>
                </c:pt>
                <c:pt idx="409">
                  <c:v>6.0299999999999999E-7</c:v>
                </c:pt>
                <c:pt idx="410">
                  <c:v>6.0330000000000001E-7</c:v>
                </c:pt>
                <c:pt idx="411">
                  <c:v>6.0360000000000003E-7</c:v>
                </c:pt>
                <c:pt idx="412">
                  <c:v>6.0399999999999996E-7</c:v>
                </c:pt>
                <c:pt idx="413">
                  <c:v>6.0439999999999999E-7</c:v>
                </c:pt>
                <c:pt idx="414">
                  <c:v>6.0490000000000002E-7</c:v>
                </c:pt>
                <c:pt idx="415">
                  <c:v>6.0539999999999996E-7</c:v>
                </c:pt>
                <c:pt idx="416">
                  <c:v>6.0520000000000005E-7</c:v>
                </c:pt>
                <c:pt idx="417">
                  <c:v>6.0579999999999999E-7</c:v>
                </c:pt>
                <c:pt idx="418">
                  <c:v>6.0640000000000003E-7</c:v>
                </c:pt>
                <c:pt idx="419">
                  <c:v>6.0699999999999997E-7</c:v>
                </c:pt>
                <c:pt idx="420">
                  <c:v>6.0770000000000002E-7</c:v>
                </c:pt>
                <c:pt idx="421">
                  <c:v>6.0829999999999996E-7</c:v>
                </c:pt>
                <c:pt idx="422">
                  <c:v>6.0859999999999998E-7</c:v>
                </c:pt>
                <c:pt idx="423">
                  <c:v>6.0930000000000004E-7</c:v>
                </c:pt>
                <c:pt idx="424">
                  <c:v>6.0950000000000005E-7</c:v>
                </c:pt>
                <c:pt idx="425">
                  <c:v>6.1009999999999999E-7</c:v>
                </c:pt>
                <c:pt idx="426">
                  <c:v>6.1080000000000004E-7</c:v>
                </c:pt>
                <c:pt idx="427">
                  <c:v>6.0989999999999998E-7</c:v>
                </c:pt>
                <c:pt idx="428">
                  <c:v>6.0989999999999998E-7</c:v>
                </c:pt>
                <c:pt idx="429">
                  <c:v>6.1050000000000002E-7</c:v>
                </c:pt>
                <c:pt idx="430">
                  <c:v>6.1119999999999997E-7</c:v>
                </c:pt>
                <c:pt idx="431">
                  <c:v>6.116E-7</c:v>
                </c:pt>
                <c:pt idx="432">
                  <c:v>6.1230000000000005E-7</c:v>
                </c:pt>
                <c:pt idx="433">
                  <c:v>6.13E-7</c:v>
                </c:pt>
                <c:pt idx="434">
                  <c:v>6.1370000000000005E-7</c:v>
                </c:pt>
                <c:pt idx="435">
                  <c:v>6.144E-7</c:v>
                </c:pt>
                <c:pt idx="436">
                  <c:v>6.1529999999999996E-7</c:v>
                </c:pt>
                <c:pt idx="437">
                  <c:v>6.1610000000000002E-7</c:v>
                </c:pt>
                <c:pt idx="438">
                  <c:v>6.1689999999999997E-7</c:v>
                </c:pt>
                <c:pt idx="439">
                  <c:v>6.1780000000000004E-7</c:v>
                </c:pt>
                <c:pt idx="440">
                  <c:v>6.1890000000000002E-7</c:v>
                </c:pt>
                <c:pt idx="441">
                  <c:v>6.1979999999999998E-7</c:v>
                </c:pt>
                <c:pt idx="442">
                  <c:v>6.2089999999999995E-7</c:v>
                </c:pt>
                <c:pt idx="443">
                  <c:v>6.2210000000000005E-7</c:v>
                </c:pt>
                <c:pt idx="444">
                  <c:v>6.2330000000000003E-7</c:v>
                </c:pt>
                <c:pt idx="445">
                  <c:v>6.2460000000000002E-7</c:v>
                </c:pt>
                <c:pt idx="446">
                  <c:v>6.2590000000000001E-7</c:v>
                </c:pt>
                <c:pt idx="447">
                  <c:v>6.2730000000000001E-7</c:v>
                </c:pt>
                <c:pt idx="448">
                  <c:v>6.2880000000000002E-7</c:v>
                </c:pt>
                <c:pt idx="449">
                  <c:v>6.3030000000000003E-7</c:v>
                </c:pt>
                <c:pt idx="450">
                  <c:v>6.3190000000000004E-7</c:v>
                </c:pt>
                <c:pt idx="451">
                  <c:v>6.3349999999999995E-7</c:v>
                </c:pt>
                <c:pt idx="452">
                  <c:v>6.3519999999999997E-7</c:v>
                </c:pt>
                <c:pt idx="453">
                  <c:v>6.3689999999999999E-7</c:v>
                </c:pt>
                <c:pt idx="454">
                  <c:v>6.3860000000000001E-7</c:v>
                </c:pt>
                <c:pt idx="455">
                  <c:v>6.4030000000000004E-7</c:v>
                </c:pt>
                <c:pt idx="456">
                  <c:v>6.4209999999999996E-7</c:v>
                </c:pt>
                <c:pt idx="457">
                  <c:v>6.4389999999999999E-7</c:v>
                </c:pt>
                <c:pt idx="458">
                  <c:v>6.4560000000000001E-7</c:v>
                </c:pt>
                <c:pt idx="459">
                  <c:v>6.4740000000000004E-7</c:v>
                </c:pt>
                <c:pt idx="460">
                  <c:v>6.4909999999999996E-7</c:v>
                </c:pt>
                <c:pt idx="461">
                  <c:v>6.5079999999999998E-7</c:v>
                </c:pt>
                <c:pt idx="462">
                  <c:v>6.5260000000000001E-7</c:v>
                </c:pt>
                <c:pt idx="463">
                  <c:v>6.5430000000000003E-7</c:v>
                </c:pt>
                <c:pt idx="464">
                  <c:v>6.5590000000000004E-7</c:v>
                </c:pt>
                <c:pt idx="465">
                  <c:v>6.5740000000000005E-7</c:v>
                </c:pt>
                <c:pt idx="466">
                  <c:v>6.5880000000000005E-7</c:v>
                </c:pt>
                <c:pt idx="467">
                  <c:v>6.6029999999999995E-7</c:v>
                </c:pt>
                <c:pt idx="468">
                  <c:v>6.6169999999999995E-7</c:v>
                </c:pt>
                <c:pt idx="469">
                  <c:v>6.6300000000000005E-7</c:v>
                </c:pt>
                <c:pt idx="470">
                  <c:v>6.6440000000000005E-7</c:v>
                </c:pt>
                <c:pt idx="471">
                  <c:v>6.6580000000000005E-7</c:v>
                </c:pt>
                <c:pt idx="472">
                  <c:v>6.666E-7</c:v>
                </c:pt>
                <c:pt idx="473">
                  <c:v>6.6779999999999998E-7</c:v>
                </c:pt>
                <c:pt idx="474">
                  <c:v>6.6899999999999997E-7</c:v>
                </c:pt>
                <c:pt idx="475">
                  <c:v>6.7010000000000005E-7</c:v>
                </c:pt>
                <c:pt idx="476">
                  <c:v>6.7120000000000003E-7</c:v>
                </c:pt>
                <c:pt idx="477">
                  <c:v>6.722E-7</c:v>
                </c:pt>
                <c:pt idx="478">
                  <c:v>6.7329999999999997E-7</c:v>
                </c:pt>
                <c:pt idx="479">
                  <c:v>6.7420000000000004E-7</c:v>
                </c:pt>
                <c:pt idx="480">
                  <c:v>6.75E-7</c:v>
                </c:pt>
                <c:pt idx="481">
                  <c:v>6.7599999999999997E-7</c:v>
                </c:pt>
                <c:pt idx="482">
                  <c:v>6.7680000000000003E-7</c:v>
                </c:pt>
                <c:pt idx="483">
                  <c:v>6.7759999999999998E-7</c:v>
                </c:pt>
                <c:pt idx="484">
                  <c:v>6.7840000000000004E-7</c:v>
                </c:pt>
                <c:pt idx="485">
                  <c:v>6.7909999999999999E-7</c:v>
                </c:pt>
                <c:pt idx="486">
                  <c:v>6.7980000000000004E-7</c:v>
                </c:pt>
                <c:pt idx="487">
                  <c:v>6.7889999999999997E-7</c:v>
                </c:pt>
                <c:pt idx="488">
                  <c:v>6.7950000000000002E-7</c:v>
                </c:pt>
                <c:pt idx="489">
                  <c:v>6.7999999999999995E-7</c:v>
                </c:pt>
                <c:pt idx="490">
                  <c:v>6.8049999999999999E-7</c:v>
                </c:pt>
                <c:pt idx="491">
                  <c:v>6.8090000000000002E-7</c:v>
                </c:pt>
                <c:pt idx="492">
                  <c:v>6.8130000000000005E-7</c:v>
                </c:pt>
                <c:pt idx="493">
                  <c:v>6.8159999999999996E-7</c:v>
                </c:pt>
                <c:pt idx="494">
                  <c:v>6.8189999999999998E-7</c:v>
                </c:pt>
                <c:pt idx="495">
                  <c:v>6.8220000000000001E-7</c:v>
                </c:pt>
                <c:pt idx="496">
                  <c:v>6.8250000000000003E-7</c:v>
                </c:pt>
                <c:pt idx="497">
                  <c:v>6.8280000000000005E-7</c:v>
                </c:pt>
                <c:pt idx="498">
                  <c:v>6.8309999999999997E-7</c:v>
                </c:pt>
                <c:pt idx="499">
                  <c:v>6.835E-7</c:v>
                </c:pt>
                <c:pt idx="500">
                  <c:v>6.8380000000000002E-7</c:v>
                </c:pt>
                <c:pt idx="501">
                  <c:v>6.8420000000000005E-7</c:v>
                </c:pt>
                <c:pt idx="502">
                  <c:v>6.8230000000000001E-7</c:v>
                </c:pt>
                <c:pt idx="503">
                  <c:v>6.8270000000000005E-7</c:v>
                </c:pt>
                <c:pt idx="504">
                  <c:v>6.8299999999999996E-7</c:v>
                </c:pt>
                <c:pt idx="505">
                  <c:v>6.8329999999999998E-7</c:v>
                </c:pt>
                <c:pt idx="506">
                  <c:v>6.8380000000000002E-7</c:v>
                </c:pt>
                <c:pt idx="507">
                  <c:v>6.8400000000000004E-7</c:v>
                </c:pt>
                <c:pt idx="508">
                  <c:v>6.8429999999999995E-7</c:v>
                </c:pt>
                <c:pt idx="509">
                  <c:v>6.8449999999999997E-7</c:v>
                </c:pt>
                <c:pt idx="510">
                  <c:v>6.8459999999999998E-7</c:v>
                </c:pt>
                <c:pt idx="511">
                  <c:v>6.8479999999999999E-7</c:v>
                </c:pt>
                <c:pt idx="512">
                  <c:v>6.849E-7</c:v>
                </c:pt>
                <c:pt idx="513">
                  <c:v>6.849E-7</c:v>
                </c:pt>
                <c:pt idx="514">
                  <c:v>6.849E-7</c:v>
                </c:pt>
                <c:pt idx="515">
                  <c:v>6.8469999999999998E-7</c:v>
                </c:pt>
                <c:pt idx="516">
                  <c:v>6.8459999999999998E-7</c:v>
                </c:pt>
                <c:pt idx="517">
                  <c:v>6.8439999999999996E-7</c:v>
                </c:pt>
                <c:pt idx="518">
                  <c:v>6.8420000000000005E-7</c:v>
                </c:pt>
                <c:pt idx="519">
                  <c:v>6.8390000000000003E-7</c:v>
                </c:pt>
                <c:pt idx="520">
                  <c:v>6.8370000000000001E-7</c:v>
                </c:pt>
                <c:pt idx="521">
                  <c:v>6.821E-7</c:v>
                </c:pt>
                <c:pt idx="522">
                  <c:v>6.8159999999999996E-7</c:v>
                </c:pt>
                <c:pt idx="523">
                  <c:v>6.8100000000000002E-7</c:v>
                </c:pt>
                <c:pt idx="524">
                  <c:v>6.8039999999999998E-7</c:v>
                </c:pt>
                <c:pt idx="525">
                  <c:v>6.7960000000000002E-7</c:v>
                </c:pt>
                <c:pt idx="526">
                  <c:v>6.7759999999999998E-7</c:v>
                </c:pt>
                <c:pt idx="527">
                  <c:v>6.7670000000000002E-7</c:v>
                </c:pt>
                <c:pt idx="528">
                  <c:v>6.7579999999999995E-7</c:v>
                </c:pt>
                <c:pt idx="529">
                  <c:v>6.7449999999999996E-7</c:v>
                </c:pt>
                <c:pt idx="530">
                  <c:v>6.7349999999999999E-7</c:v>
                </c:pt>
                <c:pt idx="531">
                  <c:v>6.7250000000000002E-7</c:v>
                </c:pt>
                <c:pt idx="532">
                  <c:v>6.7140000000000004E-7</c:v>
                </c:pt>
                <c:pt idx="533">
                  <c:v>6.7039999999999997E-7</c:v>
                </c:pt>
                <c:pt idx="534">
                  <c:v>6.6929999999999999E-7</c:v>
                </c:pt>
                <c:pt idx="535">
                  <c:v>6.6830000000000002E-7</c:v>
                </c:pt>
                <c:pt idx="536">
                  <c:v>6.6749999999999996E-7</c:v>
                </c:pt>
                <c:pt idx="537">
                  <c:v>6.6670000000000001E-7</c:v>
                </c:pt>
                <c:pt idx="538">
                  <c:v>6.6589999999999995E-7</c:v>
                </c:pt>
                <c:pt idx="539">
                  <c:v>6.6540000000000002E-7</c:v>
                </c:pt>
                <c:pt idx="540">
                  <c:v>6.6499999999999999E-7</c:v>
                </c:pt>
                <c:pt idx="541">
                  <c:v>6.6469999999999996E-7</c:v>
                </c:pt>
                <c:pt idx="542">
                  <c:v>6.6449999999999995E-7</c:v>
                </c:pt>
                <c:pt idx="543">
                  <c:v>6.6440000000000005E-7</c:v>
                </c:pt>
                <c:pt idx="544">
                  <c:v>6.6430000000000004E-7</c:v>
                </c:pt>
                <c:pt idx="545">
                  <c:v>6.6400000000000002E-7</c:v>
                </c:pt>
                <c:pt idx="546">
                  <c:v>6.6420000000000003E-7</c:v>
                </c:pt>
                <c:pt idx="547">
                  <c:v>6.6430000000000004E-7</c:v>
                </c:pt>
                <c:pt idx="548">
                  <c:v>6.6459999999999996E-7</c:v>
                </c:pt>
                <c:pt idx="549">
                  <c:v>6.6479999999999997E-7</c:v>
                </c:pt>
                <c:pt idx="550">
                  <c:v>6.6509999999999999E-7</c:v>
                </c:pt>
                <c:pt idx="551">
                  <c:v>6.6530000000000001E-7</c:v>
                </c:pt>
                <c:pt idx="552">
                  <c:v>6.6550000000000002E-7</c:v>
                </c:pt>
                <c:pt idx="553">
                  <c:v>6.6570000000000004E-7</c:v>
                </c:pt>
                <c:pt idx="554">
                  <c:v>6.6589999999999995E-7</c:v>
                </c:pt>
                <c:pt idx="555">
                  <c:v>6.6609999999999996E-7</c:v>
                </c:pt>
                <c:pt idx="556">
                  <c:v>6.6629999999999998E-7</c:v>
                </c:pt>
                <c:pt idx="557">
                  <c:v>6.6649999999999999E-7</c:v>
                </c:pt>
                <c:pt idx="558">
                  <c:v>6.666E-7</c:v>
                </c:pt>
                <c:pt idx="559">
                  <c:v>6.6680000000000002E-7</c:v>
                </c:pt>
                <c:pt idx="560">
                  <c:v>6.6690000000000002E-7</c:v>
                </c:pt>
                <c:pt idx="561">
                  <c:v>6.6690000000000002E-7</c:v>
                </c:pt>
                <c:pt idx="562">
                  <c:v>6.6690000000000002E-7</c:v>
                </c:pt>
                <c:pt idx="563">
                  <c:v>6.6690000000000002E-7</c:v>
                </c:pt>
                <c:pt idx="564">
                  <c:v>6.6680000000000002E-7</c:v>
                </c:pt>
                <c:pt idx="565">
                  <c:v>6.666E-7</c:v>
                </c:pt>
                <c:pt idx="566">
                  <c:v>6.6639999999999999E-7</c:v>
                </c:pt>
                <c:pt idx="567">
                  <c:v>6.6609999999999996E-7</c:v>
                </c:pt>
                <c:pt idx="568">
                  <c:v>6.6589999999999995E-7</c:v>
                </c:pt>
                <c:pt idx="569">
                  <c:v>6.6560000000000003E-7</c:v>
                </c:pt>
                <c:pt idx="570">
                  <c:v>6.6530000000000001E-7</c:v>
                </c:pt>
                <c:pt idx="571">
                  <c:v>6.6509999999999999E-7</c:v>
                </c:pt>
                <c:pt idx="572">
                  <c:v>6.6489999999999998E-7</c:v>
                </c:pt>
                <c:pt idx="573">
                  <c:v>6.6479999999999997E-7</c:v>
                </c:pt>
                <c:pt idx="574">
                  <c:v>6.6479999999999997E-7</c:v>
                </c:pt>
                <c:pt idx="575">
                  <c:v>6.6489999999999998E-7</c:v>
                </c:pt>
                <c:pt idx="576">
                  <c:v>6.6499999999999999E-7</c:v>
                </c:pt>
                <c:pt idx="577">
                  <c:v>6.6509999999999999E-7</c:v>
                </c:pt>
                <c:pt idx="578">
                  <c:v>6.6530000000000001E-7</c:v>
                </c:pt>
                <c:pt idx="579">
                  <c:v>6.6570000000000004E-7</c:v>
                </c:pt>
                <c:pt idx="580">
                  <c:v>6.6589999999999995E-7</c:v>
                </c:pt>
                <c:pt idx="581">
                  <c:v>6.6619999999999997E-7</c:v>
                </c:pt>
                <c:pt idx="582">
                  <c:v>6.6649999999999999E-7</c:v>
                </c:pt>
                <c:pt idx="583">
                  <c:v>6.6680000000000002E-7</c:v>
                </c:pt>
                <c:pt idx="584">
                  <c:v>6.6700000000000003E-7</c:v>
                </c:pt>
                <c:pt idx="585">
                  <c:v>6.6730000000000005E-7</c:v>
                </c:pt>
                <c:pt idx="586">
                  <c:v>6.6759999999999997E-7</c:v>
                </c:pt>
                <c:pt idx="587">
                  <c:v>6.6779999999999998E-7</c:v>
                </c:pt>
                <c:pt idx="588">
                  <c:v>6.68E-7</c:v>
                </c:pt>
                <c:pt idx="589">
                  <c:v>6.6820000000000001E-7</c:v>
                </c:pt>
                <c:pt idx="590">
                  <c:v>6.6840000000000003E-7</c:v>
                </c:pt>
                <c:pt idx="591">
                  <c:v>6.6860000000000004E-7</c:v>
                </c:pt>
                <c:pt idx="592">
                  <c:v>6.6870000000000005E-7</c:v>
                </c:pt>
                <c:pt idx="593">
                  <c:v>6.6879999999999995E-7</c:v>
                </c:pt>
                <c:pt idx="594">
                  <c:v>6.6759999999999997E-7</c:v>
                </c:pt>
                <c:pt idx="595">
                  <c:v>6.6789999999999999E-7</c:v>
                </c:pt>
                <c:pt idx="596">
                  <c:v>6.68E-7</c:v>
                </c:pt>
                <c:pt idx="597">
                  <c:v>6.6810000000000001E-7</c:v>
                </c:pt>
                <c:pt idx="598">
                  <c:v>6.6810000000000001E-7</c:v>
                </c:pt>
                <c:pt idx="599">
                  <c:v>6.6820000000000001E-7</c:v>
                </c:pt>
                <c:pt idx="600">
                  <c:v>6.6820000000000001E-7</c:v>
                </c:pt>
                <c:pt idx="601">
                  <c:v>6.6769999999999998E-7</c:v>
                </c:pt>
                <c:pt idx="602">
                  <c:v>6.6779999999999998E-7</c:v>
                </c:pt>
                <c:pt idx="603">
                  <c:v>6.6779999999999998E-7</c:v>
                </c:pt>
                <c:pt idx="604">
                  <c:v>6.6779999999999998E-7</c:v>
                </c:pt>
                <c:pt idx="605">
                  <c:v>6.6789999999999999E-7</c:v>
                </c:pt>
                <c:pt idx="606">
                  <c:v>6.68E-7</c:v>
                </c:pt>
                <c:pt idx="607">
                  <c:v>6.68E-7</c:v>
                </c:pt>
                <c:pt idx="608">
                  <c:v>6.6810000000000001E-7</c:v>
                </c:pt>
                <c:pt idx="609">
                  <c:v>6.6820000000000001E-7</c:v>
                </c:pt>
                <c:pt idx="610">
                  <c:v>6.6820000000000001E-7</c:v>
                </c:pt>
                <c:pt idx="611">
                  <c:v>6.6830000000000002E-7</c:v>
                </c:pt>
                <c:pt idx="612">
                  <c:v>6.6840000000000003E-7</c:v>
                </c:pt>
                <c:pt idx="613">
                  <c:v>6.6850000000000004E-7</c:v>
                </c:pt>
                <c:pt idx="614">
                  <c:v>6.6860000000000004E-7</c:v>
                </c:pt>
                <c:pt idx="615">
                  <c:v>6.6870000000000005E-7</c:v>
                </c:pt>
                <c:pt idx="616">
                  <c:v>6.6889999999999996E-7</c:v>
                </c:pt>
                <c:pt idx="617">
                  <c:v>6.6899999999999997E-7</c:v>
                </c:pt>
                <c:pt idx="618">
                  <c:v>6.6830000000000002E-7</c:v>
                </c:pt>
                <c:pt idx="619">
                  <c:v>6.6840000000000003E-7</c:v>
                </c:pt>
                <c:pt idx="620">
                  <c:v>6.6860000000000004E-7</c:v>
                </c:pt>
                <c:pt idx="621">
                  <c:v>6.6830000000000002E-7</c:v>
                </c:pt>
                <c:pt idx="622">
                  <c:v>6.6840000000000003E-7</c:v>
                </c:pt>
                <c:pt idx="623">
                  <c:v>6.6850000000000004E-7</c:v>
                </c:pt>
                <c:pt idx="624">
                  <c:v>6.6860000000000004E-7</c:v>
                </c:pt>
                <c:pt idx="625">
                  <c:v>6.6870000000000005E-7</c:v>
                </c:pt>
                <c:pt idx="626">
                  <c:v>6.6889999999999996E-7</c:v>
                </c:pt>
                <c:pt idx="627">
                  <c:v>6.6909999999999998E-7</c:v>
                </c:pt>
                <c:pt idx="628">
                  <c:v>6.694E-7</c:v>
                </c:pt>
                <c:pt idx="629">
                  <c:v>6.6970000000000002E-7</c:v>
                </c:pt>
                <c:pt idx="630">
                  <c:v>6.7000000000000004E-7</c:v>
                </c:pt>
                <c:pt idx="631">
                  <c:v>6.7029999999999996E-7</c:v>
                </c:pt>
                <c:pt idx="632">
                  <c:v>6.7069999999999999E-7</c:v>
                </c:pt>
                <c:pt idx="633">
                  <c:v>6.7110000000000002E-7</c:v>
                </c:pt>
                <c:pt idx="634">
                  <c:v>6.7150000000000005E-7</c:v>
                </c:pt>
                <c:pt idx="635">
                  <c:v>6.7199999999999998E-7</c:v>
                </c:pt>
                <c:pt idx="636">
                  <c:v>6.7250000000000002E-7</c:v>
                </c:pt>
                <c:pt idx="637">
                  <c:v>6.7299999999999995E-7</c:v>
                </c:pt>
                <c:pt idx="638">
                  <c:v>6.7339999999999998E-7</c:v>
                </c:pt>
                <c:pt idx="639">
                  <c:v>6.7390000000000002E-7</c:v>
                </c:pt>
                <c:pt idx="640">
                  <c:v>6.7349999999999999E-7</c:v>
                </c:pt>
                <c:pt idx="641">
                  <c:v>6.7400000000000003E-7</c:v>
                </c:pt>
                <c:pt idx="642">
                  <c:v>6.7439999999999995E-7</c:v>
                </c:pt>
                <c:pt idx="643">
                  <c:v>6.7489999999999999E-7</c:v>
                </c:pt>
                <c:pt idx="644">
                  <c:v>6.7530000000000002E-7</c:v>
                </c:pt>
                <c:pt idx="645">
                  <c:v>6.7570000000000005E-7</c:v>
                </c:pt>
                <c:pt idx="646">
                  <c:v>6.7609999999999997E-7</c:v>
                </c:pt>
                <c:pt idx="647">
                  <c:v>6.765E-7</c:v>
                </c:pt>
                <c:pt idx="648">
                  <c:v>6.7690000000000003E-7</c:v>
                </c:pt>
                <c:pt idx="649">
                  <c:v>6.7729999999999996E-7</c:v>
                </c:pt>
                <c:pt idx="650">
                  <c:v>6.7769999999999999E-7</c:v>
                </c:pt>
                <c:pt idx="651">
                  <c:v>6.7810000000000002E-7</c:v>
                </c:pt>
                <c:pt idx="652">
                  <c:v>6.7850000000000005E-7</c:v>
                </c:pt>
                <c:pt idx="653">
                  <c:v>6.7899999999999998E-7</c:v>
                </c:pt>
                <c:pt idx="654">
                  <c:v>6.7919999999999999E-7</c:v>
                </c:pt>
                <c:pt idx="655">
                  <c:v>6.7980000000000004E-7</c:v>
                </c:pt>
                <c:pt idx="656">
                  <c:v>6.8049999999999999E-7</c:v>
                </c:pt>
                <c:pt idx="657">
                  <c:v>6.8120000000000004E-7</c:v>
                </c:pt>
                <c:pt idx="658">
                  <c:v>6.821E-7</c:v>
                </c:pt>
                <c:pt idx="659">
                  <c:v>6.8289999999999995E-7</c:v>
                </c:pt>
                <c:pt idx="660">
                  <c:v>6.8380000000000002E-7</c:v>
                </c:pt>
                <c:pt idx="661">
                  <c:v>6.8479999999999999E-7</c:v>
                </c:pt>
                <c:pt idx="662">
                  <c:v>6.8579999999999996E-7</c:v>
                </c:pt>
                <c:pt idx="663">
                  <c:v>6.8670000000000003E-7</c:v>
                </c:pt>
                <c:pt idx="664">
                  <c:v>6.878E-7</c:v>
                </c:pt>
                <c:pt idx="665">
                  <c:v>6.8879999999999997E-7</c:v>
                </c:pt>
                <c:pt idx="666">
                  <c:v>6.8989999999999995E-7</c:v>
                </c:pt>
                <c:pt idx="667">
                  <c:v>6.9090000000000003E-7</c:v>
                </c:pt>
                <c:pt idx="668">
                  <c:v>6.919E-7</c:v>
                </c:pt>
                <c:pt idx="669">
                  <c:v>6.9279999999999996E-7</c:v>
                </c:pt>
                <c:pt idx="670">
                  <c:v>6.9390000000000004E-7</c:v>
                </c:pt>
                <c:pt idx="671">
                  <c:v>6.948E-7</c:v>
                </c:pt>
                <c:pt idx="672">
                  <c:v>6.9569999999999996E-7</c:v>
                </c:pt>
                <c:pt idx="673">
                  <c:v>6.9660000000000003E-7</c:v>
                </c:pt>
                <c:pt idx="674">
                  <c:v>6.9749999999999999E-7</c:v>
                </c:pt>
                <c:pt idx="675">
                  <c:v>6.9820000000000004E-7</c:v>
                </c:pt>
                <c:pt idx="676">
                  <c:v>6.99E-7</c:v>
                </c:pt>
                <c:pt idx="677">
                  <c:v>6.9970000000000005E-7</c:v>
                </c:pt>
                <c:pt idx="678">
                  <c:v>7.004E-7</c:v>
                </c:pt>
                <c:pt idx="679">
                  <c:v>7.0100000000000004E-7</c:v>
                </c:pt>
                <c:pt idx="680">
                  <c:v>7.0149999999999998E-7</c:v>
                </c:pt>
                <c:pt idx="681">
                  <c:v>7.0200000000000001E-7</c:v>
                </c:pt>
                <c:pt idx="682">
                  <c:v>7.0250000000000005E-7</c:v>
                </c:pt>
                <c:pt idx="683">
                  <c:v>7.0279999999999997E-7</c:v>
                </c:pt>
                <c:pt idx="684">
                  <c:v>7.0309999999999999E-7</c:v>
                </c:pt>
                <c:pt idx="685">
                  <c:v>7.033E-7</c:v>
                </c:pt>
                <c:pt idx="686">
                  <c:v>7.0350000000000002E-7</c:v>
                </c:pt>
                <c:pt idx="687">
                  <c:v>7.0360000000000003E-7</c:v>
                </c:pt>
                <c:pt idx="688">
                  <c:v>7.0360000000000003E-7</c:v>
                </c:pt>
                <c:pt idx="689">
                  <c:v>7.0360000000000003E-7</c:v>
                </c:pt>
                <c:pt idx="690">
                  <c:v>7.0350000000000002E-7</c:v>
                </c:pt>
                <c:pt idx="691">
                  <c:v>7.0340000000000001E-7</c:v>
                </c:pt>
                <c:pt idx="692">
                  <c:v>7.032E-7</c:v>
                </c:pt>
                <c:pt idx="693">
                  <c:v>7.0299999999999998E-7</c:v>
                </c:pt>
                <c:pt idx="694">
                  <c:v>7.0289999999999997E-7</c:v>
                </c:pt>
                <c:pt idx="695">
                  <c:v>7.0269999999999996E-7</c:v>
                </c:pt>
                <c:pt idx="696">
                  <c:v>7.0259999999999995E-7</c:v>
                </c:pt>
                <c:pt idx="697">
                  <c:v>7.0240000000000004E-7</c:v>
                </c:pt>
                <c:pt idx="698">
                  <c:v>7.0230000000000004E-7</c:v>
                </c:pt>
                <c:pt idx="699">
                  <c:v>7.0230000000000004E-7</c:v>
                </c:pt>
                <c:pt idx="700">
                  <c:v>7.0220000000000003E-7</c:v>
                </c:pt>
                <c:pt idx="701">
                  <c:v>7.0210000000000002E-7</c:v>
                </c:pt>
                <c:pt idx="702">
                  <c:v>7.0210000000000002E-7</c:v>
                </c:pt>
                <c:pt idx="703">
                  <c:v>7.0210000000000002E-7</c:v>
                </c:pt>
                <c:pt idx="704">
                  <c:v>7.0200000000000001E-7</c:v>
                </c:pt>
                <c:pt idx="705">
                  <c:v>7.0200000000000001E-7</c:v>
                </c:pt>
                <c:pt idx="706">
                  <c:v>7.0200000000000001E-7</c:v>
                </c:pt>
                <c:pt idx="707">
                  <c:v>7.0190000000000001E-7</c:v>
                </c:pt>
                <c:pt idx="708">
                  <c:v>7.0190000000000001E-7</c:v>
                </c:pt>
                <c:pt idx="709">
                  <c:v>7.0190000000000001E-7</c:v>
                </c:pt>
                <c:pt idx="710">
                  <c:v>7.0190000000000001E-7</c:v>
                </c:pt>
                <c:pt idx="711">
                  <c:v>7.0190000000000001E-7</c:v>
                </c:pt>
                <c:pt idx="712">
                  <c:v>7.0200000000000001E-7</c:v>
                </c:pt>
                <c:pt idx="713">
                  <c:v>7.0200000000000001E-7</c:v>
                </c:pt>
                <c:pt idx="714">
                  <c:v>7.0210000000000002E-7</c:v>
                </c:pt>
                <c:pt idx="715">
                  <c:v>7.0210000000000002E-7</c:v>
                </c:pt>
                <c:pt idx="716">
                  <c:v>7.0220000000000003E-7</c:v>
                </c:pt>
                <c:pt idx="717">
                  <c:v>7.0230000000000004E-7</c:v>
                </c:pt>
                <c:pt idx="718">
                  <c:v>7.0240000000000004E-7</c:v>
                </c:pt>
                <c:pt idx="719">
                  <c:v>7.0250000000000005E-7</c:v>
                </c:pt>
                <c:pt idx="720">
                  <c:v>7.0200000000000001E-7</c:v>
                </c:pt>
                <c:pt idx="721">
                  <c:v>7.0220000000000003E-7</c:v>
                </c:pt>
                <c:pt idx="722">
                  <c:v>7.0230000000000004E-7</c:v>
                </c:pt>
                <c:pt idx="723">
                  <c:v>7.0259999999999995E-7</c:v>
                </c:pt>
                <c:pt idx="724">
                  <c:v>7.0269999999999996E-7</c:v>
                </c:pt>
                <c:pt idx="725">
                  <c:v>7.0289999999999997E-7</c:v>
                </c:pt>
                <c:pt idx="726">
                  <c:v>7.0299999999999998E-7</c:v>
                </c:pt>
                <c:pt idx="727">
                  <c:v>7.0309999999999999E-7</c:v>
                </c:pt>
                <c:pt idx="728">
                  <c:v>7.032E-7</c:v>
                </c:pt>
                <c:pt idx="729">
                  <c:v>7.032E-7</c:v>
                </c:pt>
                <c:pt idx="730">
                  <c:v>7.033E-7</c:v>
                </c:pt>
                <c:pt idx="731">
                  <c:v>7.0350000000000002E-7</c:v>
                </c:pt>
                <c:pt idx="732">
                  <c:v>7.0350000000000002E-7</c:v>
                </c:pt>
                <c:pt idx="733">
                  <c:v>7.0360000000000003E-7</c:v>
                </c:pt>
                <c:pt idx="734">
                  <c:v>7.0340000000000001E-7</c:v>
                </c:pt>
                <c:pt idx="735">
                  <c:v>7.0340000000000001E-7</c:v>
                </c:pt>
                <c:pt idx="736">
                  <c:v>7.0340000000000001E-7</c:v>
                </c:pt>
                <c:pt idx="737">
                  <c:v>7.033E-7</c:v>
                </c:pt>
                <c:pt idx="738">
                  <c:v>7.032E-7</c:v>
                </c:pt>
                <c:pt idx="739">
                  <c:v>7.0309999999999999E-7</c:v>
                </c:pt>
                <c:pt idx="740">
                  <c:v>7.0269999999999996E-7</c:v>
                </c:pt>
                <c:pt idx="741">
                  <c:v>7.0259999999999995E-7</c:v>
                </c:pt>
                <c:pt idx="742">
                  <c:v>7.0269999999999996E-7</c:v>
                </c:pt>
                <c:pt idx="743">
                  <c:v>7.0259999999999995E-7</c:v>
                </c:pt>
                <c:pt idx="744">
                  <c:v>7.0250000000000005E-7</c:v>
                </c:pt>
                <c:pt idx="745">
                  <c:v>7.0250000000000005E-7</c:v>
                </c:pt>
                <c:pt idx="746">
                  <c:v>7.0259999999999995E-7</c:v>
                </c:pt>
                <c:pt idx="747">
                  <c:v>7.0279999999999997E-7</c:v>
                </c:pt>
                <c:pt idx="748">
                  <c:v>7.0309999999999999E-7</c:v>
                </c:pt>
                <c:pt idx="749">
                  <c:v>7.0350000000000002E-7</c:v>
                </c:pt>
                <c:pt idx="750">
                  <c:v>7.0409999999999996E-7</c:v>
                </c:pt>
                <c:pt idx="751">
                  <c:v>7.047E-7</c:v>
                </c:pt>
                <c:pt idx="752">
                  <c:v>7.0549999999999996E-7</c:v>
                </c:pt>
                <c:pt idx="753">
                  <c:v>7.0640000000000003E-7</c:v>
                </c:pt>
                <c:pt idx="754">
                  <c:v>7.0739999999999999E-7</c:v>
                </c:pt>
                <c:pt idx="755">
                  <c:v>7.0839999999999996E-7</c:v>
                </c:pt>
                <c:pt idx="756">
                  <c:v>7.0959999999999995E-7</c:v>
                </c:pt>
                <c:pt idx="757">
                  <c:v>7.1090000000000005E-7</c:v>
                </c:pt>
                <c:pt idx="758">
                  <c:v>7.1220000000000004E-7</c:v>
                </c:pt>
                <c:pt idx="759">
                  <c:v>7.1370000000000004E-7</c:v>
                </c:pt>
                <c:pt idx="760">
                  <c:v>7.1490000000000003E-7</c:v>
                </c:pt>
                <c:pt idx="761">
                  <c:v>7.1650000000000004E-7</c:v>
                </c:pt>
                <c:pt idx="762">
                  <c:v>7.1809999999999995E-7</c:v>
                </c:pt>
                <c:pt idx="763">
                  <c:v>7.1989999999999998E-7</c:v>
                </c:pt>
                <c:pt idx="764">
                  <c:v>7.216E-7</c:v>
                </c:pt>
                <c:pt idx="765">
                  <c:v>7.2350000000000004E-7</c:v>
                </c:pt>
                <c:pt idx="766">
                  <c:v>7.2529999999999996E-7</c:v>
                </c:pt>
                <c:pt idx="767">
                  <c:v>7.272E-7</c:v>
                </c:pt>
                <c:pt idx="768">
                  <c:v>7.2910000000000004E-7</c:v>
                </c:pt>
                <c:pt idx="769">
                  <c:v>7.3109999999999998E-7</c:v>
                </c:pt>
                <c:pt idx="770">
                  <c:v>7.3300000000000001E-7</c:v>
                </c:pt>
                <c:pt idx="771">
                  <c:v>7.3499999999999995E-7</c:v>
                </c:pt>
                <c:pt idx="772">
                  <c:v>7.3689999999999999E-7</c:v>
                </c:pt>
                <c:pt idx="773">
                  <c:v>7.3880000000000002E-7</c:v>
                </c:pt>
                <c:pt idx="774">
                  <c:v>7.4059999999999995E-7</c:v>
                </c:pt>
                <c:pt idx="775">
                  <c:v>7.4249999999999998E-7</c:v>
                </c:pt>
                <c:pt idx="776">
                  <c:v>7.4420000000000001E-7</c:v>
                </c:pt>
                <c:pt idx="777">
                  <c:v>7.4600000000000004E-7</c:v>
                </c:pt>
                <c:pt idx="778">
                  <c:v>7.4760000000000005E-7</c:v>
                </c:pt>
                <c:pt idx="779">
                  <c:v>7.4919999999999996E-7</c:v>
                </c:pt>
                <c:pt idx="780">
                  <c:v>7.5069999999999997E-7</c:v>
                </c:pt>
                <c:pt idx="781">
                  <c:v>7.5209999999999997E-7</c:v>
                </c:pt>
                <c:pt idx="782">
                  <c:v>7.5339999999999996E-7</c:v>
                </c:pt>
                <c:pt idx="783">
                  <c:v>7.5450000000000004E-7</c:v>
                </c:pt>
                <c:pt idx="784">
                  <c:v>7.5560000000000002E-7</c:v>
                </c:pt>
                <c:pt idx="785">
                  <c:v>7.5659999999999999E-7</c:v>
                </c:pt>
                <c:pt idx="786">
                  <c:v>7.5749999999999995E-7</c:v>
                </c:pt>
                <c:pt idx="787">
                  <c:v>7.5830000000000001E-7</c:v>
                </c:pt>
                <c:pt idx="788">
                  <c:v>7.5899999999999995E-7</c:v>
                </c:pt>
                <c:pt idx="789">
                  <c:v>7.5970000000000001E-7</c:v>
                </c:pt>
                <c:pt idx="790">
                  <c:v>7.6020000000000004E-7</c:v>
                </c:pt>
                <c:pt idx="791">
                  <c:v>7.6069999999999998E-7</c:v>
                </c:pt>
                <c:pt idx="792">
                  <c:v>7.6010000000000004E-7</c:v>
                </c:pt>
                <c:pt idx="793">
                  <c:v>7.6039999999999995E-7</c:v>
                </c:pt>
                <c:pt idx="794">
                  <c:v>7.6059999999999997E-7</c:v>
                </c:pt>
                <c:pt idx="795">
                  <c:v>7.6069999999999998E-7</c:v>
                </c:pt>
                <c:pt idx="796">
                  <c:v>7.6079999999999998E-7</c:v>
                </c:pt>
                <c:pt idx="797">
                  <c:v>7.6069999999999998E-7</c:v>
                </c:pt>
                <c:pt idx="798">
                  <c:v>7.6059999999999997E-7</c:v>
                </c:pt>
                <c:pt idx="799">
                  <c:v>7.6039999999999995E-7</c:v>
                </c:pt>
                <c:pt idx="800">
                  <c:v>7.6020000000000004E-7</c:v>
                </c:pt>
                <c:pt idx="801">
                  <c:v>7.5990000000000002E-7</c:v>
                </c:pt>
                <c:pt idx="802">
                  <c:v>7.5949999999999999E-7</c:v>
                </c:pt>
                <c:pt idx="803">
                  <c:v>7.5909999999999996E-7</c:v>
                </c:pt>
                <c:pt idx="804">
                  <c:v>7.5870000000000004E-7</c:v>
                </c:pt>
                <c:pt idx="805">
                  <c:v>7.582E-7</c:v>
                </c:pt>
                <c:pt idx="806">
                  <c:v>7.5779999999999997E-7</c:v>
                </c:pt>
                <c:pt idx="807">
                  <c:v>7.5730000000000004E-7</c:v>
                </c:pt>
                <c:pt idx="808">
                  <c:v>7.568E-7</c:v>
                </c:pt>
                <c:pt idx="809">
                  <c:v>7.5639999999999997E-7</c:v>
                </c:pt>
                <c:pt idx="810">
                  <c:v>7.5590000000000004E-7</c:v>
                </c:pt>
                <c:pt idx="811">
                  <c:v>7.554E-7</c:v>
                </c:pt>
                <c:pt idx="812">
                  <c:v>7.5489999999999996E-7</c:v>
                </c:pt>
                <c:pt idx="813">
                  <c:v>7.5430000000000002E-7</c:v>
                </c:pt>
                <c:pt idx="814">
                  <c:v>7.5379999999999999E-7</c:v>
                </c:pt>
                <c:pt idx="815">
                  <c:v>7.5329999999999995E-7</c:v>
                </c:pt>
                <c:pt idx="816">
                  <c:v>7.5280000000000002E-7</c:v>
                </c:pt>
                <c:pt idx="817">
                  <c:v>7.5219999999999997E-7</c:v>
                </c:pt>
                <c:pt idx="818">
                  <c:v>7.5170000000000004E-7</c:v>
                </c:pt>
                <c:pt idx="819">
                  <c:v>7.512E-7</c:v>
                </c:pt>
                <c:pt idx="820">
                  <c:v>7.4929999999999997E-7</c:v>
                </c:pt>
                <c:pt idx="821">
                  <c:v>7.4880000000000003E-7</c:v>
                </c:pt>
                <c:pt idx="822">
                  <c:v>7.483E-7</c:v>
                </c:pt>
                <c:pt idx="823">
                  <c:v>7.4779999999999996E-7</c:v>
                </c:pt>
                <c:pt idx="824">
                  <c:v>7.4730000000000003E-7</c:v>
                </c:pt>
                <c:pt idx="825">
                  <c:v>7.4679999999999999E-7</c:v>
                </c:pt>
                <c:pt idx="826">
                  <c:v>7.4629999999999995E-7</c:v>
                </c:pt>
                <c:pt idx="827">
                  <c:v>7.4519999999999998E-7</c:v>
                </c:pt>
                <c:pt idx="828">
                  <c:v>7.4470000000000004E-7</c:v>
                </c:pt>
                <c:pt idx="829">
                  <c:v>7.4420000000000001E-7</c:v>
                </c:pt>
                <c:pt idx="830">
                  <c:v>7.4379999999999998E-7</c:v>
                </c:pt>
                <c:pt idx="831">
                  <c:v>7.4310000000000003E-7</c:v>
                </c:pt>
                <c:pt idx="832">
                  <c:v>7.4259999999999999E-7</c:v>
                </c:pt>
                <c:pt idx="833">
                  <c:v>7.4209999999999995E-7</c:v>
                </c:pt>
                <c:pt idx="834">
                  <c:v>7.4150000000000002E-7</c:v>
                </c:pt>
                <c:pt idx="835">
                  <c:v>7.4089999999999997E-7</c:v>
                </c:pt>
                <c:pt idx="836">
                  <c:v>7.4030000000000003E-7</c:v>
                </c:pt>
                <c:pt idx="837">
                  <c:v>7.3969999999999999E-7</c:v>
                </c:pt>
                <c:pt idx="838">
                  <c:v>7.3910000000000005E-7</c:v>
                </c:pt>
                <c:pt idx="839">
                  <c:v>7.3860000000000001E-7</c:v>
                </c:pt>
                <c:pt idx="840">
                  <c:v>7.3809999999999997E-7</c:v>
                </c:pt>
                <c:pt idx="841">
                  <c:v>7.3779999999999995E-7</c:v>
                </c:pt>
                <c:pt idx="842">
                  <c:v>7.3760000000000004E-7</c:v>
                </c:pt>
                <c:pt idx="843">
                  <c:v>7.3770000000000005E-7</c:v>
                </c:pt>
                <c:pt idx="844">
                  <c:v>7.3799999999999996E-7</c:v>
                </c:pt>
                <c:pt idx="845">
                  <c:v>7.3860000000000001E-7</c:v>
                </c:pt>
                <c:pt idx="846">
                  <c:v>7.3949999999999997E-7</c:v>
                </c:pt>
                <c:pt idx="847">
                  <c:v>7.4059999999999995E-7</c:v>
                </c:pt>
                <c:pt idx="848">
                  <c:v>7.4199999999999995E-7</c:v>
                </c:pt>
                <c:pt idx="849">
                  <c:v>7.4349999999999995E-7</c:v>
                </c:pt>
                <c:pt idx="850">
                  <c:v>7.4519999999999998E-7</c:v>
                </c:pt>
                <c:pt idx="851">
                  <c:v>7.4710000000000001E-7</c:v>
                </c:pt>
                <c:pt idx="852">
                  <c:v>7.4909999999999995E-7</c:v>
                </c:pt>
                <c:pt idx="853">
                  <c:v>7.512E-7</c:v>
                </c:pt>
                <c:pt idx="854">
                  <c:v>7.5339999999999996E-7</c:v>
                </c:pt>
                <c:pt idx="855">
                  <c:v>7.5580000000000003E-7</c:v>
                </c:pt>
                <c:pt idx="856">
                  <c:v>7.582E-7</c:v>
                </c:pt>
                <c:pt idx="857">
                  <c:v>7.6079999999999998E-7</c:v>
                </c:pt>
                <c:pt idx="858">
                  <c:v>7.6339999999999997E-7</c:v>
                </c:pt>
                <c:pt idx="859">
                  <c:v>7.6599999999999995E-7</c:v>
                </c:pt>
                <c:pt idx="860">
                  <c:v>7.6870000000000005E-7</c:v>
                </c:pt>
                <c:pt idx="861">
                  <c:v>7.7140000000000004E-7</c:v>
                </c:pt>
                <c:pt idx="862">
                  <c:v>7.7410000000000003E-7</c:v>
                </c:pt>
                <c:pt idx="863">
                  <c:v>7.7670000000000001E-7</c:v>
                </c:pt>
                <c:pt idx="864">
                  <c:v>7.793E-7</c:v>
                </c:pt>
                <c:pt idx="865">
                  <c:v>7.8179999999999997E-7</c:v>
                </c:pt>
                <c:pt idx="866">
                  <c:v>7.8429999999999995E-7</c:v>
                </c:pt>
                <c:pt idx="867">
                  <c:v>7.8670000000000002E-7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09A-4D49-940A-99196AA1F28D}"/>
            </c:ext>
          </c:extLst>
        </c:ser>
        <c:ser>
          <c:idx val="7"/>
          <c:order val="4"/>
          <c:tx>
            <c:strRef>
              <c:f>'NEMI space_charge'!$U$1</c:f>
              <c:strCache>
                <c:ptCount val="1"/>
                <c:pt idx="0">
                  <c:v>-5.0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'NEMI space_charge'!$Y$3:$Y$870</c:f>
              <c:numCache>
                <c:formatCode>0.00E+00</c:formatCode>
                <c:ptCount val="868"/>
                <c:pt idx="0">
                  <c:v>2.1099999999999999E-3</c:v>
                </c:pt>
                <c:pt idx="1">
                  <c:v>2.2599999999999999E-3</c:v>
                </c:pt>
                <c:pt idx="2">
                  <c:v>2.418E-3</c:v>
                </c:pt>
                <c:pt idx="3">
                  <c:v>2.5839999999999999E-3</c:v>
                </c:pt>
                <c:pt idx="4">
                  <c:v>2.761E-3</c:v>
                </c:pt>
                <c:pt idx="5">
                  <c:v>2.9390000000000002E-3</c:v>
                </c:pt>
                <c:pt idx="6">
                  <c:v>3.1259999999999999E-3</c:v>
                </c:pt>
                <c:pt idx="7">
                  <c:v>3.3189999999999999E-3</c:v>
                </c:pt>
                <c:pt idx="8">
                  <c:v>3.519E-3</c:v>
                </c:pt>
                <c:pt idx="9">
                  <c:v>3.7290000000000001E-3</c:v>
                </c:pt>
                <c:pt idx="10">
                  <c:v>3.9410000000000001E-3</c:v>
                </c:pt>
                <c:pt idx="11">
                  <c:v>4.1650000000000003E-3</c:v>
                </c:pt>
                <c:pt idx="12">
                  <c:v>4.3969999999999999E-3</c:v>
                </c:pt>
                <c:pt idx="13">
                  <c:v>4.6360000000000004E-3</c:v>
                </c:pt>
                <c:pt idx="14">
                  <c:v>4.8789999999999997E-3</c:v>
                </c:pt>
                <c:pt idx="15">
                  <c:v>5.1269999999999996E-3</c:v>
                </c:pt>
                <c:pt idx="16">
                  <c:v>5.385E-3</c:v>
                </c:pt>
                <c:pt idx="17">
                  <c:v>5.659E-3</c:v>
                </c:pt>
                <c:pt idx="18">
                  <c:v>5.9389999999999998E-3</c:v>
                </c:pt>
                <c:pt idx="19">
                  <c:v>6.2230000000000002E-3</c:v>
                </c:pt>
                <c:pt idx="20">
                  <c:v>6.5279999999999999E-3</c:v>
                </c:pt>
                <c:pt idx="21">
                  <c:v>6.8320000000000004E-3</c:v>
                </c:pt>
                <c:pt idx="22">
                  <c:v>7.1459999999999996E-3</c:v>
                </c:pt>
                <c:pt idx="23">
                  <c:v>7.4640000000000001E-3</c:v>
                </c:pt>
                <c:pt idx="24">
                  <c:v>7.7920000000000003E-3</c:v>
                </c:pt>
                <c:pt idx="25">
                  <c:v>8.1250000000000003E-3</c:v>
                </c:pt>
                <c:pt idx="26">
                  <c:v>8.4580000000000002E-3</c:v>
                </c:pt>
                <c:pt idx="27">
                  <c:v>8.8229999999999992E-3</c:v>
                </c:pt>
                <c:pt idx="28">
                  <c:v>9.1970000000000003E-3</c:v>
                </c:pt>
                <c:pt idx="29">
                  <c:v>9.5680000000000001E-3</c:v>
                </c:pt>
                <c:pt idx="30">
                  <c:v>9.972E-3</c:v>
                </c:pt>
                <c:pt idx="31">
                  <c:v>1.0359999999999999E-2</c:v>
                </c:pt>
                <c:pt idx="32">
                  <c:v>1.076E-2</c:v>
                </c:pt>
                <c:pt idx="33">
                  <c:v>1.1180000000000001E-2</c:v>
                </c:pt>
                <c:pt idx="34">
                  <c:v>1.159E-2</c:v>
                </c:pt>
                <c:pt idx="35">
                  <c:v>1.2030000000000001E-2</c:v>
                </c:pt>
                <c:pt idx="36">
                  <c:v>1.248E-2</c:v>
                </c:pt>
                <c:pt idx="37">
                  <c:v>1.2930000000000001E-2</c:v>
                </c:pt>
                <c:pt idx="38">
                  <c:v>1.34E-2</c:v>
                </c:pt>
                <c:pt idx="39">
                  <c:v>1.3860000000000001E-2</c:v>
                </c:pt>
                <c:pt idx="40">
                  <c:v>1.434E-2</c:v>
                </c:pt>
                <c:pt idx="41">
                  <c:v>1.4829999999999999E-2</c:v>
                </c:pt>
                <c:pt idx="42">
                  <c:v>1.533E-2</c:v>
                </c:pt>
                <c:pt idx="43">
                  <c:v>1.583E-2</c:v>
                </c:pt>
                <c:pt idx="44">
                  <c:v>1.635E-2</c:v>
                </c:pt>
                <c:pt idx="45">
                  <c:v>1.6879999999999999E-2</c:v>
                </c:pt>
                <c:pt idx="46">
                  <c:v>1.7420000000000001E-2</c:v>
                </c:pt>
                <c:pt idx="47">
                  <c:v>1.797E-2</c:v>
                </c:pt>
                <c:pt idx="48">
                  <c:v>1.8550000000000001E-2</c:v>
                </c:pt>
                <c:pt idx="49">
                  <c:v>1.9109999999999999E-2</c:v>
                </c:pt>
                <c:pt idx="50">
                  <c:v>1.967E-2</c:v>
                </c:pt>
                <c:pt idx="51">
                  <c:v>2.027E-2</c:v>
                </c:pt>
                <c:pt idx="52">
                  <c:v>2.087E-2</c:v>
                </c:pt>
                <c:pt idx="53">
                  <c:v>2.1479999999999999E-2</c:v>
                </c:pt>
                <c:pt idx="54">
                  <c:v>2.2100000000000002E-2</c:v>
                </c:pt>
                <c:pt idx="55">
                  <c:v>2.273E-2</c:v>
                </c:pt>
                <c:pt idx="56">
                  <c:v>2.3349999999999999E-2</c:v>
                </c:pt>
                <c:pt idx="57">
                  <c:v>2.3990000000000001E-2</c:v>
                </c:pt>
                <c:pt idx="58">
                  <c:v>2.4639999999999999E-2</c:v>
                </c:pt>
                <c:pt idx="59">
                  <c:v>2.529E-2</c:v>
                </c:pt>
                <c:pt idx="60">
                  <c:v>2.5930000000000002E-2</c:v>
                </c:pt>
                <c:pt idx="61">
                  <c:v>2.6610000000000002E-2</c:v>
                </c:pt>
                <c:pt idx="62">
                  <c:v>2.7300000000000001E-2</c:v>
                </c:pt>
                <c:pt idx="63">
                  <c:v>2.7959999999999999E-2</c:v>
                </c:pt>
                <c:pt idx="64">
                  <c:v>2.8660000000000001E-2</c:v>
                </c:pt>
                <c:pt idx="65">
                  <c:v>2.938E-2</c:v>
                </c:pt>
                <c:pt idx="66">
                  <c:v>3.006E-2</c:v>
                </c:pt>
                <c:pt idx="67">
                  <c:v>3.0779999999999998E-2</c:v>
                </c:pt>
                <c:pt idx="68">
                  <c:v>3.15E-2</c:v>
                </c:pt>
                <c:pt idx="69">
                  <c:v>3.2250000000000001E-2</c:v>
                </c:pt>
                <c:pt idx="70">
                  <c:v>3.2980000000000002E-2</c:v>
                </c:pt>
                <c:pt idx="71">
                  <c:v>3.3759999999999998E-2</c:v>
                </c:pt>
                <c:pt idx="72">
                  <c:v>3.4540000000000001E-2</c:v>
                </c:pt>
                <c:pt idx="73">
                  <c:v>3.5310000000000001E-2</c:v>
                </c:pt>
                <c:pt idx="74">
                  <c:v>3.6069999999999998E-2</c:v>
                </c:pt>
                <c:pt idx="75">
                  <c:v>3.6850000000000001E-2</c:v>
                </c:pt>
                <c:pt idx="76">
                  <c:v>3.7620000000000001E-2</c:v>
                </c:pt>
                <c:pt idx="77">
                  <c:v>3.8429999999999999E-2</c:v>
                </c:pt>
                <c:pt idx="78">
                  <c:v>3.9230000000000001E-2</c:v>
                </c:pt>
                <c:pt idx="79">
                  <c:v>4.0030000000000003E-2</c:v>
                </c:pt>
                <c:pt idx="80">
                  <c:v>4.0849999999999997E-2</c:v>
                </c:pt>
                <c:pt idx="81">
                  <c:v>4.1689999999999998E-2</c:v>
                </c:pt>
                <c:pt idx="82">
                  <c:v>4.249E-2</c:v>
                </c:pt>
                <c:pt idx="83">
                  <c:v>4.3310000000000001E-2</c:v>
                </c:pt>
                <c:pt idx="84">
                  <c:v>4.4130000000000003E-2</c:v>
                </c:pt>
                <c:pt idx="85">
                  <c:v>4.5010000000000001E-2</c:v>
                </c:pt>
                <c:pt idx="86">
                  <c:v>4.5859999999999998E-2</c:v>
                </c:pt>
                <c:pt idx="87">
                  <c:v>4.6710000000000002E-2</c:v>
                </c:pt>
                <c:pt idx="88">
                  <c:v>4.7579999999999997E-2</c:v>
                </c:pt>
                <c:pt idx="89">
                  <c:v>4.8460000000000003E-2</c:v>
                </c:pt>
                <c:pt idx="90">
                  <c:v>4.9340000000000002E-2</c:v>
                </c:pt>
                <c:pt idx="91">
                  <c:v>5.0250000000000003E-2</c:v>
                </c:pt>
                <c:pt idx="92">
                  <c:v>5.1150000000000001E-2</c:v>
                </c:pt>
                <c:pt idx="93">
                  <c:v>5.203E-2</c:v>
                </c:pt>
                <c:pt idx="94">
                  <c:v>5.2880000000000003E-2</c:v>
                </c:pt>
                <c:pt idx="95">
                  <c:v>5.3749999999999999E-2</c:v>
                </c:pt>
                <c:pt idx="96">
                  <c:v>5.4629999999999998E-2</c:v>
                </c:pt>
                <c:pt idx="97">
                  <c:v>5.552E-2</c:v>
                </c:pt>
                <c:pt idx="98">
                  <c:v>5.6399999999999999E-2</c:v>
                </c:pt>
                <c:pt idx="99">
                  <c:v>5.731E-2</c:v>
                </c:pt>
                <c:pt idx="100">
                  <c:v>5.8220000000000001E-2</c:v>
                </c:pt>
                <c:pt idx="101">
                  <c:v>5.9130000000000002E-2</c:v>
                </c:pt>
                <c:pt idx="102">
                  <c:v>6.0040000000000003E-2</c:v>
                </c:pt>
                <c:pt idx="103">
                  <c:v>6.0929999999999998E-2</c:v>
                </c:pt>
                <c:pt idx="104">
                  <c:v>6.1859999999999998E-2</c:v>
                </c:pt>
                <c:pt idx="105">
                  <c:v>6.2759999999999996E-2</c:v>
                </c:pt>
                <c:pt idx="106">
                  <c:v>6.3659999999999994E-2</c:v>
                </c:pt>
                <c:pt idx="107">
                  <c:v>6.4560000000000006E-2</c:v>
                </c:pt>
                <c:pt idx="108">
                  <c:v>6.5540000000000001E-2</c:v>
                </c:pt>
                <c:pt idx="109">
                  <c:v>6.6439999999999999E-2</c:v>
                </c:pt>
                <c:pt idx="110">
                  <c:v>6.7400000000000002E-2</c:v>
                </c:pt>
                <c:pt idx="111">
                  <c:v>6.8330000000000002E-2</c:v>
                </c:pt>
                <c:pt idx="112">
                  <c:v>6.9339999999999999E-2</c:v>
                </c:pt>
                <c:pt idx="113">
                  <c:v>7.0260000000000003E-2</c:v>
                </c:pt>
                <c:pt idx="114">
                  <c:v>7.1199999999999999E-2</c:v>
                </c:pt>
                <c:pt idx="115">
                  <c:v>7.2150000000000006E-2</c:v>
                </c:pt>
                <c:pt idx="116">
                  <c:v>7.306E-2</c:v>
                </c:pt>
                <c:pt idx="117">
                  <c:v>7.4020000000000002E-2</c:v>
                </c:pt>
                <c:pt idx="118">
                  <c:v>7.4950000000000003E-2</c:v>
                </c:pt>
                <c:pt idx="119">
                  <c:v>7.5859999999999997E-2</c:v>
                </c:pt>
                <c:pt idx="120">
                  <c:v>7.6780000000000001E-2</c:v>
                </c:pt>
                <c:pt idx="121">
                  <c:v>7.7700000000000005E-2</c:v>
                </c:pt>
                <c:pt idx="122">
                  <c:v>7.8600000000000003E-2</c:v>
                </c:pt>
                <c:pt idx="123">
                  <c:v>7.9549999999999996E-2</c:v>
                </c:pt>
                <c:pt idx="124">
                  <c:v>8.047E-2</c:v>
                </c:pt>
                <c:pt idx="125">
                  <c:v>8.1409999999999996E-2</c:v>
                </c:pt>
                <c:pt idx="126">
                  <c:v>8.2439999999999999E-2</c:v>
                </c:pt>
                <c:pt idx="127">
                  <c:v>8.337E-2</c:v>
                </c:pt>
                <c:pt idx="128">
                  <c:v>8.4330000000000002E-2</c:v>
                </c:pt>
                <c:pt idx="129">
                  <c:v>8.5239999999999996E-2</c:v>
                </c:pt>
                <c:pt idx="130">
                  <c:v>8.6300000000000002E-2</c:v>
                </c:pt>
                <c:pt idx="131">
                  <c:v>8.7230000000000002E-2</c:v>
                </c:pt>
                <c:pt idx="132">
                  <c:v>8.8190000000000004E-2</c:v>
                </c:pt>
                <c:pt idx="133">
                  <c:v>8.9160000000000003E-2</c:v>
                </c:pt>
                <c:pt idx="134">
                  <c:v>9.0069999999999997E-2</c:v>
                </c:pt>
                <c:pt idx="135">
                  <c:v>9.1050000000000006E-2</c:v>
                </c:pt>
                <c:pt idx="136">
                  <c:v>9.1990000000000002E-2</c:v>
                </c:pt>
                <c:pt idx="137">
                  <c:v>9.2920000000000003E-2</c:v>
                </c:pt>
                <c:pt idx="138">
                  <c:v>9.3899999999999997E-2</c:v>
                </c:pt>
                <c:pt idx="139">
                  <c:v>9.4839999999999994E-2</c:v>
                </c:pt>
                <c:pt idx="140">
                  <c:v>9.5829999999999999E-2</c:v>
                </c:pt>
                <c:pt idx="141">
                  <c:v>9.6790000000000001E-2</c:v>
                </c:pt>
                <c:pt idx="142">
                  <c:v>9.7739999999999994E-2</c:v>
                </c:pt>
                <c:pt idx="143">
                  <c:v>9.8720000000000002E-2</c:v>
                </c:pt>
                <c:pt idx="144">
                  <c:v>9.9690000000000001E-2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0.1026</c:v>
                </c:pt>
                <c:pt idx="148">
                  <c:v>0.10349999999999999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0.11119999999999999</c:v>
                </c:pt>
                <c:pt idx="157">
                  <c:v>0.11210000000000001</c:v>
                </c:pt>
                <c:pt idx="158">
                  <c:v>0.11310000000000001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0.1178</c:v>
                </c:pt>
                <c:pt idx="164">
                  <c:v>0.1188</c:v>
                </c:pt>
                <c:pt idx="165">
                  <c:v>0.1198</c:v>
                </c:pt>
                <c:pt idx="166">
                  <c:v>0.1208</c:v>
                </c:pt>
                <c:pt idx="167">
                  <c:v>0.12180000000000001</c:v>
                </c:pt>
                <c:pt idx="168">
                  <c:v>0.1227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0.1326</c:v>
                </c:pt>
                <c:pt idx="179">
                  <c:v>0.1336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0.13850000000000001</c:v>
                </c:pt>
                <c:pt idx="185">
                  <c:v>0.13950000000000001</c:v>
                </c:pt>
                <c:pt idx="186">
                  <c:v>0.14050000000000001</c:v>
                </c:pt>
                <c:pt idx="187">
                  <c:v>0.1414</c:v>
                </c:pt>
                <c:pt idx="188">
                  <c:v>0.1424</c:v>
                </c:pt>
                <c:pt idx="189">
                  <c:v>0.1434</c:v>
                </c:pt>
                <c:pt idx="190">
                  <c:v>0.14430000000000001</c:v>
                </c:pt>
                <c:pt idx="191">
                  <c:v>0.1454</c:v>
                </c:pt>
                <c:pt idx="192">
                  <c:v>0.14630000000000001</c:v>
                </c:pt>
                <c:pt idx="193">
                  <c:v>0.14729999999999999</c:v>
                </c:pt>
                <c:pt idx="194">
                  <c:v>0.14829999999999999</c:v>
                </c:pt>
                <c:pt idx="195">
                  <c:v>0.14929999999999999</c:v>
                </c:pt>
                <c:pt idx="196">
                  <c:v>0.15029999999999999</c:v>
                </c:pt>
                <c:pt idx="197">
                  <c:v>0.1512</c:v>
                </c:pt>
                <c:pt idx="198">
                  <c:v>0.1522</c:v>
                </c:pt>
                <c:pt idx="199">
                  <c:v>0.1532</c:v>
                </c:pt>
                <c:pt idx="200">
                  <c:v>0.1542</c:v>
                </c:pt>
                <c:pt idx="201">
                  <c:v>0.15509999999999999</c:v>
                </c:pt>
                <c:pt idx="202">
                  <c:v>0.15620000000000001</c:v>
                </c:pt>
                <c:pt idx="203">
                  <c:v>0.15709999999999999</c:v>
                </c:pt>
                <c:pt idx="204">
                  <c:v>0.15809999999999999</c:v>
                </c:pt>
                <c:pt idx="205">
                  <c:v>0.15909999999999999</c:v>
                </c:pt>
                <c:pt idx="206">
                  <c:v>0.16</c:v>
                </c:pt>
                <c:pt idx="207">
                  <c:v>0.161</c:v>
                </c:pt>
                <c:pt idx="208">
                  <c:v>0.16189999999999999</c:v>
                </c:pt>
                <c:pt idx="209">
                  <c:v>0.16300000000000001</c:v>
                </c:pt>
                <c:pt idx="210">
                  <c:v>0.1641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0.16789999999999999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0.1719</c:v>
                </c:pt>
                <c:pt idx="219">
                  <c:v>0.17280000000000001</c:v>
                </c:pt>
                <c:pt idx="220">
                  <c:v>0.17380000000000001</c:v>
                </c:pt>
                <c:pt idx="221">
                  <c:v>0.17469999999999999</c:v>
                </c:pt>
                <c:pt idx="222">
                  <c:v>0.1757</c:v>
                </c:pt>
                <c:pt idx="223">
                  <c:v>0.17680000000000001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</c:v>
                </c:pt>
                <c:pt idx="229">
                  <c:v>0.18279999999999999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0.18659999999999999</c:v>
                </c:pt>
                <c:pt idx="234">
                  <c:v>0.18770000000000001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0.19070000000000001</c:v>
                </c:pt>
                <c:pt idx="238">
                  <c:v>0.19159999999999999</c:v>
                </c:pt>
                <c:pt idx="239">
                  <c:v>0.19259999999999999</c:v>
                </c:pt>
                <c:pt idx="240">
                  <c:v>0.19359999999999999</c:v>
                </c:pt>
                <c:pt idx="241">
                  <c:v>0.1946</c:v>
                </c:pt>
                <c:pt idx="242">
                  <c:v>0.1956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0.19869999999999999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</c:v>
                </c:pt>
                <c:pt idx="249">
                  <c:v>0.2026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0.20760000000000001</c:v>
                </c:pt>
                <c:pt idx="255">
                  <c:v>0.20860000000000001</c:v>
                </c:pt>
                <c:pt idx="256">
                  <c:v>0.20960000000000001</c:v>
                </c:pt>
                <c:pt idx="257">
                  <c:v>0.21060000000000001</c:v>
                </c:pt>
                <c:pt idx="258">
                  <c:v>0.21160000000000001</c:v>
                </c:pt>
                <c:pt idx="259">
                  <c:v>0.2127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0.21859999999999999</c:v>
                </c:pt>
                <c:pt idx="266">
                  <c:v>0.21959999999999999</c:v>
                </c:pt>
                <c:pt idx="267">
                  <c:v>0.2205</c:v>
                </c:pt>
                <c:pt idx="268">
                  <c:v>0.2215</c:v>
                </c:pt>
                <c:pt idx="269">
                  <c:v>0.2225</c:v>
                </c:pt>
                <c:pt idx="270">
                  <c:v>0.22359999999999999</c:v>
                </c:pt>
                <c:pt idx="271">
                  <c:v>0.22459999999999999</c:v>
                </c:pt>
                <c:pt idx="272">
                  <c:v>0.22559999999999999</c:v>
                </c:pt>
                <c:pt idx="273">
                  <c:v>0.22650000000000001</c:v>
                </c:pt>
                <c:pt idx="274">
                  <c:v>0.22750000000000001</c:v>
                </c:pt>
                <c:pt idx="275">
                  <c:v>0.22850000000000001</c:v>
                </c:pt>
                <c:pt idx="276">
                  <c:v>0.2296</c:v>
                </c:pt>
                <c:pt idx="277">
                  <c:v>0.2306</c:v>
                </c:pt>
                <c:pt idx="278">
                  <c:v>0.2316</c:v>
                </c:pt>
                <c:pt idx="279">
                  <c:v>0.2326</c:v>
                </c:pt>
                <c:pt idx="280">
                  <c:v>0.23350000000000001</c:v>
                </c:pt>
                <c:pt idx="281">
                  <c:v>0.23449999999999999</c:v>
                </c:pt>
                <c:pt idx="282">
                  <c:v>0.23549999999999999</c:v>
                </c:pt>
                <c:pt idx="283">
                  <c:v>0.23649999999999999</c:v>
                </c:pt>
                <c:pt idx="284">
                  <c:v>0.23760000000000001</c:v>
                </c:pt>
                <c:pt idx="285">
                  <c:v>0.23849999999999999</c:v>
                </c:pt>
                <c:pt idx="286">
                  <c:v>0.23960000000000001</c:v>
                </c:pt>
                <c:pt idx="287">
                  <c:v>0.24049999999999999</c:v>
                </c:pt>
                <c:pt idx="288">
                  <c:v>0.24160000000000001</c:v>
                </c:pt>
                <c:pt idx="289">
                  <c:v>0.24260000000000001</c:v>
                </c:pt>
                <c:pt idx="290">
                  <c:v>0.24349999999999999</c:v>
                </c:pt>
                <c:pt idx="291">
                  <c:v>0.24460000000000001</c:v>
                </c:pt>
                <c:pt idx="292">
                  <c:v>0.24560000000000001</c:v>
                </c:pt>
                <c:pt idx="293">
                  <c:v>0.24660000000000001</c:v>
                </c:pt>
                <c:pt idx="294">
                  <c:v>0.24759999999999999</c:v>
                </c:pt>
                <c:pt idx="295">
                  <c:v>0.24859999999999999</c:v>
                </c:pt>
                <c:pt idx="296">
                  <c:v>0.24959999999999999</c:v>
                </c:pt>
                <c:pt idx="297">
                  <c:v>0.25059999999999999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0.25359999999999999</c:v>
                </c:pt>
                <c:pt idx="301">
                  <c:v>0.25469999999999998</c:v>
                </c:pt>
                <c:pt idx="302">
                  <c:v>0.25569999999999998</c:v>
                </c:pt>
                <c:pt idx="303">
                  <c:v>0.25669999999999998</c:v>
                </c:pt>
                <c:pt idx="304">
                  <c:v>0.25769999999999998</c:v>
                </c:pt>
                <c:pt idx="305">
                  <c:v>0.25869999999999999</c:v>
                </c:pt>
                <c:pt idx="306">
                  <c:v>0.25969999999999999</c:v>
                </c:pt>
                <c:pt idx="307">
                  <c:v>0.26069999999999999</c:v>
                </c:pt>
                <c:pt idx="308">
                  <c:v>0.26169999999999999</c:v>
                </c:pt>
                <c:pt idx="309">
                  <c:v>0.26279999999999998</c:v>
                </c:pt>
                <c:pt idx="310">
                  <c:v>0.26379999999999998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0.26679999999999998</c:v>
                </c:pt>
                <c:pt idx="314">
                  <c:v>0.26790000000000003</c:v>
                </c:pt>
                <c:pt idx="315">
                  <c:v>0.26889999999999997</c:v>
                </c:pt>
                <c:pt idx="316">
                  <c:v>0.26979999999999998</c:v>
                </c:pt>
                <c:pt idx="317">
                  <c:v>0.27079999999999999</c:v>
                </c:pt>
                <c:pt idx="318">
                  <c:v>0.27179999999999999</c:v>
                </c:pt>
                <c:pt idx="319">
                  <c:v>0.27279999999999999</c:v>
                </c:pt>
                <c:pt idx="320">
                  <c:v>0.27379999999999999</c:v>
                </c:pt>
                <c:pt idx="321">
                  <c:v>0.27479999999999999</c:v>
                </c:pt>
                <c:pt idx="322">
                  <c:v>0.27579999999999999</c:v>
                </c:pt>
                <c:pt idx="323">
                  <c:v>0.27679999999999999</c:v>
                </c:pt>
                <c:pt idx="324">
                  <c:v>0.27779999999999999</c:v>
                </c:pt>
                <c:pt idx="325">
                  <c:v>0.27879999999999999</c:v>
                </c:pt>
                <c:pt idx="326">
                  <c:v>0.27979999999999999</c:v>
                </c:pt>
                <c:pt idx="327">
                  <c:v>0.28079999999999999</c:v>
                </c:pt>
                <c:pt idx="328">
                  <c:v>0.28189999999999998</c:v>
                </c:pt>
                <c:pt idx="329">
                  <c:v>0.28289999999999998</c:v>
                </c:pt>
                <c:pt idx="330">
                  <c:v>0.28389999999999999</c:v>
                </c:pt>
                <c:pt idx="331">
                  <c:v>0.28489999999999999</c:v>
                </c:pt>
                <c:pt idx="332">
                  <c:v>0.28589999999999999</c:v>
                </c:pt>
                <c:pt idx="333">
                  <c:v>0.28689999999999999</c:v>
                </c:pt>
                <c:pt idx="334">
                  <c:v>0.2878</c:v>
                </c:pt>
                <c:pt idx="335">
                  <c:v>0.28889999999999999</c:v>
                </c:pt>
                <c:pt idx="336">
                  <c:v>0.28989999999999999</c:v>
                </c:pt>
                <c:pt idx="337">
                  <c:v>0.29089999999999999</c:v>
                </c:pt>
                <c:pt idx="338">
                  <c:v>0.29189999999999999</c:v>
                </c:pt>
                <c:pt idx="339">
                  <c:v>0.2928</c:v>
                </c:pt>
                <c:pt idx="340">
                  <c:v>0.29399999999999998</c:v>
                </c:pt>
                <c:pt idx="341">
                  <c:v>0.29499999999999998</c:v>
                </c:pt>
                <c:pt idx="342">
                  <c:v>0.29599999999999999</c:v>
                </c:pt>
                <c:pt idx="343">
                  <c:v>0.29699999999999999</c:v>
                </c:pt>
                <c:pt idx="344">
                  <c:v>0.29809999999999998</c:v>
                </c:pt>
                <c:pt idx="345">
                  <c:v>0.29899999999999999</c:v>
                </c:pt>
                <c:pt idx="346">
                  <c:v>0.30009999999999998</c:v>
                </c:pt>
                <c:pt idx="347">
                  <c:v>0.30109999999999998</c:v>
                </c:pt>
                <c:pt idx="348">
                  <c:v>0.30209999999999998</c:v>
                </c:pt>
                <c:pt idx="349">
                  <c:v>0.30330000000000001</c:v>
                </c:pt>
                <c:pt idx="350">
                  <c:v>0.30430000000000001</c:v>
                </c:pt>
                <c:pt idx="351">
                  <c:v>0.30530000000000002</c:v>
                </c:pt>
                <c:pt idx="352">
                  <c:v>0.30630000000000002</c:v>
                </c:pt>
                <c:pt idx="353">
                  <c:v>0.30730000000000002</c:v>
                </c:pt>
                <c:pt idx="354">
                  <c:v>0.30830000000000002</c:v>
                </c:pt>
                <c:pt idx="355">
                  <c:v>0.30930000000000002</c:v>
                </c:pt>
                <c:pt idx="356">
                  <c:v>0.31030000000000002</c:v>
                </c:pt>
                <c:pt idx="357">
                  <c:v>0.31130000000000002</c:v>
                </c:pt>
                <c:pt idx="358">
                  <c:v>0.31230000000000002</c:v>
                </c:pt>
                <c:pt idx="359">
                  <c:v>0.31340000000000001</c:v>
                </c:pt>
                <c:pt idx="360">
                  <c:v>0.3145</c:v>
                </c:pt>
                <c:pt idx="361">
                  <c:v>0.31540000000000001</c:v>
                </c:pt>
                <c:pt idx="362">
                  <c:v>0.31640000000000001</c:v>
                </c:pt>
                <c:pt idx="363">
                  <c:v>0.31740000000000002</c:v>
                </c:pt>
                <c:pt idx="364">
                  <c:v>0.31850000000000001</c:v>
                </c:pt>
                <c:pt idx="365">
                  <c:v>0.31950000000000001</c:v>
                </c:pt>
                <c:pt idx="366">
                  <c:v>0.32050000000000001</c:v>
                </c:pt>
                <c:pt idx="367">
                  <c:v>0.32150000000000001</c:v>
                </c:pt>
                <c:pt idx="368">
                  <c:v>0.32250000000000001</c:v>
                </c:pt>
                <c:pt idx="369">
                  <c:v>0.32350000000000001</c:v>
                </c:pt>
                <c:pt idx="370">
                  <c:v>0.32450000000000001</c:v>
                </c:pt>
                <c:pt idx="371">
                  <c:v>0.32569999999999999</c:v>
                </c:pt>
                <c:pt idx="372">
                  <c:v>0.32669999999999999</c:v>
                </c:pt>
                <c:pt idx="373">
                  <c:v>0.3276</c:v>
                </c:pt>
                <c:pt idx="374">
                  <c:v>0.32869999999999999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0.33179999999999998</c:v>
                </c:pt>
                <c:pt idx="378">
                  <c:v>0.33279999999999998</c:v>
                </c:pt>
                <c:pt idx="379">
                  <c:v>0.33379999999999999</c:v>
                </c:pt>
                <c:pt idx="380">
                  <c:v>0.33479999999999999</c:v>
                </c:pt>
                <c:pt idx="381">
                  <c:v>0.33579999999999999</c:v>
                </c:pt>
                <c:pt idx="382">
                  <c:v>0.33689999999999998</c:v>
                </c:pt>
                <c:pt idx="383">
                  <c:v>0.33789999999999998</c:v>
                </c:pt>
                <c:pt idx="384">
                  <c:v>0.33889999999999998</c:v>
                </c:pt>
                <c:pt idx="385">
                  <c:v>0.34</c:v>
                </c:pt>
                <c:pt idx="386">
                  <c:v>0.34089999999999998</c:v>
                </c:pt>
                <c:pt idx="387">
                  <c:v>0.34200000000000003</c:v>
                </c:pt>
                <c:pt idx="388">
                  <c:v>0.34320000000000001</c:v>
                </c:pt>
                <c:pt idx="389">
                  <c:v>0.34420000000000001</c:v>
                </c:pt>
                <c:pt idx="390">
                  <c:v>0.34520000000000001</c:v>
                </c:pt>
                <c:pt idx="391">
                  <c:v>0.34620000000000001</c:v>
                </c:pt>
                <c:pt idx="392">
                  <c:v>0.34720000000000001</c:v>
                </c:pt>
                <c:pt idx="393">
                  <c:v>0.34820000000000001</c:v>
                </c:pt>
                <c:pt idx="394">
                  <c:v>0.3493</c:v>
                </c:pt>
                <c:pt idx="395">
                  <c:v>0.3503</c:v>
                </c:pt>
                <c:pt idx="396">
                  <c:v>0.35139999999999999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0.35449999999999998</c:v>
                </c:pt>
                <c:pt idx="400">
                  <c:v>0.35549999999999998</c:v>
                </c:pt>
                <c:pt idx="401">
                  <c:v>0.35680000000000001</c:v>
                </c:pt>
                <c:pt idx="402">
                  <c:v>0.35780000000000001</c:v>
                </c:pt>
                <c:pt idx="403">
                  <c:v>0.35880000000000001</c:v>
                </c:pt>
                <c:pt idx="404">
                  <c:v>0.35980000000000001</c:v>
                </c:pt>
                <c:pt idx="405">
                  <c:v>0.36080000000000001</c:v>
                </c:pt>
                <c:pt idx="406">
                  <c:v>0.3619</c:v>
                </c:pt>
                <c:pt idx="407">
                  <c:v>0.3629</c:v>
                </c:pt>
                <c:pt idx="408">
                  <c:v>0.3639</c:v>
                </c:pt>
                <c:pt idx="409">
                  <c:v>0.3649</c:v>
                </c:pt>
                <c:pt idx="410">
                  <c:v>0.3659</c:v>
                </c:pt>
                <c:pt idx="411">
                  <c:v>0.3669</c:v>
                </c:pt>
                <c:pt idx="412">
                  <c:v>0.3679</c:v>
                </c:pt>
                <c:pt idx="413">
                  <c:v>0.36890000000000001</c:v>
                </c:pt>
                <c:pt idx="414">
                  <c:v>0.36990000000000001</c:v>
                </c:pt>
                <c:pt idx="415">
                  <c:v>0.37090000000000001</c:v>
                </c:pt>
                <c:pt idx="416">
                  <c:v>0.37190000000000001</c:v>
                </c:pt>
                <c:pt idx="417">
                  <c:v>0.37290000000000001</c:v>
                </c:pt>
                <c:pt idx="418">
                  <c:v>0.37390000000000001</c:v>
                </c:pt>
                <c:pt idx="419">
                  <c:v>0.37490000000000001</c:v>
                </c:pt>
                <c:pt idx="420">
                  <c:v>0.37609999999999999</c:v>
                </c:pt>
                <c:pt idx="421">
                  <c:v>0.37709999999999999</c:v>
                </c:pt>
                <c:pt idx="422">
                  <c:v>0.37809999999999999</c:v>
                </c:pt>
                <c:pt idx="423">
                  <c:v>0.37909999999999999</c:v>
                </c:pt>
                <c:pt idx="424">
                  <c:v>0.38019999999999998</c:v>
                </c:pt>
                <c:pt idx="425">
                  <c:v>0.38129999999999997</c:v>
                </c:pt>
                <c:pt idx="426">
                  <c:v>0.38250000000000001</c:v>
                </c:pt>
                <c:pt idx="427">
                  <c:v>0.38350000000000001</c:v>
                </c:pt>
                <c:pt idx="428">
                  <c:v>0.38450000000000001</c:v>
                </c:pt>
                <c:pt idx="429">
                  <c:v>0.38550000000000001</c:v>
                </c:pt>
                <c:pt idx="430">
                  <c:v>0.3866</c:v>
                </c:pt>
                <c:pt idx="431">
                  <c:v>0.3876</c:v>
                </c:pt>
                <c:pt idx="432">
                  <c:v>0.3886</c:v>
                </c:pt>
                <c:pt idx="433">
                  <c:v>0.3896</c:v>
                </c:pt>
                <c:pt idx="434">
                  <c:v>0.39069999999999999</c:v>
                </c:pt>
                <c:pt idx="435">
                  <c:v>0.39169999999999999</c:v>
                </c:pt>
                <c:pt idx="436">
                  <c:v>0.39279999999999998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0.39789999999999998</c:v>
                </c:pt>
                <c:pt idx="442">
                  <c:v>0.39889999999999998</c:v>
                </c:pt>
                <c:pt idx="443">
                  <c:v>0.39989999999999998</c:v>
                </c:pt>
                <c:pt idx="444">
                  <c:v>0.40089999999999998</c:v>
                </c:pt>
                <c:pt idx="445">
                  <c:v>0.40189999999999998</c:v>
                </c:pt>
                <c:pt idx="446">
                  <c:v>0.40289999999999998</c:v>
                </c:pt>
                <c:pt idx="447">
                  <c:v>0.40389999999999998</c:v>
                </c:pt>
                <c:pt idx="448">
                  <c:v>0.40489999999999998</c:v>
                </c:pt>
                <c:pt idx="449">
                  <c:v>0.40589999999999998</c:v>
                </c:pt>
                <c:pt idx="450">
                  <c:v>0.40689999999999998</c:v>
                </c:pt>
                <c:pt idx="451">
                  <c:v>0.40789999999999998</c:v>
                </c:pt>
                <c:pt idx="452">
                  <c:v>0.40889999999999999</c:v>
                </c:pt>
                <c:pt idx="453">
                  <c:v>0.40989999999999999</c:v>
                </c:pt>
                <c:pt idx="454">
                  <c:v>0.41089999999999999</c:v>
                </c:pt>
                <c:pt idx="455">
                  <c:v>0.41189999999999999</c:v>
                </c:pt>
                <c:pt idx="456">
                  <c:v>0.41289999999999999</c:v>
                </c:pt>
                <c:pt idx="457">
                  <c:v>0.41389999999999999</c:v>
                </c:pt>
                <c:pt idx="458">
                  <c:v>0.41489999999999999</c:v>
                </c:pt>
                <c:pt idx="459">
                  <c:v>0.41589999999999999</c:v>
                </c:pt>
                <c:pt idx="460">
                  <c:v>0.41699999999999998</c:v>
                </c:pt>
                <c:pt idx="461">
                  <c:v>0.41810000000000003</c:v>
                </c:pt>
                <c:pt idx="462">
                  <c:v>0.41909999999999997</c:v>
                </c:pt>
                <c:pt idx="463">
                  <c:v>0.42020000000000002</c:v>
                </c:pt>
                <c:pt idx="464">
                  <c:v>0.42120000000000002</c:v>
                </c:pt>
                <c:pt idx="465">
                  <c:v>0.42220000000000002</c:v>
                </c:pt>
                <c:pt idx="466">
                  <c:v>0.42330000000000001</c:v>
                </c:pt>
                <c:pt idx="467">
                  <c:v>0.42430000000000001</c:v>
                </c:pt>
                <c:pt idx="468">
                  <c:v>0.42530000000000001</c:v>
                </c:pt>
                <c:pt idx="469">
                  <c:v>0.42630000000000001</c:v>
                </c:pt>
                <c:pt idx="470">
                  <c:v>0.42730000000000001</c:v>
                </c:pt>
                <c:pt idx="471">
                  <c:v>0.4284</c:v>
                </c:pt>
                <c:pt idx="472">
                  <c:v>0.4294</c:v>
                </c:pt>
                <c:pt idx="473">
                  <c:v>0.4304</c:v>
                </c:pt>
                <c:pt idx="474">
                  <c:v>0.43140000000000001</c:v>
                </c:pt>
                <c:pt idx="475">
                  <c:v>0.43240000000000001</c:v>
                </c:pt>
                <c:pt idx="476">
                  <c:v>0.43340000000000001</c:v>
                </c:pt>
                <c:pt idx="477">
                  <c:v>0.4345</c:v>
                </c:pt>
                <c:pt idx="478">
                  <c:v>0.43559999999999999</c:v>
                </c:pt>
                <c:pt idx="479">
                  <c:v>0.43659999999999999</c:v>
                </c:pt>
                <c:pt idx="480">
                  <c:v>0.43759999999999999</c:v>
                </c:pt>
                <c:pt idx="481">
                  <c:v>0.43859999999999999</c:v>
                </c:pt>
                <c:pt idx="482">
                  <c:v>0.43959999999999999</c:v>
                </c:pt>
                <c:pt idx="483">
                  <c:v>0.44059999999999999</c:v>
                </c:pt>
                <c:pt idx="484">
                  <c:v>0.44159999999999999</c:v>
                </c:pt>
                <c:pt idx="485">
                  <c:v>0.44259999999999999</c:v>
                </c:pt>
                <c:pt idx="486">
                  <c:v>0.44369999999999998</c:v>
                </c:pt>
                <c:pt idx="487">
                  <c:v>0.44469999999999998</c:v>
                </c:pt>
                <c:pt idx="488">
                  <c:v>0.44579999999999997</c:v>
                </c:pt>
                <c:pt idx="489">
                  <c:v>0.44679999999999997</c:v>
                </c:pt>
                <c:pt idx="490">
                  <c:v>0.44779999999999998</c:v>
                </c:pt>
                <c:pt idx="491">
                  <c:v>0.44879999999999998</c:v>
                </c:pt>
                <c:pt idx="492">
                  <c:v>0.44979999999999998</c:v>
                </c:pt>
                <c:pt idx="493">
                  <c:v>0.45079999999999998</c:v>
                </c:pt>
                <c:pt idx="494">
                  <c:v>0.45179999999999998</c:v>
                </c:pt>
                <c:pt idx="495">
                  <c:v>0.45279999999999998</c:v>
                </c:pt>
                <c:pt idx="496">
                  <c:v>0.45400000000000001</c:v>
                </c:pt>
                <c:pt idx="497">
                  <c:v>0.45500000000000002</c:v>
                </c:pt>
                <c:pt idx="498">
                  <c:v>0.45610000000000001</c:v>
                </c:pt>
                <c:pt idx="499">
                  <c:v>0.4572</c:v>
                </c:pt>
                <c:pt idx="500">
                  <c:v>0.4582</c:v>
                </c:pt>
                <c:pt idx="501">
                  <c:v>0.45939999999999998</c:v>
                </c:pt>
                <c:pt idx="502">
                  <c:v>0.46039999999999998</c:v>
                </c:pt>
                <c:pt idx="503">
                  <c:v>0.46150000000000002</c:v>
                </c:pt>
                <c:pt idx="504">
                  <c:v>0.46250000000000002</c:v>
                </c:pt>
                <c:pt idx="505">
                  <c:v>0.46350000000000002</c:v>
                </c:pt>
                <c:pt idx="506">
                  <c:v>0.46450000000000002</c:v>
                </c:pt>
                <c:pt idx="507">
                  <c:v>0.46550000000000002</c:v>
                </c:pt>
                <c:pt idx="508">
                  <c:v>0.46650000000000003</c:v>
                </c:pt>
                <c:pt idx="509">
                  <c:v>0.46750000000000003</c:v>
                </c:pt>
                <c:pt idx="510">
                  <c:v>0.46850000000000003</c:v>
                </c:pt>
                <c:pt idx="511">
                  <c:v>0.46949999999999997</c:v>
                </c:pt>
                <c:pt idx="512">
                  <c:v>0.47060000000000002</c:v>
                </c:pt>
                <c:pt idx="513">
                  <c:v>0.4718</c:v>
                </c:pt>
                <c:pt idx="514">
                  <c:v>0.4728</c:v>
                </c:pt>
                <c:pt idx="515">
                  <c:v>0.4738</c:v>
                </c:pt>
                <c:pt idx="516">
                  <c:v>0.4748</c:v>
                </c:pt>
                <c:pt idx="517">
                  <c:v>0.4758</c:v>
                </c:pt>
                <c:pt idx="518">
                  <c:v>0.4768</c:v>
                </c:pt>
                <c:pt idx="519">
                  <c:v>0.4778</c:v>
                </c:pt>
                <c:pt idx="520">
                  <c:v>0.47889999999999999</c:v>
                </c:pt>
                <c:pt idx="521">
                  <c:v>0.47989999999999999</c:v>
                </c:pt>
                <c:pt idx="522">
                  <c:v>0.48089999999999999</c:v>
                </c:pt>
                <c:pt idx="523">
                  <c:v>0.48199999999999998</c:v>
                </c:pt>
                <c:pt idx="524">
                  <c:v>0.48309999999999997</c:v>
                </c:pt>
                <c:pt idx="525">
                  <c:v>0.48409999999999997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0.48809999999999998</c:v>
                </c:pt>
                <c:pt idx="530">
                  <c:v>0.48909999999999998</c:v>
                </c:pt>
                <c:pt idx="531">
                  <c:v>0.49009999999999998</c:v>
                </c:pt>
                <c:pt idx="532">
                  <c:v>0.49109999999999998</c:v>
                </c:pt>
                <c:pt idx="533">
                  <c:v>0.49220000000000003</c:v>
                </c:pt>
                <c:pt idx="534">
                  <c:v>0.49320000000000003</c:v>
                </c:pt>
                <c:pt idx="535">
                  <c:v>0.49419999999999997</c:v>
                </c:pt>
                <c:pt idx="536">
                  <c:v>0.49519999999999997</c:v>
                </c:pt>
                <c:pt idx="537">
                  <c:v>0.49619999999999997</c:v>
                </c:pt>
                <c:pt idx="538">
                  <c:v>0.49719999999999998</c:v>
                </c:pt>
                <c:pt idx="539">
                  <c:v>0.49830000000000002</c:v>
                </c:pt>
                <c:pt idx="540">
                  <c:v>0.49930000000000002</c:v>
                </c:pt>
                <c:pt idx="541">
                  <c:v>0.50029999999999997</c:v>
                </c:pt>
                <c:pt idx="542">
                  <c:v>0.50139999999999996</c:v>
                </c:pt>
                <c:pt idx="543">
                  <c:v>0.50249999999999995</c:v>
                </c:pt>
                <c:pt idx="544">
                  <c:v>0.50349999999999995</c:v>
                </c:pt>
                <c:pt idx="545">
                  <c:v>0.50449999999999995</c:v>
                </c:pt>
                <c:pt idx="546">
                  <c:v>0.50549999999999995</c:v>
                </c:pt>
                <c:pt idx="547">
                  <c:v>0.50670000000000004</c:v>
                </c:pt>
                <c:pt idx="548">
                  <c:v>0.50780000000000003</c:v>
                </c:pt>
                <c:pt idx="549">
                  <c:v>0.50880000000000003</c:v>
                </c:pt>
                <c:pt idx="550">
                  <c:v>0.50990000000000002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0.51300000000000001</c:v>
                </c:pt>
                <c:pt idx="554">
                  <c:v>0.5141</c:v>
                </c:pt>
                <c:pt idx="555">
                  <c:v>0.5151</c:v>
                </c:pt>
                <c:pt idx="556">
                  <c:v>0.5161</c:v>
                </c:pt>
                <c:pt idx="557">
                  <c:v>0.5171</c:v>
                </c:pt>
                <c:pt idx="558">
                  <c:v>0.5181</c:v>
                </c:pt>
                <c:pt idx="559">
                  <c:v>0.51910000000000001</c:v>
                </c:pt>
                <c:pt idx="560">
                  <c:v>0.52010000000000001</c:v>
                </c:pt>
                <c:pt idx="561">
                  <c:v>0.52110000000000001</c:v>
                </c:pt>
                <c:pt idx="562">
                  <c:v>0.52210000000000001</c:v>
                </c:pt>
                <c:pt idx="563">
                  <c:v>0.52310000000000001</c:v>
                </c:pt>
                <c:pt idx="564">
                  <c:v>0.5242</c:v>
                </c:pt>
                <c:pt idx="565">
                  <c:v>0.5252</c:v>
                </c:pt>
                <c:pt idx="566">
                  <c:v>0.5262</c:v>
                </c:pt>
                <c:pt idx="567">
                  <c:v>0.52729999999999999</c:v>
                </c:pt>
                <c:pt idx="568">
                  <c:v>0.52829999999999999</c:v>
                </c:pt>
                <c:pt idx="569">
                  <c:v>0.52929999999999999</c:v>
                </c:pt>
                <c:pt idx="570">
                  <c:v>0.53029999999999999</c:v>
                </c:pt>
                <c:pt idx="571">
                  <c:v>0.53149999999999997</c:v>
                </c:pt>
                <c:pt idx="572">
                  <c:v>0.53249999999999997</c:v>
                </c:pt>
                <c:pt idx="573">
                  <c:v>0.53349999999999997</c:v>
                </c:pt>
                <c:pt idx="574">
                  <c:v>0.53449999999999998</c:v>
                </c:pt>
                <c:pt idx="575">
                  <c:v>0.53549999999999998</c:v>
                </c:pt>
                <c:pt idx="576">
                  <c:v>0.53649999999999998</c:v>
                </c:pt>
                <c:pt idx="577">
                  <c:v>0.53749999999999998</c:v>
                </c:pt>
                <c:pt idx="578">
                  <c:v>0.53859999999999997</c:v>
                </c:pt>
                <c:pt idx="579">
                  <c:v>0.53969999999999996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0.54290000000000005</c:v>
                </c:pt>
                <c:pt idx="583">
                  <c:v>0.54390000000000005</c:v>
                </c:pt>
                <c:pt idx="584">
                  <c:v>0.54490000000000005</c:v>
                </c:pt>
                <c:pt idx="585">
                  <c:v>0.54590000000000005</c:v>
                </c:pt>
                <c:pt idx="586">
                  <c:v>0.54690000000000005</c:v>
                </c:pt>
                <c:pt idx="587">
                  <c:v>0.54790000000000005</c:v>
                </c:pt>
                <c:pt idx="588">
                  <c:v>0.54890000000000005</c:v>
                </c:pt>
                <c:pt idx="589">
                  <c:v>0.54990000000000006</c:v>
                </c:pt>
                <c:pt idx="590">
                  <c:v>0.55089999999999995</c:v>
                </c:pt>
                <c:pt idx="591">
                  <c:v>0.55200000000000005</c:v>
                </c:pt>
                <c:pt idx="592">
                  <c:v>0.55300000000000005</c:v>
                </c:pt>
                <c:pt idx="593">
                  <c:v>0.55400000000000005</c:v>
                </c:pt>
                <c:pt idx="594">
                  <c:v>0.55500000000000005</c:v>
                </c:pt>
                <c:pt idx="595">
                  <c:v>0.55610000000000004</c:v>
                </c:pt>
                <c:pt idx="596">
                  <c:v>0.55710000000000004</c:v>
                </c:pt>
                <c:pt idx="597">
                  <c:v>0.55820000000000003</c:v>
                </c:pt>
                <c:pt idx="598">
                  <c:v>0.55920000000000003</c:v>
                </c:pt>
                <c:pt idx="599">
                  <c:v>0.56020000000000003</c:v>
                </c:pt>
                <c:pt idx="600">
                  <c:v>0.56130000000000002</c:v>
                </c:pt>
                <c:pt idx="601">
                  <c:v>0.56230000000000002</c:v>
                </c:pt>
                <c:pt idx="602">
                  <c:v>0.56340000000000001</c:v>
                </c:pt>
                <c:pt idx="603">
                  <c:v>0.56440000000000001</c:v>
                </c:pt>
                <c:pt idx="604">
                  <c:v>0.56540000000000001</c:v>
                </c:pt>
                <c:pt idx="605">
                  <c:v>0.5665</c:v>
                </c:pt>
                <c:pt idx="606">
                  <c:v>0.5675</c:v>
                </c:pt>
                <c:pt idx="607">
                  <c:v>0.56850000000000001</c:v>
                </c:pt>
                <c:pt idx="608">
                  <c:v>0.5696</c:v>
                </c:pt>
                <c:pt idx="609">
                  <c:v>0.5706</c:v>
                </c:pt>
                <c:pt idx="610">
                  <c:v>0.5716</c:v>
                </c:pt>
                <c:pt idx="611">
                  <c:v>0.5726</c:v>
                </c:pt>
                <c:pt idx="612">
                  <c:v>0.5736</c:v>
                </c:pt>
                <c:pt idx="613">
                  <c:v>0.5746</c:v>
                </c:pt>
                <c:pt idx="614">
                  <c:v>0.5756</c:v>
                </c:pt>
                <c:pt idx="615">
                  <c:v>0.57679999999999998</c:v>
                </c:pt>
                <c:pt idx="616">
                  <c:v>0.57779999999999998</c:v>
                </c:pt>
                <c:pt idx="617">
                  <c:v>0.57879999999999998</c:v>
                </c:pt>
                <c:pt idx="618">
                  <c:v>0.57999999999999996</c:v>
                </c:pt>
                <c:pt idx="619">
                  <c:v>0.58099999999999996</c:v>
                </c:pt>
                <c:pt idx="620">
                  <c:v>0.58209999999999995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0.58730000000000004</c:v>
                </c:pt>
                <c:pt idx="626">
                  <c:v>0.58830000000000005</c:v>
                </c:pt>
                <c:pt idx="627">
                  <c:v>0.58930000000000005</c:v>
                </c:pt>
                <c:pt idx="628">
                  <c:v>0.59040000000000004</c:v>
                </c:pt>
                <c:pt idx="629">
                  <c:v>0.59140000000000004</c:v>
                </c:pt>
                <c:pt idx="630">
                  <c:v>0.59250000000000003</c:v>
                </c:pt>
                <c:pt idx="631">
                  <c:v>0.59350000000000003</c:v>
                </c:pt>
                <c:pt idx="632">
                  <c:v>0.59460000000000002</c:v>
                </c:pt>
                <c:pt idx="633">
                  <c:v>0.59560000000000002</c:v>
                </c:pt>
                <c:pt idx="634">
                  <c:v>0.59660000000000002</c:v>
                </c:pt>
                <c:pt idx="635">
                  <c:v>0.59760000000000002</c:v>
                </c:pt>
                <c:pt idx="636">
                  <c:v>0.59860000000000002</c:v>
                </c:pt>
                <c:pt idx="637">
                  <c:v>0.59960000000000002</c:v>
                </c:pt>
                <c:pt idx="638">
                  <c:v>0.60060000000000002</c:v>
                </c:pt>
                <c:pt idx="639">
                  <c:v>0.6018</c:v>
                </c:pt>
                <c:pt idx="640">
                  <c:v>0.60309999999999997</c:v>
                </c:pt>
                <c:pt idx="641">
                  <c:v>0.60409999999999997</c:v>
                </c:pt>
                <c:pt idx="642">
                  <c:v>0.60509999999999997</c:v>
                </c:pt>
                <c:pt idx="643">
                  <c:v>0.60609999999999997</c:v>
                </c:pt>
                <c:pt idx="644">
                  <c:v>0.60729999999999995</c:v>
                </c:pt>
                <c:pt idx="645">
                  <c:v>0.60829999999999995</c:v>
                </c:pt>
                <c:pt idx="646">
                  <c:v>0.60929999999999995</c:v>
                </c:pt>
                <c:pt idx="647">
                  <c:v>0.61029999999999995</c:v>
                </c:pt>
                <c:pt idx="648">
                  <c:v>0.61129999999999995</c:v>
                </c:pt>
                <c:pt idx="649">
                  <c:v>0.61240000000000006</c:v>
                </c:pt>
                <c:pt idx="650">
                  <c:v>0.61339999999999995</c:v>
                </c:pt>
                <c:pt idx="651">
                  <c:v>0.61450000000000005</c:v>
                </c:pt>
                <c:pt idx="652">
                  <c:v>0.61570000000000003</c:v>
                </c:pt>
                <c:pt idx="653">
                  <c:v>0.61670000000000003</c:v>
                </c:pt>
                <c:pt idx="654">
                  <c:v>0.61770000000000003</c:v>
                </c:pt>
                <c:pt idx="655">
                  <c:v>0.61870000000000003</c:v>
                </c:pt>
                <c:pt idx="656">
                  <c:v>0.61980000000000002</c:v>
                </c:pt>
                <c:pt idx="657">
                  <c:v>0.62080000000000002</c:v>
                </c:pt>
                <c:pt idx="658">
                  <c:v>0.62180000000000002</c:v>
                </c:pt>
                <c:pt idx="659">
                  <c:v>0.62280000000000002</c:v>
                </c:pt>
                <c:pt idx="660">
                  <c:v>0.62380000000000002</c:v>
                </c:pt>
                <c:pt idx="661">
                  <c:v>0.62480000000000002</c:v>
                </c:pt>
                <c:pt idx="662">
                  <c:v>0.62590000000000001</c:v>
                </c:pt>
                <c:pt idx="663">
                  <c:v>0.62690000000000001</c:v>
                </c:pt>
                <c:pt idx="664">
                  <c:v>0.62790000000000001</c:v>
                </c:pt>
                <c:pt idx="665">
                  <c:v>0.62890000000000001</c:v>
                </c:pt>
                <c:pt idx="666">
                  <c:v>0.62990000000000002</c:v>
                </c:pt>
                <c:pt idx="667">
                  <c:v>0.63090000000000002</c:v>
                </c:pt>
                <c:pt idx="668">
                  <c:v>0.63190000000000002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0.64329999999999998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0.64729999999999999</c:v>
                </c:pt>
                <c:pt idx="684">
                  <c:v>0.64839999999999998</c:v>
                </c:pt>
                <c:pt idx="685">
                  <c:v>0.64949999999999997</c:v>
                </c:pt>
                <c:pt idx="686">
                  <c:v>0.65049999999999997</c:v>
                </c:pt>
                <c:pt idx="687">
                  <c:v>0.65159999999999996</c:v>
                </c:pt>
                <c:pt idx="688">
                  <c:v>0.65259999999999996</c:v>
                </c:pt>
                <c:pt idx="689">
                  <c:v>0.65359999999999996</c:v>
                </c:pt>
                <c:pt idx="690">
                  <c:v>0.65459999999999996</c:v>
                </c:pt>
                <c:pt idx="691">
                  <c:v>0.65559999999999996</c:v>
                </c:pt>
                <c:pt idx="692">
                  <c:v>0.65659999999999996</c:v>
                </c:pt>
                <c:pt idx="693">
                  <c:v>0.65769999999999995</c:v>
                </c:pt>
                <c:pt idx="694">
                  <c:v>0.65869999999999995</c:v>
                </c:pt>
                <c:pt idx="695">
                  <c:v>0.65969999999999995</c:v>
                </c:pt>
                <c:pt idx="696">
                  <c:v>0.66069999999999995</c:v>
                </c:pt>
                <c:pt idx="697">
                  <c:v>0.66169999999999995</c:v>
                </c:pt>
                <c:pt idx="698">
                  <c:v>0.66269999999999996</c:v>
                </c:pt>
                <c:pt idx="699">
                  <c:v>0.66379999999999995</c:v>
                </c:pt>
                <c:pt idx="700">
                  <c:v>0.66479999999999995</c:v>
                </c:pt>
                <c:pt idx="701">
                  <c:v>0.66579999999999995</c:v>
                </c:pt>
                <c:pt idx="702">
                  <c:v>0.66679999999999995</c:v>
                </c:pt>
                <c:pt idx="703">
                  <c:v>0.66779999999999995</c:v>
                </c:pt>
                <c:pt idx="704">
                  <c:v>0.66879999999999995</c:v>
                </c:pt>
                <c:pt idx="705">
                  <c:v>0.66990000000000005</c:v>
                </c:pt>
                <c:pt idx="706">
                  <c:v>0.67090000000000005</c:v>
                </c:pt>
                <c:pt idx="707">
                  <c:v>0.67210000000000003</c:v>
                </c:pt>
                <c:pt idx="708">
                  <c:v>0.67320000000000002</c:v>
                </c:pt>
                <c:pt idx="709">
                  <c:v>0.67420000000000002</c:v>
                </c:pt>
                <c:pt idx="710">
                  <c:v>0.67530000000000001</c:v>
                </c:pt>
                <c:pt idx="711">
                  <c:v>0.67630000000000001</c:v>
                </c:pt>
                <c:pt idx="712">
                  <c:v>0.67730000000000001</c:v>
                </c:pt>
                <c:pt idx="713">
                  <c:v>0.67830000000000001</c:v>
                </c:pt>
                <c:pt idx="714">
                  <c:v>0.67930000000000001</c:v>
                </c:pt>
                <c:pt idx="715">
                  <c:v>0.6804</c:v>
                </c:pt>
                <c:pt idx="716">
                  <c:v>0.68140000000000001</c:v>
                </c:pt>
                <c:pt idx="717">
                  <c:v>0.68269999999999997</c:v>
                </c:pt>
                <c:pt idx="718">
                  <c:v>0.68369999999999997</c:v>
                </c:pt>
                <c:pt idx="719">
                  <c:v>0.68489999999999995</c:v>
                </c:pt>
                <c:pt idx="720">
                  <c:v>0.68589999999999995</c:v>
                </c:pt>
                <c:pt idx="721">
                  <c:v>0.68689999999999996</c:v>
                </c:pt>
                <c:pt idx="722">
                  <c:v>0.68799999999999994</c:v>
                </c:pt>
                <c:pt idx="723">
                  <c:v>0.68899999999999995</c:v>
                </c:pt>
                <c:pt idx="724">
                  <c:v>0.69</c:v>
                </c:pt>
                <c:pt idx="725">
                  <c:v>0.69099999999999995</c:v>
                </c:pt>
                <c:pt idx="726">
                  <c:v>0.69199999999999995</c:v>
                </c:pt>
                <c:pt idx="727">
                  <c:v>0.69299999999999995</c:v>
                </c:pt>
                <c:pt idx="728">
                  <c:v>0.69410000000000005</c:v>
                </c:pt>
                <c:pt idx="729">
                  <c:v>0.69540000000000002</c:v>
                </c:pt>
                <c:pt idx="730">
                  <c:v>0.69640000000000002</c:v>
                </c:pt>
                <c:pt idx="731">
                  <c:v>0.69740000000000002</c:v>
                </c:pt>
                <c:pt idx="732">
                  <c:v>0.69850000000000001</c:v>
                </c:pt>
                <c:pt idx="733">
                  <c:v>0.69950000000000001</c:v>
                </c:pt>
                <c:pt idx="734">
                  <c:v>0.70050000000000001</c:v>
                </c:pt>
                <c:pt idx="735">
                  <c:v>0.70150000000000001</c:v>
                </c:pt>
                <c:pt idx="736">
                  <c:v>0.70250000000000001</c:v>
                </c:pt>
                <c:pt idx="737">
                  <c:v>0.7036</c:v>
                </c:pt>
                <c:pt idx="738">
                  <c:v>0.7046</c:v>
                </c:pt>
                <c:pt idx="739">
                  <c:v>0.70579999999999998</c:v>
                </c:pt>
                <c:pt idx="740">
                  <c:v>0.70679999999999998</c:v>
                </c:pt>
                <c:pt idx="741">
                  <c:v>0.70779999999999998</c:v>
                </c:pt>
                <c:pt idx="742">
                  <c:v>0.70879999999999999</c:v>
                </c:pt>
                <c:pt idx="743">
                  <c:v>0.71</c:v>
                </c:pt>
                <c:pt idx="744">
                  <c:v>0.71099999999999997</c:v>
                </c:pt>
                <c:pt idx="745">
                  <c:v>0.71199999999999997</c:v>
                </c:pt>
                <c:pt idx="746">
                  <c:v>0.71309999999999996</c:v>
                </c:pt>
                <c:pt idx="747">
                  <c:v>0.71409999999999996</c:v>
                </c:pt>
                <c:pt idx="748">
                  <c:v>0.71509999999999996</c:v>
                </c:pt>
                <c:pt idx="749">
                  <c:v>0.71609999999999996</c:v>
                </c:pt>
                <c:pt idx="750">
                  <c:v>0.71709999999999996</c:v>
                </c:pt>
                <c:pt idx="751">
                  <c:v>0.71819999999999995</c:v>
                </c:pt>
                <c:pt idx="752">
                  <c:v>0.71919999999999995</c:v>
                </c:pt>
                <c:pt idx="753">
                  <c:v>0.72040000000000004</c:v>
                </c:pt>
                <c:pt idx="754">
                  <c:v>0.72140000000000004</c:v>
                </c:pt>
                <c:pt idx="755">
                  <c:v>0.72240000000000004</c:v>
                </c:pt>
                <c:pt idx="756">
                  <c:v>0.72340000000000004</c:v>
                </c:pt>
                <c:pt idx="757">
                  <c:v>0.72440000000000004</c:v>
                </c:pt>
                <c:pt idx="758">
                  <c:v>0.72550000000000003</c:v>
                </c:pt>
                <c:pt idx="759">
                  <c:v>0.72650000000000003</c:v>
                </c:pt>
                <c:pt idx="760">
                  <c:v>0.72750000000000004</c:v>
                </c:pt>
                <c:pt idx="761">
                  <c:v>0.72850000000000004</c:v>
                </c:pt>
                <c:pt idx="762">
                  <c:v>0.72950000000000004</c:v>
                </c:pt>
                <c:pt idx="763">
                  <c:v>0.73060000000000003</c:v>
                </c:pt>
                <c:pt idx="764">
                  <c:v>0.73160000000000003</c:v>
                </c:pt>
                <c:pt idx="765">
                  <c:v>0.73260000000000003</c:v>
                </c:pt>
                <c:pt idx="766">
                  <c:v>0.73360000000000003</c:v>
                </c:pt>
                <c:pt idx="767">
                  <c:v>0.73460000000000003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0.73870000000000002</c:v>
                </c:pt>
                <c:pt idx="772">
                  <c:v>0.73970000000000002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0.74280000000000002</c:v>
                </c:pt>
                <c:pt idx="776">
                  <c:v>0.74380000000000002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0.74790000000000001</c:v>
                </c:pt>
                <c:pt idx="781">
                  <c:v>0.74890000000000001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</c:v>
                </c:pt>
                <c:pt idx="786">
                  <c:v>0.754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0.76339999999999997</c:v>
                </c:pt>
                <c:pt idx="796">
                  <c:v>0.76439999999999997</c:v>
                </c:pt>
                <c:pt idx="797">
                  <c:v>0.76539999999999997</c:v>
                </c:pt>
                <c:pt idx="798">
                  <c:v>0.76649999999999996</c:v>
                </c:pt>
                <c:pt idx="799">
                  <c:v>0.76749999999999996</c:v>
                </c:pt>
                <c:pt idx="800">
                  <c:v>0.76849999999999996</c:v>
                </c:pt>
                <c:pt idx="801">
                  <c:v>0.76949999999999996</c:v>
                </c:pt>
                <c:pt idx="802">
                  <c:v>0.77049999999999996</c:v>
                </c:pt>
                <c:pt idx="803">
                  <c:v>0.77159999999999995</c:v>
                </c:pt>
                <c:pt idx="804">
                  <c:v>0.77259999999999995</c:v>
                </c:pt>
                <c:pt idx="805">
                  <c:v>0.77359999999999995</c:v>
                </c:pt>
                <c:pt idx="806">
                  <c:v>0.77459999999999996</c:v>
                </c:pt>
                <c:pt idx="807">
                  <c:v>0.77559999999999996</c:v>
                </c:pt>
                <c:pt idx="808">
                  <c:v>0.77669999999999995</c:v>
                </c:pt>
                <c:pt idx="809">
                  <c:v>0.77769999999999995</c:v>
                </c:pt>
                <c:pt idx="810">
                  <c:v>0.77869999999999995</c:v>
                </c:pt>
                <c:pt idx="811">
                  <c:v>0.77969999999999995</c:v>
                </c:pt>
                <c:pt idx="812">
                  <c:v>0.78069999999999995</c:v>
                </c:pt>
                <c:pt idx="813">
                  <c:v>0.78180000000000005</c:v>
                </c:pt>
                <c:pt idx="814">
                  <c:v>0.78280000000000005</c:v>
                </c:pt>
                <c:pt idx="815">
                  <c:v>0.78380000000000005</c:v>
                </c:pt>
                <c:pt idx="816">
                  <c:v>0.78480000000000005</c:v>
                </c:pt>
                <c:pt idx="817">
                  <c:v>0.78600000000000003</c:v>
                </c:pt>
                <c:pt idx="818">
                  <c:v>0.78710000000000002</c:v>
                </c:pt>
                <c:pt idx="819">
                  <c:v>0.7883</c:v>
                </c:pt>
                <c:pt idx="820">
                  <c:v>0.7893</c:v>
                </c:pt>
                <c:pt idx="821">
                  <c:v>0.7903</c:v>
                </c:pt>
                <c:pt idx="822">
                  <c:v>0.7913</c:v>
                </c:pt>
                <c:pt idx="823">
                  <c:v>0.7923</c:v>
                </c:pt>
                <c:pt idx="824">
                  <c:v>0.79339999999999999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0.79659999999999997</c:v>
                </c:pt>
                <c:pt idx="828">
                  <c:v>0.79759999999999998</c:v>
                </c:pt>
                <c:pt idx="829">
                  <c:v>0.79869999999999997</c:v>
                </c:pt>
                <c:pt idx="830">
                  <c:v>0.79990000000000006</c:v>
                </c:pt>
                <c:pt idx="831">
                  <c:v>0.80089999999999995</c:v>
                </c:pt>
                <c:pt idx="832">
                  <c:v>0.80189999999999995</c:v>
                </c:pt>
                <c:pt idx="833">
                  <c:v>0.80289999999999995</c:v>
                </c:pt>
                <c:pt idx="834">
                  <c:v>0.80400000000000005</c:v>
                </c:pt>
                <c:pt idx="835">
                  <c:v>0.80500000000000005</c:v>
                </c:pt>
                <c:pt idx="836">
                  <c:v>0.80600000000000005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0.81520000000000004</c:v>
                </c:pt>
                <c:pt idx="846">
                  <c:v>0.81640000000000001</c:v>
                </c:pt>
                <c:pt idx="847">
                  <c:v>0.81740000000000002</c:v>
                </c:pt>
                <c:pt idx="848">
                  <c:v>0.81850000000000001</c:v>
                </c:pt>
                <c:pt idx="849">
                  <c:v>0.81950000000000001</c:v>
                </c:pt>
                <c:pt idx="850">
                  <c:v>0.82050000000000001</c:v>
                </c:pt>
                <c:pt idx="851">
                  <c:v>0.82150000000000001</c:v>
                </c:pt>
                <c:pt idx="852">
                  <c:v>0.82250000000000001</c:v>
                </c:pt>
                <c:pt idx="853">
                  <c:v>0.8236</c:v>
                </c:pt>
                <c:pt idx="854">
                  <c:v>0.8246</c:v>
                </c:pt>
                <c:pt idx="855">
                  <c:v>0.8256</c:v>
                </c:pt>
                <c:pt idx="856">
                  <c:v>0.8266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0.82969999999999999</c:v>
                </c:pt>
                <c:pt idx="860">
                  <c:v>0.83069999999999999</c:v>
                </c:pt>
                <c:pt idx="861">
                  <c:v>0.83169999999999999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0.83479999999999999</c:v>
                </c:pt>
                <c:pt idx="865">
                  <c:v>0.83579999999999999</c:v>
                </c:pt>
                <c:pt idx="866">
                  <c:v>0.83709999999999996</c:v>
                </c:pt>
                <c:pt idx="867">
                  <c:v>0.83809999999999996</c:v>
                </c:pt>
              </c:numCache>
            </c:numRef>
          </c:xVal>
          <c:yVal>
            <c:numRef>
              <c:f>'NEMI space_charge'!$U$3:$U$870</c:f>
              <c:numCache>
                <c:formatCode>0.00E+00</c:formatCode>
                <c:ptCount val="868"/>
                <c:pt idx="0">
                  <c:v>4.0499999999999999E-7</c:v>
                </c:pt>
                <c:pt idx="1">
                  <c:v>4.2529999999999998E-7</c:v>
                </c:pt>
                <c:pt idx="2">
                  <c:v>4.4579999999999998E-7</c:v>
                </c:pt>
                <c:pt idx="3">
                  <c:v>4.6559999999999999E-7</c:v>
                </c:pt>
                <c:pt idx="4">
                  <c:v>4.8630000000000001E-7</c:v>
                </c:pt>
                <c:pt idx="5">
                  <c:v>5.0610000000000001E-7</c:v>
                </c:pt>
                <c:pt idx="6">
                  <c:v>5.2610000000000003E-7</c:v>
                </c:pt>
                <c:pt idx="7">
                  <c:v>5.4610000000000005E-7</c:v>
                </c:pt>
                <c:pt idx="8">
                  <c:v>5.6560000000000004E-7</c:v>
                </c:pt>
                <c:pt idx="9">
                  <c:v>5.8360000000000001E-7</c:v>
                </c:pt>
                <c:pt idx="10">
                  <c:v>6.0259999999999996E-7</c:v>
                </c:pt>
                <c:pt idx="11">
                  <c:v>6.2109999999999997E-7</c:v>
                </c:pt>
                <c:pt idx="12">
                  <c:v>6.3829999999999999E-7</c:v>
                </c:pt>
                <c:pt idx="13">
                  <c:v>6.5570000000000003E-7</c:v>
                </c:pt>
                <c:pt idx="14">
                  <c:v>6.7329999999999997E-7</c:v>
                </c:pt>
                <c:pt idx="15">
                  <c:v>6.892E-7</c:v>
                </c:pt>
                <c:pt idx="16">
                  <c:v>7.0539999999999995E-7</c:v>
                </c:pt>
                <c:pt idx="17">
                  <c:v>7.202E-7</c:v>
                </c:pt>
                <c:pt idx="18">
                  <c:v>7.3509999999999996E-7</c:v>
                </c:pt>
                <c:pt idx="19">
                  <c:v>7.4890000000000004E-7</c:v>
                </c:pt>
                <c:pt idx="20">
                  <c:v>7.6290000000000004E-7</c:v>
                </c:pt>
                <c:pt idx="21">
                  <c:v>7.7639999999999999E-7</c:v>
                </c:pt>
                <c:pt idx="22">
                  <c:v>7.8899999999999998E-7</c:v>
                </c:pt>
                <c:pt idx="23">
                  <c:v>8.0100000000000004E-7</c:v>
                </c:pt>
                <c:pt idx="24">
                  <c:v>8.118E-7</c:v>
                </c:pt>
                <c:pt idx="25">
                  <c:v>8.216E-7</c:v>
                </c:pt>
                <c:pt idx="26">
                  <c:v>8.3070000000000005E-7</c:v>
                </c:pt>
                <c:pt idx="27">
                  <c:v>8.4020000000000002E-7</c:v>
                </c:pt>
                <c:pt idx="28">
                  <c:v>8.4789999999999996E-7</c:v>
                </c:pt>
                <c:pt idx="29">
                  <c:v>8.5629999999999996E-7</c:v>
                </c:pt>
                <c:pt idx="30">
                  <c:v>8.6509999999999998E-7</c:v>
                </c:pt>
                <c:pt idx="31">
                  <c:v>8.7120000000000002E-7</c:v>
                </c:pt>
                <c:pt idx="32">
                  <c:v>8.7649999999999999E-7</c:v>
                </c:pt>
                <c:pt idx="33">
                  <c:v>8.8110000000000002E-7</c:v>
                </c:pt>
                <c:pt idx="34">
                  <c:v>8.8599999999999997E-7</c:v>
                </c:pt>
                <c:pt idx="35">
                  <c:v>8.9100000000000002E-7</c:v>
                </c:pt>
                <c:pt idx="36">
                  <c:v>8.9510000000000001E-7</c:v>
                </c:pt>
                <c:pt idx="37">
                  <c:v>8.9820000000000004E-7</c:v>
                </c:pt>
                <c:pt idx="38">
                  <c:v>9.0019999999999997E-7</c:v>
                </c:pt>
                <c:pt idx="39">
                  <c:v>9.0279999999999996E-7</c:v>
                </c:pt>
                <c:pt idx="40">
                  <c:v>9.0520000000000003E-7</c:v>
                </c:pt>
                <c:pt idx="41">
                  <c:v>9.0549999999999995E-7</c:v>
                </c:pt>
                <c:pt idx="42">
                  <c:v>9.0790000000000002E-7</c:v>
                </c:pt>
                <c:pt idx="43">
                  <c:v>9.0989999999999996E-7</c:v>
                </c:pt>
                <c:pt idx="44">
                  <c:v>9.1139999999999997E-7</c:v>
                </c:pt>
                <c:pt idx="45">
                  <c:v>9.1159999999999998E-7</c:v>
                </c:pt>
                <c:pt idx="46">
                  <c:v>9.1190000000000001E-7</c:v>
                </c:pt>
                <c:pt idx="47">
                  <c:v>9.1350000000000002E-7</c:v>
                </c:pt>
                <c:pt idx="48">
                  <c:v>9.1390000000000005E-7</c:v>
                </c:pt>
                <c:pt idx="49">
                  <c:v>9.147E-7</c:v>
                </c:pt>
                <c:pt idx="50">
                  <c:v>9.146E-7</c:v>
                </c:pt>
                <c:pt idx="51">
                  <c:v>9.1449999999999999E-7</c:v>
                </c:pt>
                <c:pt idx="52">
                  <c:v>9.132E-7</c:v>
                </c:pt>
                <c:pt idx="53">
                  <c:v>9.1289999999999998E-7</c:v>
                </c:pt>
                <c:pt idx="54">
                  <c:v>9.1119999999999995E-7</c:v>
                </c:pt>
                <c:pt idx="55">
                  <c:v>9.0699999999999996E-7</c:v>
                </c:pt>
                <c:pt idx="56">
                  <c:v>9.0699999999999996E-7</c:v>
                </c:pt>
                <c:pt idx="57">
                  <c:v>9.0660000000000003E-7</c:v>
                </c:pt>
                <c:pt idx="58">
                  <c:v>9.0429999999999996E-7</c:v>
                </c:pt>
                <c:pt idx="59">
                  <c:v>9.0230000000000003E-7</c:v>
                </c:pt>
                <c:pt idx="60">
                  <c:v>9.005E-7</c:v>
                </c:pt>
                <c:pt idx="61">
                  <c:v>8.9889999999999998E-7</c:v>
                </c:pt>
                <c:pt idx="62">
                  <c:v>8.9680000000000004E-7</c:v>
                </c:pt>
                <c:pt idx="63">
                  <c:v>8.9550000000000004E-7</c:v>
                </c:pt>
                <c:pt idx="64">
                  <c:v>8.9479999999999999E-7</c:v>
                </c:pt>
                <c:pt idx="65">
                  <c:v>8.9360000000000001E-7</c:v>
                </c:pt>
                <c:pt idx="66">
                  <c:v>8.9240000000000002E-7</c:v>
                </c:pt>
                <c:pt idx="67">
                  <c:v>8.907E-7</c:v>
                </c:pt>
                <c:pt idx="68">
                  <c:v>8.8800000000000001E-7</c:v>
                </c:pt>
                <c:pt idx="69">
                  <c:v>8.8479999999999998E-7</c:v>
                </c:pt>
                <c:pt idx="70">
                  <c:v>8.8319999999999997E-7</c:v>
                </c:pt>
                <c:pt idx="71">
                  <c:v>8.7599999999999996E-7</c:v>
                </c:pt>
                <c:pt idx="72">
                  <c:v>8.7130000000000003E-7</c:v>
                </c:pt>
                <c:pt idx="73">
                  <c:v>8.6799999999999999E-7</c:v>
                </c:pt>
                <c:pt idx="74">
                  <c:v>8.6519999999999999E-7</c:v>
                </c:pt>
                <c:pt idx="75">
                  <c:v>8.6079999999999998E-7</c:v>
                </c:pt>
                <c:pt idx="76">
                  <c:v>8.5750000000000005E-7</c:v>
                </c:pt>
                <c:pt idx="77">
                  <c:v>8.5320000000000004E-7</c:v>
                </c:pt>
                <c:pt idx="78">
                  <c:v>8.4919999999999995E-7</c:v>
                </c:pt>
                <c:pt idx="79">
                  <c:v>8.4519999999999997E-7</c:v>
                </c:pt>
                <c:pt idx="80">
                  <c:v>8.4010000000000001E-7</c:v>
                </c:pt>
                <c:pt idx="81">
                  <c:v>8.3229999999999996E-7</c:v>
                </c:pt>
                <c:pt idx="82">
                  <c:v>8.2750000000000002E-7</c:v>
                </c:pt>
                <c:pt idx="83">
                  <c:v>8.2220000000000004E-7</c:v>
                </c:pt>
                <c:pt idx="84">
                  <c:v>8.1579999999999999E-7</c:v>
                </c:pt>
                <c:pt idx="85">
                  <c:v>8.089E-7</c:v>
                </c:pt>
                <c:pt idx="86">
                  <c:v>8.0129999999999996E-7</c:v>
                </c:pt>
                <c:pt idx="87">
                  <c:v>7.9449999999999997E-7</c:v>
                </c:pt>
                <c:pt idx="88">
                  <c:v>7.8690000000000004E-7</c:v>
                </c:pt>
                <c:pt idx="89">
                  <c:v>7.7950000000000001E-7</c:v>
                </c:pt>
                <c:pt idx="90">
                  <c:v>7.7349999999999998E-7</c:v>
                </c:pt>
                <c:pt idx="91">
                  <c:v>7.6690000000000002E-7</c:v>
                </c:pt>
                <c:pt idx="92">
                  <c:v>7.6030000000000005E-7</c:v>
                </c:pt>
                <c:pt idx="93">
                  <c:v>7.5469999999999995E-7</c:v>
                </c:pt>
                <c:pt idx="94">
                  <c:v>7.4900000000000005E-7</c:v>
                </c:pt>
                <c:pt idx="95">
                  <c:v>7.4349999999999995E-7</c:v>
                </c:pt>
                <c:pt idx="96">
                  <c:v>7.3799999999999996E-7</c:v>
                </c:pt>
                <c:pt idx="97">
                  <c:v>7.3330000000000003E-7</c:v>
                </c:pt>
                <c:pt idx="98">
                  <c:v>7.2849999999999999E-7</c:v>
                </c:pt>
                <c:pt idx="99">
                  <c:v>7.2129999999999998E-7</c:v>
                </c:pt>
                <c:pt idx="100">
                  <c:v>7.1539999999999996E-7</c:v>
                </c:pt>
                <c:pt idx="101">
                  <c:v>7.1119999999999996E-7</c:v>
                </c:pt>
                <c:pt idx="102">
                  <c:v>7.0739999999999999E-7</c:v>
                </c:pt>
                <c:pt idx="103">
                  <c:v>7.032E-7</c:v>
                </c:pt>
                <c:pt idx="104">
                  <c:v>6.9950000000000004E-7</c:v>
                </c:pt>
                <c:pt idx="105">
                  <c:v>6.9589999999999998E-7</c:v>
                </c:pt>
                <c:pt idx="106">
                  <c:v>6.9260000000000005E-7</c:v>
                </c:pt>
                <c:pt idx="107">
                  <c:v>6.8899999999999999E-7</c:v>
                </c:pt>
                <c:pt idx="108">
                  <c:v>6.8469999999999998E-7</c:v>
                </c:pt>
                <c:pt idx="109">
                  <c:v>6.8139999999999995E-7</c:v>
                </c:pt>
                <c:pt idx="110">
                  <c:v>6.7759999999999998E-7</c:v>
                </c:pt>
                <c:pt idx="111">
                  <c:v>6.7349999999999999E-7</c:v>
                </c:pt>
                <c:pt idx="112">
                  <c:v>6.6919999999999998E-7</c:v>
                </c:pt>
                <c:pt idx="113">
                  <c:v>6.6680000000000002E-7</c:v>
                </c:pt>
                <c:pt idx="114">
                  <c:v>6.6280000000000003E-7</c:v>
                </c:pt>
                <c:pt idx="115">
                  <c:v>6.581E-7</c:v>
                </c:pt>
                <c:pt idx="116">
                  <c:v>6.5560000000000002E-7</c:v>
                </c:pt>
                <c:pt idx="117">
                  <c:v>6.539E-7</c:v>
                </c:pt>
                <c:pt idx="118">
                  <c:v>6.5039999999999995E-7</c:v>
                </c:pt>
                <c:pt idx="119">
                  <c:v>6.4819999999999999E-7</c:v>
                </c:pt>
                <c:pt idx="120">
                  <c:v>6.4600000000000004E-7</c:v>
                </c:pt>
                <c:pt idx="121">
                  <c:v>6.4349999999999996E-7</c:v>
                </c:pt>
                <c:pt idx="122">
                  <c:v>6.4190000000000005E-7</c:v>
                </c:pt>
                <c:pt idx="123">
                  <c:v>6.3669999999999998E-7</c:v>
                </c:pt>
                <c:pt idx="124">
                  <c:v>6.3539999999999999E-7</c:v>
                </c:pt>
                <c:pt idx="125">
                  <c:v>6.3359999999999996E-7</c:v>
                </c:pt>
                <c:pt idx="126">
                  <c:v>6.3219999999999996E-7</c:v>
                </c:pt>
                <c:pt idx="127">
                  <c:v>6.3079999999999996E-7</c:v>
                </c:pt>
                <c:pt idx="128">
                  <c:v>6.2949999999999997E-7</c:v>
                </c:pt>
                <c:pt idx="129">
                  <c:v>6.2829999999999998E-7</c:v>
                </c:pt>
                <c:pt idx="130">
                  <c:v>6.2509999999999995E-7</c:v>
                </c:pt>
                <c:pt idx="131">
                  <c:v>6.2379999999999996E-7</c:v>
                </c:pt>
                <c:pt idx="132">
                  <c:v>6.2239999999999996E-7</c:v>
                </c:pt>
                <c:pt idx="133">
                  <c:v>6.1999999999999999E-7</c:v>
                </c:pt>
                <c:pt idx="134">
                  <c:v>6.1900000000000002E-7</c:v>
                </c:pt>
                <c:pt idx="135">
                  <c:v>6.1640000000000004E-7</c:v>
                </c:pt>
                <c:pt idx="136">
                  <c:v>6.1549999999999997E-7</c:v>
                </c:pt>
                <c:pt idx="137">
                  <c:v>6.145E-7</c:v>
                </c:pt>
                <c:pt idx="138">
                  <c:v>6.1230000000000005E-7</c:v>
                </c:pt>
                <c:pt idx="139">
                  <c:v>6.1139999999999998E-7</c:v>
                </c:pt>
                <c:pt idx="140">
                  <c:v>6.0859999999999998E-7</c:v>
                </c:pt>
                <c:pt idx="141">
                  <c:v>6.0689999999999996E-7</c:v>
                </c:pt>
                <c:pt idx="142">
                  <c:v>6.0610000000000001E-7</c:v>
                </c:pt>
                <c:pt idx="143">
                  <c:v>6.0529999999999995E-7</c:v>
                </c:pt>
                <c:pt idx="144">
                  <c:v>6.0490000000000002E-7</c:v>
                </c:pt>
                <c:pt idx="145">
                  <c:v>6.0350000000000002E-7</c:v>
                </c:pt>
                <c:pt idx="146">
                  <c:v>6.0309999999999999E-7</c:v>
                </c:pt>
                <c:pt idx="147">
                  <c:v>6.0269999999999996E-7</c:v>
                </c:pt>
                <c:pt idx="148">
                  <c:v>6.0240000000000005E-7</c:v>
                </c:pt>
                <c:pt idx="149">
                  <c:v>6.0200000000000002E-7</c:v>
                </c:pt>
                <c:pt idx="150">
                  <c:v>6.0139999999999997E-7</c:v>
                </c:pt>
                <c:pt idx="151">
                  <c:v>6.0080000000000003E-7</c:v>
                </c:pt>
                <c:pt idx="152">
                  <c:v>6.0050000000000001E-7</c:v>
                </c:pt>
                <c:pt idx="153">
                  <c:v>5.975E-7</c:v>
                </c:pt>
                <c:pt idx="154">
                  <c:v>5.9739999999999999E-7</c:v>
                </c:pt>
                <c:pt idx="155">
                  <c:v>5.961E-7</c:v>
                </c:pt>
                <c:pt idx="156">
                  <c:v>5.9599999999999999E-7</c:v>
                </c:pt>
                <c:pt idx="157">
                  <c:v>5.9599999999999999E-7</c:v>
                </c:pt>
                <c:pt idx="158">
                  <c:v>5.9530000000000004E-7</c:v>
                </c:pt>
                <c:pt idx="159">
                  <c:v>5.9530000000000004E-7</c:v>
                </c:pt>
                <c:pt idx="160">
                  <c:v>5.9490000000000001E-7</c:v>
                </c:pt>
                <c:pt idx="161">
                  <c:v>5.9350000000000001E-7</c:v>
                </c:pt>
                <c:pt idx="162">
                  <c:v>5.9340000000000001E-7</c:v>
                </c:pt>
                <c:pt idx="163">
                  <c:v>5.9350000000000001E-7</c:v>
                </c:pt>
                <c:pt idx="164">
                  <c:v>5.9380000000000004E-7</c:v>
                </c:pt>
                <c:pt idx="165">
                  <c:v>5.9120000000000005E-7</c:v>
                </c:pt>
                <c:pt idx="166">
                  <c:v>5.8999999999999996E-7</c:v>
                </c:pt>
                <c:pt idx="167">
                  <c:v>5.9009999999999997E-7</c:v>
                </c:pt>
                <c:pt idx="168">
                  <c:v>5.9009999999999997E-7</c:v>
                </c:pt>
                <c:pt idx="169">
                  <c:v>5.9039999999999999E-7</c:v>
                </c:pt>
                <c:pt idx="170">
                  <c:v>5.9060000000000001E-7</c:v>
                </c:pt>
                <c:pt idx="171">
                  <c:v>5.9070000000000002E-7</c:v>
                </c:pt>
                <c:pt idx="172">
                  <c:v>5.8899999999999999E-7</c:v>
                </c:pt>
                <c:pt idx="173">
                  <c:v>5.8780000000000001E-7</c:v>
                </c:pt>
                <c:pt idx="174">
                  <c:v>5.8800000000000002E-7</c:v>
                </c:pt>
                <c:pt idx="175">
                  <c:v>5.8800000000000002E-7</c:v>
                </c:pt>
                <c:pt idx="176">
                  <c:v>5.8670000000000003E-7</c:v>
                </c:pt>
                <c:pt idx="177">
                  <c:v>5.8699999999999995E-7</c:v>
                </c:pt>
                <c:pt idx="178">
                  <c:v>5.8680000000000004E-7</c:v>
                </c:pt>
                <c:pt idx="179">
                  <c:v>5.8680000000000004E-7</c:v>
                </c:pt>
                <c:pt idx="180">
                  <c:v>5.863E-7</c:v>
                </c:pt>
                <c:pt idx="181">
                  <c:v>5.8640000000000001E-7</c:v>
                </c:pt>
                <c:pt idx="182">
                  <c:v>5.8569999999999996E-7</c:v>
                </c:pt>
                <c:pt idx="183">
                  <c:v>5.8579999999999996E-7</c:v>
                </c:pt>
                <c:pt idx="184">
                  <c:v>5.8459999999999998E-7</c:v>
                </c:pt>
                <c:pt idx="185">
                  <c:v>5.8500000000000001E-7</c:v>
                </c:pt>
                <c:pt idx="186">
                  <c:v>5.8520000000000003E-7</c:v>
                </c:pt>
                <c:pt idx="187">
                  <c:v>5.8419999999999995E-7</c:v>
                </c:pt>
                <c:pt idx="188">
                  <c:v>5.8439999999999997E-7</c:v>
                </c:pt>
                <c:pt idx="189">
                  <c:v>5.8449999999999997E-7</c:v>
                </c:pt>
                <c:pt idx="190">
                  <c:v>5.8319999999999998E-7</c:v>
                </c:pt>
                <c:pt idx="191">
                  <c:v>5.8289999999999996E-7</c:v>
                </c:pt>
                <c:pt idx="192">
                  <c:v>5.8309999999999997E-7</c:v>
                </c:pt>
                <c:pt idx="193">
                  <c:v>5.835E-7</c:v>
                </c:pt>
                <c:pt idx="194">
                  <c:v>5.8380000000000003E-7</c:v>
                </c:pt>
                <c:pt idx="195">
                  <c:v>5.8370000000000002E-7</c:v>
                </c:pt>
                <c:pt idx="196">
                  <c:v>5.8400000000000004E-7</c:v>
                </c:pt>
                <c:pt idx="197">
                  <c:v>5.8429999999999996E-7</c:v>
                </c:pt>
                <c:pt idx="198">
                  <c:v>5.8449999999999997E-7</c:v>
                </c:pt>
                <c:pt idx="199">
                  <c:v>5.849E-7</c:v>
                </c:pt>
                <c:pt idx="200">
                  <c:v>5.8510000000000002E-7</c:v>
                </c:pt>
                <c:pt idx="201">
                  <c:v>5.8530000000000003E-7</c:v>
                </c:pt>
                <c:pt idx="202">
                  <c:v>5.8579999999999996E-7</c:v>
                </c:pt>
                <c:pt idx="203">
                  <c:v>5.8599999999999998E-7</c:v>
                </c:pt>
                <c:pt idx="204">
                  <c:v>5.8599999999999998E-7</c:v>
                </c:pt>
                <c:pt idx="205">
                  <c:v>5.863E-7</c:v>
                </c:pt>
                <c:pt idx="206">
                  <c:v>5.8660000000000002E-7</c:v>
                </c:pt>
                <c:pt idx="207">
                  <c:v>5.8680000000000004E-7</c:v>
                </c:pt>
                <c:pt idx="208">
                  <c:v>5.8709999999999996E-7</c:v>
                </c:pt>
                <c:pt idx="209">
                  <c:v>5.8650000000000002E-7</c:v>
                </c:pt>
                <c:pt idx="210">
                  <c:v>5.8510000000000002E-7</c:v>
                </c:pt>
                <c:pt idx="211">
                  <c:v>5.8550000000000005E-7</c:v>
                </c:pt>
                <c:pt idx="212">
                  <c:v>5.8459999999999998E-7</c:v>
                </c:pt>
                <c:pt idx="213">
                  <c:v>5.8500000000000001E-7</c:v>
                </c:pt>
                <c:pt idx="214">
                  <c:v>5.8530000000000003E-7</c:v>
                </c:pt>
                <c:pt idx="215">
                  <c:v>5.8569999999999996E-7</c:v>
                </c:pt>
                <c:pt idx="216">
                  <c:v>5.8609999999999999E-7</c:v>
                </c:pt>
                <c:pt idx="217">
                  <c:v>5.8650000000000002E-7</c:v>
                </c:pt>
                <c:pt idx="218">
                  <c:v>5.8670000000000003E-7</c:v>
                </c:pt>
                <c:pt idx="219">
                  <c:v>5.8709999999999996E-7</c:v>
                </c:pt>
                <c:pt idx="220">
                  <c:v>5.8739999999999998E-7</c:v>
                </c:pt>
                <c:pt idx="221">
                  <c:v>5.8780000000000001E-7</c:v>
                </c:pt>
                <c:pt idx="222">
                  <c:v>5.8810000000000003E-7</c:v>
                </c:pt>
                <c:pt idx="223">
                  <c:v>5.877E-7</c:v>
                </c:pt>
                <c:pt idx="224">
                  <c:v>5.8810000000000003E-7</c:v>
                </c:pt>
                <c:pt idx="225">
                  <c:v>5.8859999999999996E-7</c:v>
                </c:pt>
                <c:pt idx="226">
                  <c:v>5.8889999999999999E-7</c:v>
                </c:pt>
                <c:pt idx="227">
                  <c:v>5.8930000000000002E-7</c:v>
                </c:pt>
                <c:pt idx="228">
                  <c:v>5.8960000000000004E-7</c:v>
                </c:pt>
                <c:pt idx="229">
                  <c:v>5.8930000000000002E-7</c:v>
                </c:pt>
                <c:pt idx="230">
                  <c:v>5.8960000000000004E-7</c:v>
                </c:pt>
                <c:pt idx="231">
                  <c:v>5.8989999999999996E-7</c:v>
                </c:pt>
                <c:pt idx="232">
                  <c:v>5.9019999999999998E-7</c:v>
                </c:pt>
                <c:pt idx="233">
                  <c:v>5.905E-7</c:v>
                </c:pt>
                <c:pt idx="234">
                  <c:v>5.9090000000000003E-7</c:v>
                </c:pt>
                <c:pt idx="235">
                  <c:v>5.9129999999999995E-7</c:v>
                </c:pt>
                <c:pt idx="236">
                  <c:v>5.9149999999999997E-7</c:v>
                </c:pt>
                <c:pt idx="237">
                  <c:v>5.919E-7</c:v>
                </c:pt>
                <c:pt idx="238">
                  <c:v>5.9220000000000002E-7</c:v>
                </c:pt>
                <c:pt idx="239">
                  <c:v>5.9269999999999995E-7</c:v>
                </c:pt>
                <c:pt idx="240">
                  <c:v>5.9309999999999998E-7</c:v>
                </c:pt>
                <c:pt idx="241">
                  <c:v>5.9289999999999997E-7</c:v>
                </c:pt>
                <c:pt idx="242">
                  <c:v>5.9340000000000001E-7</c:v>
                </c:pt>
                <c:pt idx="243">
                  <c:v>5.9370000000000003E-7</c:v>
                </c:pt>
                <c:pt idx="244">
                  <c:v>5.9419999999999996E-7</c:v>
                </c:pt>
                <c:pt idx="245">
                  <c:v>5.9429999999999997E-7</c:v>
                </c:pt>
                <c:pt idx="246">
                  <c:v>5.9419999999999996E-7</c:v>
                </c:pt>
                <c:pt idx="247">
                  <c:v>5.947E-7</c:v>
                </c:pt>
                <c:pt idx="248">
                  <c:v>5.9520000000000004E-7</c:v>
                </c:pt>
                <c:pt idx="249">
                  <c:v>5.9510000000000003E-7</c:v>
                </c:pt>
                <c:pt idx="250">
                  <c:v>5.9579999999999997E-7</c:v>
                </c:pt>
                <c:pt idx="251">
                  <c:v>5.9630000000000001E-7</c:v>
                </c:pt>
                <c:pt idx="252">
                  <c:v>5.9680000000000005E-7</c:v>
                </c:pt>
                <c:pt idx="253">
                  <c:v>5.9729999999999998E-7</c:v>
                </c:pt>
                <c:pt idx="254">
                  <c:v>5.9780000000000002E-7</c:v>
                </c:pt>
                <c:pt idx="255">
                  <c:v>5.9820000000000005E-7</c:v>
                </c:pt>
                <c:pt idx="256">
                  <c:v>5.989E-7</c:v>
                </c:pt>
                <c:pt idx="257">
                  <c:v>5.9930000000000003E-7</c:v>
                </c:pt>
                <c:pt idx="258">
                  <c:v>5.9960000000000005E-7</c:v>
                </c:pt>
                <c:pt idx="259">
                  <c:v>6.0009999999999998E-7</c:v>
                </c:pt>
                <c:pt idx="260">
                  <c:v>6.0060000000000002E-7</c:v>
                </c:pt>
                <c:pt idx="261">
                  <c:v>6.0019999999999999E-7</c:v>
                </c:pt>
                <c:pt idx="262">
                  <c:v>6.0070000000000003E-7</c:v>
                </c:pt>
                <c:pt idx="263">
                  <c:v>6.0129999999999996E-7</c:v>
                </c:pt>
                <c:pt idx="264">
                  <c:v>6.018E-7</c:v>
                </c:pt>
                <c:pt idx="265">
                  <c:v>6.0240000000000005E-7</c:v>
                </c:pt>
                <c:pt idx="266">
                  <c:v>6.0299999999999999E-7</c:v>
                </c:pt>
                <c:pt idx="267">
                  <c:v>6.0360000000000003E-7</c:v>
                </c:pt>
                <c:pt idx="268">
                  <c:v>6.0429999999999998E-7</c:v>
                </c:pt>
                <c:pt idx="269">
                  <c:v>6.0449999999999999E-7</c:v>
                </c:pt>
                <c:pt idx="270">
                  <c:v>6.0529999999999995E-7</c:v>
                </c:pt>
                <c:pt idx="271">
                  <c:v>6.06E-7</c:v>
                </c:pt>
                <c:pt idx="272">
                  <c:v>6.0660000000000005E-7</c:v>
                </c:pt>
                <c:pt idx="273">
                  <c:v>6.0729999999999999E-7</c:v>
                </c:pt>
                <c:pt idx="274">
                  <c:v>6.0810000000000005E-7</c:v>
                </c:pt>
                <c:pt idx="275">
                  <c:v>6.0869999999999999E-7</c:v>
                </c:pt>
                <c:pt idx="276">
                  <c:v>6.0679999999999995E-7</c:v>
                </c:pt>
                <c:pt idx="277">
                  <c:v>6.0760000000000001E-7</c:v>
                </c:pt>
                <c:pt idx="278">
                  <c:v>6.0829999999999996E-7</c:v>
                </c:pt>
                <c:pt idx="279">
                  <c:v>6.0910000000000002E-7</c:v>
                </c:pt>
                <c:pt idx="280">
                  <c:v>6.0989999999999998E-7</c:v>
                </c:pt>
                <c:pt idx="281">
                  <c:v>6.1060000000000003E-7</c:v>
                </c:pt>
                <c:pt idx="282">
                  <c:v>6.1139999999999998E-7</c:v>
                </c:pt>
                <c:pt idx="283">
                  <c:v>6.1210000000000003E-7</c:v>
                </c:pt>
                <c:pt idx="284">
                  <c:v>6.1289999999999999E-7</c:v>
                </c:pt>
                <c:pt idx="285">
                  <c:v>6.1360000000000004E-7</c:v>
                </c:pt>
                <c:pt idx="286">
                  <c:v>6.144E-7</c:v>
                </c:pt>
                <c:pt idx="287">
                  <c:v>6.1500000000000004E-7</c:v>
                </c:pt>
                <c:pt idx="288">
                  <c:v>6.1569999999999999E-7</c:v>
                </c:pt>
                <c:pt idx="289">
                  <c:v>6.1620000000000003E-7</c:v>
                </c:pt>
                <c:pt idx="290">
                  <c:v>6.1679999999999996E-7</c:v>
                </c:pt>
                <c:pt idx="291">
                  <c:v>6.1760000000000002E-7</c:v>
                </c:pt>
                <c:pt idx="292">
                  <c:v>6.1819999999999996E-7</c:v>
                </c:pt>
                <c:pt idx="293">
                  <c:v>6.187E-7</c:v>
                </c:pt>
                <c:pt idx="294">
                  <c:v>6.1890000000000002E-7</c:v>
                </c:pt>
                <c:pt idx="295">
                  <c:v>6.1939999999999995E-7</c:v>
                </c:pt>
                <c:pt idx="296">
                  <c:v>6.1999999999999999E-7</c:v>
                </c:pt>
                <c:pt idx="297">
                  <c:v>6.2050000000000003E-7</c:v>
                </c:pt>
                <c:pt idx="298">
                  <c:v>6.2050000000000003E-7</c:v>
                </c:pt>
                <c:pt idx="299">
                  <c:v>6.2099999999999996E-7</c:v>
                </c:pt>
                <c:pt idx="300">
                  <c:v>6.215E-7</c:v>
                </c:pt>
                <c:pt idx="301">
                  <c:v>6.2170000000000001E-7</c:v>
                </c:pt>
                <c:pt idx="302">
                  <c:v>6.2229999999999995E-7</c:v>
                </c:pt>
                <c:pt idx="303">
                  <c:v>6.2259999999999998E-7</c:v>
                </c:pt>
                <c:pt idx="304">
                  <c:v>6.2279999999999999E-7</c:v>
                </c:pt>
                <c:pt idx="305">
                  <c:v>6.2310000000000001E-7</c:v>
                </c:pt>
                <c:pt idx="306">
                  <c:v>6.2340000000000004E-7</c:v>
                </c:pt>
                <c:pt idx="307">
                  <c:v>6.2330000000000003E-7</c:v>
                </c:pt>
                <c:pt idx="308">
                  <c:v>6.2350000000000004E-7</c:v>
                </c:pt>
                <c:pt idx="309">
                  <c:v>6.2369999999999995E-7</c:v>
                </c:pt>
                <c:pt idx="310">
                  <c:v>6.2369999999999995E-7</c:v>
                </c:pt>
                <c:pt idx="311">
                  <c:v>6.2389999999999997E-7</c:v>
                </c:pt>
                <c:pt idx="312">
                  <c:v>6.2419999999999999E-7</c:v>
                </c:pt>
                <c:pt idx="313">
                  <c:v>6.2440000000000001E-7</c:v>
                </c:pt>
                <c:pt idx="314">
                  <c:v>6.2379999999999996E-7</c:v>
                </c:pt>
                <c:pt idx="315">
                  <c:v>6.2389999999999997E-7</c:v>
                </c:pt>
                <c:pt idx="316">
                  <c:v>6.2399999999999998E-7</c:v>
                </c:pt>
                <c:pt idx="317">
                  <c:v>6.2409999999999998E-7</c:v>
                </c:pt>
                <c:pt idx="318">
                  <c:v>6.2409999999999998E-7</c:v>
                </c:pt>
                <c:pt idx="319">
                  <c:v>6.2409999999999998E-7</c:v>
                </c:pt>
                <c:pt idx="320">
                  <c:v>6.2160000000000001E-7</c:v>
                </c:pt>
                <c:pt idx="321">
                  <c:v>6.215E-7</c:v>
                </c:pt>
                <c:pt idx="322">
                  <c:v>6.2139999999999999E-7</c:v>
                </c:pt>
                <c:pt idx="323">
                  <c:v>6.2129999999999998E-7</c:v>
                </c:pt>
                <c:pt idx="324">
                  <c:v>6.2109999999999997E-7</c:v>
                </c:pt>
                <c:pt idx="325">
                  <c:v>6.2089999999999995E-7</c:v>
                </c:pt>
                <c:pt idx="326">
                  <c:v>6.1859999999999999E-7</c:v>
                </c:pt>
                <c:pt idx="327">
                  <c:v>6.1839999999999998E-7</c:v>
                </c:pt>
                <c:pt idx="328">
                  <c:v>6.1819999999999996E-7</c:v>
                </c:pt>
                <c:pt idx="329">
                  <c:v>6.1799999999999995E-7</c:v>
                </c:pt>
                <c:pt idx="330">
                  <c:v>6.1770000000000003E-7</c:v>
                </c:pt>
                <c:pt idx="331">
                  <c:v>6.1740000000000001E-7</c:v>
                </c:pt>
                <c:pt idx="332">
                  <c:v>6.1719999999999999E-7</c:v>
                </c:pt>
                <c:pt idx="333">
                  <c:v>6.1689999999999997E-7</c:v>
                </c:pt>
                <c:pt idx="334">
                  <c:v>6.1659999999999995E-7</c:v>
                </c:pt>
                <c:pt idx="335">
                  <c:v>6.1630000000000003E-7</c:v>
                </c:pt>
                <c:pt idx="336">
                  <c:v>6.1600000000000001E-7</c:v>
                </c:pt>
                <c:pt idx="337">
                  <c:v>6.1569999999999999E-7</c:v>
                </c:pt>
                <c:pt idx="338">
                  <c:v>6.1549999999999997E-7</c:v>
                </c:pt>
                <c:pt idx="339">
                  <c:v>6.1519999999999995E-7</c:v>
                </c:pt>
                <c:pt idx="340">
                  <c:v>6.1249999999999996E-7</c:v>
                </c:pt>
                <c:pt idx="341">
                  <c:v>6.1190000000000002E-7</c:v>
                </c:pt>
                <c:pt idx="342">
                  <c:v>6.117E-7</c:v>
                </c:pt>
                <c:pt idx="343">
                  <c:v>6.116E-7</c:v>
                </c:pt>
                <c:pt idx="344">
                  <c:v>6.1119999999999997E-7</c:v>
                </c:pt>
                <c:pt idx="345">
                  <c:v>6.1109999999999996E-7</c:v>
                </c:pt>
                <c:pt idx="346">
                  <c:v>6.1070000000000004E-7</c:v>
                </c:pt>
                <c:pt idx="347">
                  <c:v>6.1070000000000004E-7</c:v>
                </c:pt>
                <c:pt idx="348">
                  <c:v>6.1040000000000001E-7</c:v>
                </c:pt>
                <c:pt idx="349">
                  <c:v>6.1050000000000002E-7</c:v>
                </c:pt>
                <c:pt idx="350">
                  <c:v>6.1040000000000001E-7</c:v>
                </c:pt>
                <c:pt idx="351">
                  <c:v>6.1060000000000003E-7</c:v>
                </c:pt>
                <c:pt idx="352">
                  <c:v>6.1060000000000003E-7</c:v>
                </c:pt>
                <c:pt idx="353">
                  <c:v>6.1060000000000003E-7</c:v>
                </c:pt>
                <c:pt idx="354">
                  <c:v>6.1060000000000003E-7</c:v>
                </c:pt>
                <c:pt idx="355">
                  <c:v>6.1070000000000004E-7</c:v>
                </c:pt>
                <c:pt idx="356">
                  <c:v>6.1099999999999995E-7</c:v>
                </c:pt>
                <c:pt idx="357">
                  <c:v>6.1109999999999996E-7</c:v>
                </c:pt>
                <c:pt idx="358">
                  <c:v>6.1119999999999997E-7</c:v>
                </c:pt>
                <c:pt idx="359">
                  <c:v>6.1149999999999999E-7</c:v>
                </c:pt>
                <c:pt idx="360">
                  <c:v>6.1109999999999996E-7</c:v>
                </c:pt>
                <c:pt idx="361">
                  <c:v>6.1119999999999997E-7</c:v>
                </c:pt>
                <c:pt idx="362">
                  <c:v>6.1129999999999997E-7</c:v>
                </c:pt>
                <c:pt idx="363">
                  <c:v>6.1139999999999998E-7</c:v>
                </c:pt>
                <c:pt idx="364">
                  <c:v>6.1080000000000004E-7</c:v>
                </c:pt>
                <c:pt idx="365">
                  <c:v>6.1080000000000004E-7</c:v>
                </c:pt>
                <c:pt idx="366">
                  <c:v>6.1080000000000004E-7</c:v>
                </c:pt>
                <c:pt idx="367">
                  <c:v>6.102E-7</c:v>
                </c:pt>
                <c:pt idx="368">
                  <c:v>6.102E-7</c:v>
                </c:pt>
                <c:pt idx="369">
                  <c:v>6.102E-7</c:v>
                </c:pt>
                <c:pt idx="370">
                  <c:v>6.102E-7</c:v>
                </c:pt>
                <c:pt idx="371">
                  <c:v>6.1030000000000001E-7</c:v>
                </c:pt>
                <c:pt idx="372">
                  <c:v>6.1030000000000001E-7</c:v>
                </c:pt>
                <c:pt idx="373">
                  <c:v>6.1040000000000001E-7</c:v>
                </c:pt>
                <c:pt idx="374">
                  <c:v>6.1060000000000003E-7</c:v>
                </c:pt>
                <c:pt idx="375">
                  <c:v>6.1080000000000004E-7</c:v>
                </c:pt>
                <c:pt idx="376">
                  <c:v>6.1080000000000004E-7</c:v>
                </c:pt>
                <c:pt idx="377">
                  <c:v>6.1090000000000005E-7</c:v>
                </c:pt>
                <c:pt idx="378">
                  <c:v>6.1090000000000005E-7</c:v>
                </c:pt>
                <c:pt idx="379">
                  <c:v>6.1099999999999995E-7</c:v>
                </c:pt>
                <c:pt idx="380">
                  <c:v>6.1109999999999996E-7</c:v>
                </c:pt>
                <c:pt idx="381">
                  <c:v>6.1119999999999997E-7</c:v>
                </c:pt>
                <c:pt idx="382">
                  <c:v>6.1139999999999998E-7</c:v>
                </c:pt>
                <c:pt idx="383">
                  <c:v>6.1149999999999999E-7</c:v>
                </c:pt>
                <c:pt idx="384">
                  <c:v>6.117E-7</c:v>
                </c:pt>
                <c:pt idx="385">
                  <c:v>6.1200000000000003E-7</c:v>
                </c:pt>
                <c:pt idx="386">
                  <c:v>6.1230000000000005E-7</c:v>
                </c:pt>
                <c:pt idx="387">
                  <c:v>6.1269999999999997E-7</c:v>
                </c:pt>
                <c:pt idx="388">
                  <c:v>6.1330000000000002E-7</c:v>
                </c:pt>
                <c:pt idx="389">
                  <c:v>6.1360000000000004E-7</c:v>
                </c:pt>
                <c:pt idx="390">
                  <c:v>6.1389999999999996E-7</c:v>
                </c:pt>
                <c:pt idx="391">
                  <c:v>6.1429999999999999E-7</c:v>
                </c:pt>
                <c:pt idx="392">
                  <c:v>6.1460000000000001E-7</c:v>
                </c:pt>
                <c:pt idx="393">
                  <c:v>6.1500000000000004E-7</c:v>
                </c:pt>
                <c:pt idx="394">
                  <c:v>6.1519999999999995E-7</c:v>
                </c:pt>
                <c:pt idx="395">
                  <c:v>6.1559999999999998E-7</c:v>
                </c:pt>
                <c:pt idx="396">
                  <c:v>6.1519999999999995E-7</c:v>
                </c:pt>
                <c:pt idx="397">
                  <c:v>6.131E-7</c:v>
                </c:pt>
                <c:pt idx="398">
                  <c:v>6.1340000000000003E-7</c:v>
                </c:pt>
                <c:pt idx="399">
                  <c:v>6.1370000000000005E-7</c:v>
                </c:pt>
                <c:pt idx="400">
                  <c:v>6.1399999999999997E-7</c:v>
                </c:pt>
                <c:pt idx="401">
                  <c:v>6.1320000000000001E-7</c:v>
                </c:pt>
                <c:pt idx="402">
                  <c:v>6.1350000000000003E-7</c:v>
                </c:pt>
                <c:pt idx="403">
                  <c:v>6.1379999999999995E-7</c:v>
                </c:pt>
                <c:pt idx="404">
                  <c:v>6.1399999999999997E-7</c:v>
                </c:pt>
                <c:pt idx="405">
                  <c:v>6.1360000000000004E-7</c:v>
                </c:pt>
                <c:pt idx="406">
                  <c:v>6.1389999999999996E-7</c:v>
                </c:pt>
                <c:pt idx="407">
                  <c:v>6.1409999999999997E-7</c:v>
                </c:pt>
                <c:pt idx="408">
                  <c:v>6.1419999999999998E-7</c:v>
                </c:pt>
                <c:pt idx="409">
                  <c:v>6.144E-7</c:v>
                </c:pt>
                <c:pt idx="410">
                  <c:v>6.145E-7</c:v>
                </c:pt>
                <c:pt idx="411">
                  <c:v>6.1470000000000002E-7</c:v>
                </c:pt>
                <c:pt idx="412">
                  <c:v>6.1490000000000003E-7</c:v>
                </c:pt>
                <c:pt idx="413">
                  <c:v>6.1519999999999995E-7</c:v>
                </c:pt>
                <c:pt idx="414">
                  <c:v>6.1549999999999997E-7</c:v>
                </c:pt>
                <c:pt idx="415">
                  <c:v>6.159E-7</c:v>
                </c:pt>
                <c:pt idx="416">
                  <c:v>6.1630000000000003E-7</c:v>
                </c:pt>
                <c:pt idx="417">
                  <c:v>6.1669999999999996E-7</c:v>
                </c:pt>
                <c:pt idx="418">
                  <c:v>6.1719999999999999E-7</c:v>
                </c:pt>
                <c:pt idx="419">
                  <c:v>6.1770000000000003E-7</c:v>
                </c:pt>
                <c:pt idx="420">
                  <c:v>6.1790000000000005E-7</c:v>
                </c:pt>
                <c:pt idx="421">
                  <c:v>6.1839999999999998E-7</c:v>
                </c:pt>
                <c:pt idx="422">
                  <c:v>6.1890000000000002E-7</c:v>
                </c:pt>
                <c:pt idx="423">
                  <c:v>6.1949999999999996E-7</c:v>
                </c:pt>
                <c:pt idx="424">
                  <c:v>6.1949999999999996E-7</c:v>
                </c:pt>
                <c:pt idx="425">
                  <c:v>6.1849999999999999E-7</c:v>
                </c:pt>
                <c:pt idx="426">
                  <c:v>6.1760000000000002E-7</c:v>
                </c:pt>
                <c:pt idx="427">
                  <c:v>6.1809999999999996E-7</c:v>
                </c:pt>
                <c:pt idx="428">
                  <c:v>6.187E-7</c:v>
                </c:pt>
                <c:pt idx="429">
                  <c:v>6.1920000000000004E-7</c:v>
                </c:pt>
                <c:pt idx="430">
                  <c:v>6.1939999999999995E-7</c:v>
                </c:pt>
                <c:pt idx="431">
                  <c:v>6.1999999999999999E-7</c:v>
                </c:pt>
                <c:pt idx="432">
                  <c:v>6.2060000000000004E-7</c:v>
                </c:pt>
                <c:pt idx="433">
                  <c:v>6.2119999999999998E-7</c:v>
                </c:pt>
                <c:pt idx="434">
                  <c:v>6.2170000000000001E-7</c:v>
                </c:pt>
                <c:pt idx="435">
                  <c:v>6.2229999999999995E-7</c:v>
                </c:pt>
                <c:pt idx="436">
                  <c:v>6.2320000000000002E-7</c:v>
                </c:pt>
                <c:pt idx="437">
                  <c:v>6.2399999999999998E-7</c:v>
                </c:pt>
                <c:pt idx="438">
                  <c:v>6.2480000000000004E-7</c:v>
                </c:pt>
                <c:pt idx="439">
                  <c:v>6.2559999999999999E-7</c:v>
                </c:pt>
                <c:pt idx="440">
                  <c:v>6.2640000000000005E-7</c:v>
                </c:pt>
                <c:pt idx="441">
                  <c:v>6.2730000000000001E-7</c:v>
                </c:pt>
                <c:pt idx="442">
                  <c:v>6.2819999999999997E-7</c:v>
                </c:pt>
                <c:pt idx="443">
                  <c:v>6.2910000000000004E-7</c:v>
                </c:pt>
                <c:pt idx="444">
                  <c:v>6.3020000000000002E-7</c:v>
                </c:pt>
                <c:pt idx="445">
                  <c:v>6.313E-7</c:v>
                </c:pt>
                <c:pt idx="446">
                  <c:v>6.3249999999999998E-7</c:v>
                </c:pt>
                <c:pt idx="447">
                  <c:v>6.3379999999999997E-7</c:v>
                </c:pt>
                <c:pt idx="448">
                  <c:v>6.3519999999999997E-7</c:v>
                </c:pt>
                <c:pt idx="449">
                  <c:v>6.3659999999999997E-7</c:v>
                </c:pt>
                <c:pt idx="450">
                  <c:v>6.3809999999999998E-7</c:v>
                </c:pt>
                <c:pt idx="451">
                  <c:v>6.3969999999999999E-7</c:v>
                </c:pt>
                <c:pt idx="452">
                  <c:v>6.4140000000000001E-7</c:v>
                </c:pt>
                <c:pt idx="453">
                  <c:v>6.4310000000000003E-7</c:v>
                </c:pt>
                <c:pt idx="454">
                  <c:v>6.4489999999999996E-7</c:v>
                </c:pt>
                <c:pt idx="455">
                  <c:v>6.4659999999999998E-7</c:v>
                </c:pt>
                <c:pt idx="456">
                  <c:v>6.4840000000000001E-7</c:v>
                </c:pt>
                <c:pt idx="457">
                  <c:v>6.5020000000000004E-7</c:v>
                </c:pt>
                <c:pt idx="458">
                  <c:v>6.5199999999999996E-7</c:v>
                </c:pt>
                <c:pt idx="459">
                  <c:v>6.5379999999999999E-7</c:v>
                </c:pt>
                <c:pt idx="460">
                  <c:v>6.5570000000000003E-7</c:v>
                </c:pt>
                <c:pt idx="461">
                  <c:v>6.5749999999999995E-7</c:v>
                </c:pt>
                <c:pt idx="462">
                  <c:v>6.5909999999999997E-7</c:v>
                </c:pt>
                <c:pt idx="463">
                  <c:v>6.6059999999999997E-7</c:v>
                </c:pt>
                <c:pt idx="464">
                  <c:v>6.6219999999999999E-7</c:v>
                </c:pt>
                <c:pt idx="465">
                  <c:v>6.6369999999999999E-7</c:v>
                </c:pt>
                <c:pt idx="466">
                  <c:v>6.652E-7</c:v>
                </c:pt>
                <c:pt idx="467">
                  <c:v>6.666E-7</c:v>
                </c:pt>
                <c:pt idx="468">
                  <c:v>6.6789999999999999E-7</c:v>
                </c:pt>
                <c:pt idx="469">
                  <c:v>6.6919999999999998E-7</c:v>
                </c:pt>
                <c:pt idx="470">
                  <c:v>6.7039999999999997E-7</c:v>
                </c:pt>
                <c:pt idx="471">
                  <c:v>6.7159999999999995E-7</c:v>
                </c:pt>
                <c:pt idx="472">
                  <c:v>6.7270000000000003E-7</c:v>
                </c:pt>
                <c:pt idx="473">
                  <c:v>6.7380000000000001E-7</c:v>
                </c:pt>
                <c:pt idx="474">
                  <c:v>6.7479999999999998E-7</c:v>
                </c:pt>
                <c:pt idx="475">
                  <c:v>6.7570000000000005E-7</c:v>
                </c:pt>
                <c:pt idx="476">
                  <c:v>6.7660000000000001E-7</c:v>
                </c:pt>
                <c:pt idx="477">
                  <c:v>6.7710000000000005E-7</c:v>
                </c:pt>
                <c:pt idx="478">
                  <c:v>6.7810000000000002E-7</c:v>
                </c:pt>
                <c:pt idx="479">
                  <c:v>6.7889999999999997E-7</c:v>
                </c:pt>
                <c:pt idx="480">
                  <c:v>6.7970000000000003E-7</c:v>
                </c:pt>
                <c:pt idx="481">
                  <c:v>6.8039999999999998E-7</c:v>
                </c:pt>
                <c:pt idx="482">
                  <c:v>6.8110000000000003E-7</c:v>
                </c:pt>
                <c:pt idx="483">
                  <c:v>6.8179999999999998E-7</c:v>
                </c:pt>
                <c:pt idx="484">
                  <c:v>6.8240000000000002E-7</c:v>
                </c:pt>
                <c:pt idx="485">
                  <c:v>6.8299999999999996E-7</c:v>
                </c:pt>
                <c:pt idx="486">
                  <c:v>6.821E-7</c:v>
                </c:pt>
                <c:pt idx="487">
                  <c:v>6.8260000000000004E-7</c:v>
                </c:pt>
                <c:pt idx="488">
                  <c:v>6.8309999999999997E-7</c:v>
                </c:pt>
                <c:pt idx="489">
                  <c:v>6.8360000000000001E-7</c:v>
                </c:pt>
                <c:pt idx="490">
                  <c:v>6.8410000000000004E-7</c:v>
                </c:pt>
                <c:pt idx="491">
                  <c:v>6.8449999999999997E-7</c:v>
                </c:pt>
                <c:pt idx="492">
                  <c:v>6.8479999999999999E-7</c:v>
                </c:pt>
                <c:pt idx="493">
                  <c:v>6.8520000000000002E-7</c:v>
                </c:pt>
                <c:pt idx="494">
                  <c:v>6.8550000000000004E-7</c:v>
                </c:pt>
                <c:pt idx="495">
                  <c:v>6.8579999999999996E-7</c:v>
                </c:pt>
                <c:pt idx="496">
                  <c:v>6.8510000000000001E-7</c:v>
                </c:pt>
                <c:pt idx="497">
                  <c:v>6.8550000000000004E-7</c:v>
                </c:pt>
                <c:pt idx="498">
                  <c:v>6.8569999999999995E-7</c:v>
                </c:pt>
                <c:pt idx="499">
                  <c:v>6.8599999999999998E-7</c:v>
                </c:pt>
                <c:pt idx="500">
                  <c:v>6.8650000000000001E-7</c:v>
                </c:pt>
                <c:pt idx="501">
                  <c:v>6.849E-7</c:v>
                </c:pt>
                <c:pt idx="502">
                  <c:v>6.8550000000000004E-7</c:v>
                </c:pt>
                <c:pt idx="503">
                  <c:v>6.8619999999999999E-7</c:v>
                </c:pt>
                <c:pt idx="504">
                  <c:v>6.8680000000000004E-7</c:v>
                </c:pt>
                <c:pt idx="505">
                  <c:v>6.8739999999999997E-7</c:v>
                </c:pt>
                <c:pt idx="506">
                  <c:v>6.8800000000000002E-7</c:v>
                </c:pt>
                <c:pt idx="507">
                  <c:v>6.8859999999999996E-7</c:v>
                </c:pt>
                <c:pt idx="508">
                  <c:v>6.891E-7</c:v>
                </c:pt>
                <c:pt idx="509">
                  <c:v>6.8960000000000003E-7</c:v>
                </c:pt>
                <c:pt idx="510">
                  <c:v>6.9009999999999997E-7</c:v>
                </c:pt>
                <c:pt idx="511">
                  <c:v>6.906E-7</c:v>
                </c:pt>
                <c:pt idx="512">
                  <c:v>6.9070000000000001E-7</c:v>
                </c:pt>
                <c:pt idx="513">
                  <c:v>6.8980000000000005E-7</c:v>
                </c:pt>
                <c:pt idx="514">
                  <c:v>6.9009999999999997E-7</c:v>
                </c:pt>
                <c:pt idx="515">
                  <c:v>6.9039999999999999E-7</c:v>
                </c:pt>
                <c:pt idx="516">
                  <c:v>6.905E-7</c:v>
                </c:pt>
                <c:pt idx="517">
                  <c:v>6.906E-7</c:v>
                </c:pt>
                <c:pt idx="518">
                  <c:v>6.9070000000000001E-7</c:v>
                </c:pt>
                <c:pt idx="519">
                  <c:v>6.906E-7</c:v>
                </c:pt>
                <c:pt idx="520">
                  <c:v>6.906E-7</c:v>
                </c:pt>
                <c:pt idx="521">
                  <c:v>6.9039999999999999E-7</c:v>
                </c:pt>
                <c:pt idx="522">
                  <c:v>6.9009999999999997E-7</c:v>
                </c:pt>
                <c:pt idx="523">
                  <c:v>6.8970000000000004E-7</c:v>
                </c:pt>
                <c:pt idx="524">
                  <c:v>6.8899999999999999E-7</c:v>
                </c:pt>
                <c:pt idx="525">
                  <c:v>6.8840000000000005E-7</c:v>
                </c:pt>
                <c:pt idx="526">
                  <c:v>6.877E-7</c:v>
                </c:pt>
                <c:pt idx="527">
                  <c:v>6.8690000000000004E-7</c:v>
                </c:pt>
                <c:pt idx="528">
                  <c:v>6.8599999999999998E-7</c:v>
                </c:pt>
                <c:pt idx="529">
                  <c:v>6.8500000000000001E-7</c:v>
                </c:pt>
                <c:pt idx="530">
                  <c:v>6.8400000000000004E-7</c:v>
                </c:pt>
                <c:pt idx="531">
                  <c:v>6.8289999999999995E-7</c:v>
                </c:pt>
                <c:pt idx="532">
                  <c:v>6.8179999999999998E-7</c:v>
                </c:pt>
                <c:pt idx="533">
                  <c:v>6.807E-7</c:v>
                </c:pt>
                <c:pt idx="534">
                  <c:v>6.7950000000000002E-7</c:v>
                </c:pt>
                <c:pt idx="535">
                  <c:v>6.7840000000000004E-7</c:v>
                </c:pt>
                <c:pt idx="536">
                  <c:v>6.7739999999999996E-7</c:v>
                </c:pt>
                <c:pt idx="537">
                  <c:v>6.765E-7</c:v>
                </c:pt>
                <c:pt idx="538">
                  <c:v>6.7570000000000005E-7</c:v>
                </c:pt>
                <c:pt idx="539">
                  <c:v>6.75E-7</c:v>
                </c:pt>
                <c:pt idx="540">
                  <c:v>6.7449999999999996E-7</c:v>
                </c:pt>
                <c:pt idx="541">
                  <c:v>6.7410000000000003E-7</c:v>
                </c:pt>
                <c:pt idx="542">
                  <c:v>6.7380000000000001E-7</c:v>
                </c:pt>
                <c:pt idx="543">
                  <c:v>6.7319999999999997E-7</c:v>
                </c:pt>
                <c:pt idx="544">
                  <c:v>6.7309999999999996E-7</c:v>
                </c:pt>
                <c:pt idx="545">
                  <c:v>6.7299999999999995E-7</c:v>
                </c:pt>
                <c:pt idx="546">
                  <c:v>6.7299999999999995E-7</c:v>
                </c:pt>
                <c:pt idx="547">
                  <c:v>6.7339999999999998E-7</c:v>
                </c:pt>
                <c:pt idx="548">
                  <c:v>6.7349999999999999E-7</c:v>
                </c:pt>
                <c:pt idx="549">
                  <c:v>6.736E-7</c:v>
                </c:pt>
                <c:pt idx="550">
                  <c:v>6.7380000000000001E-7</c:v>
                </c:pt>
                <c:pt idx="551">
                  <c:v>6.7400000000000003E-7</c:v>
                </c:pt>
                <c:pt idx="552">
                  <c:v>6.7410000000000003E-7</c:v>
                </c:pt>
                <c:pt idx="553">
                  <c:v>6.7430000000000005E-7</c:v>
                </c:pt>
                <c:pt idx="554">
                  <c:v>6.7449999999999996E-7</c:v>
                </c:pt>
                <c:pt idx="555">
                  <c:v>6.7479999999999998E-7</c:v>
                </c:pt>
                <c:pt idx="556">
                  <c:v>6.75E-7</c:v>
                </c:pt>
                <c:pt idx="557">
                  <c:v>6.7530000000000002E-7</c:v>
                </c:pt>
                <c:pt idx="558">
                  <c:v>6.7550000000000003E-7</c:v>
                </c:pt>
                <c:pt idx="559">
                  <c:v>6.7579999999999995E-7</c:v>
                </c:pt>
                <c:pt idx="560">
                  <c:v>6.7599999999999997E-7</c:v>
                </c:pt>
                <c:pt idx="561">
                  <c:v>6.7619999999999998E-7</c:v>
                </c:pt>
                <c:pt idx="562">
                  <c:v>6.764E-7</c:v>
                </c:pt>
                <c:pt idx="563">
                  <c:v>6.7660000000000001E-7</c:v>
                </c:pt>
                <c:pt idx="564">
                  <c:v>6.7680000000000003E-7</c:v>
                </c:pt>
                <c:pt idx="565">
                  <c:v>6.7690000000000003E-7</c:v>
                </c:pt>
                <c:pt idx="566">
                  <c:v>6.7690000000000003E-7</c:v>
                </c:pt>
                <c:pt idx="567">
                  <c:v>6.7710000000000005E-7</c:v>
                </c:pt>
                <c:pt idx="568">
                  <c:v>6.7700000000000004E-7</c:v>
                </c:pt>
                <c:pt idx="569">
                  <c:v>6.7690000000000003E-7</c:v>
                </c:pt>
                <c:pt idx="570">
                  <c:v>6.7680000000000003E-7</c:v>
                </c:pt>
                <c:pt idx="571">
                  <c:v>6.7670000000000002E-7</c:v>
                </c:pt>
                <c:pt idx="572">
                  <c:v>6.7660000000000001E-7</c:v>
                </c:pt>
                <c:pt idx="573">
                  <c:v>6.765E-7</c:v>
                </c:pt>
                <c:pt idx="574">
                  <c:v>6.765E-7</c:v>
                </c:pt>
                <c:pt idx="575">
                  <c:v>6.7660000000000001E-7</c:v>
                </c:pt>
                <c:pt idx="576">
                  <c:v>6.7670000000000002E-7</c:v>
                </c:pt>
                <c:pt idx="577">
                  <c:v>6.7680000000000003E-7</c:v>
                </c:pt>
                <c:pt idx="578">
                  <c:v>6.7700000000000004E-7</c:v>
                </c:pt>
                <c:pt idx="579">
                  <c:v>6.7710000000000005E-7</c:v>
                </c:pt>
                <c:pt idx="580">
                  <c:v>6.7739999999999996E-7</c:v>
                </c:pt>
                <c:pt idx="581">
                  <c:v>6.7759999999999998E-7</c:v>
                </c:pt>
                <c:pt idx="582">
                  <c:v>6.7779999999999999E-7</c:v>
                </c:pt>
                <c:pt idx="583">
                  <c:v>6.7800000000000001E-7</c:v>
                </c:pt>
                <c:pt idx="584">
                  <c:v>6.7810000000000002E-7</c:v>
                </c:pt>
                <c:pt idx="585">
                  <c:v>6.7830000000000003E-7</c:v>
                </c:pt>
                <c:pt idx="586">
                  <c:v>6.7850000000000005E-7</c:v>
                </c:pt>
                <c:pt idx="587">
                  <c:v>6.7859999999999995E-7</c:v>
                </c:pt>
                <c:pt idx="588">
                  <c:v>6.7879999999999996E-7</c:v>
                </c:pt>
                <c:pt idx="589">
                  <c:v>6.7889999999999997E-7</c:v>
                </c:pt>
                <c:pt idx="590">
                  <c:v>6.7909999999999999E-7</c:v>
                </c:pt>
                <c:pt idx="591">
                  <c:v>6.7919999999999999E-7</c:v>
                </c:pt>
                <c:pt idx="592">
                  <c:v>6.793E-7</c:v>
                </c:pt>
                <c:pt idx="593">
                  <c:v>6.793E-7</c:v>
                </c:pt>
                <c:pt idx="594">
                  <c:v>6.7940000000000001E-7</c:v>
                </c:pt>
                <c:pt idx="595">
                  <c:v>6.7960000000000002E-7</c:v>
                </c:pt>
                <c:pt idx="596">
                  <c:v>6.7950000000000002E-7</c:v>
                </c:pt>
                <c:pt idx="597">
                  <c:v>6.7950000000000002E-7</c:v>
                </c:pt>
                <c:pt idx="598">
                  <c:v>6.7940000000000001E-7</c:v>
                </c:pt>
                <c:pt idx="599">
                  <c:v>6.793E-7</c:v>
                </c:pt>
                <c:pt idx="600">
                  <c:v>6.793E-7</c:v>
                </c:pt>
                <c:pt idx="601">
                  <c:v>6.7919999999999999E-7</c:v>
                </c:pt>
                <c:pt idx="602">
                  <c:v>6.7899999999999998E-7</c:v>
                </c:pt>
                <c:pt idx="603">
                  <c:v>6.7879999999999996E-7</c:v>
                </c:pt>
                <c:pt idx="604">
                  <c:v>6.7869999999999996E-7</c:v>
                </c:pt>
                <c:pt idx="605">
                  <c:v>6.7719999999999995E-7</c:v>
                </c:pt>
                <c:pt idx="606">
                  <c:v>6.7700000000000004E-7</c:v>
                </c:pt>
                <c:pt idx="607">
                  <c:v>6.7680000000000003E-7</c:v>
                </c:pt>
                <c:pt idx="608">
                  <c:v>6.7660000000000001E-7</c:v>
                </c:pt>
                <c:pt idx="609">
                  <c:v>6.764E-7</c:v>
                </c:pt>
                <c:pt idx="610">
                  <c:v>6.7619999999999998E-7</c:v>
                </c:pt>
                <c:pt idx="611">
                  <c:v>6.7599999999999997E-7</c:v>
                </c:pt>
                <c:pt idx="612">
                  <c:v>6.7579999999999995E-7</c:v>
                </c:pt>
                <c:pt idx="613">
                  <c:v>6.7560000000000004E-7</c:v>
                </c:pt>
                <c:pt idx="614">
                  <c:v>6.7550000000000003E-7</c:v>
                </c:pt>
                <c:pt idx="615">
                  <c:v>6.7550000000000003E-7</c:v>
                </c:pt>
                <c:pt idx="616">
                  <c:v>6.7540000000000003E-7</c:v>
                </c:pt>
                <c:pt idx="617">
                  <c:v>6.7530000000000002E-7</c:v>
                </c:pt>
                <c:pt idx="618">
                  <c:v>6.7489999999999999E-7</c:v>
                </c:pt>
                <c:pt idx="619">
                  <c:v>6.7489999999999999E-7</c:v>
                </c:pt>
                <c:pt idx="620">
                  <c:v>6.7430000000000005E-7</c:v>
                </c:pt>
                <c:pt idx="621">
                  <c:v>6.736E-7</c:v>
                </c:pt>
                <c:pt idx="622">
                  <c:v>6.737E-7</c:v>
                </c:pt>
                <c:pt idx="623">
                  <c:v>6.7380000000000001E-7</c:v>
                </c:pt>
                <c:pt idx="624">
                  <c:v>6.7400000000000003E-7</c:v>
                </c:pt>
                <c:pt idx="625">
                  <c:v>6.7420000000000004E-7</c:v>
                </c:pt>
                <c:pt idx="626">
                  <c:v>6.7439999999999995E-7</c:v>
                </c:pt>
                <c:pt idx="627">
                  <c:v>6.7459999999999997E-7</c:v>
                </c:pt>
                <c:pt idx="628">
                  <c:v>6.7479999999999998E-7</c:v>
                </c:pt>
                <c:pt idx="629">
                  <c:v>6.751E-7</c:v>
                </c:pt>
                <c:pt idx="630">
                  <c:v>6.7530000000000002E-7</c:v>
                </c:pt>
                <c:pt idx="631">
                  <c:v>6.7560000000000004E-7</c:v>
                </c:pt>
                <c:pt idx="632">
                  <c:v>6.7589999999999996E-7</c:v>
                </c:pt>
                <c:pt idx="633">
                  <c:v>6.7619999999999998E-7</c:v>
                </c:pt>
                <c:pt idx="634">
                  <c:v>6.765E-7</c:v>
                </c:pt>
                <c:pt idx="635">
                  <c:v>6.7690000000000003E-7</c:v>
                </c:pt>
                <c:pt idx="636">
                  <c:v>6.7729999999999996E-7</c:v>
                </c:pt>
                <c:pt idx="637">
                  <c:v>6.7769999999999999E-7</c:v>
                </c:pt>
                <c:pt idx="638">
                  <c:v>6.7820000000000002E-7</c:v>
                </c:pt>
                <c:pt idx="639">
                  <c:v>6.779E-7</c:v>
                </c:pt>
                <c:pt idx="640">
                  <c:v>6.7879999999999996E-7</c:v>
                </c:pt>
                <c:pt idx="641">
                  <c:v>6.793E-7</c:v>
                </c:pt>
                <c:pt idx="642">
                  <c:v>6.7990000000000005E-7</c:v>
                </c:pt>
                <c:pt idx="643">
                  <c:v>6.8049999999999999E-7</c:v>
                </c:pt>
                <c:pt idx="644">
                  <c:v>6.8100000000000002E-7</c:v>
                </c:pt>
                <c:pt idx="645">
                  <c:v>6.8159999999999996E-7</c:v>
                </c:pt>
                <c:pt idx="646">
                  <c:v>6.821E-7</c:v>
                </c:pt>
                <c:pt idx="647">
                  <c:v>6.8270000000000005E-7</c:v>
                </c:pt>
                <c:pt idx="648">
                  <c:v>6.8309999999999997E-7</c:v>
                </c:pt>
                <c:pt idx="649">
                  <c:v>6.8360000000000001E-7</c:v>
                </c:pt>
                <c:pt idx="650">
                  <c:v>6.8400000000000004E-7</c:v>
                </c:pt>
                <c:pt idx="651">
                  <c:v>6.8400000000000004E-7</c:v>
                </c:pt>
                <c:pt idx="652">
                  <c:v>6.8449999999999997E-7</c:v>
                </c:pt>
                <c:pt idx="653">
                  <c:v>6.849E-7</c:v>
                </c:pt>
                <c:pt idx="654">
                  <c:v>6.8530000000000003E-7</c:v>
                </c:pt>
                <c:pt idx="655">
                  <c:v>6.8579999999999996E-7</c:v>
                </c:pt>
                <c:pt idx="656">
                  <c:v>6.863E-7</c:v>
                </c:pt>
                <c:pt idx="657">
                  <c:v>6.8690000000000004E-7</c:v>
                </c:pt>
                <c:pt idx="658">
                  <c:v>6.8759999999999999E-7</c:v>
                </c:pt>
                <c:pt idx="659">
                  <c:v>6.8830000000000004E-7</c:v>
                </c:pt>
                <c:pt idx="660">
                  <c:v>6.891E-7</c:v>
                </c:pt>
                <c:pt idx="661">
                  <c:v>6.8989999999999995E-7</c:v>
                </c:pt>
                <c:pt idx="662">
                  <c:v>6.9080000000000002E-7</c:v>
                </c:pt>
                <c:pt idx="663">
                  <c:v>6.9169999999999998E-7</c:v>
                </c:pt>
                <c:pt idx="664">
                  <c:v>6.9260000000000005E-7</c:v>
                </c:pt>
                <c:pt idx="665">
                  <c:v>6.9360000000000002E-7</c:v>
                </c:pt>
                <c:pt idx="666">
                  <c:v>6.9459999999999999E-7</c:v>
                </c:pt>
                <c:pt idx="667">
                  <c:v>6.9559999999999996E-7</c:v>
                </c:pt>
                <c:pt idx="668">
                  <c:v>6.9670000000000004E-7</c:v>
                </c:pt>
                <c:pt idx="669">
                  <c:v>6.9770000000000001E-7</c:v>
                </c:pt>
                <c:pt idx="670">
                  <c:v>6.9879999999999998E-7</c:v>
                </c:pt>
                <c:pt idx="671">
                  <c:v>6.9979999999999995E-7</c:v>
                </c:pt>
                <c:pt idx="672">
                  <c:v>7.0090000000000004E-7</c:v>
                </c:pt>
                <c:pt idx="673">
                  <c:v>7.0200000000000001E-7</c:v>
                </c:pt>
                <c:pt idx="674">
                  <c:v>7.0299999999999998E-7</c:v>
                </c:pt>
                <c:pt idx="675">
                  <c:v>7.0399999999999995E-7</c:v>
                </c:pt>
                <c:pt idx="676">
                  <c:v>7.0510000000000003E-7</c:v>
                </c:pt>
                <c:pt idx="677">
                  <c:v>7.061E-7</c:v>
                </c:pt>
                <c:pt idx="678">
                  <c:v>7.0699999999999996E-7</c:v>
                </c:pt>
                <c:pt idx="679">
                  <c:v>7.0800000000000004E-7</c:v>
                </c:pt>
                <c:pt idx="680">
                  <c:v>7.089E-7</c:v>
                </c:pt>
                <c:pt idx="681">
                  <c:v>7.0969999999999996E-7</c:v>
                </c:pt>
                <c:pt idx="682">
                  <c:v>7.1060000000000002E-7</c:v>
                </c:pt>
                <c:pt idx="683">
                  <c:v>7.1129999999999997E-7</c:v>
                </c:pt>
                <c:pt idx="684">
                  <c:v>7.1200000000000002E-7</c:v>
                </c:pt>
                <c:pt idx="685">
                  <c:v>7.1289999999999998E-7</c:v>
                </c:pt>
                <c:pt idx="686">
                  <c:v>7.1350000000000003E-7</c:v>
                </c:pt>
                <c:pt idx="687">
                  <c:v>7.1399999999999996E-7</c:v>
                </c:pt>
                <c:pt idx="688">
                  <c:v>7.145E-7</c:v>
                </c:pt>
                <c:pt idx="689">
                  <c:v>7.1490000000000003E-7</c:v>
                </c:pt>
                <c:pt idx="690">
                  <c:v>7.1520000000000005E-7</c:v>
                </c:pt>
                <c:pt idx="691">
                  <c:v>7.1549999999999997E-7</c:v>
                </c:pt>
                <c:pt idx="692">
                  <c:v>7.1569999999999998E-7</c:v>
                </c:pt>
                <c:pt idx="693">
                  <c:v>7.1579999999999999E-7</c:v>
                </c:pt>
                <c:pt idx="694">
                  <c:v>7.1579999999999999E-7</c:v>
                </c:pt>
                <c:pt idx="695">
                  <c:v>7.1579999999999999E-7</c:v>
                </c:pt>
                <c:pt idx="696">
                  <c:v>7.1569999999999998E-7</c:v>
                </c:pt>
                <c:pt idx="697">
                  <c:v>7.1549999999999997E-7</c:v>
                </c:pt>
                <c:pt idx="698">
                  <c:v>7.1529999999999995E-7</c:v>
                </c:pt>
                <c:pt idx="699">
                  <c:v>7.1500000000000004E-7</c:v>
                </c:pt>
                <c:pt idx="700">
                  <c:v>7.1460000000000001E-7</c:v>
                </c:pt>
                <c:pt idx="701">
                  <c:v>7.1409999999999997E-7</c:v>
                </c:pt>
                <c:pt idx="702">
                  <c:v>7.1350000000000003E-7</c:v>
                </c:pt>
                <c:pt idx="703">
                  <c:v>7.1289999999999998E-7</c:v>
                </c:pt>
                <c:pt idx="704">
                  <c:v>7.1220000000000004E-7</c:v>
                </c:pt>
                <c:pt idx="705">
                  <c:v>7.1149999999999999E-7</c:v>
                </c:pt>
                <c:pt idx="706">
                  <c:v>7.1070000000000003E-7</c:v>
                </c:pt>
                <c:pt idx="707">
                  <c:v>7.0999999999999998E-7</c:v>
                </c:pt>
                <c:pt idx="708">
                  <c:v>7.0900000000000001E-7</c:v>
                </c:pt>
                <c:pt idx="709">
                  <c:v>7.0819999999999995E-7</c:v>
                </c:pt>
                <c:pt idx="710">
                  <c:v>7.0739999999999999E-7</c:v>
                </c:pt>
                <c:pt idx="711">
                  <c:v>7.0660000000000004E-7</c:v>
                </c:pt>
                <c:pt idx="712">
                  <c:v>7.0579999999999998E-7</c:v>
                </c:pt>
                <c:pt idx="713">
                  <c:v>7.0510000000000003E-7</c:v>
                </c:pt>
                <c:pt idx="714">
                  <c:v>7.0439999999999998E-7</c:v>
                </c:pt>
                <c:pt idx="715">
                  <c:v>7.0380000000000004E-7</c:v>
                </c:pt>
                <c:pt idx="716">
                  <c:v>7.032E-7</c:v>
                </c:pt>
                <c:pt idx="717">
                  <c:v>7.0299999999999998E-7</c:v>
                </c:pt>
                <c:pt idx="718">
                  <c:v>7.0250000000000005E-7</c:v>
                </c:pt>
                <c:pt idx="719">
                  <c:v>7.0149999999999998E-7</c:v>
                </c:pt>
                <c:pt idx="720">
                  <c:v>7.0119999999999995E-7</c:v>
                </c:pt>
                <c:pt idx="721">
                  <c:v>7.0100000000000004E-7</c:v>
                </c:pt>
                <c:pt idx="722">
                  <c:v>7.0080000000000003E-7</c:v>
                </c:pt>
                <c:pt idx="723">
                  <c:v>7.0070000000000002E-7</c:v>
                </c:pt>
                <c:pt idx="724">
                  <c:v>7.0060000000000001E-7</c:v>
                </c:pt>
                <c:pt idx="725">
                  <c:v>7.0050000000000001E-7</c:v>
                </c:pt>
                <c:pt idx="726">
                  <c:v>7.0050000000000001E-7</c:v>
                </c:pt>
                <c:pt idx="727">
                  <c:v>7.0060000000000001E-7</c:v>
                </c:pt>
                <c:pt idx="728">
                  <c:v>7.0060000000000001E-7</c:v>
                </c:pt>
                <c:pt idx="729">
                  <c:v>7.0050000000000001E-7</c:v>
                </c:pt>
                <c:pt idx="730">
                  <c:v>7.0070000000000002E-7</c:v>
                </c:pt>
                <c:pt idx="731">
                  <c:v>7.0080000000000003E-7</c:v>
                </c:pt>
                <c:pt idx="732">
                  <c:v>7.0100000000000004E-7</c:v>
                </c:pt>
                <c:pt idx="733">
                  <c:v>7.0119999999999995E-7</c:v>
                </c:pt>
                <c:pt idx="734">
                  <c:v>7.0149999999999998E-7</c:v>
                </c:pt>
                <c:pt idx="735">
                  <c:v>7.0169999999999999E-7</c:v>
                </c:pt>
                <c:pt idx="736">
                  <c:v>7.0200000000000001E-7</c:v>
                </c:pt>
                <c:pt idx="737">
                  <c:v>7.0230000000000004E-7</c:v>
                </c:pt>
                <c:pt idx="738">
                  <c:v>7.0259999999999995E-7</c:v>
                </c:pt>
                <c:pt idx="739">
                  <c:v>7.0299999999999998E-7</c:v>
                </c:pt>
                <c:pt idx="740">
                  <c:v>7.033E-7</c:v>
                </c:pt>
                <c:pt idx="741">
                  <c:v>7.0360000000000003E-7</c:v>
                </c:pt>
                <c:pt idx="742">
                  <c:v>7.0390000000000005E-7</c:v>
                </c:pt>
                <c:pt idx="743">
                  <c:v>7.0390000000000005E-7</c:v>
                </c:pt>
                <c:pt idx="744">
                  <c:v>7.0419999999999997E-7</c:v>
                </c:pt>
                <c:pt idx="745">
                  <c:v>7.0449999999999999E-7</c:v>
                </c:pt>
                <c:pt idx="746">
                  <c:v>7.0480000000000001E-7</c:v>
                </c:pt>
                <c:pt idx="747">
                  <c:v>7.0520000000000004E-7</c:v>
                </c:pt>
                <c:pt idx="748">
                  <c:v>7.0569999999999997E-7</c:v>
                </c:pt>
                <c:pt idx="749">
                  <c:v>7.0630000000000002E-7</c:v>
                </c:pt>
                <c:pt idx="750">
                  <c:v>7.0699999999999996E-7</c:v>
                </c:pt>
                <c:pt idx="751">
                  <c:v>7.0780000000000002E-7</c:v>
                </c:pt>
                <c:pt idx="752">
                  <c:v>7.0869999999999999E-7</c:v>
                </c:pt>
                <c:pt idx="753">
                  <c:v>7.0999999999999998E-7</c:v>
                </c:pt>
                <c:pt idx="754">
                  <c:v>7.1119999999999996E-7</c:v>
                </c:pt>
                <c:pt idx="755">
                  <c:v>7.1249999999999995E-7</c:v>
                </c:pt>
                <c:pt idx="756">
                  <c:v>7.1389999999999995E-7</c:v>
                </c:pt>
                <c:pt idx="757">
                  <c:v>7.1539999999999996E-7</c:v>
                </c:pt>
                <c:pt idx="758">
                  <c:v>7.1699999999999997E-7</c:v>
                </c:pt>
                <c:pt idx="759">
                  <c:v>7.187E-7</c:v>
                </c:pt>
                <c:pt idx="760">
                  <c:v>7.2040000000000002E-7</c:v>
                </c:pt>
                <c:pt idx="761">
                  <c:v>7.2229999999999995E-7</c:v>
                </c:pt>
                <c:pt idx="762">
                  <c:v>7.2419999999999999E-7</c:v>
                </c:pt>
                <c:pt idx="763">
                  <c:v>7.2610000000000002E-7</c:v>
                </c:pt>
                <c:pt idx="764">
                  <c:v>7.2809999999999996E-7</c:v>
                </c:pt>
                <c:pt idx="765">
                  <c:v>7.3010000000000001E-7</c:v>
                </c:pt>
                <c:pt idx="766">
                  <c:v>7.3210000000000005E-7</c:v>
                </c:pt>
                <c:pt idx="767">
                  <c:v>7.342E-7</c:v>
                </c:pt>
                <c:pt idx="768">
                  <c:v>7.3620000000000004E-7</c:v>
                </c:pt>
                <c:pt idx="769">
                  <c:v>7.3819999999999998E-7</c:v>
                </c:pt>
                <c:pt idx="770">
                  <c:v>7.4030000000000003E-7</c:v>
                </c:pt>
                <c:pt idx="771">
                  <c:v>7.4229999999999997E-7</c:v>
                </c:pt>
                <c:pt idx="772">
                  <c:v>7.4430000000000001E-7</c:v>
                </c:pt>
                <c:pt idx="773">
                  <c:v>7.4629999999999995E-7</c:v>
                </c:pt>
                <c:pt idx="774">
                  <c:v>7.483E-7</c:v>
                </c:pt>
                <c:pt idx="775">
                  <c:v>7.5020000000000003E-7</c:v>
                </c:pt>
                <c:pt idx="776">
                  <c:v>7.5209999999999997E-7</c:v>
                </c:pt>
                <c:pt idx="777">
                  <c:v>7.54E-7</c:v>
                </c:pt>
                <c:pt idx="778">
                  <c:v>7.5580000000000003E-7</c:v>
                </c:pt>
                <c:pt idx="779">
                  <c:v>7.5749999999999995E-7</c:v>
                </c:pt>
                <c:pt idx="780">
                  <c:v>7.5919999999999997E-7</c:v>
                </c:pt>
                <c:pt idx="781">
                  <c:v>7.6089999999999999E-7</c:v>
                </c:pt>
                <c:pt idx="782">
                  <c:v>7.6250000000000001E-7</c:v>
                </c:pt>
                <c:pt idx="783">
                  <c:v>7.6400000000000001E-7</c:v>
                </c:pt>
                <c:pt idx="784">
                  <c:v>7.6550000000000002E-7</c:v>
                </c:pt>
                <c:pt idx="785">
                  <c:v>7.6690000000000002E-7</c:v>
                </c:pt>
                <c:pt idx="786">
                  <c:v>7.6830000000000002E-7</c:v>
                </c:pt>
                <c:pt idx="787">
                  <c:v>7.6960000000000001E-7</c:v>
                </c:pt>
                <c:pt idx="788">
                  <c:v>7.7079999999999999E-7</c:v>
                </c:pt>
                <c:pt idx="789">
                  <c:v>7.7189999999999997E-7</c:v>
                </c:pt>
                <c:pt idx="790">
                  <c:v>7.7300000000000005E-7</c:v>
                </c:pt>
                <c:pt idx="791">
                  <c:v>7.7390000000000001E-7</c:v>
                </c:pt>
                <c:pt idx="792">
                  <c:v>7.7489999999999998E-7</c:v>
                </c:pt>
                <c:pt idx="793">
                  <c:v>7.7570000000000004E-7</c:v>
                </c:pt>
                <c:pt idx="794">
                  <c:v>7.765E-7</c:v>
                </c:pt>
                <c:pt idx="795">
                  <c:v>7.7609999999999997E-7</c:v>
                </c:pt>
                <c:pt idx="796">
                  <c:v>7.7680000000000002E-7</c:v>
                </c:pt>
                <c:pt idx="797">
                  <c:v>7.7729999999999995E-7</c:v>
                </c:pt>
                <c:pt idx="798">
                  <c:v>7.7769999999999998E-7</c:v>
                </c:pt>
                <c:pt idx="799">
                  <c:v>7.7810000000000001E-7</c:v>
                </c:pt>
                <c:pt idx="800">
                  <c:v>7.7840000000000004E-7</c:v>
                </c:pt>
                <c:pt idx="801">
                  <c:v>7.7860000000000005E-7</c:v>
                </c:pt>
                <c:pt idx="802">
                  <c:v>7.7879999999999996E-7</c:v>
                </c:pt>
                <c:pt idx="803">
                  <c:v>7.7889999999999997E-7</c:v>
                </c:pt>
                <c:pt idx="804">
                  <c:v>7.7889999999999997E-7</c:v>
                </c:pt>
                <c:pt idx="805">
                  <c:v>7.7879999999999996E-7</c:v>
                </c:pt>
                <c:pt idx="806">
                  <c:v>7.7869999999999995E-7</c:v>
                </c:pt>
                <c:pt idx="807">
                  <c:v>7.7860000000000005E-7</c:v>
                </c:pt>
                <c:pt idx="808">
                  <c:v>7.7840000000000004E-7</c:v>
                </c:pt>
                <c:pt idx="809">
                  <c:v>7.7820000000000002E-7</c:v>
                </c:pt>
                <c:pt idx="810">
                  <c:v>7.7800000000000001E-7</c:v>
                </c:pt>
                <c:pt idx="811">
                  <c:v>7.7769999999999998E-7</c:v>
                </c:pt>
                <c:pt idx="812">
                  <c:v>7.7739999999999996E-7</c:v>
                </c:pt>
                <c:pt idx="813">
                  <c:v>7.7710000000000004E-7</c:v>
                </c:pt>
                <c:pt idx="814">
                  <c:v>7.7680000000000002E-7</c:v>
                </c:pt>
                <c:pt idx="815">
                  <c:v>7.7639999999999999E-7</c:v>
                </c:pt>
                <c:pt idx="816">
                  <c:v>7.7599999999999996E-7</c:v>
                </c:pt>
                <c:pt idx="817">
                  <c:v>7.7420000000000004E-7</c:v>
                </c:pt>
                <c:pt idx="818">
                  <c:v>7.737E-7</c:v>
                </c:pt>
                <c:pt idx="819">
                  <c:v>7.7329999999999997E-7</c:v>
                </c:pt>
                <c:pt idx="820">
                  <c:v>7.7270000000000003E-7</c:v>
                </c:pt>
                <c:pt idx="821">
                  <c:v>7.7199999999999998E-7</c:v>
                </c:pt>
                <c:pt idx="822">
                  <c:v>7.7130000000000003E-7</c:v>
                </c:pt>
                <c:pt idx="823">
                  <c:v>7.7059999999999998E-7</c:v>
                </c:pt>
                <c:pt idx="824">
                  <c:v>7.6990000000000003E-7</c:v>
                </c:pt>
                <c:pt idx="825">
                  <c:v>7.6889999999999996E-7</c:v>
                </c:pt>
                <c:pt idx="826">
                  <c:v>7.681E-7</c:v>
                </c:pt>
                <c:pt idx="827">
                  <c:v>7.6730000000000005E-7</c:v>
                </c:pt>
                <c:pt idx="828">
                  <c:v>7.6649999999999999E-7</c:v>
                </c:pt>
                <c:pt idx="829">
                  <c:v>7.6570000000000003E-7</c:v>
                </c:pt>
                <c:pt idx="830">
                  <c:v>7.6430000000000003E-7</c:v>
                </c:pt>
                <c:pt idx="831">
                  <c:v>7.6359999999999998E-7</c:v>
                </c:pt>
                <c:pt idx="832">
                  <c:v>7.6280000000000003E-7</c:v>
                </c:pt>
                <c:pt idx="833">
                  <c:v>7.6199999999999997E-7</c:v>
                </c:pt>
                <c:pt idx="834">
                  <c:v>7.6130000000000002E-7</c:v>
                </c:pt>
                <c:pt idx="835">
                  <c:v>7.6049999999999996E-7</c:v>
                </c:pt>
                <c:pt idx="836">
                  <c:v>7.5970000000000001E-7</c:v>
                </c:pt>
                <c:pt idx="837">
                  <c:v>7.5890000000000005E-7</c:v>
                </c:pt>
                <c:pt idx="838">
                  <c:v>7.5809999999999999E-7</c:v>
                </c:pt>
                <c:pt idx="839">
                  <c:v>7.5720000000000003E-7</c:v>
                </c:pt>
                <c:pt idx="840">
                  <c:v>7.5629999999999996E-7</c:v>
                </c:pt>
                <c:pt idx="841">
                  <c:v>7.554E-7</c:v>
                </c:pt>
                <c:pt idx="842">
                  <c:v>7.5460000000000005E-7</c:v>
                </c:pt>
                <c:pt idx="843">
                  <c:v>7.5389999999999999E-7</c:v>
                </c:pt>
                <c:pt idx="844">
                  <c:v>7.5329999999999995E-7</c:v>
                </c:pt>
                <c:pt idx="845">
                  <c:v>7.5300000000000003E-7</c:v>
                </c:pt>
                <c:pt idx="846">
                  <c:v>7.5300000000000003E-7</c:v>
                </c:pt>
                <c:pt idx="847">
                  <c:v>7.5329999999999995E-7</c:v>
                </c:pt>
                <c:pt idx="848">
                  <c:v>7.5379999999999999E-7</c:v>
                </c:pt>
                <c:pt idx="849">
                  <c:v>7.5450000000000004E-7</c:v>
                </c:pt>
                <c:pt idx="850">
                  <c:v>7.5550000000000001E-7</c:v>
                </c:pt>
                <c:pt idx="851">
                  <c:v>7.568E-7</c:v>
                </c:pt>
                <c:pt idx="852">
                  <c:v>7.582E-7</c:v>
                </c:pt>
                <c:pt idx="853">
                  <c:v>7.5980000000000001E-7</c:v>
                </c:pt>
                <c:pt idx="854">
                  <c:v>7.6150000000000004E-7</c:v>
                </c:pt>
                <c:pt idx="855">
                  <c:v>7.6329999999999996E-7</c:v>
                </c:pt>
                <c:pt idx="856">
                  <c:v>7.652E-7</c:v>
                </c:pt>
                <c:pt idx="857">
                  <c:v>7.6710000000000003E-7</c:v>
                </c:pt>
                <c:pt idx="858">
                  <c:v>7.6909999999999997E-7</c:v>
                </c:pt>
                <c:pt idx="859">
                  <c:v>7.7110000000000002E-7</c:v>
                </c:pt>
                <c:pt idx="860">
                  <c:v>7.7319999999999996E-7</c:v>
                </c:pt>
                <c:pt idx="861">
                  <c:v>7.7520000000000001E-7</c:v>
                </c:pt>
                <c:pt idx="862">
                  <c:v>7.7710000000000004E-7</c:v>
                </c:pt>
                <c:pt idx="863">
                  <c:v>7.7909999999999998E-7</c:v>
                </c:pt>
                <c:pt idx="864">
                  <c:v>7.8090000000000001E-7</c:v>
                </c:pt>
                <c:pt idx="865">
                  <c:v>7.8280000000000005E-7</c:v>
                </c:pt>
                <c:pt idx="866">
                  <c:v>7.8479999999999999E-7</c:v>
                </c:pt>
                <c:pt idx="867">
                  <c:v>7.8650000000000001E-7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09A-4D49-940A-99196AA1F28D}"/>
            </c:ext>
          </c:extLst>
        </c:ser>
        <c:ser>
          <c:idx val="6"/>
          <c:order val="5"/>
          <c:tx>
            <c:strRef>
              <c:f>'NEMI space_charge'!$Z$1</c:f>
              <c:strCache>
                <c:ptCount val="1"/>
                <c:pt idx="0">
                  <c:v>-6.0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'NEMI space_charge'!$AD$3:$AD$870</c:f>
              <c:numCache>
                <c:formatCode>0.00E+00</c:formatCode>
                <c:ptCount val="868"/>
                <c:pt idx="0">
                  <c:v>2.1080000000000001E-3</c:v>
                </c:pt>
                <c:pt idx="1">
                  <c:v>2.258E-3</c:v>
                </c:pt>
                <c:pt idx="2">
                  <c:v>2.4160000000000002E-3</c:v>
                </c:pt>
                <c:pt idx="3">
                  <c:v>2.5829999999999998E-3</c:v>
                </c:pt>
                <c:pt idx="4">
                  <c:v>2.758E-3</c:v>
                </c:pt>
                <c:pt idx="5">
                  <c:v>2.9369999999999999E-3</c:v>
                </c:pt>
                <c:pt idx="6">
                  <c:v>3.124E-3</c:v>
                </c:pt>
                <c:pt idx="7">
                  <c:v>3.3159999999999999E-3</c:v>
                </c:pt>
                <c:pt idx="8">
                  <c:v>3.516E-3</c:v>
                </c:pt>
                <c:pt idx="9">
                  <c:v>3.725E-3</c:v>
                </c:pt>
                <c:pt idx="10">
                  <c:v>3.9379999999999997E-3</c:v>
                </c:pt>
                <c:pt idx="11">
                  <c:v>4.1609999999999998E-3</c:v>
                </c:pt>
                <c:pt idx="12">
                  <c:v>4.3899999999999998E-3</c:v>
                </c:pt>
                <c:pt idx="13">
                  <c:v>4.6319999999999998E-3</c:v>
                </c:pt>
                <c:pt idx="14">
                  <c:v>4.8739999999999999E-3</c:v>
                </c:pt>
                <c:pt idx="15">
                  <c:v>5.1219999999999998E-3</c:v>
                </c:pt>
                <c:pt idx="16">
                  <c:v>5.378E-3</c:v>
                </c:pt>
                <c:pt idx="17">
                  <c:v>5.6519999999999999E-3</c:v>
                </c:pt>
                <c:pt idx="18">
                  <c:v>5.934E-3</c:v>
                </c:pt>
                <c:pt idx="19">
                  <c:v>6.2179999999999996E-3</c:v>
                </c:pt>
                <c:pt idx="20">
                  <c:v>6.5209999999999999E-3</c:v>
                </c:pt>
                <c:pt idx="21">
                  <c:v>6.8269999999999997E-3</c:v>
                </c:pt>
                <c:pt idx="22">
                  <c:v>7.1390000000000004E-3</c:v>
                </c:pt>
                <c:pt idx="23">
                  <c:v>7.4570000000000001E-3</c:v>
                </c:pt>
                <c:pt idx="24">
                  <c:v>7.7840000000000001E-3</c:v>
                </c:pt>
                <c:pt idx="25">
                  <c:v>8.1150000000000007E-3</c:v>
                </c:pt>
                <c:pt idx="26">
                  <c:v>8.4530000000000004E-3</c:v>
                </c:pt>
                <c:pt idx="27">
                  <c:v>8.8140000000000007E-3</c:v>
                </c:pt>
                <c:pt idx="28">
                  <c:v>9.1889999999999993E-3</c:v>
                </c:pt>
                <c:pt idx="29">
                  <c:v>9.5639999999999996E-3</c:v>
                </c:pt>
                <c:pt idx="30">
                  <c:v>9.9600000000000001E-3</c:v>
                </c:pt>
                <c:pt idx="31">
                  <c:v>1.0359999999999999E-2</c:v>
                </c:pt>
                <c:pt idx="32">
                  <c:v>1.0749999999999999E-2</c:v>
                </c:pt>
                <c:pt idx="33">
                  <c:v>1.1169999999999999E-2</c:v>
                </c:pt>
                <c:pt idx="34">
                  <c:v>1.158E-2</c:v>
                </c:pt>
                <c:pt idx="35">
                  <c:v>1.2030000000000001E-2</c:v>
                </c:pt>
                <c:pt idx="36">
                  <c:v>1.247E-2</c:v>
                </c:pt>
                <c:pt idx="37">
                  <c:v>1.2919999999999999E-2</c:v>
                </c:pt>
                <c:pt idx="38">
                  <c:v>1.3390000000000001E-2</c:v>
                </c:pt>
                <c:pt idx="39">
                  <c:v>1.3849999999999999E-2</c:v>
                </c:pt>
                <c:pt idx="40">
                  <c:v>1.4330000000000001E-2</c:v>
                </c:pt>
                <c:pt idx="41">
                  <c:v>1.481E-2</c:v>
                </c:pt>
                <c:pt idx="42">
                  <c:v>1.5310000000000001E-2</c:v>
                </c:pt>
                <c:pt idx="43">
                  <c:v>1.5820000000000001E-2</c:v>
                </c:pt>
                <c:pt idx="44">
                  <c:v>1.634E-2</c:v>
                </c:pt>
                <c:pt idx="45">
                  <c:v>1.686E-2</c:v>
                </c:pt>
                <c:pt idx="46">
                  <c:v>1.7409999999999998E-2</c:v>
                </c:pt>
                <c:pt idx="47">
                  <c:v>1.797E-2</c:v>
                </c:pt>
                <c:pt idx="48">
                  <c:v>1.8519999999999998E-2</c:v>
                </c:pt>
                <c:pt idx="49">
                  <c:v>1.9099999999999999E-2</c:v>
                </c:pt>
                <c:pt idx="50">
                  <c:v>1.966E-2</c:v>
                </c:pt>
                <c:pt idx="51">
                  <c:v>2.0250000000000001E-2</c:v>
                </c:pt>
                <c:pt idx="52">
                  <c:v>2.085E-2</c:v>
                </c:pt>
                <c:pt idx="53">
                  <c:v>2.146E-2</c:v>
                </c:pt>
                <c:pt idx="54">
                  <c:v>2.2079999999999999E-2</c:v>
                </c:pt>
                <c:pt idx="55">
                  <c:v>2.2710000000000001E-2</c:v>
                </c:pt>
                <c:pt idx="56">
                  <c:v>2.333E-2</c:v>
                </c:pt>
                <c:pt idx="57">
                  <c:v>2.3980000000000001E-2</c:v>
                </c:pt>
                <c:pt idx="58">
                  <c:v>2.462E-2</c:v>
                </c:pt>
                <c:pt idx="59">
                  <c:v>2.5270000000000001E-2</c:v>
                </c:pt>
                <c:pt idx="60">
                  <c:v>2.5940000000000001E-2</c:v>
                </c:pt>
                <c:pt idx="61">
                  <c:v>2.6599999999999999E-2</c:v>
                </c:pt>
                <c:pt idx="62">
                  <c:v>2.7269999999999999E-2</c:v>
                </c:pt>
                <c:pt idx="63">
                  <c:v>2.794E-2</c:v>
                </c:pt>
                <c:pt idx="64">
                  <c:v>2.8629999999999999E-2</c:v>
                </c:pt>
                <c:pt idx="65">
                  <c:v>2.9340000000000001E-2</c:v>
                </c:pt>
                <c:pt idx="66">
                  <c:v>3.0040000000000001E-2</c:v>
                </c:pt>
                <c:pt idx="67">
                  <c:v>3.0759999999999999E-2</c:v>
                </c:pt>
                <c:pt idx="68">
                  <c:v>3.1469999999999998E-2</c:v>
                </c:pt>
                <c:pt idx="69">
                  <c:v>3.2219999999999999E-2</c:v>
                </c:pt>
                <c:pt idx="70">
                  <c:v>3.2980000000000002E-2</c:v>
                </c:pt>
                <c:pt idx="71">
                  <c:v>3.3739999999999999E-2</c:v>
                </c:pt>
                <c:pt idx="72">
                  <c:v>3.4529999999999998E-2</c:v>
                </c:pt>
                <c:pt idx="73">
                  <c:v>3.5290000000000002E-2</c:v>
                </c:pt>
                <c:pt idx="74">
                  <c:v>3.6040000000000003E-2</c:v>
                </c:pt>
                <c:pt idx="75">
                  <c:v>3.6830000000000002E-2</c:v>
                </c:pt>
                <c:pt idx="76">
                  <c:v>3.7600000000000001E-2</c:v>
                </c:pt>
                <c:pt idx="77">
                  <c:v>3.841E-2</c:v>
                </c:pt>
                <c:pt idx="78">
                  <c:v>3.9210000000000002E-2</c:v>
                </c:pt>
                <c:pt idx="79">
                  <c:v>0.04</c:v>
                </c:pt>
                <c:pt idx="80">
                  <c:v>4.0829999999999998E-2</c:v>
                </c:pt>
                <c:pt idx="81">
                  <c:v>4.1640000000000003E-2</c:v>
                </c:pt>
                <c:pt idx="82">
                  <c:v>4.2459999999999998E-2</c:v>
                </c:pt>
                <c:pt idx="83">
                  <c:v>4.3310000000000001E-2</c:v>
                </c:pt>
                <c:pt idx="84">
                  <c:v>4.4130000000000003E-2</c:v>
                </c:pt>
                <c:pt idx="85">
                  <c:v>4.5019999999999998E-2</c:v>
                </c:pt>
                <c:pt idx="86">
                  <c:v>4.5850000000000002E-2</c:v>
                </c:pt>
                <c:pt idx="87">
                  <c:v>4.6699999999999998E-2</c:v>
                </c:pt>
                <c:pt idx="88">
                  <c:v>4.7570000000000001E-2</c:v>
                </c:pt>
                <c:pt idx="89">
                  <c:v>4.8460000000000003E-2</c:v>
                </c:pt>
                <c:pt idx="90">
                  <c:v>4.9299999999999997E-2</c:v>
                </c:pt>
                <c:pt idx="91">
                  <c:v>5.0229999999999997E-2</c:v>
                </c:pt>
                <c:pt idx="92">
                  <c:v>5.1110000000000003E-2</c:v>
                </c:pt>
                <c:pt idx="93">
                  <c:v>5.1999999999999998E-2</c:v>
                </c:pt>
                <c:pt idx="94">
                  <c:v>5.2859999999999997E-2</c:v>
                </c:pt>
                <c:pt idx="95">
                  <c:v>5.3719999999999997E-2</c:v>
                </c:pt>
                <c:pt idx="96">
                  <c:v>5.4600000000000003E-2</c:v>
                </c:pt>
                <c:pt idx="97">
                  <c:v>5.5500000000000001E-2</c:v>
                </c:pt>
                <c:pt idx="98">
                  <c:v>5.6370000000000003E-2</c:v>
                </c:pt>
                <c:pt idx="99">
                  <c:v>5.731E-2</c:v>
                </c:pt>
                <c:pt idx="100">
                  <c:v>5.8209999999999998E-2</c:v>
                </c:pt>
                <c:pt idx="101">
                  <c:v>5.9130000000000002E-2</c:v>
                </c:pt>
                <c:pt idx="102">
                  <c:v>6.0019999999999997E-2</c:v>
                </c:pt>
                <c:pt idx="103">
                  <c:v>6.0940000000000001E-2</c:v>
                </c:pt>
                <c:pt idx="104">
                  <c:v>6.1830000000000003E-2</c:v>
                </c:pt>
                <c:pt idx="105">
                  <c:v>6.2729999999999994E-2</c:v>
                </c:pt>
                <c:pt idx="106">
                  <c:v>6.3630000000000006E-2</c:v>
                </c:pt>
                <c:pt idx="107">
                  <c:v>6.4530000000000004E-2</c:v>
                </c:pt>
                <c:pt idx="108">
                  <c:v>6.5500000000000003E-2</c:v>
                </c:pt>
                <c:pt idx="109">
                  <c:v>6.6409999999999997E-2</c:v>
                </c:pt>
                <c:pt idx="110">
                  <c:v>6.7369999999999999E-2</c:v>
                </c:pt>
                <c:pt idx="111">
                  <c:v>6.8320000000000006E-2</c:v>
                </c:pt>
                <c:pt idx="112">
                  <c:v>6.93E-2</c:v>
                </c:pt>
                <c:pt idx="113">
                  <c:v>7.0230000000000001E-2</c:v>
                </c:pt>
                <c:pt idx="114">
                  <c:v>7.1199999999999999E-2</c:v>
                </c:pt>
                <c:pt idx="115">
                  <c:v>7.2120000000000004E-2</c:v>
                </c:pt>
                <c:pt idx="116">
                  <c:v>7.3050000000000004E-2</c:v>
                </c:pt>
                <c:pt idx="117">
                  <c:v>7.399E-2</c:v>
                </c:pt>
                <c:pt idx="118">
                  <c:v>7.4940000000000007E-2</c:v>
                </c:pt>
                <c:pt idx="119">
                  <c:v>7.5850000000000001E-2</c:v>
                </c:pt>
                <c:pt idx="120">
                  <c:v>7.6749999999999999E-2</c:v>
                </c:pt>
                <c:pt idx="121">
                  <c:v>7.7670000000000003E-2</c:v>
                </c:pt>
                <c:pt idx="122">
                  <c:v>7.8579999999999997E-2</c:v>
                </c:pt>
                <c:pt idx="123">
                  <c:v>7.954E-2</c:v>
                </c:pt>
                <c:pt idx="124">
                  <c:v>8.0460000000000004E-2</c:v>
                </c:pt>
                <c:pt idx="125">
                  <c:v>8.1379999999999994E-2</c:v>
                </c:pt>
                <c:pt idx="126">
                  <c:v>8.2390000000000005E-2</c:v>
                </c:pt>
                <c:pt idx="127">
                  <c:v>8.3339999999999997E-2</c:v>
                </c:pt>
                <c:pt idx="128">
                  <c:v>8.4320000000000006E-2</c:v>
                </c:pt>
                <c:pt idx="129">
                  <c:v>8.5319999999999993E-2</c:v>
                </c:pt>
                <c:pt idx="130">
                  <c:v>8.6269999999999999E-2</c:v>
                </c:pt>
                <c:pt idx="131">
                  <c:v>8.7220000000000006E-2</c:v>
                </c:pt>
                <c:pt idx="132">
                  <c:v>8.8190000000000004E-2</c:v>
                </c:pt>
                <c:pt idx="133">
                  <c:v>8.9130000000000001E-2</c:v>
                </c:pt>
                <c:pt idx="134">
                  <c:v>9.0060000000000001E-2</c:v>
                </c:pt>
                <c:pt idx="135">
                  <c:v>9.1039999999999996E-2</c:v>
                </c:pt>
                <c:pt idx="136">
                  <c:v>9.1969999999999996E-2</c:v>
                </c:pt>
                <c:pt idx="137">
                  <c:v>9.2929999999999999E-2</c:v>
                </c:pt>
                <c:pt idx="138">
                  <c:v>9.3909999999999993E-2</c:v>
                </c:pt>
                <c:pt idx="139">
                  <c:v>9.4869999999999996E-2</c:v>
                </c:pt>
                <c:pt idx="140">
                  <c:v>9.5839999999999995E-2</c:v>
                </c:pt>
                <c:pt idx="141">
                  <c:v>9.6799999999999997E-2</c:v>
                </c:pt>
                <c:pt idx="142">
                  <c:v>9.7720000000000001E-2</c:v>
                </c:pt>
                <c:pt idx="143">
                  <c:v>9.8729999999999998E-2</c:v>
                </c:pt>
                <c:pt idx="144">
                  <c:v>9.9720000000000003E-2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0.10249999999999999</c:v>
                </c:pt>
                <c:pt idx="148">
                  <c:v>0.10349999999999999</c:v>
                </c:pt>
                <c:pt idx="149">
                  <c:v>0.10440000000000001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</c:v>
                </c:pt>
                <c:pt idx="157">
                  <c:v>0.11210000000000001</c:v>
                </c:pt>
                <c:pt idx="158">
                  <c:v>0.113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0.1178</c:v>
                </c:pt>
                <c:pt idx="164">
                  <c:v>0.1188</c:v>
                </c:pt>
                <c:pt idx="165">
                  <c:v>0.1198</c:v>
                </c:pt>
                <c:pt idx="166">
                  <c:v>0.1208</c:v>
                </c:pt>
                <c:pt idx="167">
                  <c:v>0.1217</c:v>
                </c:pt>
                <c:pt idx="168">
                  <c:v>0.1227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</c:v>
                </c:pt>
                <c:pt idx="174">
                  <c:v>0.1285</c:v>
                </c:pt>
                <c:pt idx="175">
                  <c:v>0.1295</c:v>
                </c:pt>
                <c:pt idx="176">
                  <c:v>0.1305</c:v>
                </c:pt>
                <c:pt idx="177">
                  <c:v>0.13150000000000001</c:v>
                </c:pt>
                <c:pt idx="178">
                  <c:v>0.13250000000000001</c:v>
                </c:pt>
                <c:pt idx="179">
                  <c:v>0.13350000000000001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0.13650000000000001</c:v>
                </c:pt>
                <c:pt idx="183">
                  <c:v>0.13739999999999999</c:v>
                </c:pt>
                <c:pt idx="184">
                  <c:v>0.1384</c:v>
                </c:pt>
                <c:pt idx="185">
                  <c:v>0.1394</c:v>
                </c:pt>
                <c:pt idx="186">
                  <c:v>0.1404</c:v>
                </c:pt>
                <c:pt idx="187">
                  <c:v>0.14149999999999999</c:v>
                </c:pt>
                <c:pt idx="188">
                  <c:v>0.1424</c:v>
                </c:pt>
                <c:pt idx="189">
                  <c:v>0.1434</c:v>
                </c:pt>
                <c:pt idx="190">
                  <c:v>0.14449999999999999</c:v>
                </c:pt>
                <c:pt idx="191">
                  <c:v>0.1454</c:v>
                </c:pt>
                <c:pt idx="192">
                  <c:v>0.1464</c:v>
                </c:pt>
                <c:pt idx="193">
                  <c:v>0.1474</c:v>
                </c:pt>
                <c:pt idx="194">
                  <c:v>0.14829999999999999</c:v>
                </c:pt>
                <c:pt idx="195">
                  <c:v>0.14940000000000001</c:v>
                </c:pt>
                <c:pt idx="196">
                  <c:v>0.15029999999999999</c:v>
                </c:pt>
                <c:pt idx="197">
                  <c:v>0.15129999999999999</c:v>
                </c:pt>
                <c:pt idx="198">
                  <c:v>0.15229999999999999</c:v>
                </c:pt>
                <c:pt idx="199">
                  <c:v>0.1532</c:v>
                </c:pt>
                <c:pt idx="200">
                  <c:v>0.1542</c:v>
                </c:pt>
                <c:pt idx="201">
                  <c:v>0.1552</c:v>
                </c:pt>
                <c:pt idx="202">
                  <c:v>0.15620000000000001</c:v>
                </c:pt>
                <c:pt idx="203">
                  <c:v>0.15709999999999999</c:v>
                </c:pt>
                <c:pt idx="204">
                  <c:v>0.15809999999999999</c:v>
                </c:pt>
                <c:pt idx="205">
                  <c:v>0.15909999999999999</c:v>
                </c:pt>
                <c:pt idx="206">
                  <c:v>0.16009999999999999</c:v>
                </c:pt>
                <c:pt idx="207">
                  <c:v>0.161</c:v>
                </c:pt>
                <c:pt idx="208">
                  <c:v>0.16200000000000001</c:v>
                </c:pt>
                <c:pt idx="209">
                  <c:v>0.16300000000000001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0.16689999999999999</c:v>
                </c:pt>
                <c:pt idx="214">
                  <c:v>0.16789999999999999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0.17180000000000001</c:v>
                </c:pt>
                <c:pt idx="219">
                  <c:v>0.17280000000000001</c:v>
                </c:pt>
                <c:pt idx="220">
                  <c:v>0.17369999999999999</c:v>
                </c:pt>
                <c:pt idx="221">
                  <c:v>0.17469999999999999</c:v>
                </c:pt>
                <c:pt idx="222">
                  <c:v>0.17580000000000001</c:v>
                </c:pt>
                <c:pt idx="223">
                  <c:v>0.1767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0.18179999999999999</c:v>
                </c:pt>
                <c:pt idx="229">
                  <c:v>0.1827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0.1867</c:v>
                </c:pt>
                <c:pt idx="234">
                  <c:v>0.18759999999999999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0.19070000000000001</c:v>
                </c:pt>
                <c:pt idx="238">
                  <c:v>0.19170000000000001</c:v>
                </c:pt>
                <c:pt idx="239">
                  <c:v>0.19270000000000001</c:v>
                </c:pt>
                <c:pt idx="240">
                  <c:v>0.19370000000000001</c:v>
                </c:pt>
                <c:pt idx="241">
                  <c:v>0.19470000000000001</c:v>
                </c:pt>
                <c:pt idx="242">
                  <c:v>0.1956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0.19869999999999999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0.2077</c:v>
                </c:pt>
                <c:pt idx="255">
                  <c:v>0.2087</c:v>
                </c:pt>
                <c:pt idx="256">
                  <c:v>0.2097</c:v>
                </c:pt>
                <c:pt idx="257">
                  <c:v>0.2107</c:v>
                </c:pt>
                <c:pt idx="258">
                  <c:v>0.21160000000000001</c:v>
                </c:pt>
                <c:pt idx="259">
                  <c:v>0.21260000000000001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0.21859999999999999</c:v>
                </c:pt>
                <c:pt idx="266">
                  <c:v>0.2195</c:v>
                </c:pt>
                <c:pt idx="267">
                  <c:v>0.2205</c:v>
                </c:pt>
                <c:pt idx="268">
                  <c:v>0.2215</c:v>
                </c:pt>
                <c:pt idx="269">
                  <c:v>0.22259999999999999</c:v>
                </c:pt>
                <c:pt idx="270">
                  <c:v>0.2235</c:v>
                </c:pt>
                <c:pt idx="271">
                  <c:v>0.22450000000000001</c:v>
                </c:pt>
                <c:pt idx="272">
                  <c:v>0.22550000000000001</c:v>
                </c:pt>
                <c:pt idx="273">
                  <c:v>0.2266</c:v>
                </c:pt>
                <c:pt idx="274">
                  <c:v>0.2276</c:v>
                </c:pt>
                <c:pt idx="275">
                  <c:v>0.2286</c:v>
                </c:pt>
                <c:pt idx="276">
                  <c:v>0.2296</c:v>
                </c:pt>
                <c:pt idx="277">
                  <c:v>0.2306</c:v>
                </c:pt>
                <c:pt idx="278">
                  <c:v>0.2316</c:v>
                </c:pt>
                <c:pt idx="279">
                  <c:v>0.2326</c:v>
                </c:pt>
                <c:pt idx="280">
                  <c:v>0.2336</c:v>
                </c:pt>
                <c:pt idx="281">
                  <c:v>0.2346</c:v>
                </c:pt>
                <c:pt idx="282">
                  <c:v>0.2356</c:v>
                </c:pt>
                <c:pt idx="283">
                  <c:v>0.23649999999999999</c:v>
                </c:pt>
                <c:pt idx="284">
                  <c:v>0.23749999999999999</c:v>
                </c:pt>
                <c:pt idx="285">
                  <c:v>0.23849999999999999</c:v>
                </c:pt>
                <c:pt idx="286">
                  <c:v>0.23949999999999999</c:v>
                </c:pt>
                <c:pt idx="287">
                  <c:v>0.24049999999999999</c:v>
                </c:pt>
                <c:pt idx="288">
                  <c:v>0.24160000000000001</c:v>
                </c:pt>
                <c:pt idx="289">
                  <c:v>0.24249999999999999</c:v>
                </c:pt>
                <c:pt idx="290">
                  <c:v>0.24360000000000001</c:v>
                </c:pt>
                <c:pt idx="291">
                  <c:v>0.2445</c:v>
                </c:pt>
                <c:pt idx="292">
                  <c:v>0.2455</c:v>
                </c:pt>
                <c:pt idx="293">
                  <c:v>0.2465</c:v>
                </c:pt>
                <c:pt idx="294">
                  <c:v>0.2475</c:v>
                </c:pt>
                <c:pt idx="295">
                  <c:v>0.2485</c:v>
                </c:pt>
                <c:pt idx="296">
                  <c:v>0.2495</c:v>
                </c:pt>
                <c:pt idx="297">
                  <c:v>0.25059999999999999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0.25369999999999998</c:v>
                </c:pt>
                <c:pt idx="301">
                  <c:v>0.25459999999999999</c:v>
                </c:pt>
                <c:pt idx="302">
                  <c:v>0.25559999999999999</c:v>
                </c:pt>
                <c:pt idx="303">
                  <c:v>0.25659999999999999</c:v>
                </c:pt>
                <c:pt idx="304">
                  <c:v>0.2576</c:v>
                </c:pt>
                <c:pt idx="305">
                  <c:v>0.2586</c:v>
                </c:pt>
                <c:pt idx="306">
                  <c:v>0.2596</c:v>
                </c:pt>
                <c:pt idx="307">
                  <c:v>0.26069999999999999</c:v>
                </c:pt>
                <c:pt idx="308">
                  <c:v>0.2616</c:v>
                </c:pt>
                <c:pt idx="309">
                  <c:v>0.26269999999999999</c:v>
                </c:pt>
                <c:pt idx="310">
                  <c:v>0.26369999999999999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0.26690000000000003</c:v>
                </c:pt>
                <c:pt idx="314">
                  <c:v>0.26779999999999998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0.27189999999999998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0.27489999999999998</c:v>
                </c:pt>
                <c:pt idx="322">
                  <c:v>0.27579999999999999</c:v>
                </c:pt>
                <c:pt idx="323">
                  <c:v>0.27679999999999999</c:v>
                </c:pt>
                <c:pt idx="324">
                  <c:v>0.27789999999999998</c:v>
                </c:pt>
                <c:pt idx="325">
                  <c:v>0.27889999999999998</c:v>
                </c:pt>
                <c:pt idx="326">
                  <c:v>0.27989999999999998</c:v>
                </c:pt>
                <c:pt idx="327">
                  <c:v>0.28089999999999998</c:v>
                </c:pt>
                <c:pt idx="328">
                  <c:v>0.28189999999999998</c:v>
                </c:pt>
                <c:pt idx="329">
                  <c:v>0.28289999999999998</c:v>
                </c:pt>
                <c:pt idx="330">
                  <c:v>0.28389999999999999</c:v>
                </c:pt>
                <c:pt idx="331">
                  <c:v>0.28489999999999999</c:v>
                </c:pt>
                <c:pt idx="332">
                  <c:v>0.28589999999999999</c:v>
                </c:pt>
                <c:pt idx="333">
                  <c:v>0.28689999999999999</c:v>
                </c:pt>
                <c:pt idx="334">
                  <c:v>0.28789999999999999</c:v>
                </c:pt>
                <c:pt idx="335">
                  <c:v>0.28889999999999999</c:v>
                </c:pt>
                <c:pt idx="336">
                  <c:v>0.28989999999999999</c:v>
                </c:pt>
                <c:pt idx="337">
                  <c:v>0.29099999999999998</c:v>
                </c:pt>
                <c:pt idx="338">
                  <c:v>0.29199999999999998</c:v>
                </c:pt>
                <c:pt idx="339">
                  <c:v>0.29299999999999998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0.30009999999999998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0.30330000000000001</c:v>
                </c:pt>
                <c:pt idx="350">
                  <c:v>0.30430000000000001</c:v>
                </c:pt>
                <c:pt idx="351">
                  <c:v>0.3054</c:v>
                </c:pt>
                <c:pt idx="352">
                  <c:v>0.30640000000000001</c:v>
                </c:pt>
                <c:pt idx="353">
                  <c:v>0.30740000000000001</c:v>
                </c:pt>
                <c:pt idx="354">
                  <c:v>0.30840000000000001</c:v>
                </c:pt>
                <c:pt idx="355">
                  <c:v>0.30940000000000001</c:v>
                </c:pt>
                <c:pt idx="356">
                  <c:v>0.31040000000000001</c:v>
                </c:pt>
                <c:pt idx="357">
                  <c:v>0.3115</c:v>
                </c:pt>
                <c:pt idx="358">
                  <c:v>0.31240000000000001</c:v>
                </c:pt>
                <c:pt idx="359">
                  <c:v>0.3135</c:v>
                </c:pt>
                <c:pt idx="360">
                  <c:v>0.3145</c:v>
                </c:pt>
                <c:pt idx="361">
                  <c:v>0.3155</c:v>
                </c:pt>
                <c:pt idx="362">
                  <c:v>0.31659999999999999</c:v>
                </c:pt>
                <c:pt idx="363">
                  <c:v>0.31759999999999999</c:v>
                </c:pt>
                <c:pt idx="364">
                  <c:v>0.31850000000000001</c:v>
                </c:pt>
                <c:pt idx="365">
                  <c:v>0.31950000000000001</c:v>
                </c:pt>
                <c:pt idx="366">
                  <c:v>0.32050000000000001</c:v>
                </c:pt>
                <c:pt idx="367">
                  <c:v>0.32150000000000001</c:v>
                </c:pt>
                <c:pt idx="368">
                  <c:v>0.32250000000000001</c:v>
                </c:pt>
                <c:pt idx="369">
                  <c:v>0.3236</c:v>
                </c:pt>
                <c:pt idx="370">
                  <c:v>0.3246</c:v>
                </c:pt>
                <c:pt idx="371">
                  <c:v>0.32569999999999999</c:v>
                </c:pt>
                <c:pt idx="372">
                  <c:v>0.32669999999999999</c:v>
                </c:pt>
                <c:pt idx="373">
                  <c:v>0.32769999999999999</c:v>
                </c:pt>
                <c:pt idx="374">
                  <c:v>0.32879999999999998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0.33169999999999999</c:v>
                </c:pt>
                <c:pt idx="378">
                  <c:v>0.33279999999999998</c:v>
                </c:pt>
                <c:pt idx="379">
                  <c:v>0.33379999999999999</c:v>
                </c:pt>
                <c:pt idx="380">
                  <c:v>0.33479999999999999</c:v>
                </c:pt>
                <c:pt idx="381">
                  <c:v>0.33579999999999999</c:v>
                </c:pt>
                <c:pt idx="382">
                  <c:v>0.33679999999999999</c:v>
                </c:pt>
                <c:pt idx="383">
                  <c:v>0.33779999999999999</c:v>
                </c:pt>
                <c:pt idx="384">
                  <c:v>0.33889999999999998</c:v>
                </c:pt>
                <c:pt idx="385">
                  <c:v>0.33989999999999998</c:v>
                </c:pt>
                <c:pt idx="386">
                  <c:v>0.34100000000000003</c:v>
                </c:pt>
                <c:pt idx="387">
                  <c:v>0.34200000000000003</c:v>
                </c:pt>
                <c:pt idx="388">
                  <c:v>0.34310000000000002</c:v>
                </c:pt>
                <c:pt idx="389">
                  <c:v>0.34410000000000002</c:v>
                </c:pt>
                <c:pt idx="390">
                  <c:v>0.34510000000000002</c:v>
                </c:pt>
                <c:pt idx="391">
                  <c:v>0.34610000000000002</c:v>
                </c:pt>
                <c:pt idx="392">
                  <c:v>0.34710000000000002</c:v>
                </c:pt>
                <c:pt idx="393">
                  <c:v>0.3483</c:v>
                </c:pt>
                <c:pt idx="394">
                  <c:v>0.34939999999999999</c:v>
                </c:pt>
                <c:pt idx="395">
                  <c:v>0.35039999999999999</c:v>
                </c:pt>
                <c:pt idx="396">
                  <c:v>0.35139999999999999</c:v>
                </c:pt>
                <c:pt idx="397">
                  <c:v>0.35239999999999999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0.35570000000000002</c:v>
                </c:pt>
                <c:pt idx="401">
                  <c:v>0.35670000000000002</c:v>
                </c:pt>
                <c:pt idx="402">
                  <c:v>0.35770000000000002</c:v>
                </c:pt>
                <c:pt idx="403">
                  <c:v>0.35880000000000001</c:v>
                </c:pt>
                <c:pt idx="404">
                  <c:v>0.35980000000000001</c:v>
                </c:pt>
                <c:pt idx="405">
                  <c:v>0.36080000000000001</c:v>
                </c:pt>
                <c:pt idx="406">
                  <c:v>0.36180000000000001</c:v>
                </c:pt>
                <c:pt idx="407">
                  <c:v>0.36280000000000001</c:v>
                </c:pt>
                <c:pt idx="408">
                  <c:v>0.36380000000000001</c:v>
                </c:pt>
                <c:pt idx="409">
                  <c:v>0.36480000000000001</c:v>
                </c:pt>
                <c:pt idx="410">
                  <c:v>0.36580000000000001</c:v>
                </c:pt>
                <c:pt idx="411">
                  <c:v>0.36680000000000001</c:v>
                </c:pt>
                <c:pt idx="412">
                  <c:v>0.36780000000000002</c:v>
                </c:pt>
                <c:pt idx="413">
                  <c:v>0.36880000000000002</c:v>
                </c:pt>
                <c:pt idx="414">
                  <c:v>0.36990000000000001</c:v>
                </c:pt>
                <c:pt idx="415">
                  <c:v>0.37090000000000001</c:v>
                </c:pt>
                <c:pt idx="416">
                  <c:v>0.37190000000000001</c:v>
                </c:pt>
                <c:pt idx="417">
                  <c:v>0.37290000000000001</c:v>
                </c:pt>
                <c:pt idx="418">
                  <c:v>0.37390000000000001</c:v>
                </c:pt>
                <c:pt idx="419">
                  <c:v>0.375</c:v>
                </c:pt>
                <c:pt idx="420">
                  <c:v>0.376</c:v>
                </c:pt>
                <c:pt idx="421">
                  <c:v>0.377</c:v>
                </c:pt>
                <c:pt idx="422">
                  <c:v>0.378</c:v>
                </c:pt>
                <c:pt idx="423">
                  <c:v>0.37909999999999999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0.38250000000000001</c:v>
                </c:pt>
                <c:pt idx="427">
                  <c:v>0.3836</c:v>
                </c:pt>
                <c:pt idx="428">
                  <c:v>0.3846</c:v>
                </c:pt>
                <c:pt idx="429">
                  <c:v>0.3856</c:v>
                </c:pt>
                <c:pt idx="430">
                  <c:v>0.3866</c:v>
                </c:pt>
                <c:pt idx="431">
                  <c:v>0.3876</c:v>
                </c:pt>
                <c:pt idx="432">
                  <c:v>0.3886</c:v>
                </c:pt>
                <c:pt idx="433">
                  <c:v>0.3896</c:v>
                </c:pt>
                <c:pt idx="434">
                  <c:v>0.39069999999999999</c:v>
                </c:pt>
                <c:pt idx="435">
                  <c:v>0.39169999999999999</c:v>
                </c:pt>
                <c:pt idx="436">
                  <c:v>0.39269999999999999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0.39789999999999998</c:v>
                </c:pt>
                <c:pt idx="442">
                  <c:v>0.39889999999999998</c:v>
                </c:pt>
                <c:pt idx="443">
                  <c:v>0.39989999999999998</c:v>
                </c:pt>
                <c:pt idx="444">
                  <c:v>0.40089999999999998</c:v>
                </c:pt>
                <c:pt idx="445">
                  <c:v>0.40189999999999998</c:v>
                </c:pt>
                <c:pt idx="446">
                  <c:v>0.40289999999999998</c:v>
                </c:pt>
                <c:pt idx="447">
                  <c:v>0.40389999999999998</c:v>
                </c:pt>
                <c:pt idx="448">
                  <c:v>0.40489999999999998</c:v>
                </c:pt>
                <c:pt idx="449">
                  <c:v>0.40589999999999998</c:v>
                </c:pt>
                <c:pt idx="450">
                  <c:v>0.40689999999999998</c:v>
                </c:pt>
                <c:pt idx="451">
                  <c:v>0.40789999999999998</c:v>
                </c:pt>
                <c:pt idx="452">
                  <c:v>0.40889999999999999</c:v>
                </c:pt>
                <c:pt idx="453">
                  <c:v>0.40989999999999999</c:v>
                </c:pt>
                <c:pt idx="454">
                  <c:v>0.41089999999999999</c:v>
                </c:pt>
                <c:pt idx="455">
                  <c:v>0.41189999999999999</c:v>
                </c:pt>
                <c:pt idx="456">
                  <c:v>0.41289999999999999</c:v>
                </c:pt>
                <c:pt idx="457">
                  <c:v>0.41389999999999999</c:v>
                </c:pt>
                <c:pt idx="458">
                  <c:v>0.41489999999999999</c:v>
                </c:pt>
                <c:pt idx="459">
                  <c:v>0.41589999999999999</c:v>
                </c:pt>
                <c:pt idx="460">
                  <c:v>0.41689999999999999</c:v>
                </c:pt>
                <c:pt idx="461">
                  <c:v>0.41799999999999998</c:v>
                </c:pt>
                <c:pt idx="462">
                  <c:v>0.41920000000000002</c:v>
                </c:pt>
                <c:pt idx="463">
                  <c:v>0.42020000000000002</c:v>
                </c:pt>
                <c:pt idx="464">
                  <c:v>0.42120000000000002</c:v>
                </c:pt>
                <c:pt idx="465">
                  <c:v>0.42220000000000002</c:v>
                </c:pt>
                <c:pt idx="466">
                  <c:v>0.42320000000000002</c:v>
                </c:pt>
                <c:pt idx="467">
                  <c:v>0.42420000000000002</c:v>
                </c:pt>
                <c:pt idx="468">
                  <c:v>0.42520000000000002</c:v>
                </c:pt>
                <c:pt idx="469">
                  <c:v>0.42620000000000002</c:v>
                </c:pt>
                <c:pt idx="470">
                  <c:v>0.42730000000000001</c:v>
                </c:pt>
                <c:pt idx="471">
                  <c:v>0.42830000000000001</c:v>
                </c:pt>
                <c:pt idx="472">
                  <c:v>0.42930000000000001</c:v>
                </c:pt>
                <c:pt idx="473">
                  <c:v>0.43030000000000002</c:v>
                </c:pt>
                <c:pt idx="474">
                  <c:v>0.43140000000000001</c:v>
                </c:pt>
                <c:pt idx="475">
                  <c:v>0.43240000000000001</c:v>
                </c:pt>
                <c:pt idx="476">
                  <c:v>0.4335</c:v>
                </c:pt>
                <c:pt idx="477">
                  <c:v>0.4345</c:v>
                </c:pt>
                <c:pt idx="478">
                  <c:v>0.43559999999999999</c:v>
                </c:pt>
                <c:pt idx="479">
                  <c:v>0.43659999999999999</c:v>
                </c:pt>
                <c:pt idx="480">
                  <c:v>0.43759999999999999</c:v>
                </c:pt>
                <c:pt idx="481">
                  <c:v>0.43859999999999999</c:v>
                </c:pt>
                <c:pt idx="482">
                  <c:v>0.43959999999999999</c:v>
                </c:pt>
                <c:pt idx="483">
                  <c:v>0.44069999999999998</c:v>
                </c:pt>
                <c:pt idx="484">
                  <c:v>0.44169999999999998</c:v>
                </c:pt>
                <c:pt idx="485">
                  <c:v>0.44269999999999998</c:v>
                </c:pt>
                <c:pt idx="486">
                  <c:v>0.44369999999999998</c:v>
                </c:pt>
                <c:pt idx="487">
                  <c:v>0.44469999999999998</c:v>
                </c:pt>
                <c:pt idx="488">
                  <c:v>0.44569999999999999</c:v>
                </c:pt>
                <c:pt idx="489">
                  <c:v>0.44669999999999999</c:v>
                </c:pt>
                <c:pt idx="490">
                  <c:v>0.44769999999999999</c:v>
                </c:pt>
                <c:pt idx="491">
                  <c:v>0.44869999999999999</c:v>
                </c:pt>
                <c:pt idx="492">
                  <c:v>0.44979999999999998</c:v>
                </c:pt>
                <c:pt idx="493">
                  <c:v>0.45079999999999998</c:v>
                </c:pt>
                <c:pt idx="494">
                  <c:v>0.45190000000000002</c:v>
                </c:pt>
                <c:pt idx="495">
                  <c:v>0.45290000000000002</c:v>
                </c:pt>
                <c:pt idx="496">
                  <c:v>0.45390000000000003</c:v>
                </c:pt>
                <c:pt idx="497">
                  <c:v>0.45500000000000002</c:v>
                </c:pt>
                <c:pt idx="498">
                  <c:v>0.45619999999999999</c:v>
                </c:pt>
                <c:pt idx="499">
                  <c:v>0.45729999999999998</c:v>
                </c:pt>
                <c:pt idx="500">
                  <c:v>0.45829999999999999</c:v>
                </c:pt>
                <c:pt idx="501">
                  <c:v>0.45929999999999999</c:v>
                </c:pt>
                <c:pt idx="502">
                  <c:v>0.46029999999999999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0.46329999999999999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0.46750000000000003</c:v>
                </c:pt>
                <c:pt idx="510">
                  <c:v>0.46870000000000001</c:v>
                </c:pt>
                <c:pt idx="511">
                  <c:v>0.46970000000000001</c:v>
                </c:pt>
                <c:pt idx="512">
                  <c:v>0.47070000000000001</c:v>
                </c:pt>
                <c:pt idx="513">
                  <c:v>0.47170000000000001</c:v>
                </c:pt>
                <c:pt idx="514">
                  <c:v>0.47270000000000001</c:v>
                </c:pt>
                <c:pt idx="515">
                  <c:v>0.47370000000000001</c:v>
                </c:pt>
                <c:pt idx="516">
                  <c:v>0.47470000000000001</c:v>
                </c:pt>
                <c:pt idx="517">
                  <c:v>0.47589999999999999</c:v>
                </c:pt>
                <c:pt idx="518">
                  <c:v>0.47699999999999998</c:v>
                </c:pt>
                <c:pt idx="519">
                  <c:v>0.47799999999999998</c:v>
                </c:pt>
                <c:pt idx="520">
                  <c:v>0.47899999999999998</c:v>
                </c:pt>
                <c:pt idx="521">
                  <c:v>0.48</c:v>
                </c:pt>
                <c:pt idx="522">
                  <c:v>0.48099999999999998</c:v>
                </c:pt>
                <c:pt idx="523">
                  <c:v>0.48199999999999998</c:v>
                </c:pt>
                <c:pt idx="524">
                  <c:v>0.48309999999999997</c:v>
                </c:pt>
                <c:pt idx="525">
                  <c:v>0.48409999999999997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0.48820000000000002</c:v>
                </c:pt>
                <c:pt idx="530">
                  <c:v>0.48920000000000002</c:v>
                </c:pt>
                <c:pt idx="531">
                  <c:v>0.49020000000000002</c:v>
                </c:pt>
                <c:pt idx="532">
                  <c:v>0.49120000000000003</c:v>
                </c:pt>
                <c:pt idx="533">
                  <c:v>0.49220000000000003</c:v>
                </c:pt>
                <c:pt idx="534">
                  <c:v>0.49320000000000003</c:v>
                </c:pt>
                <c:pt idx="535">
                  <c:v>0.49419999999999997</c:v>
                </c:pt>
                <c:pt idx="536">
                  <c:v>0.49519999999999997</c:v>
                </c:pt>
                <c:pt idx="537">
                  <c:v>0.49630000000000002</c:v>
                </c:pt>
                <c:pt idx="538">
                  <c:v>0.49730000000000002</c:v>
                </c:pt>
                <c:pt idx="539">
                  <c:v>0.49840000000000001</c:v>
                </c:pt>
                <c:pt idx="540">
                  <c:v>0.4995</c:v>
                </c:pt>
                <c:pt idx="541">
                  <c:v>0.50049999999999994</c:v>
                </c:pt>
                <c:pt idx="542">
                  <c:v>0.50149999999999995</c:v>
                </c:pt>
                <c:pt idx="543">
                  <c:v>0.50249999999999995</c:v>
                </c:pt>
                <c:pt idx="544">
                  <c:v>0.50349999999999995</c:v>
                </c:pt>
                <c:pt idx="545">
                  <c:v>0.50449999999999995</c:v>
                </c:pt>
                <c:pt idx="546">
                  <c:v>0.50580000000000003</c:v>
                </c:pt>
                <c:pt idx="547">
                  <c:v>0.50700000000000001</c:v>
                </c:pt>
                <c:pt idx="548">
                  <c:v>0.50800000000000001</c:v>
                </c:pt>
                <c:pt idx="549">
                  <c:v>0.50900000000000001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0.5121</c:v>
                </c:pt>
                <c:pt idx="553">
                  <c:v>0.5131</c:v>
                </c:pt>
                <c:pt idx="554">
                  <c:v>0.5141</c:v>
                </c:pt>
                <c:pt idx="555">
                  <c:v>0.5151</c:v>
                </c:pt>
                <c:pt idx="556">
                  <c:v>0.5161</c:v>
                </c:pt>
                <c:pt idx="557">
                  <c:v>0.5171</c:v>
                </c:pt>
                <c:pt idx="558">
                  <c:v>0.5181</c:v>
                </c:pt>
                <c:pt idx="559">
                  <c:v>0.51910000000000001</c:v>
                </c:pt>
                <c:pt idx="560">
                  <c:v>0.52010000000000001</c:v>
                </c:pt>
                <c:pt idx="561">
                  <c:v>0.5212</c:v>
                </c:pt>
                <c:pt idx="562">
                  <c:v>0.5222</c:v>
                </c:pt>
                <c:pt idx="563">
                  <c:v>0.5232</c:v>
                </c:pt>
                <c:pt idx="564">
                  <c:v>0.5242</c:v>
                </c:pt>
                <c:pt idx="565">
                  <c:v>0.5252</c:v>
                </c:pt>
                <c:pt idx="566">
                  <c:v>0.5262</c:v>
                </c:pt>
                <c:pt idx="567">
                  <c:v>0.52729999999999999</c:v>
                </c:pt>
                <c:pt idx="568">
                  <c:v>0.52829999999999999</c:v>
                </c:pt>
                <c:pt idx="569">
                  <c:v>0.52939999999999998</c:v>
                </c:pt>
                <c:pt idx="570">
                  <c:v>0.53039999999999998</c:v>
                </c:pt>
                <c:pt idx="571">
                  <c:v>0.53139999999999998</c:v>
                </c:pt>
                <c:pt idx="572">
                  <c:v>0.53239999999999998</c:v>
                </c:pt>
                <c:pt idx="573">
                  <c:v>0.53339999999999999</c:v>
                </c:pt>
                <c:pt idx="574">
                  <c:v>0.53439999999999999</c:v>
                </c:pt>
                <c:pt idx="575">
                  <c:v>0.53549999999999998</c:v>
                </c:pt>
                <c:pt idx="576">
                  <c:v>0.53659999999999997</c:v>
                </c:pt>
                <c:pt idx="577">
                  <c:v>0.53759999999999997</c:v>
                </c:pt>
                <c:pt idx="578">
                  <c:v>0.53859999999999997</c:v>
                </c:pt>
                <c:pt idx="579">
                  <c:v>0.53959999999999997</c:v>
                </c:pt>
                <c:pt idx="580">
                  <c:v>0.54059999999999997</c:v>
                </c:pt>
                <c:pt idx="581">
                  <c:v>0.54159999999999997</c:v>
                </c:pt>
                <c:pt idx="582">
                  <c:v>0.54269999999999996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0.54879999999999995</c:v>
                </c:pt>
                <c:pt idx="589">
                  <c:v>0.54979999999999996</c:v>
                </c:pt>
                <c:pt idx="590">
                  <c:v>0.55079999999999996</c:v>
                </c:pt>
                <c:pt idx="591">
                  <c:v>0.55179999999999996</c:v>
                </c:pt>
                <c:pt idx="592">
                  <c:v>0.55289999999999995</c:v>
                </c:pt>
                <c:pt idx="593">
                  <c:v>0.55389999999999995</c:v>
                </c:pt>
                <c:pt idx="594">
                  <c:v>0.55500000000000005</c:v>
                </c:pt>
                <c:pt idx="595">
                  <c:v>0.55600000000000005</c:v>
                </c:pt>
                <c:pt idx="596">
                  <c:v>0.55700000000000005</c:v>
                </c:pt>
                <c:pt idx="597">
                  <c:v>0.55800000000000005</c:v>
                </c:pt>
                <c:pt idx="598">
                  <c:v>0.55920000000000003</c:v>
                </c:pt>
                <c:pt idx="599">
                  <c:v>0.56030000000000002</c:v>
                </c:pt>
                <c:pt idx="600">
                  <c:v>0.5615</c:v>
                </c:pt>
                <c:pt idx="601">
                  <c:v>0.5625</c:v>
                </c:pt>
                <c:pt idx="602">
                  <c:v>0.56359999999999999</c:v>
                </c:pt>
                <c:pt idx="603">
                  <c:v>0.56459999999999999</c:v>
                </c:pt>
                <c:pt idx="604">
                  <c:v>0.56559999999999999</c:v>
                </c:pt>
                <c:pt idx="605">
                  <c:v>0.56669999999999998</c:v>
                </c:pt>
                <c:pt idx="606">
                  <c:v>0.56769999999999998</c:v>
                </c:pt>
                <c:pt idx="607">
                  <c:v>0.56869999999999998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0.57169999999999999</c:v>
                </c:pt>
                <c:pt idx="611">
                  <c:v>0.57269999999999999</c:v>
                </c:pt>
                <c:pt idx="612">
                  <c:v>0.57379999999999998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0.57709999999999995</c:v>
                </c:pt>
                <c:pt idx="616">
                  <c:v>0.57809999999999995</c:v>
                </c:pt>
                <c:pt idx="617">
                  <c:v>0.57909999999999995</c:v>
                </c:pt>
                <c:pt idx="618">
                  <c:v>0.58009999999999995</c:v>
                </c:pt>
                <c:pt idx="619">
                  <c:v>0.58109999999999995</c:v>
                </c:pt>
                <c:pt idx="620">
                  <c:v>0.58209999999999995</c:v>
                </c:pt>
                <c:pt idx="621">
                  <c:v>0.58309999999999995</c:v>
                </c:pt>
                <c:pt idx="622">
                  <c:v>0.58409999999999995</c:v>
                </c:pt>
                <c:pt idx="623">
                  <c:v>0.58520000000000005</c:v>
                </c:pt>
                <c:pt idx="624">
                  <c:v>0.58620000000000005</c:v>
                </c:pt>
                <c:pt idx="625">
                  <c:v>0.58720000000000006</c:v>
                </c:pt>
                <c:pt idx="626">
                  <c:v>0.58819999999999995</c:v>
                </c:pt>
                <c:pt idx="627">
                  <c:v>0.58919999999999995</c:v>
                </c:pt>
                <c:pt idx="628">
                  <c:v>0.59040000000000004</c:v>
                </c:pt>
                <c:pt idx="629">
                  <c:v>0.59140000000000004</c:v>
                </c:pt>
                <c:pt idx="630">
                  <c:v>0.59240000000000004</c:v>
                </c:pt>
                <c:pt idx="631">
                  <c:v>0.59340000000000004</c:v>
                </c:pt>
                <c:pt idx="632">
                  <c:v>0.59440000000000004</c:v>
                </c:pt>
                <c:pt idx="633">
                  <c:v>0.59540000000000004</c:v>
                </c:pt>
                <c:pt idx="634">
                  <c:v>0.59640000000000004</c:v>
                </c:pt>
                <c:pt idx="635">
                  <c:v>0.59760000000000002</c:v>
                </c:pt>
                <c:pt idx="636">
                  <c:v>0.59860000000000002</c:v>
                </c:pt>
                <c:pt idx="637">
                  <c:v>0.59960000000000002</c:v>
                </c:pt>
                <c:pt idx="638">
                  <c:v>0.60060000000000002</c:v>
                </c:pt>
                <c:pt idx="639">
                  <c:v>0.60170000000000001</c:v>
                </c:pt>
                <c:pt idx="640">
                  <c:v>0.60270000000000001</c:v>
                </c:pt>
                <c:pt idx="641">
                  <c:v>0.60370000000000001</c:v>
                </c:pt>
                <c:pt idx="642">
                  <c:v>0.60470000000000002</c:v>
                </c:pt>
                <c:pt idx="643">
                  <c:v>0.60570000000000002</c:v>
                </c:pt>
                <c:pt idx="644">
                  <c:v>0.60670000000000002</c:v>
                </c:pt>
                <c:pt idx="645">
                  <c:v>0.6079</c:v>
                </c:pt>
                <c:pt idx="646">
                  <c:v>0.60899999999999999</c:v>
                </c:pt>
                <c:pt idx="647">
                  <c:v>0.61</c:v>
                </c:pt>
                <c:pt idx="648">
                  <c:v>0.61109999999999998</c:v>
                </c:pt>
                <c:pt idx="649">
                  <c:v>0.61209999999999998</c:v>
                </c:pt>
                <c:pt idx="650">
                  <c:v>0.61309999999999998</c:v>
                </c:pt>
                <c:pt idx="651">
                  <c:v>0.61409999999999998</c:v>
                </c:pt>
                <c:pt idx="652">
                  <c:v>0.61509999999999998</c:v>
                </c:pt>
                <c:pt idx="653">
                  <c:v>0.61609999999999998</c:v>
                </c:pt>
                <c:pt idx="654">
                  <c:v>0.61719999999999997</c:v>
                </c:pt>
                <c:pt idx="655">
                  <c:v>0.61819999999999997</c:v>
                </c:pt>
                <c:pt idx="656">
                  <c:v>0.61919999999999997</c:v>
                </c:pt>
                <c:pt idx="657">
                  <c:v>0.62019999999999997</c:v>
                </c:pt>
                <c:pt idx="658">
                  <c:v>0.62119999999999997</c:v>
                </c:pt>
                <c:pt idx="659">
                  <c:v>0.62239999999999995</c:v>
                </c:pt>
                <c:pt idx="660">
                  <c:v>0.62339999999999995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0.62770000000000004</c:v>
                </c:pt>
                <c:pt idx="665">
                  <c:v>0.62880000000000003</c:v>
                </c:pt>
                <c:pt idx="666">
                  <c:v>0.62980000000000003</c:v>
                </c:pt>
                <c:pt idx="667">
                  <c:v>0.63080000000000003</c:v>
                </c:pt>
                <c:pt idx="668">
                  <c:v>0.63180000000000003</c:v>
                </c:pt>
                <c:pt idx="669">
                  <c:v>0.63280000000000003</c:v>
                </c:pt>
                <c:pt idx="670">
                  <c:v>0.63380000000000003</c:v>
                </c:pt>
                <c:pt idx="671">
                  <c:v>0.63480000000000003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0.64410000000000001</c:v>
                </c:pt>
                <c:pt idx="681">
                  <c:v>0.6452</c:v>
                </c:pt>
                <c:pt idx="682">
                  <c:v>0.6462</c:v>
                </c:pt>
                <c:pt idx="683">
                  <c:v>0.6472</c:v>
                </c:pt>
                <c:pt idx="684">
                  <c:v>0.6482</c:v>
                </c:pt>
                <c:pt idx="685">
                  <c:v>0.6492</c:v>
                </c:pt>
                <c:pt idx="686">
                  <c:v>0.6502</c:v>
                </c:pt>
                <c:pt idx="687">
                  <c:v>0.65129999999999999</c:v>
                </c:pt>
                <c:pt idx="688">
                  <c:v>0.65229999999999999</c:v>
                </c:pt>
                <c:pt idx="689">
                  <c:v>0.65329999999999999</c:v>
                </c:pt>
                <c:pt idx="690">
                  <c:v>0.65429999999999999</c:v>
                </c:pt>
                <c:pt idx="691">
                  <c:v>0.65529999999999999</c:v>
                </c:pt>
                <c:pt idx="692">
                  <c:v>0.65629999999999999</c:v>
                </c:pt>
                <c:pt idx="693">
                  <c:v>0.6573</c:v>
                </c:pt>
                <c:pt idx="694">
                  <c:v>0.65839999999999999</c:v>
                </c:pt>
                <c:pt idx="695">
                  <c:v>0.65939999999999999</c:v>
                </c:pt>
                <c:pt idx="696">
                  <c:v>0.66039999999999999</c:v>
                </c:pt>
                <c:pt idx="697">
                  <c:v>0.66139999999999999</c:v>
                </c:pt>
                <c:pt idx="698">
                  <c:v>0.66239999999999999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0.66559999999999997</c:v>
                </c:pt>
                <c:pt idx="702">
                  <c:v>0.66659999999999997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0.67169999999999996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0.67700000000000005</c:v>
                </c:pt>
                <c:pt idx="713">
                  <c:v>0.67810000000000004</c:v>
                </c:pt>
                <c:pt idx="714">
                  <c:v>0.67920000000000003</c:v>
                </c:pt>
                <c:pt idx="715">
                  <c:v>0.68020000000000003</c:v>
                </c:pt>
                <c:pt idx="716">
                  <c:v>0.68120000000000003</c:v>
                </c:pt>
                <c:pt idx="717">
                  <c:v>0.68220000000000003</c:v>
                </c:pt>
                <c:pt idx="718">
                  <c:v>0.68320000000000003</c:v>
                </c:pt>
                <c:pt idx="719">
                  <c:v>0.68440000000000001</c:v>
                </c:pt>
                <c:pt idx="720">
                  <c:v>0.68559999999999999</c:v>
                </c:pt>
                <c:pt idx="721">
                  <c:v>0.68679999999999997</c:v>
                </c:pt>
                <c:pt idx="722">
                  <c:v>0.68779999999999997</c:v>
                </c:pt>
                <c:pt idx="723">
                  <c:v>0.68879999999999997</c:v>
                </c:pt>
                <c:pt idx="724">
                  <c:v>0.68979999999999997</c:v>
                </c:pt>
                <c:pt idx="725">
                  <c:v>0.69079999999999997</c:v>
                </c:pt>
                <c:pt idx="726">
                  <c:v>0.69189999999999996</c:v>
                </c:pt>
                <c:pt idx="727">
                  <c:v>0.69289999999999996</c:v>
                </c:pt>
                <c:pt idx="728">
                  <c:v>0.69389999999999996</c:v>
                </c:pt>
                <c:pt idx="729">
                  <c:v>0.69489999999999996</c:v>
                </c:pt>
                <c:pt idx="730">
                  <c:v>0.69589999999999996</c:v>
                </c:pt>
                <c:pt idx="731">
                  <c:v>0.69689999999999996</c:v>
                </c:pt>
                <c:pt idx="732">
                  <c:v>0.69810000000000005</c:v>
                </c:pt>
                <c:pt idx="733">
                  <c:v>0.69910000000000005</c:v>
                </c:pt>
                <c:pt idx="734">
                  <c:v>0.70020000000000004</c:v>
                </c:pt>
                <c:pt idx="735">
                  <c:v>0.70120000000000005</c:v>
                </c:pt>
                <c:pt idx="736">
                  <c:v>0.70220000000000005</c:v>
                </c:pt>
                <c:pt idx="737">
                  <c:v>0.70340000000000003</c:v>
                </c:pt>
                <c:pt idx="738">
                  <c:v>0.70440000000000003</c:v>
                </c:pt>
                <c:pt idx="739">
                  <c:v>0.70540000000000003</c:v>
                </c:pt>
                <c:pt idx="740">
                  <c:v>0.70640000000000003</c:v>
                </c:pt>
                <c:pt idx="741">
                  <c:v>0.70750000000000002</c:v>
                </c:pt>
                <c:pt idx="742">
                  <c:v>0.70850000000000002</c:v>
                </c:pt>
                <c:pt idx="743">
                  <c:v>0.70950000000000002</c:v>
                </c:pt>
                <c:pt idx="744">
                  <c:v>0.7107</c:v>
                </c:pt>
                <c:pt idx="745">
                  <c:v>0.7117</c:v>
                </c:pt>
                <c:pt idx="746">
                  <c:v>0.7127</c:v>
                </c:pt>
                <c:pt idx="747">
                  <c:v>0.7137</c:v>
                </c:pt>
                <c:pt idx="748">
                  <c:v>0.71479999999999999</c:v>
                </c:pt>
                <c:pt idx="749">
                  <c:v>0.71579999999999999</c:v>
                </c:pt>
                <c:pt idx="750">
                  <c:v>0.71679999999999999</c:v>
                </c:pt>
                <c:pt idx="751">
                  <c:v>0.71799999999999997</c:v>
                </c:pt>
                <c:pt idx="752">
                  <c:v>0.71899999999999997</c:v>
                </c:pt>
                <c:pt idx="753">
                  <c:v>0.72</c:v>
                </c:pt>
                <c:pt idx="754">
                  <c:v>0.72099999999999997</c:v>
                </c:pt>
                <c:pt idx="755">
                  <c:v>0.72209999999999996</c:v>
                </c:pt>
                <c:pt idx="756">
                  <c:v>0.72309999999999997</c:v>
                </c:pt>
                <c:pt idx="757">
                  <c:v>0.72409999999999997</c:v>
                </c:pt>
                <c:pt idx="758">
                  <c:v>0.72509999999999997</c:v>
                </c:pt>
                <c:pt idx="759">
                  <c:v>0.72609999999999997</c:v>
                </c:pt>
                <c:pt idx="760">
                  <c:v>0.72719999999999996</c:v>
                </c:pt>
                <c:pt idx="761">
                  <c:v>0.72819999999999996</c:v>
                </c:pt>
                <c:pt idx="762">
                  <c:v>0.72919999999999996</c:v>
                </c:pt>
                <c:pt idx="763">
                  <c:v>0.73019999999999996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0.73340000000000005</c:v>
                </c:pt>
                <c:pt idx="767">
                  <c:v>0.73450000000000004</c:v>
                </c:pt>
                <c:pt idx="768">
                  <c:v>0.73550000000000004</c:v>
                </c:pt>
                <c:pt idx="769">
                  <c:v>0.73650000000000004</c:v>
                </c:pt>
                <c:pt idx="770">
                  <c:v>0.73750000000000004</c:v>
                </c:pt>
                <c:pt idx="771">
                  <c:v>0.73850000000000005</c:v>
                </c:pt>
                <c:pt idx="772">
                  <c:v>0.73960000000000004</c:v>
                </c:pt>
                <c:pt idx="773">
                  <c:v>0.74060000000000004</c:v>
                </c:pt>
                <c:pt idx="774">
                  <c:v>0.74160000000000004</c:v>
                </c:pt>
                <c:pt idx="775">
                  <c:v>0.74260000000000004</c:v>
                </c:pt>
                <c:pt idx="776">
                  <c:v>0.74360000000000004</c:v>
                </c:pt>
                <c:pt idx="777">
                  <c:v>0.74470000000000003</c:v>
                </c:pt>
                <c:pt idx="778">
                  <c:v>0.74570000000000003</c:v>
                </c:pt>
                <c:pt idx="779">
                  <c:v>0.74670000000000003</c:v>
                </c:pt>
                <c:pt idx="780">
                  <c:v>0.74770000000000003</c:v>
                </c:pt>
                <c:pt idx="781">
                  <c:v>0.74870000000000003</c:v>
                </c:pt>
                <c:pt idx="782">
                  <c:v>0.74980000000000002</c:v>
                </c:pt>
                <c:pt idx="783">
                  <c:v>0.75080000000000002</c:v>
                </c:pt>
                <c:pt idx="784">
                  <c:v>0.75180000000000002</c:v>
                </c:pt>
                <c:pt idx="785">
                  <c:v>0.75280000000000002</c:v>
                </c:pt>
                <c:pt idx="786">
                  <c:v>0.75380000000000003</c:v>
                </c:pt>
                <c:pt idx="787">
                  <c:v>0.755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0.76029999999999998</c:v>
                </c:pt>
                <c:pt idx="793">
                  <c:v>0.76129999999999998</c:v>
                </c:pt>
                <c:pt idx="794">
                  <c:v>0.76239999999999997</c:v>
                </c:pt>
                <c:pt idx="795">
                  <c:v>0.76339999999999997</c:v>
                </c:pt>
                <c:pt idx="796">
                  <c:v>0.76439999999999997</c:v>
                </c:pt>
                <c:pt idx="797">
                  <c:v>0.76539999999999997</c:v>
                </c:pt>
                <c:pt idx="798">
                  <c:v>0.76659999999999995</c:v>
                </c:pt>
                <c:pt idx="799">
                  <c:v>0.76759999999999995</c:v>
                </c:pt>
                <c:pt idx="800">
                  <c:v>0.76870000000000005</c:v>
                </c:pt>
                <c:pt idx="801">
                  <c:v>0.76990000000000003</c:v>
                </c:pt>
                <c:pt idx="802">
                  <c:v>0.77090000000000003</c:v>
                </c:pt>
                <c:pt idx="803">
                  <c:v>0.77190000000000003</c:v>
                </c:pt>
                <c:pt idx="804">
                  <c:v>0.77290000000000003</c:v>
                </c:pt>
                <c:pt idx="805">
                  <c:v>0.77390000000000003</c:v>
                </c:pt>
                <c:pt idx="806">
                  <c:v>0.77500000000000002</c:v>
                </c:pt>
                <c:pt idx="807">
                  <c:v>0.77600000000000002</c:v>
                </c:pt>
                <c:pt idx="808">
                  <c:v>0.77700000000000002</c:v>
                </c:pt>
                <c:pt idx="809">
                  <c:v>0.77800000000000002</c:v>
                </c:pt>
                <c:pt idx="810">
                  <c:v>0.77900000000000003</c:v>
                </c:pt>
                <c:pt idx="811">
                  <c:v>0.78010000000000002</c:v>
                </c:pt>
                <c:pt idx="812">
                  <c:v>0.78110000000000002</c:v>
                </c:pt>
                <c:pt idx="813">
                  <c:v>0.78210000000000002</c:v>
                </c:pt>
                <c:pt idx="814">
                  <c:v>0.78310000000000002</c:v>
                </c:pt>
                <c:pt idx="815">
                  <c:v>0.78420000000000001</c:v>
                </c:pt>
                <c:pt idx="816">
                  <c:v>0.78520000000000001</c:v>
                </c:pt>
                <c:pt idx="817">
                  <c:v>0.78639999999999999</c:v>
                </c:pt>
                <c:pt idx="818">
                  <c:v>0.78739999999999999</c:v>
                </c:pt>
                <c:pt idx="819">
                  <c:v>0.78839999999999999</c:v>
                </c:pt>
                <c:pt idx="820">
                  <c:v>0.78939999999999999</c:v>
                </c:pt>
                <c:pt idx="821">
                  <c:v>0.79049999999999998</c:v>
                </c:pt>
                <c:pt idx="822">
                  <c:v>0.79169999999999996</c:v>
                </c:pt>
                <c:pt idx="823">
                  <c:v>0.79269999999999996</c:v>
                </c:pt>
                <c:pt idx="824">
                  <c:v>0.79369999999999996</c:v>
                </c:pt>
                <c:pt idx="825">
                  <c:v>0.79469999999999996</c:v>
                </c:pt>
                <c:pt idx="826">
                  <c:v>0.79579999999999995</c:v>
                </c:pt>
                <c:pt idx="827">
                  <c:v>0.79679999999999995</c:v>
                </c:pt>
                <c:pt idx="828">
                  <c:v>0.79779999999999995</c:v>
                </c:pt>
                <c:pt idx="829">
                  <c:v>0.79879999999999995</c:v>
                </c:pt>
                <c:pt idx="830">
                  <c:v>0.79979999999999996</c:v>
                </c:pt>
                <c:pt idx="831">
                  <c:v>0.80089999999999995</c:v>
                </c:pt>
                <c:pt idx="832">
                  <c:v>0.80189999999999995</c:v>
                </c:pt>
                <c:pt idx="833">
                  <c:v>0.80289999999999995</c:v>
                </c:pt>
                <c:pt idx="834">
                  <c:v>0.80389999999999995</c:v>
                </c:pt>
                <c:pt idx="835">
                  <c:v>0.80500000000000005</c:v>
                </c:pt>
                <c:pt idx="836">
                  <c:v>0.80600000000000005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0.80900000000000005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0.81310000000000004</c:v>
                </c:pt>
                <c:pt idx="844">
                  <c:v>0.81420000000000003</c:v>
                </c:pt>
                <c:pt idx="845">
                  <c:v>0.81520000000000004</c:v>
                </c:pt>
                <c:pt idx="846">
                  <c:v>0.81620000000000004</c:v>
                </c:pt>
                <c:pt idx="847">
                  <c:v>0.81720000000000004</c:v>
                </c:pt>
                <c:pt idx="848">
                  <c:v>0.81820000000000004</c:v>
                </c:pt>
                <c:pt idx="849">
                  <c:v>0.81930000000000003</c:v>
                </c:pt>
                <c:pt idx="850">
                  <c:v>0.82030000000000003</c:v>
                </c:pt>
                <c:pt idx="851">
                  <c:v>0.82130000000000003</c:v>
                </c:pt>
                <c:pt idx="852">
                  <c:v>0.82230000000000003</c:v>
                </c:pt>
                <c:pt idx="853">
                  <c:v>0.82340000000000002</c:v>
                </c:pt>
                <c:pt idx="854">
                  <c:v>0.82440000000000002</c:v>
                </c:pt>
                <c:pt idx="855">
                  <c:v>0.82540000000000002</c:v>
                </c:pt>
                <c:pt idx="856">
                  <c:v>0.82640000000000002</c:v>
                </c:pt>
                <c:pt idx="857">
                  <c:v>0.82740000000000002</c:v>
                </c:pt>
                <c:pt idx="858">
                  <c:v>0.82850000000000001</c:v>
                </c:pt>
                <c:pt idx="859">
                  <c:v>0.82950000000000002</c:v>
                </c:pt>
                <c:pt idx="860">
                  <c:v>0.83050000000000002</c:v>
                </c:pt>
                <c:pt idx="861">
                  <c:v>0.83150000000000002</c:v>
                </c:pt>
                <c:pt idx="862">
                  <c:v>0.83250000000000002</c:v>
                </c:pt>
                <c:pt idx="863">
                  <c:v>0.83360000000000001</c:v>
                </c:pt>
                <c:pt idx="864">
                  <c:v>0.83460000000000001</c:v>
                </c:pt>
                <c:pt idx="865">
                  <c:v>0.83560000000000001</c:v>
                </c:pt>
                <c:pt idx="866">
                  <c:v>0.83660000000000001</c:v>
                </c:pt>
                <c:pt idx="867">
                  <c:v>0.8377</c:v>
                </c:pt>
              </c:numCache>
            </c:numRef>
          </c:xVal>
          <c:yVal>
            <c:numRef>
              <c:f>'NEMI space_charge'!$Z$4:$Z$871</c:f>
              <c:numCache>
                <c:formatCode>0.00E+00</c:formatCode>
                <c:ptCount val="868"/>
                <c:pt idx="0">
                  <c:v>4.263E-7</c:v>
                </c:pt>
                <c:pt idx="1">
                  <c:v>4.468E-7</c:v>
                </c:pt>
                <c:pt idx="2">
                  <c:v>4.6680000000000002E-7</c:v>
                </c:pt>
                <c:pt idx="3">
                  <c:v>4.8729999999999998E-7</c:v>
                </c:pt>
                <c:pt idx="4">
                  <c:v>5.0719999999999999E-7</c:v>
                </c:pt>
                <c:pt idx="5">
                  <c:v>5.2699999999999999E-7</c:v>
                </c:pt>
                <c:pt idx="6">
                  <c:v>5.4720000000000003E-7</c:v>
                </c:pt>
                <c:pt idx="7">
                  <c:v>5.6619999999999997E-7</c:v>
                </c:pt>
                <c:pt idx="8">
                  <c:v>5.8439999999999997E-7</c:v>
                </c:pt>
                <c:pt idx="9">
                  <c:v>6.0360000000000003E-7</c:v>
                </c:pt>
                <c:pt idx="10">
                  <c:v>6.2190000000000003E-7</c:v>
                </c:pt>
                <c:pt idx="11">
                  <c:v>6.3900000000000004E-7</c:v>
                </c:pt>
                <c:pt idx="12">
                  <c:v>6.5659999999999999E-7</c:v>
                </c:pt>
                <c:pt idx="13">
                  <c:v>6.7420000000000004E-7</c:v>
                </c:pt>
                <c:pt idx="14">
                  <c:v>6.9009999999999997E-7</c:v>
                </c:pt>
                <c:pt idx="15">
                  <c:v>7.061E-7</c:v>
                </c:pt>
                <c:pt idx="16">
                  <c:v>7.2089999999999995E-7</c:v>
                </c:pt>
                <c:pt idx="17">
                  <c:v>7.3580000000000001E-7</c:v>
                </c:pt>
                <c:pt idx="18">
                  <c:v>7.498E-7</c:v>
                </c:pt>
                <c:pt idx="19">
                  <c:v>7.638E-7</c:v>
                </c:pt>
                <c:pt idx="20">
                  <c:v>7.7700000000000004E-7</c:v>
                </c:pt>
                <c:pt idx="21">
                  <c:v>7.8980000000000004E-7</c:v>
                </c:pt>
                <c:pt idx="22">
                  <c:v>8.0179999999999999E-7</c:v>
                </c:pt>
                <c:pt idx="23">
                  <c:v>8.1240000000000005E-7</c:v>
                </c:pt>
                <c:pt idx="24">
                  <c:v>8.2230000000000005E-7</c:v>
                </c:pt>
                <c:pt idx="25">
                  <c:v>8.3180000000000002E-7</c:v>
                </c:pt>
                <c:pt idx="26">
                  <c:v>8.4109999999999998E-7</c:v>
                </c:pt>
                <c:pt idx="27">
                  <c:v>8.4900000000000005E-7</c:v>
                </c:pt>
                <c:pt idx="28">
                  <c:v>8.5750000000000005E-7</c:v>
                </c:pt>
                <c:pt idx="29">
                  <c:v>8.6580000000000004E-7</c:v>
                </c:pt>
                <c:pt idx="30">
                  <c:v>8.7179999999999996E-7</c:v>
                </c:pt>
                <c:pt idx="31">
                  <c:v>8.7720000000000005E-7</c:v>
                </c:pt>
                <c:pt idx="32">
                  <c:v>8.822E-7</c:v>
                </c:pt>
                <c:pt idx="33">
                  <c:v>8.8680000000000003E-7</c:v>
                </c:pt>
                <c:pt idx="34">
                  <c:v>8.9199999999999999E-7</c:v>
                </c:pt>
                <c:pt idx="35">
                  <c:v>8.9589999999999997E-7</c:v>
                </c:pt>
                <c:pt idx="36">
                  <c:v>8.9940000000000002E-7</c:v>
                </c:pt>
                <c:pt idx="37">
                  <c:v>9.0120000000000005E-7</c:v>
                </c:pt>
                <c:pt idx="38">
                  <c:v>9.0400000000000005E-7</c:v>
                </c:pt>
                <c:pt idx="39">
                  <c:v>9.062E-7</c:v>
                </c:pt>
                <c:pt idx="40">
                  <c:v>9.0650000000000002E-7</c:v>
                </c:pt>
                <c:pt idx="41">
                  <c:v>9.0879999999999999E-7</c:v>
                </c:pt>
                <c:pt idx="42">
                  <c:v>9.1080000000000003E-7</c:v>
                </c:pt>
                <c:pt idx="43">
                  <c:v>9.1230000000000004E-7</c:v>
                </c:pt>
                <c:pt idx="44">
                  <c:v>9.1269999999999996E-7</c:v>
                </c:pt>
                <c:pt idx="45">
                  <c:v>9.1309999999999999E-7</c:v>
                </c:pt>
                <c:pt idx="46">
                  <c:v>9.1480000000000001E-7</c:v>
                </c:pt>
                <c:pt idx="47">
                  <c:v>9.1500000000000003E-7</c:v>
                </c:pt>
                <c:pt idx="48">
                  <c:v>9.161E-7</c:v>
                </c:pt>
                <c:pt idx="49">
                  <c:v>9.16E-7</c:v>
                </c:pt>
                <c:pt idx="50">
                  <c:v>9.1589999999999999E-7</c:v>
                </c:pt>
                <c:pt idx="51">
                  <c:v>9.1439999999999998E-7</c:v>
                </c:pt>
                <c:pt idx="52">
                  <c:v>9.1409999999999996E-7</c:v>
                </c:pt>
                <c:pt idx="53">
                  <c:v>9.1279999999999997E-7</c:v>
                </c:pt>
                <c:pt idx="54">
                  <c:v>9.0810000000000004E-7</c:v>
                </c:pt>
                <c:pt idx="55">
                  <c:v>9.0829999999999995E-7</c:v>
                </c:pt>
                <c:pt idx="56">
                  <c:v>9.0800000000000003E-7</c:v>
                </c:pt>
                <c:pt idx="57">
                  <c:v>9.0589999999999998E-7</c:v>
                </c:pt>
                <c:pt idx="58">
                  <c:v>9.0409999999999995E-7</c:v>
                </c:pt>
                <c:pt idx="59">
                  <c:v>9.0169999999999998E-7</c:v>
                </c:pt>
                <c:pt idx="60">
                  <c:v>9.005E-7</c:v>
                </c:pt>
                <c:pt idx="61">
                  <c:v>8.9859999999999996E-7</c:v>
                </c:pt>
                <c:pt idx="62">
                  <c:v>8.9719999999999996E-7</c:v>
                </c:pt>
                <c:pt idx="63">
                  <c:v>8.9680000000000004E-7</c:v>
                </c:pt>
                <c:pt idx="64">
                  <c:v>8.9510000000000001E-7</c:v>
                </c:pt>
                <c:pt idx="65">
                  <c:v>8.9420000000000005E-7</c:v>
                </c:pt>
                <c:pt idx="66">
                  <c:v>8.9260000000000004E-7</c:v>
                </c:pt>
                <c:pt idx="67">
                  <c:v>8.8960000000000002E-7</c:v>
                </c:pt>
                <c:pt idx="68">
                  <c:v>8.8680000000000003E-7</c:v>
                </c:pt>
                <c:pt idx="69">
                  <c:v>8.8420000000000004E-7</c:v>
                </c:pt>
                <c:pt idx="70">
                  <c:v>8.78E-7</c:v>
                </c:pt>
                <c:pt idx="71">
                  <c:v>8.7420000000000003E-7</c:v>
                </c:pt>
                <c:pt idx="72">
                  <c:v>8.7020000000000005E-7</c:v>
                </c:pt>
                <c:pt idx="73">
                  <c:v>8.6730000000000004E-7</c:v>
                </c:pt>
                <c:pt idx="74">
                  <c:v>8.6369999999999998E-7</c:v>
                </c:pt>
                <c:pt idx="75">
                  <c:v>8.5959999999999999E-7</c:v>
                </c:pt>
                <c:pt idx="76">
                  <c:v>8.5519999999999998E-7</c:v>
                </c:pt>
                <c:pt idx="77">
                  <c:v>8.5130000000000001E-7</c:v>
                </c:pt>
                <c:pt idx="78">
                  <c:v>8.4760000000000005E-7</c:v>
                </c:pt>
                <c:pt idx="79">
                  <c:v>8.4249999999999998E-7</c:v>
                </c:pt>
                <c:pt idx="80">
                  <c:v>8.3580000000000001E-7</c:v>
                </c:pt>
                <c:pt idx="81">
                  <c:v>8.3040000000000002E-7</c:v>
                </c:pt>
                <c:pt idx="82">
                  <c:v>8.2389999999999996E-7</c:v>
                </c:pt>
                <c:pt idx="83">
                  <c:v>8.1849999999999998E-7</c:v>
                </c:pt>
                <c:pt idx="84">
                  <c:v>8.1009999999999998E-7</c:v>
                </c:pt>
                <c:pt idx="85">
                  <c:v>8.0360000000000002E-7</c:v>
                </c:pt>
                <c:pt idx="86">
                  <c:v>7.9800000000000003E-7</c:v>
                </c:pt>
                <c:pt idx="87">
                  <c:v>7.8879999999999997E-7</c:v>
                </c:pt>
                <c:pt idx="88">
                  <c:v>7.821E-7</c:v>
                </c:pt>
                <c:pt idx="89">
                  <c:v>7.7599999999999996E-7</c:v>
                </c:pt>
                <c:pt idx="90">
                  <c:v>7.6909999999999997E-7</c:v>
                </c:pt>
                <c:pt idx="91">
                  <c:v>7.6270000000000002E-7</c:v>
                </c:pt>
                <c:pt idx="92">
                  <c:v>7.5720000000000003E-7</c:v>
                </c:pt>
                <c:pt idx="93">
                  <c:v>7.5150000000000003E-7</c:v>
                </c:pt>
                <c:pt idx="94">
                  <c:v>7.4590000000000003E-7</c:v>
                </c:pt>
                <c:pt idx="95">
                  <c:v>7.4040000000000004E-7</c:v>
                </c:pt>
                <c:pt idx="96">
                  <c:v>7.357E-7</c:v>
                </c:pt>
                <c:pt idx="97">
                  <c:v>7.3089999999999996E-7</c:v>
                </c:pt>
                <c:pt idx="98">
                  <c:v>7.2340000000000003E-7</c:v>
                </c:pt>
                <c:pt idx="99">
                  <c:v>7.1790000000000004E-7</c:v>
                </c:pt>
                <c:pt idx="100">
                  <c:v>7.1389999999999995E-7</c:v>
                </c:pt>
                <c:pt idx="101">
                  <c:v>7.0999999999999998E-7</c:v>
                </c:pt>
                <c:pt idx="102">
                  <c:v>7.0559999999999997E-7</c:v>
                </c:pt>
                <c:pt idx="103">
                  <c:v>7.0190000000000001E-7</c:v>
                </c:pt>
                <c:pt idx="104">
                  <c:v>6.9780000000000001E-7</c:v>
                </c:pt>
                <c:pt idx="105">
                  <c:v>6.9469999999999999E-7</c:v>
                </c:pt>
                <c:pt idx="106">
                  <c:v>6.9139999999999996E-7</c:v>
                </c:pt>
                <c:pt idx="107">
                  <c:v>6.8729999999999997E-7</c:v>
                </c:pt>
                <c:pt idx="108">
                  <c:v>6.8390000000000003E-7</c:v>
                </c:pt>
                <c:pt idx="109">
                  <c:v>6.8009999999999996E-7</c:v>
                </c:pt>
                <c:pt idx="110">
                  <c:v>6.7599999999999997E-7</c:v>
                </c:pt>
                <c:pt idx="111">
                  <c:v>6.7240000000000001E-7</c:v>
                </c:pt>
                <c:pt idx="112">
                  <c:v>6.6929999999999999E-7</c:v>
                </c:pt>
                <c:pt idx="113">
                  <c:v>6.6489999999999998E-7</c:v>
                </c:pt>
                <c:pt idx="114">
                  <c:v>6.6069999999999998E-7</c:v>
                </c:pt>
                <c:pt idx="115">
                  <c:v>6.582E-7</c:v>
                </c:pt>
                <c:pt idx="116">
                  <c:v>6.5649999999999998E-7</c:v>
                </c:pt>
                <c:pt idx="117">
                  <c:v>6.5260000000000001E-7</c:v>
                </c:pt>
                <c:pt idx="118">
                  <c:v>6.5030000000000005E-7</c:v>
                </c:pt>
                <c:pt idx="119">
                  <c:v>6.4860000000000002E-7</c:v>
                </c:pt>
                <c:pt idx="120">
                  <c:v>6.4610000000000005E-7</c:v>
                </c:pt>
                <c:pt idx="121">
                  <c:v>6.4219999999999997E-7</c:v>
                </c:pt>
                <c:pt idx="122">
                  <c:v>6.3939999999999997E-7</c:v>
                </c:pt>
                <c:pt idx="123">
                  <c:v>6.3760000000000004E-7</c:v>
                </c:pt>
                <c:pt idx="124">
                  <c:v>6.3629999999999995E-7</c:v>
                </c:pt>
                <c:pt idx="125">
                  <c:v>6.3450000000000002E-7</c:v>
                </c:pt>
                <c:pt idx="126">
                  <c:v>6.3320000000000003E-7</c:v>
                </c:pt>
                <c:pt idx="127">
                  <c:v>6.3190000000000004E-7</c:v>
                </c:pt>
                <c:pt idx="128">
                  <c:v>6.2929999999999995E-7</c:v>
                </c:pt>
                <c:pt idx="129">
                  <c:v>6.2780000000000005E-7</c:v>
                </c:pt>
                <c:pt idx="130">
                  <c:v>6.2659999999999996E-7</c:v>
                </c:pt>
                <c:pt idx="131">
                  <c:v>6.2399999999999998E-7</c:v>
                </c:pt>
                <c:pt idx="132">
                  <c:v>6.2259999999999998E-7</c:v>
                </c:pt>
                <c:pt idx="133">
                  <c:v>6.2139999999999999E-7</c:v>
                </c:pt>
                <c:pt idx="134">
                  <c:v>6.1900000000000002E-7</c:v>
                </c:pt>
                <c:pt idx="135">
                  <c:v>6.1790000000000005E-7</c:v>
                </c:pt>
                <c:pt idx="136">
                  <c:v>6.1689999999999997E-7</c:v>
                </c:pt>
                <c:pt idx="137">
                  <c:v>6.1470000000000002E-7</c:v>
                </c:pt>
                <c:pt idx="138">
                  <c:v>6.1190000000000002E-7</c:v>
                </c:pt>
                <c:pt idx="139">
                  <c:v>6.1139999999999998E-7</c:v>
                </c:pt>
                <c:pt idx="140">
                  <c:v>6.0959999999999995E-7</c:v>
                </c:pt>
                <c:pt idx="141">
                  <c:v>6.0890000000000001E-7</c:v>
                </c:pt>
                <c:pt idx="142">
                  <c:v>6.0819999999999995E-7</c:v>
                </c:pt>
                <c:pt idx="143">
                  <c:v>6.0689999999999996E-7</c:v>
                </c:pt>
                <c:pt idx="144">
                  <c:v>6.0650000000000004E-7</c:v>
                </c:pt>
                <c:pt idx="145">
                  <c:v>6.0589999999999999E-7</c:v>
                </c:pt>
                <c:pt idx="146">
                  <c:v>6.0539999999999996E-7</c:v>
                </c:pt>
                <c:pt idx="147">
                  <c:v>6.0500000000000003E-7</c:v>
                </c:pt>
                <c:pt idx="148">
                  <c:v>6.0449999999999999E-7</c:v>
                </c:pt>
                <c:pt idx="149">
                  <c:v>6.0399999999999996E-7</c:v>
                </c:pt>
                <c:pt idx="150">
                  <c:v>6.0360000000000003E-7</c:v>
                </c:pt>
                <c:pt idx="151">
                  <c:v>6.0330000000000001E-7</c:v>
                </c:pt>
                <c:pt idx="152">
                  <c:v>6.003E-7</c:v>
                </c:pt>
                <c:pt idx="153">
                  <c:v>5.9910000000000001E-7</c:v>
                </c:pt>
                <c:pt idx="154">
                  <c:v>5.989E-7</c:v>
                </c:pt>
                <c:pt idx="155">
                  <c:v>5.9869999999999998E-7</c:v>
                </c:pt>
                <c:pt idx="156">
                  <c:v>5.9810000000000004E-7</c:v>
                </c:pt>
                <c:pt idx="157">
                  <c:v>5.9810000000000004E-7</c:v>
                </c:pt>
                <c:pt idx="158">
                  <c:v>5.9640000000000002E-7</c:v>
                </c:pt>
                <c:pt idx="159">
                  <c:v>5.9630000000000001E-7</c:v>
                </c:pt>
                <c:pt idx="160">
                  <c:v>5.9630000000000001E-7</c:v>
                </c:pt>
                <c:pt idx="161">
                  <c:v>5.9630000000000001E-7</c:v>
                </c:pt>
                <c:pt idx="162">
                  <c:v>5.9630000000000001E-7</c:v>
                </c:pt>
                <c:pt idx="163">
                  <c:v>5.9400000000000005E-7</c:v>
                </c:pt>
                <c:pt idx="164">
                  <c:v>5.9409999999999995E-7</c:v>
                </c:pt>
                <c:pt idx="165">
                  <c:v>5.9289999999999997E-7</c:v>
                </c:pt>
                <c:pt idx="166">
                  <c:v>5.9289999999999997E-7</c:v>
                </c:pt>
                <c:pt idx="167">
                  <c:v>5.9319999999999999E-7</c:v>
                </c:pt>
                <c:pt idx="168">
                  <c:v>5.933E-7</c:v>
                </c:pt>
                <c:pt idx="169">
                  <c:v>5.9279999999999996E-7</c:v>
                </c:pt>
                <c:pt idx="170">
                  <c:v>5.9179999999999999E-7</c:v>
                </c:pt>
                <c:pt idx="171">
                  <c:v>5.9060000000000001E-7</c:v>
                </c:pt>
                <c:pt idx="172">
                  <c:v>5.9080000000000002E-7</c:v>
                </c:pt>
                <c:pt idx="173">
                  <c:v>5.9100000000000004E-7</c:v>
                </c:pt>
                <c:pt idx="174">
                  <c:v>5.8960000000000004E-7</c:v>
                </c:pt>
                <c:pt idx="175">
                  <c:v>5.8979999999999995E-7</c:v>
                </c:pt>
                <c:pt idx="176">
                  <c:v>5.8960000000000004E-7</c:v>
                </c:pt>
                <c:pt idx="177">
                  <c:v>5.891E-7</c:v>
                </c:pt>
                <c:pt idx="178">
                  <c:v>5.8899999999999999E-7</c:v>
                </c:pt>
                <c:pt idx="179">
                  <c:v>5.891E-7</c:v>
                </c:pt>
                <c:pt idx="180">
                  <c:v>5.8930000000000002E-7</c:v>
                </c:pt>
                <c:pt idx="181">
                  <c:v>5.8859999999999996E-7</c:v>
                </c:pt>
                <c:pt idx="182">
                  <c:v>5.8879999999999998E-7</c:v>
                </c:pt>
                <c:pt idx="183">
                  <c:v>5.8759999999999999E-7</c:v>
                </c:pt>
                <c:pt idx="184">
                  <c:v>5.8780000000000001E-7</c:v>
                </c:pt>
                <c:pt idx="185">
                  <c:v>5.8670000000000003E-7</c:v>
                </c:pt>
                <c:pt idx="186">
                  <c:v>5.8589999999999997E-7</c:v>
                </c:pt>
                <c:pt idx="187">
                  <c:v>5.8589999999999997E-7</c:v>
                </c:pt>
                <c:pt idx="188">
                  <c:v>5.8609999999999999E-7</c:v>
                </c:pt>
                <c:pt idx="189">
                  <c:v>5.8589999999999997E-7</c:v>
                </c:pt>
                <c:pt idx="190">
                  <c:v>5.8609999999999999E-7</c:v>
                </c:pt>
                <c:pt idx="191">
                  <c:v>5.863E-7</c:v>
                </c:pt>
                <c:pt idx="192">
                  <c:v>5.8670000000000003E-7</c:v>
                </c:pt>
                <c:pt idx="193">
                  <c:v>5.8690000000000005E-7</c:v>
                </c:pt>
                <c:pt idx="194">
                  <c:v>5.8690000000000005E-7</c:v>
                </c:pt>
                <c:pt idx="195">
                  <c:v>5.8709999999999996E-7</c:v>
                </c:pt>
                <c:pt idx="196">
                  <c:v>5.8739999999999998E-7</c:v>
                </c:pt>
                <c:pt idx="197">
                  <c:v>5.877E-7</c:v>
                </c:pt>
                <c:pt idx="198">
                  <c:v>5.8790000000000002E-7</c:v>
                </c:pt>
                <c:pt idx="199">
                  <c:v>5.8790000000000002E-7</c:v>
                </c:pt>
                <c:pt idx="200">
                  <c:v>5.8820000000000004E-7</c:v>
                </c:pt>
                <c:pt idx="201">
                  <c:v>5.8810000000000003E-7</c:v>
                </c:pt>
                <c:pt idx="202">
                  <c:v>5.8830000000000005E-7</c:v>
                </c:pt>
                <c:pt idx="203">
                  <c:v>5.8859999999999996E-7</c:v>
                </c:pt>
                <c:pt idx="204">
                  <c:v>5.8879999999999998E-7</c:v>
                </c:pt>
                <c:pt idx="205">
                  <c:v>5.8869999999999997E-7</c:v>
                </c:pt>
                <c:pt idx="206">
                  <c:v>5.8899999999999999E-7</c:v>
                </c:pt>
                <c:pt idx="207">
                  <c:v>5.8920000000000001E-7</c:v>
                </c:pt>
                <c:pt idx="208">
                  <c:v>5.8940000000000002E-7</c:v>
                </c:pt>
                <c:pt idx="209">
                  <c:v>5.8970000000000005E-7</c:v>
                </c:pt>
                <c:pt idx="210">
                  <c:v>5.8849999999999996E-7</c:v>
                </c:pt>
                <c:pt idx="211">
                  <c:v>5.8759999999999999E-7</c:v>
                </c:pt>
                <c:pt idx="212">
                  <c:v>5.8800000000000002E-7</c:v>
                </c:pt>
                <c:pt idx="213">
                  <c:v>5.8830000000000005E-7</c:v>
                </c:pt>
                <c:pt idx="214">
                  <c:v>5.8869999999999997E-7</c:v>
                </c:pt>
                <c:pt idx="215">
                  <c:v>5.891E-7</c:v>
                </c:pt>
                <c:pt idx="216">
                  <c:v>5.8930000000000002E-7</c:v>
                </c:pt>
                <c:pt idx="217">
                  <c:v>5.8970000000000005E-7</c:v>
                </c:pt>
                <c:pt idx="218">
                  <c:v>5.9009999999999997E-7</c:v>
                </c:pt>
                <c:pt idx="219">
                  <c:v>5.905E-7</c:v>
                </c:pt>
                <c:pt idx="220">
                  <c:v>5.9080000000000002E-7</c:v>
                </c:pt>
                <c:pt idx="221">
                  <c:v>5.9070000000000002E-7</c:v>
                </c:pt>
                <c:pt idx="222">
                  <c:v>5.9100000000000004E-7</c:v>
                </c:pt>
                <c:pt idx="223">
                  <c:v>5.9129999999999995E-7</c:v>
                </c:pt>
                <c:pt idx="224">
                  <c:v>5.9169999999999998E-7</c:v>
                </c:pt>
                <c:pt idx="225">
                  <c:v>5.9220000000000002E-7</c:v>
                </c:pt>
                <c:pt idx="226">
                  <c:v>5.9250000000000004E-7</c:v>
                </c:pt>
                <c:pt idx="227">
                  <c:v>5.9250000000000004E-7</c:v>
                </c:pt>
                <c:pt idx="228">
                  <c:v>5.9279999999999996E-7</c:v>
                </c:pt>
                <c:pt idx="229">
                  <c:v>5.9319999999999999E-7</c:v>
                </c:pt>
                <c:pt idx="230">
                  <c:v>5.9360000000000002E-7</c:v>
                </c:pt>
                <c:pt idx="231">
                  <c:v>5.9390000000000004E-7</c:v>
                </c:pt>
                <c:pt idx="232">
                  <c:v>5.9409999999999995E-7</c:v>
                </c:pt>
                <c:pt idx="233">
                  <c:v>5.9439999999999998E-7</c:v>
                </c:pt>
                <c:pt idx="234">
                  <c:v>5.9439999999999998E-7</c:v>
                </c:pt>
                <c:pt idx="235">
                  <c:v>5.9480000000000001E-7</c:v>
                </c:pt>
                <c:pt idx="236">
                  <c:v>5.9520000000000004E-7</c:v>
                </c:pt>
                <c:pt idx="237">
                  <c:v>5.9540000000000005E-7</c:v>
                </c:pt>
                <c:pt idx="238">
                  <c:v>5.9579999999999997E-7</c:v>
                </c:pt>
                <c:pt idx="239">
                  <c:v>5.9559999999999996E-7</c:v>
                </c:pt>
                <c:pt idx="240">
                  <c:v>5.961E-7</c:v>
                </c:pt>
                <c:pt idx="241">
                  <c:v>5.9660000000000004E-7</c:v>
                </c:pt>
                <c:pt idx="242">
                  <c:v>5.9699999999999996E-7</c:v>
                </c:pt>
                <c:pt idx="243">
                  <c:v>5.9660000000000004E-7</c:v>
                </c:pt>
                <c:pt idx="244">
                  <c:v>5.9709999999999997E-7</c:v>
                </c:pt>
                <c:pt idx="245">
                  <c:v>5.976E-7</c:v>
                </c:pt>
                <c:pt idx="246">
                  <c:v>5.9820000000000005E-7</c:v>
                </c:pt>
                <c:pt idx="247">
                  <c:v>5.9800000000000003E-7</c:v>
                </c:pt>
                <c:pt idx="248">
                  <c:v>5.9859999999999997E-7</c:v>
                </c:pt>
                <c:pt idx="249">
                  <c:v>5.9930000000000003E-7</c:v>
                </c:pt>
                <c:pt idx="250">
                  <c:v>5.9979999999999996E-7</c:v>
                </c:pt>
                <c:pt idx="251">
                  <c:v>6.004E-7</c:v>
                </c:pt>
                <c:pt idx="252">
                  <c:v>6.0090000000000004E-7</c:v>
                </c:pt>
                <c:pt idx="253">
                  <c:v>6.0139999999999997E-7</c:v>
                </c:pt>
                <c:pt idx="254">
                  <c:v>6.0190000000000001E-7</c:v>
                </c:pt>
                <c:pt idx="255">
                  <c:v>6.0259999999999996E-7</c:v>
                </c:pt>
                <c:pt idx="256">
                  <c:v>6.0309999999999999E-7</c:v>
                </c:pt>
                <c:pt idx="257">
                  <c:v>6.0360000000000003E-7</c:v>
                </c:pt>
                <c:pt idx="258">
                  <c:v>6.0409999999999996E-7</c:v>
                </c:pt>
                <c:pt idx="259">
                  <c:v>6.046E-7</c:v>
                </c:pt>
                <c:pt idx="260">
                  <c:v>6.0429999999999998E-7</c:v>
                </c:pt>
                <c:pt idx="261">
                  <c:v>6.0480000000000002E-7</c:v>
                </c:pt>
                <c:pt idx="262">
                  <c:v>6.0549999999999996E-7</c:v>
                </c:pt>
                <c:pt idx="263">
                  <c:v>6.0610000000000001E-7</c:v>
                </c:pt>
                <c:pt idx="264">
                  <c:v>6.0670000000000005E-7</c:v>
                </c:pt>
                <c:pt idx="265">
                  <c:v>6.0729999999999999E-7</c:v>
                </c:pt>
                <c:pt idx="266">
                  <c:v>6.0800000000000004E-7</c:v>
                </c:pt>
                <c:pt idx="267">
                  <c:v>6.0819999999999995E-7</c:v>
                </c:pt>
                <c:pt idx="268">
                  <c:v>6.0890000000000001E-7</c:v>
                </c:pt>
                <c:pt idx="269">
                  <c:v>6.0959999999999995E-7</c:v>
                </c:pt>
                <c:pt idx="270">
                  <c:v>6.1030000000000001E-7</c:v>
                </c:pt>
                <c:pt idx="271">
                  <c:v>6.1080000000000004E-7</c:v>
                </c:pt>
                <c:pt idx="272">
                  <c:v>6.1070000000000004E-7</c:v>
                </c:pt>
                <c:pt idx="273">
                  <c:v>6.1129999999999997E-7</c:v>
                </c:pt>
                <c:pt idx="274">
                  <c:v>6.1210000000000003E-7</c:v>
                </c:pt>
                <c:pt idx="275">
                  <c:v>6.1119999999999997E-7</c:v>
                </c:pt>
                <c:pt idx="276">
                  <c:v>6.1200000000000003E-7</c:v>
                </c:pt>
                <c:pt idx="277">
                  <c:v>6.1279999999999998E-7</c:v>
                </c:pt>
                <c:pt idx="278">
                  <c:v>6.1360000000000004E-7</c:v>
                </c:pt>
                <c:pt idx="279">
                  <c:v>6.144E-7</c:v>
                </c:pt>
                <c:pt idx="280">
                  <c:v>6.1519999999999995E-7</c:v>
                </c:pt>
                <c:pt idx="281">
                  <c:v>6.1600000000000001E-7</c:v>
                </c:pt>
                <c:pt idx="282">
                  <c:v>6.1679999999999996E-7</c:v>
                </c:pt>
                <c:pt idx="283">
                  <c:v>6.1750000000000002E-7</c:v>
                </c:pt>
                <c:pt idx="284">
                  <c:v>6.1819999999999996E-7</c:v>
                </c:pt>
                <c:pt idx="285">
                  <c:v>6.1900000000000002E-7</c:v>
                </c:pt>
                <c:pt idx="286">
                  <c:v>6.1959999999999996E-7</c:v>
                </c:pt>
                <c:pt idx="287">
                  <c:v>6.2040000000000002E-7</c:v>
                </c:pt>
                <c:pt idx="288">
                  <c:v>6.2099999999999996E-7</c:v>
                </c:pt>
                <c:pt idx="289">
                  <c:v>6.2170000000000001E-7</c:v>
                </c:pt>
                <c:pt idx="290">
                  <c:v>6.2220000000000005E-7</c:v>
                </c:pt>
                <c:pt idx="291">
                  <c:v>6.2279999999999999E-7</c:v>
                </c:pt>
                <c:pt idx="292">
                  <c:v>6.2340000000000004E-7</c:v>
                </c:pt>
                <c:pt idx="293">
                  <c:v>6.2399999999999998E-7</c:v>
                </c:pt>
                <c:pt idx="294">
                  <c:v>6.2409999999999998E-7</c:v>
                </c:pt>
                <c:pt idx="295">
                  <c:v>6.2470000000000003E-7</c:v>
                </c:pt>
                <c:pt idx="296">
                  <c:v>6.2490000000000004E-7</c:v>
                </c:pt>
                <c:pt idx="297">
                  <c:v>6.2549999999999998E-7</c:v>
                </c:pt>
                <c:pt idx="298">
                  <c:v>6.2580000000000001E-7</c:v>
                </c:pt>
                <c:pt idx="299">
                  <c:v>6.2649999999999995E-7</c:v>
                </c:pt>
                <c:pt idx="300">
                  <c:v>6.2699999999999999E-7</c:v>
                </c:pt>
                <c:pt idx="301">
                  <c:v>6.2740000000000002E-7</c:v>
                </c:pt>
                <c:pt idx="302">
                  <c:v>6.2780000000000005E-7</c:v>
                </c:pt>
                <c:pt idx="303">
                  <c:v>6.2799999999999996E-7</c:v>
                </c:pt>
                <c:pt idx="304">
                  <c:v>6.2839999999999999E-7</c:v>
                </c:pt>
                <c:pt idx="305">
                  <c:v>6.2870000000000001E-7</c:v>
                </c:pt>
                <c:pt idx="306">
                  <c:v>6.2890000000000003E-7</c:v>
                </c:pt>
                <c:pt idx="307">
                  <c:v>6.2920000000000005E-7</c:v>
                </c:pt>
                <c:pt idx="308">
                  <c:v>6.2939999999999996E-7</c:v>
                </c:pt>
                <c:pt idx="309">
                  <c:v>6.2969999999999998E-7</c:v>
                </c:pt>
                <c:pt idx="310">
                  <c:v>6.299E-7</c:v>
                </c:pt>
                <c:pt idx="311">
                  <c:v>6.2939999999999996E-7</c:v>
                </c:pt>
                <c:pt idx="312">
                  <c:v>6.2979999999999999E-7</c:v>
                </c:pt>
                <c:pt idx="313">
                  <c:v>6.3E-7</c:v>
                </c:pt>
                <c:pt idx="314">
                  <c:v>6.2760000000000003E-7</c:v>
                </c:pt>
                <c:pt idx="315">
                  <c:v>6.2780000000000005E-7</c:v>
                </c:pt>
                <c:pt idx="316">
                  <c:v>6.2799999999999996E-7</c:v>
                </c:pt>
                <c:pt idx="317">
                  <c:v>6.2809999999999997E-7</c:v>
                </c:pt>
                <c:pt idx="318">
                  <c:v>6.2819999999999997E-7</c:v>
                </c:pt>
                <c:pt idx="319">
                  <c:v>6.2829999999999998E-7</c:v>
                </c:pt>
                <c:pt idx="320">
                  <c:v>6.2829999999999998E-7</c:v>
                </c:pt>
                <c:pt idx="321">
                  <c:v>6.2829999999999998E-7</c:v>
                </c:pt>
                <c:pt idx="322">
                  <c:v>6.2819999999999997E-7</c:v>
                </c:pt>
                <c:pt idx="323">
                  <c:v>6.2610000000000003E-7</c:v>
                </c:pt>
                <c:pt idx="324">
                  <c:v>6.2600000000000002E-7</c:v>
                </c:pt>
                <c:pt idx="325">
                  <c:v>6.2590000000000001E-7</c:v>
                </c:pt>
                <c:pt idx="326">
                  <c:v>6.2590000000000001E-7</c:v>
                </c:pt>
                <c:pt idx="327">
                  <c:v>6.257E-7</c:v>
                </c:pt>
                <c:pt idx="328">
                  <c:v>6.2549999999999998E-7</c:v>
                </c:pt>
                <c:pt idx="329">
                  <c:v>6.2529999999999997E-7</c:v>
                </c:pt>
                <c:pt idx="330">
                  <c:v>6.2509999999999995E-7</c:v>
                </c:pt>
                <c:pt idx="331">
                  <c:v>6.2490000000000004E-7</c:v>
                </c:pt>
                <c:pt idx="332">
                  <c:v>6.2470000000000003E-7</c:v>
                </c:pt>
                <c:pt idx="333">
                  <c:v>6.2440000000000001E-7</c:v>
                </c:pt>
                <c:pt idx="334">
                  <c:v>6.2389999999999997E-7</c:v>
                </c:pt>
                <c:pt idx="335">
                  <c:v>6.2369999999999995E-7</c:v>
                </c:pt>
                <c:pt idx="336">
                  <c:v>6.215E-7</c:v>
                </c:pt>
                <c:pt idx="337">
                  <c:v>6.2129999999999998E-7</c:v>
                </c:pt>
                <c:pt idx="338">
                  <c:v>6.2070000000000005E-7</c:v>
                </c:pt>
                <c:pt idx="339">
                  <c:v>6.1999999999999999E-7</c:v>
                </c:pt>
                <c:pt idx="340">
                  <c:v>6.1979999999999998E-7</c:v>
                </c:pt>
                <c:pt idx="341">
                  <c:v>6.1930000000000005E-7</c:v>
                </c:pt>
                <c:pt idx="342">
                  <c:v>6.1910000000000003E-7</c:v>
                </c:pt>
                <c:pt idx="343">
                  <c:v>6.187E-7</c:v>
                </c:pt>
                <c:pt idx="344">
                  <c:v>6.1849999999999999E-7</c:v>
                </c:pt>
                <c:pt idx="345">
                  <c:v>6.1829999999999997E-7</c:v>
                </c:pt>
                <c:pt idx="346">
                  <c:v>6.1819999999999996E-7</c:v>
                </c:pt>
                <c:pt idx="347">
                  <c:v>6.1809999999999996E-7</c:v>
                </c:pt>
                <c:pt idx="348">
                  <c:v>6.1790000000000005E-7</c:v>
                </c:pt>
                <c:pt idx="349">
                  <c:v>6.1790000000000005E-7</c:v>
                </c:pt>
                <c:pt idx="350">
                  <c:v>6.173E-7</c:v>
                </c:pt>
                <c:pt idx="351">
                  <c:v>6.1719999999999999E-7</c:v>
                </c:pt>
                <c:pt idx="352">
                  <c:v>6.1699999999999998E-7</c:v>
                </c:pt>
                <c:pt idx="353">
                  <c:v>6.1699999999999998E-7</c:v>
                </c:pt>
                <c:pt idx="354">
                  <c:v>6.1689999999999997E-7</c:v>
                </c:pt>
                <c:pt idx="355">
                  <c:v>6.1679999999999996E-7</c:v>
                </c:pt>
                <c:pt idx="356">
                  <c:v>6.1620000000000003E-7</c:v>
                </c:pt>
                <c:pt idx="357">
                  <c:v>6.1610000000000002E-7</c:v>
                </c:pt>
                <c:pt idx="358">
                  <c:v>6.1610000000000002E-7</c:v>
                </c:pt>
                <c:pt idx="359">
                  <c:v>6.159E-7</c:v>
                </c:pt>
                <c:pt idx="360">
                  <c:v>6.158E-7</c:v>
                </c:pt>
                <c:pt idx="361">
                  <c:v>6.1510000000000005E-7</c:v>
                </c:pt>
                <c:pt idx="362">
                  <c:v>6.1490000000000003E-7</c:v>
                </c:pt>
                <c:pt idx="363">
                  <c:v>6.1470000000000002E-7</c:v>
                </c:pt>
                <c:pt idx="364">
                  <c:v>6.144E-7</c:v>
                </c:pt>
                <c:pt idx="365">
                  <c:v>6.1409999999999997E-7</c:v>
                </c:pt>
                <c:pt idx="366">
                  <c:v>6.1389999999999996E-7</c:v>
                </c:pt>
                <c:pt idx="367">
                  <c:v>6.1360000000000004E-7</c:v>
                </c:pt>
                <c:pt idx="368">
                  <c:v>6.1320000000000001E-7</c:v>
                </c:pt>
                <c:pt idx="369">
                  <c:v>6.1320000000000001E-7</c:v>
                </c:pt>
                <c:pt idx="370">
                  <c:v>6.131E-7</c:v>
                </c:pt>
                <c:pt idx="371">
                  <c:v>6.1289999999999999E-7</c:v>
                </c:pt>
                <c:pt idx="372">
                  <c:v>6.1279999999999998E-7</c:v>
                </c:pt>
                <c:pt idx="373">
                  <c:v>6.1279999999999998E-7</c:v>
                </c:pt>
                <c:pt idx="374">
                  <c:v>6.1259999999999997E-7</c:v>
                </c:pt>
                <c:pt idx="375">
                  <c:v>6.1249999999999996E-7</c:v>
                </c:pt>
                <c:pt idx="376">
                  <c:v>6.1230000000000005E-7</c:v>
                </c:pt>
                <c:pt idx="377">
                  <c:v>6.1220000000000004E-7</c:v>
                </c:pt>
                <c:pt idx="378">
                  <c:v>6.1200000000000003E-7</c:v>
                </c:pt>
                <c:pt idx="379">
                  <c:v>6.1190000000000002E-7</c:v>
                </c:pt>
                <c:pt idx="380">
                  <c:v>6.1190000000000002E-7</c:v>
                </c:pt>
                <c:pt idx="381">
                  <c:v>6.1180000000000001E-7</c:v>
                </c:pt>
                <c:pt idx="382">
                  <c:v>6.1190000000000002E-7</c:v>
                </c:pt>
                <c:pt idx="383">
                  <c:v>6.116E-7</c:v>
                </c:pt>
                <c:pt idx="384">
                  <c:v>6.1190000000000002E-7</c:v>
                </c:pt>
                <c:pt idx="385">
                  <c:v>6.1220000000000004E-7</c:v>
                </c:pt>
                <c:pt idx="386">
                  <c:v>6.1239999999999995E-7</c:v>
                </c:pt>
                <c:pt idx="387">
                  <c:v>6.1279999999999998E-7</c:v>
                </c:pt>
                <c:pt idx="388">
                  <c:v>6.13E-7</c:v>
                </c:pt>
                <c:pt idx="389">
                  <c:v>6.1330000000000002E-7</c:v>
                </c:pt>
                <c:pt idx="390">
                  <c:v>6.1360000000000004E-7</c:v>
                </c:pt>
                <c:pt idx="391">
                  <c:v>6.1409999999999997E-7</c:v>
                </c:pt>
                <c:pt idx="392">
                  <c:v>6.1370000000000005E-7</c:v>
                </c:pt>
                <c:pt idx="393">
                  <c:v>6.1180000000000001E-7</c:v>
                </c:pt>
                <c:pt idx="394">
                  <c:v>6.1200000000000003E-7</c:v>
                </c:pt>
                <c:pt idx="395">
                  <c:v>6.1239999999999995E-7</c:v>
                </c:pt>
                <c:pt idx="396">
                  <c:v>6.1269999999999997E-7</c:v>
                </c:pt>
                <c:pt idx="397">
                  <c:v>6.1210000000000003E-7</c:v>
                </c:pt>
                <c:pt idx="398">
                  <c:v>6.1249999999999996E-7</c:v>
                </c:pt>
                <c:pt idx="399">
                  <c:v>6.1259999999999997E-7</c:v>
                </c:pt>
                <c:pt idx="400">
                  <c:v>6.13E-7</c:v>
                </c:pt>
                <c:pt idx="401">
                  <c:v>6.1320000000000001E-7</c:v>
                </c:pt>
                <c:pt idx="402">
                  <c:v>6.1279999999999998E-7</c:v>
                </c:pt>
                <c:pt idx="403">
                  <c:v>6.1289999999999999E-7</c:v>
                </c:pt>
                <c:pt idx="404">
                  <c:v>6.13E-7</c:v>
                </c:pt>
                <c:pt idx="405">
                  <c:v>6.131E-7</c:v>
                </c:pt>
                <c:pt idx="406">
                  <c:v>6.1320000000000001E-7</c:v>
                </c:pt>
                <c:pt idx="407">
                  <c:v>6.1320000000000001E-7</c:v>
                </c:pt>
                <c:pt idx="408">
                  <c:v>6.1320000000000001E-7</c:v>
                </c:pt>
                <c:pt idx="409">
                  <c:v>6.1330000000000002E-7</c:v>
                </c:pt>
                <c:pt idx="410">
                  <c:v>6.1330000000000002E-7</c:v>
                </c:pt>
                <c:pt idx="411">
                  <c:v>6.1340000000000003E-7</c:v>
                </c:pt>
                <c:pt idx="412">
                  <c:v>6.1350000000000003E-7</c:v>
                </c:pt>
                <c:pt idx="413">
                  <c:v>6.131E-7</c:v>
                </c:pt>
                <c:pt idx="414">
                  <c:v>6.1330000000000002E-7</c:v>
                </c:pt>
                <c:pt idx="415">
                  <c:v>6.1370000000000005E-7</c:v>
                </c:pt>
                <c:pt idx="416">
                  <c:v>6.1409999999999997E-7</c:v>
                </c:pt>
                <c:pt idx="417">
                  <c:v>6.145E-7</c:v>
                </c:pt>
                <c:pt idx="418">
                  <c:v>6.1500000000000004E-7</c:v>
                </c:pt>
                <c:pt idx="419">
                  <c:v>6.1549999999999997E-7</c:v>
                </c:pt>
                <c:pt idx="420">
                  <c:v>6.1600000000000001E-7</c:v>
                </c:pt>
                <c:pt idx="421">
                  <c:v>6.1659999999999995E-7</c:v>
                </c:pt>
                <c:pt idx="422">
                  <c:v>6.1470000000000002E-7</c:v>
                </c:pt>
                <c:pt idx="423">
                  <c:v>6.1510000000000005E-7</c:v>
                </c:pt>
                <c:pt idx="424">
                  <c:v>6.1569999999999999E-7</c:v>
                </c:pt>
                <c:pt idx="425">
                  <c:v>6.1559999999999998E-7</c:v>
                </c:pt>
                <c:pt idx="426">
                  <c:v>6.158E-7</c:v>
                </c:pt>
                <c:pt idx="427">
                  <c:v>6.1640000000000004E-7</c:v>
                </c:pt>
                <c:pt idx="428">
                  <c:v>6.1699999999999998E-7</c:v>
                </c:pt>
                <c:pt idx="429">
                  <c:v>6.1760000000000002E-7</c:v>
                </c:pt>
                <c:pt idx="430">
                  <c:v>6.1819999999999996E-7</c:v>
                </c:pt>
                <c:pt idx="431">
                  <c:v>6.1880000000000001E-7</c:v>
                </c:pt>
                <c:pt idx="432">
                  <c:v>6.1939999999999995E-7</c:v>
                </c:pt>
                <c:pt idx="433">
                  <c:v>6.1979999999999998E-7</c:v>
                </c:pt>
                <c:pt idx="434">
                  <c:v>6.2040000000000002E-7</c:v>
                </c:pt>
                <c:pt idx="435">
                  <c:v>6.2099999999999996E-7</c:v>
                </c:pt>
                <c:pt idx="436">
                  <c:v>6.215E-7</c:v>
                </c:pt>
                <c:pt idx="437">
                  <c:v>6.2220000000000005E-7</c:v>
                </c:pt>
                <c:pt idx="438">
                  <c:v>6.229E-7</c:v>
                </c:pt>
                <c:pt idx="439">
                  <c:v>6.2360000000000005E-7</c:v>
                </c:pt>
                <c:pt idx="440">
                  <c:v>6.2440000000000001E-7</c:v>
                </c:pt>
                <c:pt idx="441">
                  <c:v>6.2529999999999997E-7</c:v>
                </c:pt>
                <c:pt idx="442">
                  <c:v>6.2620000000000004E-7</c:v>
                </c:pt>
                <c:pt idx="443">
                  <c:v>6.2730000000000001E-7</c:v>
                </c:pt>
                <c:pt idx="444">
                  <c:v>6.2839999999999999E-7</c:v>
                </c:pt>
                <c:pt idx="445">
                  <c:v>6.2959999999999997E-7</c:v>
                </c:pt>
                <c:pt idx="446">
                  <c:v>6.3089999999999996E-7</c:v>
                </c:pt>
                <c:pt idx="447">
                  <c:v>6.3229999999999996E-7</c:v>
                </c:pt>
                <c:pt idx="448">
                  <c:v>6.3369999999999996E-7</c:v>
                </c:pt>
                <c:pt idx="449">
                  <c:v>6.3519999999999997E-7</c:v>
                </c:pt>
                <c:pt idx="450">
                  <c:v>6.3669999999999998E-7</c:v>
                </c:pt>
                <c:pt idx="451">
                  <c:v>6.3829999999999999E-7</c:v>
                </c:pt>
                <c:pt idx="452">
                  <c:v>6.3990000000000001E-7</c:v>
                </c:pt>
                <c:pt idx="453">
                  <c:v>6.4150000000000002E-7</c:v>
                </c:pt>
                <c:pt idx="454">
                  <c:v>6.4320000000000004E-7</c:v>
                </c:pt>
                <c:pt idx="455">
                  <c:v>6.4489999999999996E-7</c:v>
                </c:pt>
                <c:pt idx="456">
                  <c:v>6.4659999999999998E-7</c:v>
                </c:pt>
                <c:pt idx="457">
                  <c:v>6.483E-7</c:v>
                </c:pt>
                <c:pt idx="458">
                  <c:v>6.5010000000000003E-7</c:v>
                </c:pt>
                <c:pt idx="459">
                  <c:v>6.5180000000000005E-7</c:v>
                </c:pt>
                <c:pt idx="460">
                  <c:v>6.5359999999999998E-7</c:v>
                </c:pt>
                <c:pt idx="461">
                  <c:v>6.553E-7</c:v>
                </c:pt>
                <c:pt idx="462">
                  <c:v>6.5690000000000001E-7</c:v>
                </c:pt>
                <c:pt idx="463">
                  <c:v>6.5850000000000003E-7</c:v>
                </c:pt>
                <c:pt idx="464">
                  <c:v>6.6000000000000003E-7</c:v>
                </c:pt>
                <c:pt idx="465">
                  <c:v>6.6150000000000004E-7</c:v>
                </c:pt>
                <c:pt idx="466">
                  <c:v>6.6290000000000004E-7</c:v>
                </c:pt>
                <c:pt idx="467">
                  <c:v>6.6420000000000003E-7</c:v>
                </c:pt>
                <c:pt idx="468">
                  <c:v>6.6550000000000002E-7</c:v>
                </c:pt>
                <c:pt idx="469">
                  <c:v>6.6690000000000002E-7</c:v>
                </c:pt>
                <c:pt idx="470">
                  <c:v>6.6810000000000001E-7</c:v>
                </c:pt>
                <c:pt idx="471">
                  <c:v>6.6919999999999998E-7</c:v>
                </c:pt>
                <c:pt idx="472">
                  <c:v>6.7039999999999997E-7</c:v>
                </c:pt>
                <c:pt idx="473">
                  <c:v>6.7159999999999995E-7</c:v>
                </c:pt>
                <c:pt idx="474">
                  <c:v>6.7260000000000003E-7</c:v>
                </c:pt>
                <c:pt idx="475">
                  <c:v>6.7309999999999996E-7</c:v>
                </c:pt>
                <c:pt idx="476">
                  <c:v>6.7410000000000003E-7</c:v>
                </c:pt>
                <c:pt idx="477">
                  <c:v>6.7489999999999999E-7</c:v>
                </c:pt>
                <c:pt idx="478">
                  <c:v>6.7579999999999995E-7</c:v>
                </c:pt>
                <c:pt idx="479">
                  <c:v>6.7660000000000001E-7</c:v>
                </c:pt>
                <c:pt idx="480">
                  <c:v>6.7739999999999996E-7</c:v>
                </c:pt>
                <c:pt idx="481">
                  <c:v>6.7810000000000002E-7</c:v>
                </c:pt>
                <c:pt idx="482">
                  <c:v>6.7729999999999996E-7</c:v>
                </c:pt>
                <c:pt idx="483">
                  <c:v>6.7800000000000001E-7</c:v>
                </c:pt>
                <c:pt idx="484">
                  <c:v>6.7859999999999995E-7</c:v>
                </c:pt>
                <c:pt idx="485">
                  <c:v>6.7919999999999999E-7</c:v>
                </c:pt>
                <c:pt idx="486">
                  <c:v>6.7970000000000003E-7</c:v>
                </c:pt>
                <c:pt idx="487">
                  <c:v>6.8019999999999996E-7</c:v>
                </c:pt>
                <c:pt idx="488">
                  <c:v>6.807E-7</c:v>
                </c:pt>
                <c:pt idx="489">
                  <c:v>6.8120000000000004E-7</c:v>
                </c:pt>
                <c:pt idx="490">
                  <c:v>6.8159999999999996E-7</c:v>
                </c:pt>
                <c:pt idx="491">
                  <c:v>6.8080000000000001E-7</c:v>
                </c:pt>
                <c:pt idx="492">
                  <c:v>6.8120000000000004E-7</c:v>
                </c:pt>
                <c:pt idx="493">
                  <c:v>6.8130000000000005E-7</c:v>
                </c:pt>
                <c:pt idx="494">
                  <c:v>6.8149999999999995E-7</c:v>
                </c:pt>
                <c:pt idx="495">
                  <c:v>6.8179999999999998E-7</c:v>
                </c:pt>
                <c:pt idx="496">
                  <c:v>6.8199999999999999E-7</c:v>
                </c:pt>
                <c:pt idx="497">
                  <c:v>6.8220000000000001E-7</c:v>
                </c:pt>
                <c:pt idx="498">
                  <c:v>6.8029999999999997E-7</c:v>
                </c:pt>
                <c:pt idx="499">
                  <c:v>6.8059999999999999E-7</c:v>
                </c:pt>
                <c:pt idx="500">
                  <c:v>6.8090000000000002E-7</c:v>
                </c:pt>
                <c:pt idx="501">
                  <c:v>6.8120000000000004E-7</c:v>
                </c:pt>
                <c:pt idx="502">
                  <c:v>6.8169999999999997E-7</c:v>
                </c:pt>
                <c:pt idx="503">
                  <c:v>6.8220000000000001E-7</c:v>
                </c:pt>
                <c:pt idx="504">
                  <c:v>6.8270000000000005E-7</c:v>
                </c:pt>
                <c:pt idx="505">
                  <c:v>6.8339999999999999E-7</c:v>
                </c:pt>
                <c:pt idx="506">
                  <c:v>6.8400000000000004E-7</c:v>
                </c:pt>
                <c:pt idx="507">
                  <c:v>6.8449999999999997E-7</c:v>
                </c:pt>
                <c:pt idx="508">
                  <c:v>6.8510000000000001E-7</c:v>
                </c:pt>
                <c:pt idx="509">
                  <c:v>6.8420000000000005E-7</c:v>
                </c:pt>
                <c:pt idx="510">
                  <c:v>6.8479999999999999E-7</c:v>
                </c:pt>
                <c:pt idx="511">
                  <c:v>6.8530000000000003E-7</c:v>
                </c:pt>
                <c:pt idx="512">
                  <c:v>6.8579999999999996E-7</c:v>
                </c:pt>
                <c:pt idx="513">
                  <c:v>6.863E-7</c:v>
                </c:pt>
                <c:pt idx="514">
                  <c:v>6.8670000000000003E-7</c:v>
                </c:pt>
                <c:pt idx="515">
                  <c:v>6.8709999999999995E-7</c:v>
                </c:pt>
                <c:pt idx="516">
                  <c:v>6.877E-7</c:v>
                </c:pt>
                <c:pt idx="517">
                  <c:v>6.8800000000000002E-7</c:v>
                </c:pt>
                <c:pt idx="518">
                  <c:v>6.8830000000000004E-7</c:v>
                </c:pt>
                <c:pt idx="519">
                  <c:v>6.8849999999999995E-7</c:v>
                </c:pt>
                <c:pt idx="520">
                  <c:v>6.8859999999999996E-7</c:v>
                </c:pt>
                <c:pt idx="521">
                  <c:v>6.8869999999999997E-7</c:v>
                </c:pt>
                <c:pt idx="522">
                  <c:v>6.8859999999999996E-7</c:v>
                </c:pt>
                <c:pt idx="523">
                  <c:v>6.8830000000000004E-7</c:v>
                </c:pt>
                <c:pt idx="524">
                  <c:v>6.8800000000000002E-7</c:v>
                </c:pt>
                <c:pt idx="525">
                  <c:v>6.877E-7</c:v>
                </c:pt>
                <c:pt idx="526">
                  <c:v>6.8719999999999996E-7</c:v>
                </c:pt>
                <c:pt idx="527">
                  <c:v>6.8670000000000003E-7</c:v>
                </c:pt>
                <c:pt idx="528">
                  <c:v>6.8609999999999998E-7</c:v>
                </c:pt>
                <c:pt idx="529">
                  <c:v>6.8540000000000004E-7</c:v>
                </c:pt>
                <c:pt idx="530">
                  <c:v>6.8459999999999998E-7</c:v>
                </c:pt>
                <c:pt idx="531">
                  <c:v>6.8380000000000002E-7</c:v>
                </c:pt>
                <c:pt idx="532">
                  <c:v>6.8289999999999995E-7</c:v>
                </c:pt>
                <c:pt idx="533">
                  <c:v>6.8199999999999999E-7</c:v>
                </c:pt>
                <c:pt idx="534">
                  <c:v>6.8090000000000002E-7</c:v>
                </c:pt>
                <c:pt idx="535">
                  <c:v>6.7990000000000005E-7</c:v>
                </c:pt>
                <c:pt idx="536">
                  <c:v>6.7889999999999997E-7</c:v>
                </c:pt>
                <c:pt idx="537">
                  <c:v>6.779E-7</c:v>
                </c:pt>
                <c:pt idx="538">
                  <c:v>6.7710000000000005E-7</c:v>
                </c:pt>
                <c:pt idx="539">
                  <c:v>6.7599999999999997E-7</c:v>
                </c:pt>
                <c:pt idx="540">
                  <c:v>6.7550000000000003E-7</c:v>
                </c:pt>
                <c:pt idx="541">
                  <c:v>6.7520000000000001E-7</c:v>
                </c:pt>
                <c:pt idx="542">
                  <c:v>6.7489999999999999E-7</c:v>
                </c:pt>
                <c:pt idx="543">
                  <c:v>6.7479999999999998E-7</c:v>
                </c:pt>
                <c:pt idx="544">
                  <c:v>6.7479999999999998E-7</c:v>
                </c:pt>
                <c:pt idx="545">
                  <c:v>6.751E-7</c:v>
                </c:pt>
                <c:pt idx="546">
                  <c:v>6.7540000000000003E-7</c:v>
                </c:pt>
                <c:pt idx="547">
                  <c:v>6.7550000000000003E-7</c:v>
                </c:pt>
                <c:pt idx="548">
                  <c:v>6.7570000000000005E-7</c:v>
                </c:pt>
                <c:pt idx="549">
                  <c:v>6.7589999999999996E-7</c:v>
                </c:pt>
                <c:pt idx="550">
                  <c:v>6.7609999999999997E-7</c:v>
                </c:pt>
                <c:pt idx="551">
                  <c:v>6.764E-7</c:v>
                </c:pt>
                <c:pt idx="552">
                  <c:v>6.7670000000000002E-7</c:v>
                </c:pt>
                <c:pt idx="553">
                  <c:v>6.7700000000000004E-7</c:v>
                </c:pt>
                <c:pt idx="554">
                  <c:v>6.7739999999999996E-7</c:v>
                </c:pt>
                <c:pt idx="555">
                  <c:v>6.7769999999999999E-7</c:v>
                </c:pt>
                <c:pt idx="556">
                  <c:v>6.7810000000000002E-7</c:v>
                </c:pt>
                <c:pt idx="557">
                  <c:v>6.7850000000000005E-7</c:v>
                </c:pt>
                <c:pt idx="558">
                  <c:v>6.7879999999999996E-7</c:v>
                </c:pt>
                <c:pt idx="559">
                  <c:v>6.7919999999999999E-7</c:v>
                </c:pt>
                <c:pt idx="560">
                  <c:v>6.7960000000000002E-7</c:v>
                </c:pt>
                <c:pt idx="561">
                  <c:v>6.7999999999999995E-7</c:v>
                </c:pt>
                <c:pt idx="562">
                  <c:v>6.8029999999999997E-7</c:v>
                </c:pt>
                <c:pt idx="563">
                  <c:v>6.807E-7</c:v>
                </c:pt>
                <c:pt idx="564">
                  <c:v>6.8100000000000002E-7</c:v>
                </c:pt>
                <c:pt idx="565">
                  <c:v>6.8120000000000004E-7</c:v>
                </c:pt>
                <c:pt idx="566">
                  <c:v>6.8139999999999995E-7</c:v>
                </c:pt>
                <c:pt idx="567">
                  <c:v>6.8149999999999995E-7</c:v>
                </c:pt>
                <c:pt idx="568">
                  <c:v>6.8159999999999996E-7</c:v>
                </c:pt>
                <c:pt idx="569">
                  <c:v>6.8159999999999996E-7</c:v>
                </c:pt>
                <c:pt idx="570">
                  <c:v>6.8149999999999995E-7</c:v>
                </c:pt>
                <c:pt idx="571">
                  <c:v>6.8139999999999995E-7</c:v>
                </c:pt>
                <c:pt idx="572">
                  <c:v>6.8120000000000004E-7</c:v>
                </c:pt>
                <c:pt idx="573">
                  <c:v>6.8110000000000003E-7</c:v>
                </c:pt>
                <c:pt idx="574">
                  <c:v>6.8100000000000002E-7</c:v>
                </c:pt>
                <c:pt idx="575">
                  <c:v>6.8090000000000002E-7</c:v>
                </c:pt>
                <c:pt idx="576">
                  <c:v>6.8090000000000002E-7</c:v>
                </c:pt>
                <c:pt idx="577">
                  <c:v>6.8100000000000002E-7</c:v>
                </c:pt>
                <c:pt idx="578">
                  <c:v>6.8110000000000003E-7</c:v>
                </c:pt>
                <c:pt idx="579">
                  <c:v>6.8120000000000004E-7</c:v>
                </c:pt>
                <c:pt idx="580">
                  <c:v>6.8130000000000005E-7</c:v>
                </c:pt>
                <c:pt idx="581">
                  <c:v>6.8149999999999995E-7</c:v>
                </c:pt>
                <c:pt idx="582">
                  <c:v>6.8149999999999995E-7</c:v>
                </c:pt>
                <c:pt idx="583">
                  <c:v>6.8149999999999995E-7</c:v>
                </c:pt>
                <c:pt idx="584">
                  <c:v>6.8149999999999995E-7</c:v>
                </c:pt>
                <c:pt idx="585">
                  <c:v>6.8139999999999995E-7</c:v>
                </c:pt>
                <c:pt idx="586">
                  <c:v>6.8130000000000005E-7</c:v>
                </c:pt>
                <c:pt idx="587">
                  <c:v>6.8120000000000004E-7</c:v>
                </c:pt>
                <c:pt idx="588">
                  <c:v>6.8100000000000002E-7</c:v>
                </c:pt>
                <c:pt idx="589">
                  <c:v>6.8090000000000002E-7</c:v>
                </c:pt>
                <c:pt idx="590">
                  <c:v>6.807E-7</c:v>
                </c:pt>
                <c:pt idx="591">
                  <c:v>6.8049999999999999E-7</c:v>
                </c:pt>
                <c:pt idx="592">
                  <c:v>6.8029999999999997E-7</c:v>
                </c:pt>
                <c:pt idx="593">
                  <c:v>6.8029999999999997E-7</c:v>
                </c:pt>
                <c:pt idx="594">
                  <c:v>6.7999999999999995E-7</c:v>
                </c:pt>
                <c:pt idx="595">
                  <c:v>6.7980000000000004E-7</c:v>
                </c:pt>
                <c:pt idx="596">
                  <c:v>6.7950000000000002E-7</c:v>
                </c:pt>
                <c:pt idx="597">
                  <c:v>6.779E-7</c:v>
                </c:pt>
                <c:pt idx="598">
                  <c:v>6.7690000000000003E-7</c:v>
                </c:pt>
                <c:pt idx="599">
                  <c:v>6.7670000000000002E-7</c:v>
                </c:pt>
                <c:pt idx="600">
                  <c:v>6.7629999999999999E-7</c:v>
                </c:pt>
                <c:pt idx="601">
                  <c:v>6.7619999999999998E-7</c:v>
                </c:pt>
                <c:pt idx="602">
                  <c:v>6.7579999999999995E-7</c:v>
                </c:pt>
                <c:pt idx="603">
                  <c:v>6.7550000000000003E-7</c:v>
                </c:pt>
                <c:pt idx="604">
                  <c:v>6.7520000000000001E-7</c:v>
                </c:pt>
                <c:pt idx="605">
                  <c:v>6.7489999999999999E-7</c:v>
                </c:pt>
                <c:pt idx="606">
                  <c:v>6.7459999999999997E-7</c:v>
                </c:pt>
                <c:pt idx="607">
                  <c:v>6.7430000000000005E-7</c:v>
                </c:pt>
                <c:pt idx="608">
                  <c:v>6.7400000000000003E-7</c:v>
                </c:pt>
                <c:pt idx="609">
                  <c:v>6.737E-7</c:v>
                </c:pt>
                <c:pt idx="610">
                  <c:v>6.7339999999999998E-7</c:v>
                </c:pt>
                <c:pt idx="611">
                  <c:v>6.7309999999999996E-7</c:v>
                </c:pt>
                <c:pt idx="612">
                  <c:v>6.7309999999999996E-7</c:v>
                </c:pt>
                <c:pt idx="613">
                  <c:v>6.7280000000000004E-7</c:v>
                </c:pt>
                <c:pt idx="614">
                  <c:v>6.7189999999999997E-7</c:v>
                </c:pt>
                <c:pt idx="615">
                  <c:v>6.7169999999999996E-7</c:v>
                </c:pt>
                <c:pt idx="616">
                  <c:v>6.7159999999999995E-7</c:v>
                </c:pt>
                <c:pt idx="617">
                  <c:v>6.7150000000000005E-7</c:v>
                </c:pt>
                <c:pt idx="618">
                  <c:v>6.7140000000000004E-7</c:v>
                </c:pt>
                <c:pt idx="619">
                  <c:v>6.7140000000000004E-7</c:v>
                </c:pt>
                <c:pt idx="620">
                  <c:v>6.7140000000000004E-7</c:v>
                </c:pt>
                <c:pt idx="621">
                  <c:v>6.7140000000000004E-7</c:v>
                </c:pt>
                <c:pt idx="622">
                  <c:v>6.7150000000000005E-7</c:v>
                </c:pt>
                <c:pt idx="623">
                  <c:v>6.7159999999999995E-7</c:v>
                </c:pt>
                <c:pt idx="624">
                  <c:v>6.7169999999999996E-7</c:v>
                </c:pt>
                <c:pt idx="625">
                  <c:v>6.7189999999999997E-7</c:v>
                </c:pt>
                <c:pt idx="626">
                  <c:v>6.7209999999999999E-7</c:v>
                </c:pt>
                <c:pt idx="627">
                  <c:v>6.722E-7</c:v>
                </c:pt>
                <c:pt idx="628">
                  <c:v>6.7250000000000002E-7</c:v>
                </c:pt>
                <c:pt idx="629">
                  <c:v>6.7270000000000003E-7</c:v>
                </c:pt>
                <c:pt idx="630">
                  <c:v>6.7290000000000005E-7</c:v>
                </c:pt>
                <c:pt idx="631">
                  <c:v>6.7319999999999997E-7</c:v>
                </c:pt>
                <c:pt idx="632">
                  <c:v>6.736E-7</c:v>
                </c:pt>
                <c:pt idx="633">
                  <c:v>6.7400000000000003E-7</c:v>
                </c:pt>
                <c:pt idx="634">
                  <c:v>6.737E-7</c:v>
                </c:pt>
                <c:pt idx="635">
                  <c:v>6.7420000000000004E-7</c:v>
                </c:pt>
                <c:pt idx="636">
                  <c:v>6.7479999999999998E-7</c:v>
                </c:pt>
                <c:pt idx="637">
                  <c:v>6.7550000000000003E-7</c:v>
                </c:pt>
                <c:pt idx="638">
                  <c:v>6.7619999999999998E-7</c:v>
                </c:pt>
                <c:pt idx="639">
                  <c:v>6.7700000000000004E-7</c:v>
                </c:pt>
                <c:pt idx="640">
                  <c:v>6.7769999999999999E-7</c:v>
                </c:pt>
                <c:pt idx="641">
                  <c:v>6.7850000000000005E-7</c:v>
                </c:pt>
                <c:pt idx="642">
                  <c:v>6.793E-7</c:v>
                </c:pt>
                <c:pt idx="643">
                  <c:v>6.8009999999999996E-7</c:v>
                </c:pt>
                <c:pt idx="644">
                  <c:v>6.8039999999999998E-7</c:v>
                </c:pt>
                <c:pt idx="645">
                  <c:v>6.8139999999999995E-7</c:v>
                </c:pt>
                <c:pt idx="646">
                  <c:v>6.821E-7</c:v>
                </c:pt>
                <c:pt idx="647">
                  <c:v>6.8280000000000005E-7</c:v>
                </c:pt>
                <c:pt idx="648">
                  <c:v>6.8360000000000001E-7</c:v>
                </c:pt>
                <c:pt idx="649">
                  <c:v>6.8429999999999995E-7</c:v>
                </c:pt>
                <c:pt idx="650">
                  <c:v>6.8520000000000002E-7</c:v>
                </c:pt>
                <c:pt idx="651">
                  <c:v>6.8599999999999998E-7</c:v>
                </c:pt>
                <c:pt idx="652">
                  <c:v>6.8700000000000005E-7</c:v>
                </c:pt>
                <c:pt idx="653">
                  <c:v>6.8800000000000002E-7</c:v>
                </c:pt>
                <c:pt idx="654">
                  <c:v>6.8899999999999999E-7</c:v>
                </c:pt>
                <c:pt idx="655">
                  <c:v>6.9009999999999997E-7</c:v>
                </c:pt>
                <c:pt idx="656">
                  <c:v>6.9129999999999995E-7</c:v>
                </c:pt>
                <c:pt idx="657">
                  <c:v>6.9240000000000003E-7</c:v>
                </c:pt>
                <c:pt idx="658">
                  <c:v>6.9370000000000002E-7</c:v>
                </c:pt>
                <c:pt idx="659">
                  <c:v>6.9490000000000001E-7</c:v>
                </c:pt>
                <c:pt idx="660">
                  <c:v>6.9579999999999997E-7</c:v>
                </c:pt>
                <c:pt idx="661">
                  <c:v>6.9709999999999996E-7</c:v>
                </c:pt>
                <c:pt idx="662">
                  <c:v>6.9830000000000005E-7</c:v>
                </c:pt>
                <c:pt idx="663">
                  <c:v>6.9960000000000004E-7</c:v>
                </c:pt>
                <c:pt idx="664">
                  <c:v>7.0080000000000003E-7</c:v>
                </c:pt>
                <c:pt idx="665">
                  <c:v>7.0210000000000002E-7</c:v>
                </c:pt>
                <c:pt idx="666">
                  <c:v>7.033E-7</c:v>
                </c:pt>
                <c:pt idx="667">
                  <c:v>7.046E-7</c:v>
                </c:pt>
                <c:pt idx="668">
                  <c:v>7.0579999999999998E-7</c:v>
                </c:pt>
                <c:pt idx="669">
                  <c:v>7.0699999999999996E-7</c:v>
                </c:pt>
                <c:pt idx="670">
                  <c:v>7.0819999999999995E-7</c:v>
                </c:pt>
                <c:pt idx="671">
                  <c:v>7.0940000000000004E-7</c:v>
                </c:pt>
                <c:pt idx="672">
                  <c:v>7.1060000000000002E-7</c:v>
                </c:pt>
                <c:pt idx="673">
                  <c:v>7.117E-7</c:v>
                </c:pt>
                <c:pt idx="674">
                  <c:v>7.1279999999999998E-7</c:v>
                </c:pt>
                <c:pt idx="675">
                  <c:v>7.1380000000000005E-7</c:v>
                </c:pt>
                <c:pt idx="676">
                  <c:v>7.1480000000000002E-7</c:v>
                </c:pt>
                <c:pt idx="677">
                  <c:v>7.1579999999999999E-7</c:v>
                </c:pt>
                <c:pt idx="678">
                  <c:v>7.1669999999999995E-7</c:v>
                </c:pt>
                <c:pt idx="679">
                  <c:v>7.1760000000000002E-7</c:v>
                </c:pt>
                <c:pt idx="680">
                  <c:v>7.1839999999999997E-7</c:v>
                </c:pt>
                <c:pt idx="681">
                  <c:v>7.1920000000000003E-7</c:v>
                </c:pt>
                <c:pt idx="682">
                  <c:v>7.1989999999999998E-7</c:v>
                </c:pt>
                <c:pt idx="683">
                  <c:v>7.2060000000000003E-7</c:v>
                </c:pt>
                <c:pt idx="684">
                  <c:v>7.2119999999999997E-7</c:v>
                </c:pt>
                <c:pt idx="685">
                  <c:v>7.2180000000000002E-7</c:v>
                </c:pt>
                <c:pt idx="686">
                  <c:v>7.2220000000000005E-7</c:v>
                </c:pt>
                <c:pt idx="687">
                  <c:v>7.2269999999999998E-7</c:v>
                </c:pt>
                <c:pt idx="688">
                  <c:v>7.23E-7</c:v>
                </c:pt>
                <c:pt idx="689">
                  <c:v>7.2330000000000002E-7</c:v>
                </c:pt>
                <c:pt idx="690">
                  <c:v>7.2350000000000004E-7</c:v>
                </c:pt>
                <c:pt idx="691">
                  <c:v>7.2369999999999995E-7</c:v>
                </c:pt>
                <c:pt idx="692">
                  <c:v>7.2379999999999996E-7</c:v>
                </c:pt>
                <c:pt idx="693">
                  <c:v>7.2389999999999996E-7</c:v>
                </c:pt>
                <c:pt idx="694">
                  <c:v>7.2389999999999996E-7</c:v>
                </c:pt>
                <c:pt idx="695">
                  <c:v>7.2379999999999996E-7</c:v>
                </c:pt>
                <c:pt idx="696">
                  <c:v>7.2360000000000005E-7</c:v>
                </c:pt>
                <c:pt idx="697">
                  <c:v>7.2340000000000003E-7</c:v>
                </c:pt>
                <c:pt idx="698">
                  <c:v>7.2330000000000002E-7</c:v>
                </c:pt>
                <c:pt idx="699">
                  <c:v>7.23E-7</c:v>
                </c:pt>
                <c:pt idx="700">
                  <c:v>7.2259999999999997E-7</c:v>
                </c:pt>
                <c:pt idx="701">
                  <c:v>7.2210000000000004E-7</c:v>
                </c:pt>
                <c:pt idx="702">
                  <c:v>7.216E-7</c:v>
                </c:pt>
                <c:pt idx="703">
                  <c:v>7.2099999999999996E-7</c:v>
                </c:pt>
                <c:pt idx="704">
                  <c:v>7.2040000000000002E-7</c:v>
                </c:pt>
                <c:pt idx="705">
                  <c:v>7.1969999999999997E-7</c:v>
                </c:pt>
                <c:pt idx="706">
                  <c:v>7.1890000000000001E-7</c:v>
                </c:pt>
                <c:pt idx="707">
                  <c:v>7.1809999999999995E-7</c:v>
                </c:pt>
                <c:pt idx="708">
                  <c:v>7.173E-7</c:v>
                </c:pt>
                <c:pt idx="709">
                  <c:v>7.1650000000000004E-7</c:v>
                </c:pt>
                <c:pt idx="710">
                  <c:v>7.1569999999999998E-7</c:v>
                </c:pt>
                <c:pt idx="711">
                  <c:v>7.1419999999999998E-7</c:v>
                </c:pt>
                <c:pt idx="712">
                  <c:v>7.1360000000000004E-7</c:v>
                </c:pt>
                <c:pt idx="713">
                  <c:v>7.1279999999999998E-7</c:v>
                </c:pt>
                <c:pt idx="714">
                  <c:v>7.1210000000000003E-7</c:v>
                </c:pt>
                <c:pt idx="715">
                  <c:v>7.1139999999999998E-7</c:v>
                </c:pt>
                <c:pt idx="716">
                  <c:v>7.1080000000000004E-7</c:v>
                </c:pt>
                <c:pt idx="717">
                  <c:v>7.1019999999999999E-7</c:v>
                </c:pt>
                <c:pt idx="718">
                  <c:v>7.0959999999999995E-7</c:v>
                </c:pt>
                <c:pt idx="719">
                  <c:v>7.0910000000000002E-7</c:v>
                </c:pt>
                <c:pt idx="720">
                  <c:v>7.0829999999999996E-7</c:v>
                </c:pt>
                <c:pt idx="721">
                  <c:v>7.0780000000000002E-7</c:v>
                </c:pt>
                <c:pt idx="722">
                  <c:v>7.0729999999999999E-7</c:v>
                </c:pt>
                <c:pt idx="723">
                  <c:v>7.0679999999999995E-7</c:v>
                </c:pt>
                <c:pt idx="724">
                  <c:v>7.0640000000000003E-7</c:v>
                </c:pt>
                <c:pt idx="725">
                  <c:v>7.06E-7</c:v>
                </c:pt>
                <c:pt idx="726">
                  <c:v>7.0569999999999997E-7</c:v>
                </c:pt>
                <c:pt idx="727">
                  <c:v>7.0549999999999996E-7</c:v>
                </c:pt>
                <c:pt idx="728">
                  <c:v>7.0530000000000005E-7</c:v>
                </c:pt>
                <c:pt idx="729">
                  <c:v>7.0520000000000004E-7</c:v>
                </c:pt>
                <c:pt idx="730">
                  <c:v>7.0510000000000003E-7</c:v>
                </c:pt>
                <c:pt idx="731">
                  <c:v>7.0500000000000003E-7</c:v>
                </c:pt>
                <c:pt idx="732">
                  <c:v>7.0500000000000003E-7</c:v>
                </c:pt>
                <c:pt idx="733">
                  <c:v>7.0510000000000003E-7</c:v>
                </c:pt>
                <c:pt idx="734">
                  <c:v>7.0510000000000003E-7</c:v>
                </c:pt>
                <c:pt idx="735">
                  <c:v>7.0520000000000004E-7</c:v>
                </c:pt>
                <c:pt idx="736">
                  <c:v>7.0539999999999995E-7</c:v>
                </c:pt>
                <c:pt idx="737">
                  <c:v>7.0549999999999996E-7</c:v>
                </c:pt>
                <c:pt idx="738">
                  <c:v>7.0559999999999997E-7</c:v>
                </c:pt>
                <c:pt idx="739">
                  <c:v>7.0579999999999998E-7</c:v>
                </c:pt>
                <c:pt idx="740">
                  <c:v>7.0589999999999999E-7</c:v>
                </c:pt>
                <c:pt idx="741">
                  <c:v>7.061E-7</c:v>
                </c:pt>
                <c:pt idx="742">
                  <c:v>7.0640000000000003E-7</c:v>
                </c:pt>
                <c:pt idx="743">
                  <c:v>7.0630000000000002E-7</c:v>
                </c:pt>
                <c:pt idx="744">
                  <c:v>7.0650000000000003E-7</c:v>
                </c:pt>
                <c:pt idx="745">
                  <c:v>7.0679999999999995E-7</c:v>
                </c:pt>
                <c:pt idx="746">
                  <c:v>7.0699999999999996E-7</c:v>
                </c:pt>
                <c:pt idx="747">
                  <c:v>7.0729999999999999E-7</c:v>
                </c:pt>
                <c:pt idx="748">
                  <c:v>7.0760000000000001E-7</c:v>
                </c:pt>
                <c:pt idx="749">
                  <c:v>7.0790000000000003E-7</c:v>
                </c:pt>
                <c:pt idx="750">
                  <c:v>7.0859999999999998E-7</c:v>
                </c:pt>
                <c:pt idx="751">
                  <c:v>7.0920000000000002E-7</c:v>
                </c:pt>
                <c:pt idx="752">
                  <c:v>7.0989999999999997E-7</c:v>
                </c:pt>
                <c:pt idx="753">
                  <c:v>7.1070000000000003E-7</c:v>
                </c:pt>
                <c:pt idx="754">
                  <c:v>7.117E-7</c:v>
                </c:pt>
                <c:pt idx="755">
                  <c:v>7.1269999999999997E-7</c:v>
                </c:pt>
                <c:pt idx="756">
                  <c:v>7.1399999999999996E-7</c:v>
                </c:pt>
                <c:pt idx="757">
                  <c:v>7.1529999999999995E-7</c:v>
                </c:pt>
                <c:pt idx="758">
                  <c:v>7.1669999999999995E-7</c:v>
                </c:pt>
                <c:pt idx="759">
                  <c:v>7.1819999999999996E-7</c:v>
                </c:pt>
                <c:pt idx="760">
                  <c:v>7.1979999999999997E-7</c:v>
                </c:pt>
                <c:pt idx="761">
                  <c:v>7.2139999999999999E-7</c:v>
                </c:pt>
                <c:pt idx="762">
                  <c:v>7.2310000000000001E-7</c:v>
                </c:pt>
                <c:pt idx="763">
                  <c:v>7.2470000000000002E-7</c:v>
                </c:pt>
                <c:pt idx="764">
                  <c:v>7.2659999999999996E-7</c:v>
                </c:pt>
                <c:pt idx="765">
                  <c:v>7.2849999999999999E-7</c:v>
                </c:pt>
                <c:pt idx="766">
                  <c:v>7.3040000000000003E-7</c:v>
                </c:pt>
                <c:pt idx="767">
                  <c:v>7.3239999999999997E-7</c:v>
                </c:pt>
                <c:pt idx="768">
                  <c:v>7.3440000000000001E-7</c:v>
                </c:pt>
                <c:pt idx="769">
                  <c:v>7.3639999999999995E-7</c:v>
                </c:pt>
                <c:pt idx="770">
                  <c:v>7.3839999999999999E-7</c:v>
                </c:pt>
                <c:pt idx="771">
                  <c:v>7.4050000000000005E-7</c:v>
                </c:pt>
                <c:pt idx="772">
                  <c:v>7.4249999999999998E-7</c:v>
                </c:pt>
                <c:pt idx="773">
                  <c:v>7.4450000000000003E-7</c:v>
                </c:pt>
                <c:pt idx="774">
                  <c:v>7.4649999999999997E-7</c:v>
                </c:pt>
                <c:pt idx="775">
                  <c:v>7.4850000000000001E-7</c:v>
                </c:pt>
                <c:pt idx="776">
                  <c:v>7.5040000000000005E-7</c:v>
                </c:pt>
                <c:pt idx="777">
                  <c:v>7.5229999999999998E-7</c:v>
                </c:pt>
                <c:pt idx="778">
                  <c:v>7.5420000000000002E-7</c:v>
                </c:pt>
                <c:pt idx="779">
                  <c:v>7.5600000000000005E-7</c:v>
                </c:pt>
                <c:pt idx="780">
                  <c:v>7.5769999999999996E-7</c:v>
                </c:pt>
                <c:pt idx="781">
                  <c:v>7.5939999999999998E-7</c:v>
                </c:pt>
                <c:pt idx="782">
                  <c:v>7.61E-7</c:v>
                </c:pt>
                <c:pt idx="783">
                  <c:v>7.6250000000000001E-7</c:v>
                </c:pt>
                <c:pt idx="784">
                  <c:v>7.6400000000000001E-7</c:v>
                </c:pt>
                <c:pt idx="785">
                  <c:v>7.6540000000000001E-7</c:v>
                </c:pt>
                <c:pt idx="786">
                  <c:v>7.6560000000000003E-7</c:v>
                </c:pt>
                <c:pt idx="787">
                  <c:v>7.6690000000000002E-7</c:v>
                </c:pt>
                <c:pt idx="788">
                  <c:v>7.6799999999999999E-7</c:v>
                </c:pt>
                <c:pt idx="789">
                  <c:v>7.6909999999999997E-7</c:v>
                </c:pt>
                <c:pt idx="790">
                  <c:v>7.7019999999999995E-7</c:v>
                </c:pt>
                <c:pt idx="791">
                  <c:v>7.6990000000000003E-7</c:v>
                </c:pt>
                <c:pt idx="792">
                  <c:v>7.7079999999999999E-7</c:v>
                </c:pt>
                <c:pt idx="793">
                  <c:v>7.7159999999999995E-7</c:v>
                </c:pt>
                <c:pt idx="794">
                  <c:v>7.7240000000000001E-7</c:v>
                </c:pt>
                <c:pt idx="795">
                  <c:v>7.7319999999999996E-7</c:v>
                </c:pt>
                <c:pt idx="796">
                  <c:v>7.7380000000000001E-7</c:v>
                </c:pt>
                <c:pt idx="797">
                  <c:v>7.7459999999999996E-7</c:v>
                </c:pt>
                <c:pt idx="798">
                  <c:v>7.7520000000000001E-7</c:v>
                </c:pt>
                <c:pt idx="799">
                  <c:v>7.7580000000000005E-7</c:v>
                </c:pt>
                <c:pt idx="800">
                  <c:v>7.7639999999999999E-7</c:v>
                </c:pt>
                <c:pt idx="801">
                  <c:v>7.7690000000000003E-7</c:v>
                </c:pt>
                <c:pt idx="802">
                  <c:v>7.7729999999999995E-7</c:v>
                </c:pt>
                <c:pt idx="803">
                  <c:v>7.7769999999999998E-7</c:v>
                </c:pt>
                <c:pt idx="804">
                  <c:v>7.7810000000000001E-7</c:v>
                </c:pt>
                <c:pt idx="805">
                  <c:v>7.7840000000000004E-7</c:v>
                </c:pt>
                <c:pt idx="806">
                  <c:v>7.7869999999999995E-7</c:v>
                </c:pt>
                <c:pt idx="807">
                  <c:v>7.7899999999999997E-7</c:v>
                </c:pt>
                <c:pt idx="808">
                  <c:v>7.793E-7</c:v>
                </c:pt>
                <c:pt idx="809">
                  <c:v>7.7950000000000001E-7</c:v>
                </c:pt>
                <c:pt idx="810">
                  <c:v>7.7980000000000003E-7</c:v>
                </c:pt>
                <c:pt idx="811">
                  <c:v>7.8000000000000005E-7</c:v>
                </c:pt>
                <c:pt idx="812">
                  <c:v>7.8029999999999997E-7</c:v>
                </c:pt>
                <c:pt idx="813">
                  <c:v>7.8049999999999998E-7</c:v>
                </c:pt>
                <c:pt idx="814">
                  <c:v>7.808E-7</c:v>
                </c:pt>
                <c:pt idx="815">
                  <c:v>7.8100000000000002E-7</c:v>
                </c:pt>
                <c:pt idx="816">
                  <c:v>7.8120000000000003E-7</c:v>
                </c:pt>
                <c:pt idx="817">
                  <c:v>7.8140000000000005E-7</c:v>
                </c:pt>
                <c:pt idx="818">
                  <c:v>7.8159999999999996E-7</c:v>
                </c:pt>
                <c:pt idx="819">
                  <c:v>7.8169999999999997E-7</c:v>
                </c:pt>
                <c:pt idx="820">
                  <c:v>7.8189999999999998E-7</c:v>
                </c:pt>
                <c:pt idx="821">
                  <c:v>7.8149999999999995E-7</c:v>
                </c:pt>
                <c:pt idx="822">
                  <c:v>7.8159999999999996E-7</c:v>
                </c:pt>
                <c:pt idx="823">
                  <c:v>7.8159999999999996E-7</c:v>
                </c:pt>
                <c:pt idx="824">
                  <c:v>7.8159999999999996E-7</c:v>
                </c:pt>
                <c:pt idx="825">
                  <c:v>7.8149999999999995E-7</c:v>
                </c:pt>
                <c:pt idx="826">
                  <c:v>7.8130000000000004E-7</c:v>
                </c:pt>
                <c:pt idx="827">
                  <c:v>7.8110000000000003E-7</c:v>
                </c:pt>
                <c:pt idx="828">
                  <c:v>7.8090000000000001E-7</c:v>
                </c:pt>
                <c:pt idx="829">
                  <c:v>7.8059999999999999E-7</c:v>
                </c:pt>
                <c:pt idx="830">
                  <c:v>7.8019999999999996E-7</c:v>
                </c:pt>
                <c:pt idx="831">
                  <c:v>7.7970000000000003E-7</c:v>
                </c:pt>
                <c:pt idx="832">
                  <c:v>7.793E-7</c:v>
                </c:pt>
                <c:pt idx="833">
                  <c:v>7.7869999999999995E-7</c:v>
                </c:pt>
                <c:pt idx="834">
                  <c:v>7.7820000000000002E-7</c:v>
                </c:pt>
                <c:pt idx="835">
                  <c:v>7.7759999999999997E-7</c:v>
                </c:pt>
                <c:pt idx="836">
                  <c:v>7.7700000000000004E-7</c:v>
                </c:pt>
                <c:pt idx="837">
                  <c:v>7.7639999999999999E-7</c:v>
                </c:pt>
                <c:pt idx="838">
                  <c:v>7.7570000000000004E-7</c:v>
                </c:pt>
                <c:pt idx="839">
                  <c:v>7.751E-7</c:v>
                </c:pt>
                <c:pt idx="840">
                  <c:v>7.7449999999999995E-7</c:v>
                </c:pt>
                <c:pt idx="841">
                  <c:v>7.7380000000000001E-7</c:v>
                </c:pt>
                <c:pt idx="842">
                  <c:v>7.7309999999999995E-7</c:v>
                </c:pt>
                <c:pt idx="843">
                  <c:v>7.723E-7</c:v>
                </c:pt>
                <c:pt idx="844">
                  <c:v>7.7150000000000005E-7</c:v>
                </c:pt>
                <c:pt idx="845">
                  <c:v>7.7069999999999999E-7</c:v>
                </c:pt>
                <c:pt idx="846">
                  <c:v>7.6980000000000002E-7</c:v>
                </c:pt>
                <c:pt idx="847">
                  <c:v>7.6909999999999997E-7</c:v>
                </c:pt>
                <c:pt idx="848">
                  <c:v>7.6850000000000003E-7</c:v>
                </c:pt>
                <c:pt idx="849">
                  <c:v>7.681E-7</c:v>
                </c:pt>
                <c:pt idx="850">
                  <c:v>7.6799999999999999E-7</c:v>
                </c:pt>
                <c:pt idx="851">
                  <c:v>7.6820000000000001E-7</c:v>
                </c:pt>
                <c:pt idx="852">
                  <c:v>7.6860000000000004E-7</c:v>
                </c:pt>
                <c:pt idx="853">
                  <c:v>7.6939999999999999E-7</c:v>
                </c:pt>
                <c:pt idx="854">
                  <c:v>7.7039999999999996E-7</c:v>
                </c:pt>
                <c:pt idx="855">
                  <c:v>7.7159999999999995E-7</c:v>
                </c:pt>
                <c:pt idx="856">
                  <c:v>7.7300000000000005E-7</c:v>
                </c:pt>
                <c:pt idx="857">
                  <c:v>7.7459999999999996E-7</c:v>
                </c:pt>
                <c:pt idx="858">
                  <c:v>7.7629999999999998E-7</c:v>
                </c:pt>
                <c:pt idx="859">
                  <c:v>7.7810000000000001E-7</c:v>
                </c:pt>
                <c:pt idx="860">
                  <c:v>7.8000000000000005E-7</c:v>
                </c:pt>
                <c:pt idx="861">
                  <c:v>7.8189999999999998E-7</c:v>
                </c:pt>
                <c:pt idx="862">
                  <c:v>7.8390000000000002E-7</c:v>
                </c:pt>
                <c:pt idx="863">
                  <c:v>7.8599999999999997E-7</c:v>
                </c:pt>
                <c:pt idx="864">
                  <c:v>7.8800000000000002E-7</c:v>
                </c:pt>
                <c:pt idx="865">
                  <c:v>7.9009999999999996E-7</c:v>
                </c:pt>
                <c:pt idx="866">
                  <c:v>7.9220000000000001E-7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09A-4D49-940A-99196AA1F2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0334624"/>
        <c:axId val="640336592"/>
      </c:scatterChart>
      <c:valAx>
        <c:axId val="640334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 z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36592"/>
        <c:crosses val="autoZero"/>
        <c:crossBetween val="midCat"/>
      </c:valAx>
      <c:valAx>
        <c:axId val="64033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emittance x [</a:t>
                </a:r>
                <a:r>
                  <a:rPr lang="el-GR"/>
                  <a:t>π</a:t>
                </a:r>
                <a:r>
                  <a:rPr lang="en-US"/>
                  <a:t> mm mrad]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34624"/>
        <c:crosses val="autoZero"/>
        <c:crossBetween val="midCat"/>
        <c:dispUnits>
          <c:custUnit val="1.0000000000000004E-6"/>
        </c:dispUnits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aseline="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'NEMI space_charge'!$A$1</c:f>
              <c:strCache>
                <c:ptCount val="1"/>
                <c:pt idx="0">
                  <c:v>0.0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'NEMI space_charge'!$E$3:$E$870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2.4220000000000001E-3</c:v>
                </c:pt>
                <c:pt idx="3">
                  <c:v>2.591E-3</c:v>
                </c:pt>
                <c:pt idx="4">
                  <c:v>2.7629999999999998E-3</c:v>
                </c:pt>
                <c:pt idx="5">
                  <c:v>2.947E-3</c:v>
                </c:pt>
                <c:pt idx="6">
                  <c:v>3.1329999999999999E-3</c:v>
                </c:pt>
                <c:pt idx="7">
                  <c:v>3.3270000000000001E-3</c:v>
                </c:pt>
                <c:pt idx="8">
                  <c:v>3.5260000000000001E-3</c:v>
                </c:pt>
                <c:pt idx="9">
                  <c:v>3.7360000000000002E-3</c:v>
                </c:pt>
                <c:pt idx="10">
                  <c:v>3.9500000000000004E-3</c:v>
                </c:pt>
                <c:pt idx="11">
                  <c:v>4.1720000000000004E-3</c:v>
                </c:pt>
                <c:pt idx="12">
                  <c:v>4.4050000000000001E-3</c:v>
                </c:pt>
                <c:pt idx="13">
                  <c:v>4.6449999999999998E-3</c:v>
                </c:pt>
                <c:pt idx="14">
                  <c:v>4.8900000000000002E-3</c:v>
                </c:pt>
                <c:pt idx="15">
                  <c:v>5.1390000000000003E-3</c:v>
                </c:pt>
                <c:pt idx="16">
                  <c:v>5.3959999999999998E-3</c:v>
                </c:pt>
                <c:pt idx="17">
                  <c:v>5.6709999999999998E-3</c:v>
                </c:pt>
                <c:pt idx="18">
                  <c:v>5.9509999999999997E-3</c:v>
                </c:pt>
                <c:pt idx="19">
                  <c:v>6.2370000000000004E-3</c:v>
                </c:pt>
                <c:pt idx="20">
                  <c:v>6.5430000000000002E-3</c:v>
                </c:pt>
                <c:pt idx="21">
                  <c:v>6.8459999999999997E-3</c:v>
                </c:pt>
                <c:pt idx="22">
                  <c:v>7.1630000000000001E-3</c:v>
                </c:pt>
                <c:pt idx="23">
                  <c:v>7.4799999999999997E-3</c:v>
                </c:pt>
                <c:pt idx="24">
                  <c:v>7.8130000000000005E-3</c:v>
                </c:pt>
                <c:pt idx="25">
                  <c:v>8.1429999999999992E-3</c:v>
                </c:pt>
                <c:pt idx="26">
                  <c:v>8.4779999999999994E-3</c:v>
                </c:pt>
                <c:pt idx="27">
                  <c:v>8.8419999999999992E-3</c:v>
                </c:pt>
                <c:pt idx="28">
                  <c:v>9.2169999999999995E-3</c:v>
                </c:pt>
                <c:pt idx="29">
                  <c:v>9.587E-3</c:v>
                </c:pt>
                <c:pt idx="30">
                  <c:v>9.9900000000000006E-3</c:v>
                </c:pt>
                <c:pt idx="31">
                  <c:v>1.039E-2</c:v>
                </c:pt>
                <c:pt idx="32">
                  <c:v>1.0789999999999999E-2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1.206E-2</c:v>
                </c:pt>
                <c:pt idx="36">
                  <c:v>1.251E-2</c:v>
                </c:pt>
                <c:pt idx="37">
                  <c:v>1.2959999999999999E-2</c:v>
                </c:pt>
                <c:pt idx="38">
                  <c:v>1.3429999999999999E-2</c:v>
                </c:pt>
                <c:pt idx="39">
                  <c:v>1.389E-2</c:v>
                </c:pt>
                <c:pt idx="40">
                  <c:v>1.438E-2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1.6920000000000001E-2</c:v>
                </c:pt>
                <c:pt idx="46">
                  <c:v>1.746E-2</c:v>
                </c:pt>
                <c:pt idx="47">
                  <c:v>1.8020000000000001E-2</c:v>
                </c:pt>
                <c:pt idx="48">
                  <c:v>1.8589999999999999E-2</c:v>
                </c:pt>
                <c:pt idx="49">
                  <c:v>1.915E-2</c:v>
                </c:pt>
                <c:pt idx="50">
                  <c:v>1.9720000000000001E-2</c:v>
                </c:pt>
                <c:pt idx="51">
                  <c:v>2.0310000000000002E-2</c:v>
                </c:pt>
                <c:pt idx="52">
                  <c:v>2.0930000000000001E-2</c:v>
                </c:pt>
                <c:pt idx="53">
                  <c:v>2.1510000000000001E-2</c:v>
                </c:pt>
                <c:pt idx="54">
                  <c:v>2.215E-2</c:v>
                </c:pt>
                <c:pt idx="55">
                  <c:v>2.2780000000000002E-2</c:v>
                </c:pt>
                <c:pt idx="56">
                  <c:v>2.341E-2</c:v>
                </c:pt>
                <c:pt idx="57">
                  <c:v>2.4039999999999999E-2</c:v>
                </c:pt>
                <c:pt idx="58">
                  <c:v>2.4680000000000001E-2</c:v>
                </c:pt>
                <c:pt idx="59">
                  <c:v>2.5350000000000001E-2</c:v>
                </c:pt>
                <c:pt idx="60">
                  <c:v>2.5999999999999999E-2</c:v>
                </c:pt>
                <c:pt idx="61">
                  <c:v>2.6689999999999998E-2</c:v>
                </c:pt>
                <c:pt idx="62">
                  <c:v>2.7349999999999999E-2</c:v>
                </c:pt>
                <c:pt idx="63">
                  <c:v>2.8039999999999999E-2</c:v>
                </c:pt>
                <c:pt idx="64">
                  <c:v>2.8740000000000002E-2</c:v>
                </c:pt>
                <c:pt idx="65">
                  <c:v>2.9440000000000001E-2</c:v>
                </c:pt>
                <c:pt idx="66">
                  <c:v>3.0130000000000001E-2</c:v>
                </c:pt>
                <c:pt idx="67">
                  <c:v>3.0849999999999999E-2</c:v>
                </c:pt>
                <c:pt idx="68">
                  <c:v>3.1570000000000001E-2</c:v>
                </c:pt>
                <c:pt idx="69">
                  <c:v>3.2309999999999998E-2</c:v>
                </c:pt>
                <c:pt idx="70">
                  <c:v>3.304E-2</c:v>
                </c:pt>
                <c:pt idx="71">
                  <c:v>3.3820000000000003E-2</c:v>
                </c:pt>
                <c:pt idx="72">
                  <c:v>3.4610000000000002E-2</c:v>
                </c:pt>
                <c:pt idx="73">
                  <c:v>3.5380000000000002E-2</c:v>
                </c:pt>
                <c:pt idx="74">
                  <c:v>3.6130000000000002E-2</c:v>
                </c:pt>
                <c:pt idx="75">
                  <c:v>3.6940000000000001E-2</c:v>
                </c:pt>
                <c:pt idx="76">
                  <c:v>3.771E-2</c:v>
                </c:pt>
                <c:pt idx="77">
                  <c:v>3.8530000000000002E-2</c:v>
                </c:pt>
                <c:pt idx="78">
                  <c:v>3.9320000000000001E-2</c:v>
                </c:pt>
                <c:pt idx="79">
                  <c:v>4.0099999999999997E-2</c:v>
                </c:pt>
                <c:pt idx="80">
                  <c:v>4.0910000000000002E-2</c:v>
                </c:pt>
                <c:pt idx="81">
                  <c:v>4.1739999999999999E-2</c:v>
                </c:pt>
                <c:pt idx="82">
                  <c:v>4.2560000000000001E-2</c:v>
                </c:pt>
                <c:pt idx="83">
                  <c:v>4.3389999999999998E-2</c:v>
                </c:pt>
                <c:pt idx="84">
                  <c:v>4.4209999999999999E-2</c:v>
                </c:pt>
                <c:pt idx="85">
                  <c:v>4.5080000000000002E-2</c:v>
                </c:pt>
                <c:pt idx="86">
                  <c:v>4.5940000000000002E-2</c:v>
                </c:pt>
                <c:pt idx="87">
                  <c:v>4.6780000000000002E-2</c:v>
                </c:pt>
                <c:pt idx="88">
                  <c:v>4.7660000000000001E-2</c:v>
                </c:pt>
                <c:pt idx="89">
                  <c:v>4.8559999999999999E-2</c:v>
                </c:pt>
                <c:pt idx="90">
                  <c:v>4.9419999999999999E-2</c:v>
                </c:pt>
                <c:pt idx="91">
                  <c:v>5.0319999999999997E-2</c:v>
                </c:pt>
                <c:pt idx="92">
                  <c:v>5.1240000000000001E-2</c:v>
                </c:pt>
                <c:pt idx="93">
                  <c:v>5.2130000000000003E-2</c:v>
                </c:pt>
                <c:pt idx="94">
                  <c:v>5.2970000000000003E-2</c:v>
                </c:pt>
                <c:pt idx="95">
                  <c:v>5.3830000000000003E-2</c:v>
                </c:pt>
                <c:pt idx="96">
                  <c:v>5.4699999999999999E-2</c:v>
                </c:pt>
                <c:pt idx="97">
                  <c:v>5.5590000000000001E-2</c:v>
                </c:pt>
                <c:pt idx="98">
                  <c:v>5.6469999999999999E-2</c:v>
                </c:pt>
                <c:pt idx="99">
                  <c:v>5.738E-2</c:v>
                </c:pt>
                <c:pt idx="100">
                  <c:v>5.8270000000000002E-2</c:v>
                </c:pt>
                <c:pt idx="101">
                  <c:v>5.9209999999999999E-2</c:v>
                </c:pt>
                <c:pt idx="102">
                  <c:v>6.0100000000000001E-2</c:v>
                </c:pt>
                <c:pt idx="103">
                  <c:v>6.1010000000000002E-2</c:v>
                </c:pt>
                <c:pt idx="104">
                  <c:v>6.1920000000000003E-2</c:v>
                </c:pt>
                <c:pt idx="105">
                  <c:v>6.2820000000000001E-2</c:v>
                </c:pt>
                <c:pt idx="106">
                  <c:v>6.3740000000000005E-2</c:v>
                </c:pt>
                <c:pt idx="107">
                  <c:v>6.4640000000000003E-2</c:v>
                </c:pt>
                <c:pt idx="108">
                  <c:v>6.5610000000000002E-2</c:v>
                </c:pt>
                <c:pt idx="109">
                  <c:v>6.6519999999999996E-2</c:v>
                </c:pt>
                <c:pt idx="110">
                  <c:v>6.744E-2</c:v>
                </c:pt>
                <c:pt idx="111">
                  <c:v>6.8400000000000002E-2</c:v>
                </c:pt>
                <c:pt idx="112">
                  <c:v>6.9349999999999995E-2</c:v>
                </c:pt>
                <c:pt idx="113">
                  <c:v>7.0279999999999995E-2</c:v>
                </c:pt>
                <c:pt idx="114">
                  <c:v>7.1199999999999999E-2</c:v>
                </c:pt>
                <c:pt idx="115">
                  <c:v>7.2169999999999998E-2</c:v>
                </c:pt>
                <c:pt idx="116">
                  <c:v>7.3090000000000002E-2</c:v>
                </c:pt>
                <c:pt idx="117">
                  <c:v>7.4039999999999995E-2</c:v>
                </c:pt>
                <c:pt idx="118">
                  <c:v>7.5029999999999999E-2</c:v>
                </c:pt>
                <c:pt idx="119">
                  <c:v>7.5950000000000004E-2</c:v>
                </c:pt>
                <c:pt idx="120">
                  <c:v>7.6859999999999998E-2</c:v>
                </c:pt>
                <c:pt idx="121">
                  <c:v>7.7780000000000002E-2</c:v>
                </c:pt>
                <c:pt idx="122">
                  <c:v>7.868E-2</c:v>
                </c:pt>
                <c:pt idx="123">
                  <c:v>7.9649999999999999E-2</c:v>
                </c:pt>
                <c:pt idx="124">
                  <c:v>8.0549999999999997E-2</c:v>
                </c:pt>
                <c:pt idx="125">
                  <c:v>8.1460000000000005E-2</c:v>
                </c:pt>
                <c:pt idx="126">
                  <c:v>8.2449999999999996E-2</c:v>
                </c:pt>
                <c:pt idx="127">
                  <c:v>8.3409999999999998E-2</c:v>
                </c:pt>
                <c:pt idx="128">
                  <c:v>8.4360000000000004E-2</c:v>
                </c:pt>
                <c:pt idx="129">
                  <c:v>8.5309999999999997E-2</c:v>
                </c:pt>
                <c:pt idx="130">
                  <c:v>8.6309999999999998E-2</c:v>
                </c:pt>
                <c:pt idx="131">
                  <c:v>8.7300000000000003E-2</c:v>
                </c:pt>
                <c:pt idx="132">
                  <c:v>8.8289999999999993E-2</c:v>
                </c:pt>
                <c:pt idx="133">
                  <c:v>8.924E-2</c:v>
                </c:pt>
                <c:pt idx="134">
                  <c:v>9.0179999999999996E-2</c:v>
                </c:pt>
                <c:pt idx="135">
                  <c:v>9.1130000000000003E-2</c:v>
                </c:pt>
                <c:pt idx="136">
                  <c:v>9.2050000000000007E-2</c:v>
                </c:pt>
                <c:pt idx="137">
                  <c:v>9.2990000000000003E-2</c:v>
                </c:pt>
                <c:pt idx="138">
                  <c:v>9.3969999999999998E-2</c:v>
                </c:pt>
                <c:pt idx="139">
                  <c:v>9.4950000000000007E-2</c:v>
                </c:pt>
                <c:pt idx="140">
                  <c:v>9.5930000000000001E-2</c:v>
                </c:pt>
                <c:pt idx="141">
                  <c:v>9.69E-2</c:v>
                </c:pt>
                <c:pt idx="142">
                  <c:v>9.7839999999999996E-2</c:v>
                </c:pt>
                <c:pt idx="143">
                  <c:v>9.8830000000000001E-2</c:v>
                </c:pt>
                <c:pt idx="144">
                  <c:v>9.9750000000000005E-2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0.1036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0.1084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0.1132</c:v>
                </c:pt>
                <c:pt idx="159">
                  <c:v>0.11409999999999999</c:v>
                </c:pt>
                <c:pt idx="160">
                  <c:v>0.11509999999999999</c:v>
                </c:pt>
                <c:pt idx="161">
                  <c:v>0.11600000000000001</c:v>
                </c:pt>
                <c:pt idx="162">
                  <c:v>0.1169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0.13250000000000001</c:v>
                </c:pt>
                <c:pt idx="179">
                  <c:v>0.1336</c:v>
                </c:pt>
                <c:pt idx="180">
                  <c:v>0.13450000000000001</c:v>
                </c:pt>
                <c:pt idx="181">
                  <c:v>0.1356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0.1386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0.14649999999999999</c:v>
                </c:pt>
                <c:pt idx="193">
                  <c:v>0.14749999999999999</c:v>
                </c:pt>
                <c:pt idx="194">
                  <c:v>0.14849999999999999</c:v>
                </c:pt>
                <c:pt idx="195">
                  <c:v>0.14949999999999999</c:v>
                </c:pt>
                <c:pt idx="196">
                  <c:v>0.15049999999999999</c:v>
                </c:pt>
                <c:pt idx="197">
                  <c:v>0.15140000000000001</c:v>
                </c:pt>
                <c:pt idx="198">
                  <c:v>0.15240000000000001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0.16020000000000001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0.16309999999999999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0.18179999999999999</c:v>
                </c:pt>
                <c:pt idx="229">
                  <c:v>0.18279999999999999</c:v>
                </c:pt>
                <c:pt idx="230">
                  <c:v>0.18379999999999999</c:v>
                </c:pt>
                <c:pt idx="231">
                  <c:v>0.18490000000000001</c:v>
                </c:pt>
                <c:pt idx="232">
                  <c:v>0.18590000000000001</c:v>
                </c:pt>
                <c:pt idx="233">
                  <c:v>0.18679999999999999</c:v>
                </c:pt>
                <c:pt idx="234">
                  <c:v>0.18779999999999999</c:v>
                </c:pt>
                <c:pt idx="235">
                  <c:v>0.1888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0.1938</c:v>
                </c:pt>
                <c:pt idx="241">
                  <c:v>0.1948</c:v>
                </c:pt>
                <c:pt idx="242">
                  <c:v>0.1958</c:v>
                </c:pt>
                <c:pt idx="243">
                  <c:v>0.19670000000000001</c:v>
                </c:pt>
                <c:pt idx="244">
                  <c:v>0.1978</c:v>
                </c:pt>
                <c:pt idx="245">
                  <c:v>0.1988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0.20380000000000001</c:v>
                </c:pt>
                <c:pt idx="251">
                  <c:v>0.20480000000000001</c:v>
                </c:pt>
                <c:pt idx="252">
                  <c:v>0.20580000000000001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0.2087</c:v>
                </c:pt>
                <c:pt idx="256">
                  <c:v>0.20979999999999999</c:v>
                </c:pt>
                <c:pt idx="257">
                  <c:v>0.2107</c:v>
                </c:pt>
                <c:pt idx="258">
                  <c:v>0.2117</c:v>
                </c:pt>
                <c:pt idx="259">
                  <c:v>0.2127</c:v>
                </c:pt>
                <c:pt idx="260">
                  <c:v>0.2137</c:v>
                </c:pt>
                <c:pt idx="261">
                  <c:v>0.2147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0.21870000000000001</c:v>
                </c:pt>
                <c:pt idx="266">
                  <c:v>0.21970000000000001</c:v>
                </c:pt>
                <c:pt idx="267">
                  <c:v>0.22070000000000001</c:v>
                </c:pt>
                <c:pt idx="268">
                  <c:v>0.22170000000000001</c:v>
                </c:pt>
                <c:pt idx="269">
                  <c:v>0.22270000000000001</c:v>
                </c:pt>
                <c:pt idx="270">
                  <c:v>0.2238</c:v>
                </c:pt>
                <c:pt idx="271">
                  <c:v>0.2248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0.22869999999999999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0.23169999999999999</c:v>
                </c:pt>
                <c:pt idx="279">
                  <c:v>0.2326</c:v>
                </c:pt>
                <c:pt idx="280">
                  <c:v>0.23369999999999999</c:v>
                </c:pt>
                <c:pt idx="281">
                  <c:v>0.23480000000000001</c:v>
                </c:pt>
                <c:pt idx="282">
                  <c:v>0.23569999999999999</c:v>
                </c:pt>
                <c:pt idx="283">
                  <c:v>0.23669999999999999</c:v>
                </c:pt>
                <c:pt idx="284">
                  <c:v>0.23769999999999999</c:v>
                </c:pt>
                <c:pt idx="285">
                  <c:v>0.2387</c:v>
                </c:pt>
                <c:pt idx="286">
                  <c:v>0.2397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</c:v>
                </c:pt>
                <c:pt idx="293">
                  <c:v>0.2467</c:v>
                </c:pt>
                <c:pt idx="294">
                  <c:v>0.2477</c:v>
                </c:pt>
                <c:pt idx="295">
                  <c:v>0.24859999999999999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0.25359999999999999</c:v>
                </c:pt>
                <c:pt idx="301">
                  <c:v>0.25459999999999999</c:v>
                </c:pt>
                <c:pt idx="302">
                  <c:v>0.25559999999999999</c:v>
                </c:pt>
                <c:pt idx="303">
                  <c:v>0.25669999999999998</c:v>
                </c:pt>
                <c:pt idx="304">
                  <c:v>0.25779999999999997</c:v>
                </c:pt>
                <c:pt idx="305">
                  <c:v>0.25890000000000002</c:v>
                </c:pt>
                <c:pt idx="306">
                  <c:v>0.25979999999999998</c:v>
                </c:pt>
                <c:pt idx="307">
                  <c:v>0.26079999999999998</c:v>
                </c:pt>
                <c:pt idx="308">
                  <c:v>0.26190000000000002</c:v>
                </c:pt>
                <c:pt idx="309">
                  <c:v>0.26290000000000002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0.26790000000000003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0.27200000000000002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0.28410000000000002</c:v>
                </c:pt>
                <c:pt idx="331">
                  <c:v>0.28510000000000002</c:v>
                </c:pt>
                <c:pt idx="332">
                  <c:v>0.28620000000000001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0.29010000000000002</c:v>
                </c:pt>
                <c:pt idx="337">
                  <c:v>0.29110000000000003</c:v>
                </c:pt>
                <c:pt idx="338">
                  <c:v>0.29210000000000003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0.29620000000000002</c:v>
                </c:pt>
                <c:pt idx="343">
                  <c:v>0.29720000000000002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0.30030000000000001</c:v>
                </c:pt>
                <c:pt idx="347">
                  <c:v>0.30130000000000001</c:v>
                </c:pt>
                <c:pt idx="348">
                  <c:v>0.3024</c:v>
                </c:pt>
                <c:pt idx="349">
                  <c:v>0.30349999999999999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</c:v>
                </c:pt>
                <c:pt idx="354">
                  <c:v>0.3085</c:v>
                </c:pt>
                <c:pt idx="355">
                  <c:v>0.3095</c:v>
                </c:pt>
                <c:pt idx="356">
                  <c:v>0.3105</c:v>
                </c:pt>
                <c:pt idx="357">
                  <c:v>0.3115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0.31559999999999999</c:v>
                </c:pt>
                <c:pt idx="362">
                  <c:v>0.31669999999999998</c:v>
                </c:pt>
                <c:pt idx="363">
                  <c:v>0.31769999999999998</c:v>
                </c:pt>
                <c:pt idx="364">
                  <c:v>0.31869999999999998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0.32369999999999999</c:v>
                </c:pt>
                <c:pt idx="370">
                  <c:v>0.32479999999999998</c:v>
                </c:pt>
                <c:pt idx="371">
                  <c:v>0.32579999999999998</c:v>
                </c:pt>
                <c:pt idx="372">
                  <c:v>0.32679999999999998</c:v>
                </c:pt>
                <c:pt idx="373">
                  <c:v>0.32779999999999998</c:v>
                </c:pt>
                <c:pt idx="374">
                  <c:v>0.32879999999999998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0.33179999999999998</c:v>
                </c:pt>
                <c:pt idx="378">
                  <c:v>0.33279999999999998</c:v>
                </c:pt>
                <c:pt idx="379">
                  <c:v>0.33400000000000002</c:v>
                </c:pt>
                <c:pt idx="380">
                  <c:v>0.33500000000000002</c:v>
                </c:pt>
                <c:pt idx="381">
                  <c:v>0.33600000000000002</c:v>
                </c:pt>
                <c:pt idx="382">
                  <c:v>0.33700000000000002</c:v>
                </c:pt>
                <c:pt idx="383">
                  <c:v>0.33800000000000002</c:v>
                </c:pt>
                <c:pt idx="384">
                  <c:v>0.33900000000000002</c:v>
                </c:pt>
                <c:pt idx="385">
                  <c:v>0.34010000000000001</c:v>
                </c:pt>
                <c:pt idx="386">
                  <c:v>0.34110000000000001</c:v>
                </c:pt>
                <c:pt idx="387">
                  <c:v>0.34210000000000002</c:v>
                </c:pt>
                <c:pt idx="388">
                  <c:v>0.34329999999999999</c:v>
                </c:pt>
                <c:pt idx="389">
                  <c:v>0.34429999999999999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</c:v>
                </c:pt>
                <c:pt idx="394">
                  <c:v>0.34939999999999999</c:v>
                </c:pt>
                <c:pt idx="395">
                  <c:v>0.35049999999999998</c:v>
                </c:pt>
                <c:pt idx="396">
                  <c:v>0.35149999999999998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0.35560000000000003</c:v>
                </c:pt>
                <c:pt idx="401">
                  <c:v>0.35659999999999997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0.35970000000000002</c:v>
                </c:pt>
                <c:pt idx="405">
                  <c:v>0.36080000000000001</c:v>
                </c:pt>
                <c:pt idx="406">
                  <c:v>0.3619</c:v>
                </c:pt>
                <c:pt idx="407">
                  <c:v>0.36299999999999999</c:v>
                </c:pt>
                <c:pt idx="408">
                  <c:v>0.36399999999999999</c:v>
                </c:pt>
                <c:pt idx="409">
                  <c:v>0.36499999999999999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0.37209999999999999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0.37819999999999998</c:v>
                </c:pt>
                <c:pt idx="423">
                  <c:v>0.37930000000000003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0.38240000000000002</c:v>
                </c:pt>
                <c:pt idx="427">
                  <c:v>0.38350000000000001</c:v>
                </c:pt>
                <c:pt idx="428">
                  <c:v>0.38450000000000001</c:v>
                </c:pt>
                <c:pt idx="429">
                  <c:v>0.38550000000000001</c:v>
                </c:pt>
                <c:pt idx="430">
                  <c:v>0.38669999999999999</c:v>
                </c:pt>
                <c:pt idx="431">
                  <c:v>0.38769999999999999</c:v>
                </c:pt>
                <c:pt idx="432">
                  <c:v>0.38869999999999999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0.39279999999999998</c:v>
                </c:pt>
                <c:pt idx="437">
                  <c:v>0.39379999999999998</c:v>
                </c:pt>
                <c:pt idx="438">
                  <c:v>0.39479999999999998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0.40500000000000003</c:v>
                </c:pt>
                <c:pt idx="449">
                  <c:v>0.40600000000000003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0.41310000000000002</c:v>
                </c:pt>
                <c:pt idx="457">
                  <c:v>0.41410000000000002</c:v>
                </c:pt>
                <c:pt idx="458">
                  <c:v>0.41510000000000002</c:v>
                </c:pt>
                <c:pt idx="459">
                  <c:v>0.41610000000000003</c:v>
                </c:pt>
                <c:pt idx="460">
                  <c:v>0.41720000000000002</c:v>
                </c:pt>
                <c:pt idx="461">
                  <c:v>0.41820000000000002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0.4224</c:v>
                </c:pt>
                <c:pt idx="466">
                  <c:v>0.4234</c:v>
                </c:pt>
                <c:pt idx="467">
                  <c:v>0.4244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</c:v>
                </c:pt>
                <c:pt idx="472">
                  <c:v>0.42949999999999999</c:v>
                </c:pt>
                <c:pt idx="473">
                  <c:v>0.43049999999999999</c:v>
                </c:pt>
                <c:pt idx="474">
                  <c:v>0.43159999999999998</c:v>
                </c:pt>
                <c:pt idx="475">
                  <c:v>0.43269999999999997</c:v>
                </c:pt>
                <c:pt idx="476">
                  <c:v>0.43369999999999997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0.43769999999999998</c:v>
                </c:pt>
                <c:pt idx="481">
                  <c:v>0.43869999999999998</c:v>
                </c:pt>
                <c:pt idx="482">
                  <c:v>0.43969999999999998</c:v>
                </c:pt>
                <c:pt idx="483">
                  <c:v>0.44069999999999998</c:v>
                </c:pt>
                <c:pt idx="484">
                  <c:v>0.44169999999999998</c:v>
                </c:pt>
                <c:pt idx="485">
                  <c:v>0.44269999999999998</c:v>
                </c:pt>
                <c:pt idx="486">
                  <c:v>0.44379999999999997</c:v>
                </c:pt>
                <c:pt idx="487">
                  <c:v>0.44490000000000002</c:v>
                </c:pt>
                <c:pt idx="488">
                  <c:v>0.44590000000000002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0.4511</c:v>
                </c:pt>
                <c:pt idx="494">
                  <c:v>0.4521</c:v>
                </c:pt>
                <c:pt idx="495">
                  <c:v>0.4531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0.4602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0.46339999999999998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0.47039999999999998</c:v>
                </c:pt>
                <c:pt idx="513">
                  <c:v>0.47139999999999999</c:v>
                </c:pt>
                <c:pt idx="514">
                  <c:v>0.47239999999999999</c:v>
                </c:pt>
                <c:pt idx="515">
                  <c:v>0.47339999999999999</c:v>
                </c:pt>
                <c:pt idx="516">
                  <c:v>0.47439999999999999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0.47770000000000001</c:v>
                </c:pt>
                <c:pt idx="520">
                  <c:v>0.47870000000000001</c:v>
                </c:pt>
                <c:pt idx="521">
                  <c:v>0.47970000000000002</c:v>
                </c:pt>
                <c:pt idx="522">
                  <c:v>0.48080000000000001</c:v>
                </c:pt>
                <c:pt idx="523">
                  <c:v>0.48180000000000001</c:v>
                </c:pt>
                <c:pt idx="524">
                  <c:v>0.4829</c:v>
                </c:pt>
                <c:pt idx="525">
                  <c:v>0.4839</c:v>
                </c:pt>
                <c:pt idx="526">
                  <c:v>0.48509999999999998</c:v>
                </c:pt>
                <c:pt idx="527">
                  <c:v>0.48620000000000002</c:v>
                </c:pt>
                <c:pt idx="528">
                  <c:v>0.48720000000000002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0.4924</c:v>
                </c:pt>
                <c:pt idx="534">
                  <c:v>0.49340000000000001</c:v>
                </c:pt>
                <c:pt idx="535">
                  <c:v>0.49440000000000001</c:v>
                </c:pt>
                <c:pt idx="536">
                  <c:v>0.49540000000000001</c:v>
                </c:pt>
                <c:pt idx="537">
                  <c:v>0.4965</c:v>
                </c:pt>
                <c:pt idx="538">
                  <c:v>0.4975</c:v>
                </c:pt>
                <c:pt idx="539">
                  <c:v>0.4985</c:v>
                </c:pt>
                <c:pt idx="540">
                  <c:v>0.49959999999999999</c:v>
                </c:pt>
                <c:pt idx="541">
                  <c:v>0.50070000000000003</c:v>
                </c:pt>
                <c:pt idx="542">
                  <c:v>0.50170000000000003</c:v>
                </c:pt>
                <c:pt idx="543">
                  <c:v>0.50270000000000004</c:v>
                </c:pt>
                <c:pt idx="544">
                  <c:v>0.50370000000000004</c:v>
                </c:pt>
                <c:pt idx="545">
                  <c:v>0.50480000000000003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0.50900000000000001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0.51319999999999999</c:v>
                </c:pt>
                <c:pt idx="554">
                  <c:v>0.51419999999999999</c:v>
                </c:pt>
                <c:pt idx="555">
                  <c:v>0.51539999999999997</c:v>
                </c:pt>
                <c:pt idx="556">
                  <c:v>0.51639999999999997</c:v>
                </c:pt>
                <c:pt idx="557">
                  <c:v>0.51739999999999997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0.52349999999999997</c:v>
                </c:pt>
                <c:pt idx="564">
                  <c:v>0.52449999999999997</c:v>
                </c:pt>
                <c:pt idx="565">
                  <c:v>0.52549999999999997</c:v>
                </c:pt>
                <c:pt idx="566">
                  <c:v>0.52649999999999997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0.53269999999999995</c:v>
                </c:pt>
                <c:pt idx="573">
                  <c:v>0.53369999999999995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0.53979999999999995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0.54279999999999995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0.54890000000000005</c:v>
                </c:pt>
                <c:pt idx="589">
                  <c:v>0.54990000000000006</c:v>
                </c:pt>
                <c:pt idx="590">
                  <c:v>0.55089999999999995</c:v>
                </c:pt>
                <c:pt idx="591">
                  <c:v>0.55189999999999995</c:v>
                </c:pt>
                <c:pt idx="592">
                  <c:v>0.55289999999999995</c:v>
                </c:pt>
                <c:pt idx="593">
                  <c:v>0.55400000000000005</c:v>
                </c:pt>
                <c:pt idx="594">
                  <c:v>0.55520000000000003</c:v>
                </c:pt>
                <c:pt idx="595">
                  <c:v>0.55630000000000002</c:v>
                </c:pt>
                <c:pt idx="596">
                  <c:v>0.55730000000000002</c:v>
                </c:pt>
                <c:pt idx="597">
                  <c:v>0.55830000000000002</c:v>
                </c:pt>
                <c:pt idx="598">
                  <c:v>0.55940000000000001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0.56240000000000001</c:v>
                </c:pt>
                <c:pt idx="602">
                  <c:v>0.56340000000000001</c:v>
                </c:pt>
                <c:pt idx="603">
                  <c:v>0.56440000000000001</c:v>
                </c:pt>
                <c:pt idx="604">
                  <c:v>0.56559999999999999</c:v>
                </c:pt>
                <c:pt idx="605">
                  <c:v>0.56669999999999998</c:v>
                </c:pt>
                <c:pt idx="606">
                  <c:v>0.56769999999999998</c:v>
                </c:pt>
                <c:pt idx="607">
                  <c:v>0.56869999999999998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0.57179999999999997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0.57699999999999996</c:v>
                </c:pt>
                <c:pt idx="616">
                  <c:v>0.57799999999999996</c:v>
                </c:pt>
                <c:pt idx="617">
                  <c:v>0.57899999999999996</c:v>
                </c:pt>
                <c:pt idx="618">
                  <c:v>0.57999999999999996</c:v>
                </c:pt>
                <c:pt idx="619">
                  <c:v>0.58099999999999996</c:v>
                </c:pt>
                <c:pt idx="620">
                  <c:v>0.58199999999999996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0.58740000000000003</c:v>
                </c:pt>
                <c:pt idx="626">
                  <c:v>0.58840000000000003</c:v>
                </c:pt>
                <c:pt idx="627">
                  <c:v>0.58950000000000002</c:v>
                </c:pt>
                <c:pt idx="628">
                  <c:v>0.59050000000000002</c:v>
                </c:pt>
                <c:pt idx="629">
                  <c:v>0.59150000000000003</c:v>
                </c:pt>
                <c:pt idx="630">
                  <c:v>0.59260000000000002</c:v>
                </c:pt>
                <c:pt idx="631">
                  <c:v>0.59360000000000002</c:v>
                </c:pt>
                <c:pt idx="632">
                  <c:v>0.59460000000000002</c:v>
                </c:pt>
                <c:pt idx="633">
                  <c:v>0.59570000000000001</c:v>
                </c:pt>
                <c:pt idx="634">
                  <c:v>0.5968</c:v>
                </c:pt>
                <c:pt idx="635">
                  <c:v>0.5978</c:v>
                </c:pt>
                <c:pt idx="636">
                  <c:v>0.5988</c:v>
                </c:pt>
                <c:pt idx="637">
                  <c:v>0.5998</c:v>
                </c:pt>
                <c:pt idx="638">
                  <c:v>0.6008</c:v>
                </c:pt>
                <c:pt idx="639">
                  <c:v>0.6018</c:v>
                </c:pt>
                <c:pt idx="640">
                  <c:v>0.60299999999999998</c:v>
                </c:pt>
                <c:pt idx="641">
                  <c:v>0.60399999999999998</c:v>
                </c:pt>
                <c:pt idx="642">
                  <c:v>0.60509999999999997</c:v>
                </c:pt>
                <c:pt idx="643">
                  <c:v>0.60619999999999996</c:v>
                </c:pt>
                <c:pt idx="644">
                  <c:v>0.60719999999999996</c:v>
                </c:pt>
                <c:pt idx="645">
                  <c:v>0.60819999999999996</c:v>
                </c:pt>
                <c:pt idx="646">
                  <c:v>0.60919999999999996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0.61329999999999996</c:v>
                </c:pt>
                <c:pt idx="651">
                  <c:v>0.61429999999999996</c:v>
                </c:pt>
                <c:pt idx="652">
                  <c:v>0.61529999999999996</c:v>
                </c:pt>
                <c:pt idx="653">
                  <c:v>0.61629999999999996</c:v>
                </c:pt>
                <c:pt idx="654">
                  <c:v>0.61729999999999996</c:v>
                </c:pt>
                <c:pt idx="655">
                  <c:v>0.61829999999999996</c:v>
                </c:pt>
                <c:pt idx="656">
                  <c:v>0.61929999999999996</c:v>
                </c:pt>
                <c:pt idx="657">
                  <c:v>0.62039999999999995</c:v>
                </c:pt>
                <c:pt idx="658">
                  <c:v>0.62150000000000005</c:v>
                </c:pt>
                <c:pt idx="659">
                  <c:v>0.62250000000000005</c:v>
                </c:pt>
                <c:pt idx="660">
                  <c:v>0.62370000000000003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0.62780000000000002</c:v>
                </c:pt>
                <c:pt idx="665">
                  <c:v>0.62880000000000003</c:v>
                </c:pt>
                <c:pt idx="666">
                  <c:v>0.62980000000000003</c:v>
                </c:pt>
                <c:pt idx="667">
                  <c:v>0.63080000000000003</c:v>
                </c:pt>
                <c:pt idx="668">
                  <c:v>0.63200000000000001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0.64739999999999998</c:v>
                </c:pt>
                <c:pt idx="684">
                  <c:v>0.64839999999999998</c:v>
                </c:pt>
                <c:pt idx="685">
                  <c:v>0.64939999999999998</c:v>
                </c:pt>
                <c:pt idx="686">
                  <c:v>0.65039999999999998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0.65349999999999997</c:v>
                </c:pt>
                <c:pt idx="690">
                  <c:v>0.65449999999999997</c:v>
                </c:pt>
                <c:pt idx="691">
                  <c:v>0.65549999999999997</c:v>
                </c:pt>
                <c:pt idx="692">
                  <c:v>0.65649999999999997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0.65959999999999996</c:v>
                </c:pt>
                <c:pt idx="696">
                  <c:v>0.66059999999999997</c:v>
                </c:pt>
                <c:pt idx="697">
                  <c:v>0.66159999999999997</c:v>
                </c:pt>
                <c:pt idx="698">
                  <c:v>0.66259999999999997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0.66569999999999996</c:v>
                </c:pt>
                <c:pt idx="702">
                  <c:v>0.66669999999999996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0.67179999999999995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0.67679999999999996</c:v>
                </c:pt>
                <c:pt idx="713">
                  <c:v>0.67789999999999995</c:v>
                </c:pt>
                <c:pt idx="714">
                  <c:v>0.67889999999999995</c:v>
                </c:pt>
                <c:pt idx="715">
                  <c:v>0.67989999999999995</c:v>
                </c:pt>
                <c:pt idx="716">
                  <c:v>0.68089999999999995</c:v>
                </c:pt>
                <c:pt idx="717">
                  <c:v>0.68189999999999995</c:v>
                </c:pt>
                <c:pt idx="718">
                  <c:v>0.68289999999999995</c:v>
                </c:pt>
                <c:pt idx="719">
                  <c:v>0.68400000000000005</c:v>
                </c:pt>
                <c:pt idx="720">
                  <c:v>0.68500000000000005</c:v>
                </c:pt>
                <c:pt idx="721">
                  <c:v>0.68610000000000004</c:v>
                </c:pt>
                <c:pt idx="722">
                  <c:v>0.68720000000000003</c:v>
                </c:pt>
                <c:pt idx="723">
                  <c:v>0.68820000000000003</c:v>
                </c:pt>
                <c:pt idx="724">
                  <c:v>0.68920000000000003</c:v>
                </c:pt>
                <c:pt idx="725">
                  <c:v>0.69020000000000004</c:v>
                </c:pt>
                <c:pt idx="726">
                  <c:v>0.69120000000000004</c:v>
                </c:pt>
                <c:pt idx="727">
                  <c:v>0.69240000000000002</c:v>
                </c:pt>
                <c:pt idx="728">
                  <c:v>0.69359999999999999</c:v>
                </c:pt>
                <c:pt idx="729">
                  <c:v>0.6946</c:v>
                </c:pt>
                <c:pt idx="730">
                  <c:v>0.6956</c:v>
                </c:pt>
                <c:pt idx="731">
                  <c:v>0.6966</c:v>
                </c:pt>
                <c:pt idx="732">
                  <c:v>0.69769999999999999</c:v>
                </c:pt>
                <c:pt idx="733">
                  <c:v>0.69869999999999999</c:v>
                </c:pt>
                <c:pt idx="734">
                  <c:v>0.69989999999999997</c:v>
                </c:pt>
                <c:pt idx="735">
                  <c:v>0.70099999999999996</c:v>
                </c:pt>
                <c:pt idx="736">
                  <c:v>0.70209999999999995</c:v>
                </c:pt>
                <c:pt idx="737">
                  <c:v>0.70320000000000005</c:v>
                </c:pt>
                <c:pt idx="738">
                  <c:v>0.70430000000000004</c:v>
                </c:pt>
                <c:pt idx="739">
                  <c:v>0.70540000000000003</c:v>
                </c:pt>
                <c:pt idx="740">
                  <c:v>0.70650000000000002</c:v>
                </c:pt>
                <c:pt idx="741">
                  <c:v>0.70760000000000001</c:v>
                </c:pt>
                <c:pt idx="742">
                  <c:v>0.7087</c:v>
                </c:pt>
                <c:pt idx="743">
                  <c:v>0.7097</c:v>
                </c:pt>
                <c:pt idx="744">
                  <c:v>0.7107</c:v>
                </c:pt>
                <c:pt idx="745">
                  <c:v>0.7117</c:v>
                </c:pt>
                <c:pt idx="746">
                  <c:v>0.7127</c:v>
                </c:pt>
                <c:pt idx="747">
                  <c:v>0.71389999999999998</c:v>
                </c:pt>
                <c:pt idx="748">
                  <c:v>0.71489999999999998</c:v>
                </c:pt>
                <c:pt idx="749">
                  <c:v>0.71609999999999996</c:v>
                </c:pt>
                <c:pt idx="750">
                  <c:v>0.71709999999999996</c:v>
                </c:pt>
                <c:pt idx="751">
                  <c:v>0.71819999999999995</c:v>
                </c:pt>
                <c:pt idx="752">
                  <c:v>0.71919999999999995</c:v>
                </c:pt>
                <c:pt idx="753">
                  <c:v>0.72019999999999995</c:v>
                </c:pt>
                <c:pt idx="754">
                  <c:v>0.72119999999999995</c:v>
                </c:pt>
                <c:pt idx="755">
                  <c:v>0.72219999999999995</c:v>
                </c:pt>
                <c:pt idx="756">
                  <c:v>0.72330000000000005</c:v>
                </c:pt>
                <c:pt idx="757">
                  <c:v>0.72430000000000005</c:v>
                </c:pt>
                <c:pt idx="758">
                  <c:v>0.72529999999999994</c:v>
                </c:pt>
                <c:pt idx="759">
                  <c:v>0.72629999999999995</c:v>
                </c:pt>
                <c:pt idx="760">
                  <c:v>0.72729999999999995</c:v>
                </c:pt>
                <c:pt idx="761">
                  <c:v>0.72840000000000005</c:v>
                </c:pt>
                <c:pt idx="762">
                  <c:v>0.72940000000000005</c:v>
                </c:pt>
                <c:pt idx="763">
                  <c:v>0.73040000000000005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0.73350000000000004</c:v>
                </c:pt>
                <c:pt idx="767">
                  <c:v>0.73450000000000004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0.73870000000000002</c:v>
                </c:pt>
                <c:pt idx="772">
                  <c:v>0.73980000000000001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0.74280000000000002</c:v>
                </c:pt>
                <c:pt idx="776">
                  <c:v>0.74380000000000002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0.74790000000000001</c:v>
                </c:pt>
                <c:pt idx="781">
                  <c:v>0.74890000000000001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</c:v>
                </c:pt>
                <c:pt idx="786">
                  <c:v>0.754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0.76319999999999999</c:v>
                </c:pt>
                <c:pt idx="796">
                  <c:v>0.76419999999999999</c:v>
                </c:pt>
                <c:pt idx="797">
                  <c:v>0.76529999999999998</c:v>
                </c:pt>
                <c:pt idx="798">
                  <c:v>0.76629999999999998</c:v>
                </c:pt>
                <c:pt idx="799">
                  <c:v>0.76729999999999998</c:v>
                </c:pt>
                <c:pt idx="800">
                  <c:v>0.76829999999999998</c:v>
                </c:pt>
                <c:pt idx="801">
                  <c:v>0.76949999999999996</c:v>
                </c:pt>
                <c:pt idx="802">
                  <c:v>0.77070000000000005</c:v>
                </c:pt>
                <c:pt idx="803">
                  <c:v>0.77170000000000005</c:v>
                </c:pt>
                <c:pt idx="804">
                  <c:v>0.77280000000000004</c:v>
                </c:pt>
                <c:pt idx="805">
                  <c:v>0.77380000000000004</c:v>
                </c:pt>
                <c:pt idx="806">
                  <c:v>0.77480000000000004</c:v>
                </c:pt>
                <c:pt idx="807">
                  <c:v>0.77580000000000005</c:v>
                </c:pt>
                <c:pt idx="808">
                  <c:v>0.77680000000000005</c:v>
                </c:pt>
                <c:pt idx="809">
                  <c:v>0.77810000000000001</c:v>
                </c:pt>
                <c:pt idx="810">
                  <c:v>0.77910000000000001</c:v>
                </c:pt>
                <c:pt idx="811">
                  <c:v>0.78010000000000002</c:v>
                </c:pt>
                <c:pt idx="812">
                  <c:v>0.78110000000000002</c:v>
                </c:pt>
                <c:pt idx="813">
                  <c:v>0.78210000000000002</c:v>
                </c:pt>
                <c:pt idx="814">
                  <c:v>0.78320000000000001</c:v>
                </c:pt>
                <c:pt idx="815">
                  <c:v>0.78439999999999999</c:v>
                </c:pt>
                <c:pt idx="816">
                  <c:v>0.78539999999999999</c:v>
                </c:pt>
                <c:pt idx="817">
                  <c:v>0.78639999999999999</c:v>
                </c:pt>
                <c:pt idx="818">
                  <c:v>0.78739999999999999</c:v>
                </c:pt>
                <c:pt idx="819">
                  <c:v>0.78839999999999999</c:v>
                </c:pt>
                <c:pt idx="820">
                  <c:v>0.78949999999999998</c:v>
                </c:pt>
                <c:pt idx="821">
                  <c:v>0.79049999999999998</c:v>
                </c:pt>
                <c:pt idx="822">
                  <c:v>0.79149999999999998</c:v>
                </c:pt>
                <c:pt idx="823">
                  <c:v>0.79249999999999998</c:v>
                </c:pt>
                <c:pt idx="824">
                  <c:v>0.79359999999999997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0.79659999999999997</c:v>
                </c:pt>
                <c:pt idx="828">
                  <c:v>0.79759999999999998</c:v>
                </c:pt>
                <c:pt idx="829">
                  <c:v>0.79869999999999997</c:v>
                </c:pt>
                <c:pt idx="830">
                  <c:v>0.79969999999999997</c:v>
                </c:pt>
                <c:pt idx="831">
                  <c:v>0.80069999999999997</c:v>
                </c:pt>
                <c:pt idx="832">
                  <c:v>0.80169999999999997</c:v>
                </c:pt>
                <c:pt idx="833">
                  <c:v>0.80269999999999997</c:v>
                </c:pt>
                <c:pt idx="834">
                  <c:v>0.80379999999999996</c:v>
                </c:pt>
                <c:pt idx="835">
                  <c:v>0.80479999999999996</c:v>
                </c:pt>
                <c:pt idx="836">
                  <c:v>0.80579999999999996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0.81540000000000001</c:v>
                </c:pt>
                <c:pt idx="846">
                  <c:v>0.81640000000000001</c:v>
                </c:pt>
                <c:pt idx="847">
                  <c:v>0.81740000000000002</c:v>
                </c:pt>
                <c:pt idx="848">
                  <c:v>0.81850000000000001</c:v>
                </c:pt>
                <c:pt idx="849">
                  <c:v>0.81950000000000001</c:v>
                </c:pt>
                <c:pt idx="850">
                  <c:v>0.82050000000000001</c:v>
                </c:pt>
                <c:pt idx="851">
                  <c:v>0.82150000000000001</c:v>
                </c:pt>
                <c:pt idx="852">
                  <c:v>0.82250000000000001</c:v>
                </c:pt>
                <c:pt idx="853">
                  <c:v>0.8236</c:v>
                </c:pt>
                <c:pt idx="854">
                  <c:v>0.8246</c:v>
                </c:pt>
                <c:pt idx="855">
                  <c:v>0.8256</c:v>
                </c:pt>
                <c:pt idx="856">
                  <c:v>0.8266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0.82969999999999999</c:v>
                </c:pt>
                <c:pt idx="860">
                  <c:v>0.83069999999999999</c:v>
                </c:pt>
                <c:pt idx="861">
                  <c:v>0.83169999999999999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0.83479999999999999</c:v>
                </c:pt>
                <c:pt idx="865">
                  <c:v>0.83579999999999999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'NEMI space_charge'!$B$3:$B$870</c:f>
              <c:numCache>
                <c:formatCode>0.00E+00</c:formatCode>
                <c:ptCount val="868"/>
                <c:pt idx="0">
                  <c:v>4.1409999999999998E-7</c:v>
                </c:pt>
                <c:pt idx="1">
                  <c:v>4.3510000000000002E-7</c:v>
                </c:pt>
                <c:pt idx="2">
                  <c:v>4.5620000000000002E-7</c:v>
                </c:pt>
                <c:pt idx="3">
                  <c:v>4.7889999999999998E-7</c:v>
                </c:pt>
                <c:pt idx="4">
                  <c:v>5.0019999999999999E-7</c:v>
                </c:pt>
                <c:pt idx="5">
                  <c:v>5.2229999999999996E-7</c:v>
                </c:pt>
                <c:pt idx="6">
                  <c:v>5.4460000000000005E-7</c:v>
                </c:pt>
                <c:pt idx="7">
                  <c:v>5.6680000000000002E-7</c:v>
                </c:pt>
                <c:pt idx="8">
                  <c:v>5.8859999999999996E-7</c:v>
                </c:pt>
                <c:pt idx="9">
                  <c:v>6.1090000000000005E-7</c:v>
                </c:pt>
                <c:pt idx="10">
                  <c:v>6.3330000000000004E-7</c:v>
                </c:pt>
                <c:pt idx="11">
                  <c:v>6.5590000000000004E-7</c:v>
                </c:pt>
                <c:pt idx="12">
                  <c:v>6.7769999999999999E-7</c:v>
                </c:pt>
                <c:pt idx="13">
                  <c:v>6.9950000000000004E-7</c:v>
                </c:pt>
                <c:pt idx="14">
                  <c:v>7.2129999999999998E-7</c:v>
                </c:pt>
                <c:pt idx="15">
                  <c:v>7.4249999999999998E-7</c:v>
                </c:pt>
                <c:pt idx="16">
                  <c:v>7.6400000000000001E-7</c:v>
                </c:pt>
                <c:pt idx="17">
                  <c:v>7.8700000000000005E-7</c:v>
                </c:pt>
                <c:pt idx="18">
                  <c:v>8.0879999999999999E-7</c:v>
                </c:pt>
                <c:pt idx="19">
                  <c:v>8.3139999999999999E-7</c:v>
                </c:pt>
                <c:pt idx="20">
                  <c:v>8.5450000000000003E-7</c:v>
                </c:pt>
                <c:pt idx="21">
                  <c:v>8.7749999999999996E-7</c:v>
                </c:pt>
                <c:pt idx="22">
                  <c:v>9.0120000000000005E-7</c:v>
                </c:pt>
                <c:pt idx="23">
                  <c:v>9.2379999999999995E-7</c:v>
                </c:pt>
                <c:pt idx="24">
                  <c:v>9.4829999999999999E-7</c:v>
                </c:pt>
                <c:pt idx="25">
                  <c:v>9.724E-7</c:v>
                </c:pt>
                <c:pt idx="26">
                  <c:v>9.9709999999999995E-7</c:v>
                </c:pt>
                <c:pt idx="27">
                  <c:v>1.0210000000000001E-6</c:v>
                </c:pt>
                <c:pt idx="28">
                  <c:v>1.0470000000000001E-6</c:v>
                </c:pt>
                <c:pt idx="29">
                  <c:v>1.071E-6</c:v>
                </c:pt>
                <c:pt idx="30">
                  <c:v>1.096E-6</c:v>
                </c:pt>
                <c:pt idx="31">
                  <c:v>1.1230000000000001E-6</c:v>
                </c:pt>
                <c:pt idx="32">
                  <c:v>1.1510000000000001E-6</c:v>
                </c:pt>
                <c:pt idx="33">
                  <c:v>1.1799999999999999E-6</c:v>
                </c:pt>
                <c:pt idx="34">
                  <c:v>1.2079999999999999E-6</c:v>
                </c:pt>
                <c:pt idx="35">
                  <c:v>1.237E-6</c:v>
                </c:pt>
                <c:pt idx="36">
                  <c:v>1.2669999999999999E-6</c:v>
                </c:pt>
                <c:pt idx="37">
                  <c:v>1.2979999999999999E-6</c:v>
                </c:pt>
                <c:pt idx="38">
                  <c:v>1.3289999999999999E-6</c:v>
                </c:pt>
                <c:pt idx="39">
                  <c:v>1.362E-6</c:v>
                </c:pt>
                <c:pt idx="40">
                  <c:v>1.393E-6</c:v>
                </c:pt>
                <c:pt idx="41">
                  <c:v>1.4249999999999999E-6</c:v>
                </c:pt>
                <c:pt idx="42">
                  <c:v>1.4589999999999999E-6</c:v>
                </c:pt>
                <c:pt idx="43">
                  <c:v>1.4920000000000001E-6</c:v>
                </c:pt>
                <c:pt idx="44">
                  <c:v>1.5239999999999999E-6</c:v>
                </c:pt>
                <c:pt idx="45">
                  <c:v>1.5579999999999999E-6</c:v>
                </c:pt>
                <c:pt idx="46">
                  <c:v>1.593E-6</c:v>
                </c:pt>
                <c:pt idx="47">
                  <c:v>1.6279999999999999E-6</c:v>
                </c:pt>
                <c:pt idx="48">
                  <c:v>1.6610000000000001E-6</c:v>
                </c:pt>
                <c:pt idx="49">
                  <c:v>1.6980000000000001E-6</c:v>
                </c:pt>
                <c:pt idx="50">
                  <c:v>1.731E-6</c:v>
                </c:pt>
                <c:pt idx="51">
                  <c:v>1.765E-6</c:v>
                </c:pt>
                <c:pt idx="52">
                  <c:v>1.7999999999999999E-6</c:v>
                </c:pt>
                <c:pt idx="53">
                  <c:v>1.832E-6</c:v>
                </c:pt>
                <c:pt idx="54">
                  <c:v>1.866E-6</c:v>
                </c:pt>
                <c:pt idx="55">
                  <c:v>1.8980000000000001E-6</c:v>
                </c:pt>
                <c:pt idx="56">
                  <c:v>1.9300000000000002E-6</c:v>
                </c:pt>
                <c:pt idx="57">
                  <c:v>1.9599999999999999E-6</c:v>
                </c:pt>
                <c:pt idx="58">
                  <c:v>1.9910000000000001E-6</c:v>
                </c:pt>
                <c:pt idx="59">
                  <c:v>2.0190000000000001E-6</c:v>
                </c:pt>
                <c:pt idx="60">
                  <c:v>2.0470000000000001E-6</c:v>
                </c:pt>
                <c:pt idx="61">
                  <c:v>2.0760000000000001E-6</c:v>
                </c:pt>
                <c:pt idx="62">
                  <c:v>2.1050000000000002E-6</c:v>
                </c:pt>
                <c:pt idx="63">
                  <c:v>2.1320000000000001E-6</c:v>
                </c:pt>
                <c:pt idx="64">
                  <c:v>2.159E-6</c:v>
                </c:pt>
                <c:pt idx="65">
                  <c:v>2.1849999999999998E-6</c:v>
                </c:pt>
                <c:pt idx="66">
                  <c:v>2.2110000000000001E-6</c:v>
                </c:pt>
                <c:pt idx="67">
                  <c:v>2.2350000000000002E-6</c:v>
                </c:pt>
                <c:pt idx="68">
                  <c:v>2.26E-6</c:v>
                </c:pt>
                <c:pt idx="69">
                  <c:v>2.277E-6</c:v>
                </c:pt>
                <c:pt idx="70">
                  <c:v>2.2979999999999999E-6</c:v>
                </c:pt>
                <c:pt idx="71">
                  <c:v>2.3180000000000001E-6</c:v>
                </c:pt>
                <c:pt idx="72">
                  <c:v>2.3360000000000002E-6</c:v>
                </c:pt>
                <c:pt idx="73">
                  <c:v>2.357E-6</c:v>
                </c:pt>
                <c:pt idx="74">
                  <c:v>2.3779999999999999E-6</c:v>
                </c:pt>
                <c:pt idx="75">
                  <c:v>2.3920000000000001E-6</c:v>
                </c:pt>
                <c:pt idx="76">
                  <c:v>2.4109999999999999E-6</c:v>
                </c:pt>
                <c:pt idx="77">
                  <c:v>2.4260000000000002E-6</c:v>
                </c:pt>
                <c:pt idx="78">
                  <c:v>2.4420000000000001E-6</c:v>
                </c:pt>
                <c:pt idx="79">
                  <c:v>2.4590000000000001E-6</c:v>
                </c:pt>
                <c:pt idx="80">
                  <c:v>2.4719999999999998E-6</c:v>
                </c:pt>
                <c:pt idx="81">
                  <c:v>2.4870000000000001E-6</c:v>
                </c:pt>
                <c:pt idx="82">
                  <c:v>2.5009999999999999E-6</c:v>
                </c:pt>
                <c:pt idx="83">
                  <c:v>2.5110000000000002E-6</c:v>
                </c:pt>
                <c:pt idx="84">
                  <c:v>2.526E-6</c:v>
                </c:pt>
                <c:pt idx="85">
                  <c:v>2.5380000000000001E-6</c:v>
                </c:pt>
                <c:pt idx="86">
                  <c:v>2.5469999999999999E-6</c:v>
                </c:pt>
                <c:pt idx="87">
                  <c:v>2.559E-6</c:v>
                </c:pt>
                <c:pt idx="88">
                  <c:v>2.5660000000000001E-6</c:v>
                </c:pt>
                <c:pt idx="89">
                  <c:v>2.571E-6</c:v>
                </c:pt>
                <c:pt idx="90">
                  <c:v>2.5770000000000001E-6</c:v>
                </c:pt>
                <c:pt idx="91">
                  <c:v>2.582E-6</c:v>
                </c:pt>
                <c:pt idx="92">
                  <c:v>2.5809999999999999E-6</c:v>
                </c:pt>
                <c:pt idx="93">
                  <c:v>2.5830000000000001E-6</c:v>
                </c:pt>
                <c:pt idx="94">
                  <c:v>2.5900000000000002E-6</c:v>
                </c:pt>
                <c:pt idx="95">
                  <c:v>2.5959999999999998E-6</c:v>
                </c:pt>
                <c:pt idx="96">
                  <c:v>2.6019999999999998E-6</c:v>
                </c:pt>
                <c:pt idx="97">
                  <c:v>2.604E-6</c:v>
                </c:pt>
                <c:pt idx="98">
                  <c:v>2.6060000000000001E-6</c:v>
                </c:pt>
                <c:pt idx="99">
                  <c:v>2.6089999999999999E-6</c:v>
                </c:pt>
                <c:pt idx="100">
                  <c:v>2.6110000000000001E-6</c:v>
                </c:pt>
                <c:pt idx="101">
                  <c:v>2.61E-6</c:v>
                </c:pt>
                <c:pt idx="102">
                  <c:v>2.6120000000000001E-6</c:v>
                </c:pt>
                <c:pt idx="103">
                  <c:v>2.6129999999999998E-6</c:v>
                </c:pt>
                <c:pt idx="104">
                  <c:v>2.61E-6</c:v>
                </c:pt>
                <c:pt idx="105">
                  <c:v>2.6120000000000001E-6</c:v>
                </c:pt>
                <c:pt idx="106">
                  <c:v>2.6129999999999998E-6</c:v>
                </c:pt>
                <c:pt idx="107">
                  <c:v>2.6139999999999999E-6</c:v>
                </c:pt>
                <c:pt idx="108">
                  <c:v>2.6110000000000001E-6</c:v>
                </c:pt>
                <c:pt idx="109">
                  <c:v>2.6129999999999998E-6</c:v>
                </c:pt>
                <c:pt idx="110">
                  <c:v>2.6139999999999999E-6</c:v>
                </c:pt>
                <c:pt idx="111">
                  <c:v>2.61E-6</c:v>
                </c:pt>
                <c:pt idx="112">
                  <c:v>2.6089999999999999E-6</c:v>
                </c:pt>
                <c:pt idx="113">
                  <c:v>2.6089999999999999E-6</c:v>
                </c:pt>
                <c:pt idx="114">
                  <c:v>2.6110000000000001E-6</c:v>
                </c:pt>
                <c:pt idx="115">
                  <c:v>2.6079999999999998E-6</c:v>
                </c:pt>
                <c:pt idx="116">
                  <c:v>2.61E-6</c:v>
                </c:pt>
                <c:pt idx="117">
                  <c:v>2.6089999999999999E-6</c:v>
                </c:pt>
                <c:pt idx="118">
                  <c:v>2.6070000000000002E-6</c:v>
                </c:pt>
                <c:pt idx="119">
                  <c:v>2.6089999999999999E-6</c:v>
                </c:pt>
                <c:pt idx="120">
                  <c:v>2.6120000000000001E-6</c:v>
                </c:pt>
                <c:pt idx="121">
                  <c:v>2.6139999999999999E-6</c:v>
                </c:pt>
                <c:pt idx="122">
                  <c:v>2.6180000000000002E-6</c:v>
                </c:pt>
                <c:pt idx="123">
                  <c:v>2.6180000000000002E-6</c:v>
                </c:pt>
                <c:pt idx="124">
                  <c:v>2.6220000000000001E-6</c:v>
                </c:pt>
                <c:pt idx="125">
                  <c:v>2.6249999999999999E-6</c:v>
                </c:pt>
                <c:pt idx="126">
                  <c:v>2.6230000000000001E-6</c:v>
                </c:pt>
                <c:pt idx="127">
                  <c:v>2.6240000000000002E-6</c:v>
                </c:pt>
                <c:pt idx="128">
                  <c:v>2.6249999999999999E-6</c:v>
                </c:pt>
                <c:pt idx="129">
                  <c:v>2.6249999999999999E-6</c:v>
                </c:pt>
                <c:pt idx="130">
                  <c:v>2.6230000000000001E-6</c:v>
                </c:pt>
                <c:pt idx="131">
                  <c:v>2.6189999999999998E-6</c:v>
                </c:pt>
                <c:pt idx="132">
                  <c:v>2.6180000000000002E-6</c:v>
                </c:pt>
                <c:pt idx="133">
                  <c:v>2.6189999999999998E-6</c:v>
                </c:pt>
                <c:pt idx="134">
                  <c:v>2.621E-6</c:v>
                </c:pt>
                <c:pt idx="135">
                  <c:v>2.6230000000000001E-6</c:v>
                </c:pt>
                <c:pt idx="136">
                  <c:v>2.627E-6</c:v>
                </c:pt>
                <c:pt idx="137">
                  <c:v>2.6299999999999998E-6</c:v>
                </c:pt>
                <c:pt idx="138">
                  <c:v>2.6299999999999998E-6</c:v>
                </c:pt>
                <c:pt idx="139">
                  <c:v>2.6290000000000002E-6</c:v>
                </c:pt>
                <c:pt idx="140">
                  <c:v>2.6280000000000001E-6</c:v>
                </c:pt>
                <c:pt idx="141">
                  <c:v>2.6280000000000001E-6</c:v>
                </c:pt>
                <c:pt idx="142">
                  <c:v>2.6309999999999999E-6</c:v>
                </c:pt>
                <c:pt idx="143">
                  <c:v>2.632E-6</c:v>
                </c:pt>
                <c:pt idx="144">
                  <c:v>2.6359999999999998E-6</c:v>
                </c:pt>
                <c:pt idx="145">
                  <c:v>2.6350000000000002E-6</c:v>
                </c:pt>
                <c:pt idx="146">
                  <c:v>2.6369999999999999E-6</c:v>
                </c:pt>
                <c:pt idx="147">
                  <c:v>2.6410000000000002E-6</c:v>
                </c:pt>
                <c:pt idx="148">
                  <c:v>2.6450000000000001E-6</c:v>
                </c:pt>
                <c:pt idx="149">
                  <c:v>2.65E-6</c:v>
                </c:pt>
                <c:pt idx="150">
                  <c:v>2.6539999999999999E-6</c:v>
                </c:pt>
                <c:pt idx="151">
                  <c:v>2.6529999999999998E-6</c:v>
                </c:pt>
                <c:pt idx="152">
                  <c:v>2.6570000000000001E-6</c:v>
                </c:pt>
                <c:pt idx="153">
                  <c:v>2.661E-6</c:v>
                </c:pt>
                <c:pt idx="154">
                  <c:v>2.6630000000000002E-6</c:v>
                </c:pt>
                <c:pt idx="155">
                  <c:v>2.667E-6</c:v>
                </c:pt>
                <c:pt idx="156">
                  <c:v>2.6709999999999999E-6</c:v>
                </c:pt>
                <c:pt idx="157">
                  <c:v>2.6759999999999999E-6</c:v>
                </c:pt>
                <c:pt idx="158">
                  <c:v>2.6790000000000001E-6</c:v>
                </c:pt>
                <c:pt idx="159">
                  <c:v>2.6840000000000001E-6</c:v>
                </c:pt>
                <c:pt idx="160">
                  <c:v>2.6869999999999999E-6</c:v>
                </c:pt>
                <c:pt idx="161">
                  <c:v>2.6910000000000002E-6</c:v>
                </c:pt>
                <c:pt idx="162">
                  <c:v>2.6960000000000001E-6</c:v>
                </c:pt>
                <c:pt idx="163">
                  <c:v>2.7E-6</c:v>
                </c:pt>
                <c:pt idx="164">
                  <c:v>2.7030000000000002E-6</c:v>
                </c:pt>
                <c:pt idx="165">
                  <c:v>2.7010000000000001E-6</c:v>
                </c:pt>
                <c:pt idx="166">
                  <c:v>2.706E-6</c:v>
                </c:pt>
                <c:pt idx="167">
                  <c:v>2.706E-6</c:v>
                </c:pt>
                <c:pt idx="168">
                  <c:v>2.7099999999999999E-6</c:v>
                </c:pt>
                <c:pt idx="169">
                  <c:v>2.7140000000000002E-6</c:v>
                </c:pt>
                <c:pt idx="170">
                  <c:v>2.7190000000000001E-6</c:v>
                </c:pt>
                <c:pt idx="171">
                  <c:v>2.7219999999999999E-6</c:v>
                </c:pt>
                <c:pt idx="172">
                  <c:v>2.7250000000000002E-6</c:v>
                </c:pt>
                <c:pt idx="173">
                  <c:v>2.7300000000000001E-6</c:v>
                </c:pt>
                <c:pt idx="174">
                  <c:v>2.734E-6</c:v>
                </c:pt>
                <c:pt idx="175">
                  <c:v>2.7360000000000001E-6</c:v>
                </c:pt>
                <c:pt idx="176">
                  <c:v>2.7360000000000001E-6</c:v>
                </c:pt>
                <c:pt idx="177">
                  <c:v>2.7379999999999999E-6</c:v>
                </c:pt>
                <c:pt idx="178">
                  <c:v>2.7429999999999998E-6</c:v>
                </c:pt>
                <c:pt idx="179">
                  <c:v>2.7389999999999999E-6</c:v>
                </c:pt>
                <c:pt idx="180">
                  <c:v>2.7439999999999999E-6</c:v>
                </c:pt>
                <c:pt idx="181">
                  <c:v>2.7429999999999998E-6</c:v>
                </c:pt>
                <c:pt idx="182">
                  <c:v>2.7480000000000002E-6</c:v>
                </c:pt>
                <c:pt idx="183">
                  <c:v>2.7480000000000002E-6</c:v>
                </c:pt>
                <c:pt idx="184">
                  <c:v>2.7460000000000001E-6</c:v>
                </c:pt>
                <c:pt idx="185">
                  <c:v>2.7470000000000001E-6</c:v>
                </c:pt>
                <c:pt idx="186">
                  <c:v>2.751E-6</c:v>
                </c:pt>
                <c:pt idx="187">
                  <c:v>2.7539999999999998E-6</c:v>
                </c:pt>
                <c:pt idx="188">
                  <c:v>2.756E-6</c:v>
                </c:pt>
                <c:pt idx="189">
                  <c:v>2.7609999999999999E-6</c:v>
                </c:pt>
                <c:pt idx="190">
                  <c:v>2.7580000000000001E-6</c:v>
                </c:pt>
                <c:pt idx="191">
                  <c:v>2.7580000000000001E-6</c:v>
                </c:pt>
                <c:pt idx="192">
                  <c:v>2.7599999999999998E-6</c:v>
                </c:pt>
                <c:pt idx="193">
                  <c:v>2.7630000000000001E-6</c:v>
                </c:pt>
                <c:pt idx="194">
                  <c:v>2.7650000000000002E-6</c:v>
                </c:pt>
                <c:pt idx="195">
                  <c:v>2.7669999999999999E-6</c:v>
                </c:pt>
                <c:pt idx="196">
                  <c:v>2.7700000000000002E-6</c:v>
                </c:pt>
                <c:pt idx="197">
                  <c:v>2.774E-6</c:v>
                </c:pt>
                <c:pt idx="198">
                  <c:v>2.7779999999999999E-6</c:v>
                </c:pt>
                <c:pt idx="199">
                  <c:v>2.7819999999999998E-6</c:v>
                </c:pt>
                <c:pt idx="200">
                  <c:v>2.7810000000000001E-6</c:v>
                </c:pt>
                <c:pt idx="201">
                  <c:v>2.7819999999999998E-6</c:v>
                </c:pt>
                <c:pt idx="202">
                  <c:v>2.785E-6</c:v>
                </c:pt>
                <c:pt idx="203">
                  <c:v>2.7889999999999999E-6</c:v>
                </c:pt>
                <c:pt idx="204">
                  <c:v>2.7920000000000001E-6</c:v>
                </c:pt>
                <c:pt idx="205">
                  <c:v>2.796E-6</c:v>
                </c:pt>
                <c:pt idx="206">
                  <c:v>2.7999999999999999E-6</c:v>
                </c:pt>
                <c:pt idx="207">
                  <c:v>2.8049999999999998E-6</c:v>
                </c:pt>
                <c:pt idx="208">
                  <c:v>2.8090000000000001E-6</c:v>
                </c:pt>
                <c:pt idx="209">
                  <c:v>2.8119999999999999E-6</c:v>
                </c:pt>
                <c:pt idx="210">
                  <c:v>2.8159999999999998E-6</c:v>
                </c:pt>
                <c:pt idx="211">
                  <c:v>2.818E-6</c:v>
                </c:pt>
                <c:pt idx="212">
                  <c:v>2.8200000000000001E-6</c:v>
                </c:pt>
                <c:pt idx="213">
                  <c:v>2.8229999999999999E-6</c:v>
                </c:pt>
                <c:pt idx="214">
                  <c:v>2.8260000000000001E-6</c:v>
                </c:pt>
                <c:pt idx="215">
                  <c:v>2.8279999999999999E-6</c:v>
                </c:pt>
                <c:pt idx="216">
                  <c:v>2.8329999999999998E-6</c:v>
                </c:pt>
                <c:pt idx="217">
                  <c:v>2.8320000000000002E-6</c:v>
                </c:pt>
                <c:pt idx="218">
                  <c:v>2.8370000000000001E-6</c:v>
                </c:pt>
                <c:pt idx="219">
                  <c:v>2.8420000000000001E-6</c:v>
                </c:pt>
                <c:pt idx="220">
                  <c:v>2.847E-6</c:v>
                </c:pt>
                <c:pt idx="221">
                  <c:v>2.8499999999999998E-6</c:v>
                </c:pt>
                <c:pt idx="222">
                  <c:v>2.852E-6</c:v>
                </c:pt>
                <c:pt idx="223">
                  <c:v>2.853E-6</c:v>
                </c:pt>
                <c:pt idx="224">
                  <c:v>2.858E-6</c:v>
                </c:pt>
                <c:pt idx="225">
                  <c:v>2.8609999999999998E-6</c:v>
                </c:pt>
                <c:pt idx="226">
                  <c:v>2.8629999999999999E-6</c:v>
                </c:pt>
                <c:pt idx="227">
                  <c:v>2.8679999999999999E-6</c:v>
                </c:pt>
                <c:pt idx="228">
                  <c:v>2.8739999999999999E-6</c:v>
                </c:pt>
                <c:pt idx="229">
                  <c:v>2.8789999999999999E-6</c:v>
                </c:pt>
                <c:pt idx="230">
                  <c:v>2.88E-6</c:v>
                </c:pt>
                <c:pt idx="231">
                  <c:v>2.8830000000000002E-6</c:v>
                </c:pt>
                <c:pt idx="232">
                  <c:v>2.8870000000000001E-6</c:v>
                </c:pt>
                <c:pt idx="233">
                  <c:v>2.8930000000000001E-6</c:v>
                </c:pt>
                <c:pt idx="234">
                  <c:v>2.8990000000000001E-6</c:v>
                </c:pt>
                <c:pt idx="235">
                  <c:v>2.9050000000000001E-6</c:v>
                </c:pt>
                <c:pt idx="236">
                  <c:v>2.9059999999999998E-6</c:v>
                </c:pt>
                <c:pt idx="237">
                  <c:v>2.9100000000000001E-6</c:v>
                </c:pt>
                <c:pt idx="238">
                  <c:v>2.914E-6</c:v>
                </c:pt>
                <c:pt idx="239">
                  <c:v>2.92E-6</c:v>
                </c:pt>
                <c:pt idx="240">
                  <c:v>2.9239999999999999E-6</c:v>
                </c:pt>
                <c:pt idx="241">
                  <c:v>2.9299999999999999E-6</c:v>
                </c:pt>
                <c:pt idx="242">
                  <c:v>2.9359999999999999E-6</c:v>
                </c:pt>
                <c:pt idx="243">
                  <c:v>2.943E-6</c:v>
                </c:pt>
                <c:pt idx="244">
                  <c:v>2.9440000000000001E-6</c:v>
                </c:pt>
                <c:pt idx="245">
                  <c:v>2.9459999999999998E-6</c:v>
                </c:pt>
                <c:pt idx="246">
                  <c:v>2.9490000000000001E-6</c:v>
                </c:pt>
                <c:pt idx="247">
                  <c:v>2.9560000000000002E-6</c:v>
                </c:pt>
                <c:pt idx="248">
                  <c:v>2.9620000000000002E-6</c:v>
                </c:pt>
                <c:pt idx="249">
                  <c:v>2.9679999999999998E-6</c:v>
                </c:pt>
                <c:pt idx="250">
                  <c:v>2.9699999999999999E-6</c:v>
                </c:pt>
                <c:pt idx="251">
                  <c:v>2.9699999999999999E-6</c:v>
                </c:pt>
                <c:pt idx="252">
                  <c:v>2.976E-6</c:v>
                </c:pt>
                <c:pt idx="253">
                  <c:v>2.982E-6</c:v>
                </c:pt>
                <c:pt idx="254">
                  <c:v>2.9890000000000001E-6</c:v>
                </c:pt>
                <c:pt idx="255">
                  <c:v>2.9950000000000001E-6</c:v>
                </c:pt>
                <c:pt idx="256">
                  <c:v>3.0000000000000001E-6</c:v>
                </c:pt>
                <c:pt idx="257">
                  <c:v>3.0070000000000002E-6</c:v>
                </c:pt>
                <c:pt idx="258">
                  <c:v>3.0139999999999999E-6</c:v>
                </c:pt>
                <c:pt idx="259">
                  <c:v>3.021E-6</c:v>
                </c:pt>
                <c:pt idx="260">
                  <c:v>3.0249999999999998E-6</c:v>
                </c:pt>
                <c:pt idx="261">
                  <c:v>3.0319999999999999E-6</c:v>
                </c:pt>
                <c:pt idx="262">
                  <c:v>3.0400000000000001E-6</c:v>
                </c:pt>
                <c:pt idx="263">
                  <c:v>3.0479999999999999E-6</c:v>
                </c:pt>
                <c:pt idx="264">
                  <c:v>3.055E-6</c:v>
                </c:pt>
                <c:pt idx="265">
                  <c:v>3.0539999999999999E-6</c:v>
                </c:pt>
                <c:pt idx="266">
                  <c:v>3.0620000000000001E-6</c:v>
                </c:pt>
                <c:pt idx="267">
                  <c:v>3.067E-6</c:v>
                </c:pt>
                <c:pt idx="268">
                  <c:v>3.072E-6</c:v>
                </c:pt>
                <c:pt idx="269">
                  <c:v>3.0800000000000002E-6</c:v>
                </c:pt>
                <c:pt idx="270">
                  <c:v>3.083E-6</c:v>
                </c:pt>
                <c:pt idx="271">
                  <c:v>3.0910000000000001E-6</c:v>
                </c:pt>
                <c:pt idx="272">
                  <c:v>3.0989999999999999E-6</c:v>
                </c:pt>
                <c:pt idx="273">
                  <c:v>3.1070000000000001E-6</c:v>
                </c:pt>
                <c:pt idx="274">
                  <c:v>3.1149999999999998E-6</c:v>
                </c:pt>
                <c:pt idx="275">
                  <c:v>3.1219999999999999E-6</c:v>
                </c:pt>
                <c:pt idx="276">
                  <c:v>3.1300000000000001E-6</c:v>
                </c:pt>
                <c:pt idx="277">
                  <c:v>3.1350000000000001E-6</c:v>
                </c:pt>
                <c:pt idx="278">
                  <c:v>3.1429999999999998E-6</c:v>
                </c:pt>
                <c:pt idx="279">
                  <c:v>3.1499999999999999E-6</c:v>
                </c:pt>
                <c:pt idx="280">
                  <c:v>3.1520000000000001E-6</c:v>
                </c:pt>
                <c:pt idx="281">
                  <c:v>3.1549999999999999E-6</c:v>
                </c:pt>
                <c:pt idx="282">
                  <c:v>3.162E-6</c:v>
                </c:pt>
                <c:pt idx="283">
                  <c:v>3.1690000000000001E-6</c:v>
                </c:pt>
                <c:pt idx="284">
                  <c:v>3.1760000000000002E-6</c:v>
                </c:pt>
                <c:pt idx="285">
                  <c:v>3.179E-6</c:v>
                </c:pt>
                <c:pt idx="286">
                  <c:v>3.1860000000000001E-6</c:v>
                </c:pt>
                <c:pt idx="287">
                  <c:v>3.1930000000000002E-6</c:v>
                </c:pt>
                <c:pt idx="288">
                  <c:v>3.1990000000000002E-6</c:v>
                </c:pt>
                <c:pt idx="289">
                  <c:v>3.2030000000000001E-6</c:v>
                </c:pt>
                <c:pt idx="290">
                  <c:v>3.2100000000000002E-6</c:v>
                </c:pt>
                <c:pt idx="291">
                  <c:v>3.213E-6</c:v>
                </c:pt>
                <c:pt idx="292">
                  <c:v>3.219E-6</c:v>
                </c:pt>
                <c:pt idx="293">
                  <c:v>3.2260000000000001E-6</c:v>
                </c:pt>
                <c:pt idx="294">
                  <c:v>3.2320000000000001E-6</c:v>
                </c:pt>
                <c:pt idx="295">
                  <c:v>3.2389999999999998E-6</c:v>
                </c:pt>
                <c:pt idx="296">
                  <c:v>3.242E-6</c:v>
                </c:pt>
                <c:pt idx="297">
                  <c:v>3.2490000000000001E-6</c:v>
                </c:pt>
                <c:pt idx="298">
                  <c:v>3.2550000000000002E-6</c:v>
                </c:pt>
                <c:pt idx="299">
                  <c:v>3.2619999999999999E-6</c:v>
                </c:pt>
                <c:pt idx="300">
                  <c:v>3.2679999999999999E-6</c:v>
                </c:pt>
                <c:pt idx="301">
                  <c:v>3.275E-6</c:v>
                </c:pt>
                <c:pt idx="302">
                  <c:v>3.2780000000000002E-6</c:v>
                </c:pt>
                <c:pt idx="303">
                  <c:v>3.281E-6</c:v>
                </c:pt>
                <c:pt idx="304">
                  <c:v>3.2799999999999999E-6</c:v>
                </c:pt>
                <c:pt idx="305">
                  <c:v>3.2780000000000002E-6</c:v>
                </c:pt>
                <c:pt idx="306">
                  <c:v>3.2839999999999998E-6</c:v>
                </c:pt>
                <c:pt idx="307">
                  <c:v>3.2899999999999998E-6</c:v>
                </c:pt>
                <c:pt idx="308">
                  <c:v>3.292E-6</c:v>
                </c:pt>
                <c:pt idx="309">
                  <c:v>3.298E-6</c:v>
                </c:pt>
                <c:pt idx="310">
                  <c:v>3.3000000000000002E-6</c:v>
                </c:pt>
                <c:pt idx="311">
                  <c:v>3.3050000000000001E-6</c:v>
                </c:pt>
                <c:pt idx="312">
                  <c:v>3.3110000000000001E-6</c:v>
                </c:pt>
                <c:pt idx="313">
                  <c:v>3.3160000000000001E-6</c:v>
                </c:pt>
                <c:pt idx="314">
                  <c:v>3.3170000000000002E-6</c:v>
                </c:pt>
                <c:pt idx="315">
                  <c:v>3.3220000000000001E-6</c:v>
                </c:pt>
                <c:pt idx="316">
                  <c:v>3.3239999999999999E-6</c:v>
                </c:pt>
                <c:pt idx="317">
                  <c:v>3.3289999999999998E-6</c:v>
                </c:pt>
                <c:pt idx="318">
                  <c:v>3.331E-6</c:v>
                </c:pt>
                <c:pt idx="319">
                  <c:v>3.3359999999999999E-6</c:v>
                </c:pt>
                <c:pt idx="320">
                  <c:v>3.3409999999999999E-6</c:v>
                </c:pt>
                <c:pt idx="321">
                  <c:v>3.3419999999999999E-6</c:v>
                </c:pt>
                <c:pt idx="322">
                  <c:v>3.343E-6</c:v>
                </c:pt>
                <c:pt idx="323">
                  <c:v>3.349E-6</c:v>
                </c:pt>
                <c:pt idx="324">
                  <c:v>3.354E-6</c:v>
                </c:pt>
                <c:pt idx="325">
                  <c:v>3.3589999999999999E-6</c:v>
                </c:pt>
                <c:pt idx="326">
                  <c:v>3.3639999999999999E-6</c:v>
                </c:pt>
                <c:pt idx="327">
                  <c:v>3.3689999999999998E-6</c:v>
                </c:pt>
                <c:pt idx="328">
                  <c:v>3.371E-6</c:v>
                </c:pt>
                <c:pt idx="329">
                  <c:v>3.377E-6</c:v>
                </c:pt>
                <c:pt idx="330">
                  <c:v>3.3780000000000001E-6</c:v>
                </c:pt>
                <c:pt idx="331">
                  <c:v>3.3799999999999998E-6</c:v>
                </c:pt>
                <c:pt idx="332">
                  <c:v>3.3809999999999999E-6</c:v>
                </c:pt>
                <c:pt idx="333">
                  <c:v>3.3869999999999999E-6</c:v>
                </c:pt>
                <c:pt idx="334">
                  <c:v>3.3919999999999999E-6</c:v>
                </c:pt>
                <c:pt idx="335">
                  <c:v>3.3979999999999999E-6</c:v>
                </c:pt>
                <c:pt idx="336">
                  <c:v>3.4039999999999999E-6</c:v>
                </c:pt>
                <c:pt idx="337">
                  <c:v>3.41E-6</c:v>
                </c:pt>
                <c:pt idx="338">
                  <c:v>3.416E-6</c:v>
                </c:pt>
                <c:pt idx="339">
                  <c:v>3.422E-6</c:v>
                </c:pt>
                <c:pt idx="340">
                  <c:v>3.428E-6</c:v>
                </c:pt>
                <c:pt idx="341">
                  <c:v>3.4340000000000001E-6</c:v>
                </c:pt>
                <c:pt idx="342">
                  <c:v>3.4319999999999999E-6</c:v>
                </c:pt>
                <c:pt idx="343">
                  <c:v>3.4379999999999999E-6</c:v>
                </c:pt>
                <c:pt idx="344">
                  <c:v>3.444E-6</c:v>
                </c:pt>
                <c:pt idx="345">
                  <c:v>3.4460000000000001E-6</c:v>
                </c:pt>
                <c:pt idx="346">
                  <c:v>3.4479999999999999E-6</c:v>
                </c:pt>
                <c:pt idx="347">
                  <c:v>3.4479999999999999E-6</c:v>
                </c:pt>
                <c:pt idx="348">
                  <c:v>3.4489999999999999E-6</c:v>
                </c:pt>
                <c:pt idx="349">
                  <c:v>3.4479999999999999E-6</c:v>
                </c:pt>
                <c:pt idx="350">
                  <c:v>3.45E-6</c:v>
                </c:pt>
                <c:pt idx="351">
                  <c:v>3.456E-6</c:v>
                </c:pt>
                <c:pt idx="352">
                  <c:v>3.461E-6</c:v>
                </c:pt>
                <c:pt idx="353">
                  <c:v>3.467E-6</c:v>
                </c:pt>
                <c:pt idx="354">
                  <c:v>3.473E-6</c:v>
                </c:pt>
                <c:pt idx="355">
                  <c:v>3.4790000000000001E-6</c:v>
                </c:pt>
                <c:pt idx="356">
                  <c:v>3.484E-6</c:v>
                </c:pt>
                <c:pt idx="357">
                  <c:v>3.489E-6</c:v>
                </c:pt>
                <c:pt idx="358">
                  <c:v>3.489E-6</c:v>
                </c:pt>
                <c:pt idx="359">
                  <c:v>3.4910000000000001E-6</c:v>
                </c:pt>
                <c:pt idx="360">
                  <c:v>3.495E-6</c:v>
                </c:pt>
                <c:pt idx="361">
                  <c:v>3.4999999999999999E-6</c:v>
                </c:pt>
                <c:pt idx="362">
                  <c:v>3.4989999999999999E-6</c:v>
                </c:pt>
                <c:pt idx="363">
                  <c:v>3.5039999999999998E-6</c:v>
                </c:pt>
                <c:pt idx="364">
                  <c:v>3.5049999999999999E-6</c:v>
                </c:pt>
                <c:pt idx="365">
                  <c:v>3.5090000000000002E-6</c:v>
                </c:pt>
                <c:pt idx="366">
                  <c:v>3.5140000000000002E-6</c:v>
                </c:pt>
                <c:pt idx="367">
                  <c:v>3.518E-6</c:v>
                </c:pt>
                <c:pt idx="368">
                  <c:v>3.523E-6</c:v>
                </c:pt>
                <c:pt idx="369">
                  <c:v>3.5269999999999999E-6</c:v>
                </c:pt>
                <c:pt idx="370">
                  <c:v>3.5279999999999999E-6</c:v>
                </c:pt>
                <c:pt idx="371">
                  <c:v>3.5319999999999998E-6</c:v>
                </c:pt>
                <c:pt idx="372">
                  <c:v>3.5370000000000002E-6</c:v>
                </c:pt>
                <c:pt idx="373">
                  <c:v>3.5410000000000001E-6</c:v>
                </c:pt>
                <c:pt idx="374">
                  <c:v>3.5420000000000001E-6</c:v>
                </c:pt>
                <c:pt idx="375">
                  <c:v>3.5470000000000001E-6</c:v>
                </c:pt>
                <c:pt idx="376">
                  <c:v>3.551E-6</c:v>
                </c:pt>
                <c:pt idx="377">
                  <c:v>3.5549999999999998E-6</c:v>
                </c:pt>
                <c:pt idx="378">
                  <c:v>3.5599999999999998E-6</c:v>
                </c:pt>
                <c:pt idx="379">
                  <c:v>3.551E-6</c:v>
                </c:pt>
                <c:pt idx="380">
                  <c:v>3.5559999999999999E-6</c:v>
                </c:pt>
                <c:pt idx="381">
                  <c:v>3.5590000000000001E-6</c:v>
                </c:pt>
                <c:pt idx="382">
                  <c:v>3.563E-6</c:v>
                </c:pt>
                <c:pt idx="383">
                  <c:v>3.5669999999999999E-6</c:v>
                </c:pt>
                <c:pt idx="384">
                  <c:v>3.5700000000000001E-6</c:v>
                </c:pt>
                <c:pt idx="385">
                  <c:v>3.568E-6</c:v>
                </c:pt>
                <c:pt idx="386">
                  <c:v>3.5710000000000002E-6</c:v>
                </c:pt>
                <c:pt idx="387">
                  <c:v>3.5700000000000001E-6</c:v>
                </c:pt>
                <c:pt idx="388">
                  <c:v>3.5640000000000001E-6</c:v>
                </c:pt>
                <c:pt idx="389">
                  <c:v>3.5669999999999999E-6</c:v>
                </c:pt>
                <c:pt idx="390">
                  <c:v>3.569E-6</c:v>
                </c:pt>
                <c:pt idx="391">
                  <c:v>3.5710000000000002E-6</c:v>
                </c:pt>
                <c:pt idx="392">
                  <c:v>3.5729999999999999E-6</c:v>
                </c:pt>
                <c:pt idx="393">
                  <c:v>3.5710000000000002E-6</c:v>
                </c:pt>
                <c:pt idx="394">
                  <c:v>3.568E-6</c:v>
                </c:pt>
                <c:pt idx="395">
                  <c:v>3.5650000000000002E-6</c:v>
                </c:pt>
                <c:pt idx="396">
                  <c:v>3.5669999999999999E-6</c:v>
                </c:pt>
                <c:pt idx="397">
                  <c:v>3.568E-6</c:v>
                </c:pt>
                <c:pt idx="398">
                  <c:v>3.5700000000000001E-6</c:v>
                </c:pt>
                <c:pt idx="399">
                  <c:v>3.5669999999999999E-6</c:v>
                </c:pt>
                <c:pt idx="400">
                  <c:v>3.568E-6</c:v>
                </c:pt>
                <c:pt idx="401">
                  <c:v>3.5659999999999998E-6</c:v>
                </c:pt>
                <c:pt idx="402">
                  <c:v>3.568E-6</c:v>
                </c:pt>
                <c:pt idx="403">
                  <c:v>3.5640000000000001E-6</c:v>
                </c:pt>
                <c:pt idx="404">
                  <c:v>3.5659999999999998E-6</c:v>
                </c:pt>
                <c:pt idx="405">
                  <c:v>3.5619999999999999E-6</c:v>
                </c:pt>
                <c:pt idx="406">
                  <c:v>3.5590000000000001E-6</c:v>
                </c:pt>
                <c:pt idx="407">
                  <c:v>3.557E-6</c:v>
                </c:pt>
                <c:pt idx="408">
                  <c:v>3.5549999999999998E-6</c:v>
                </c:pt>
                <c:pt idx="409">
                  <c:v>3.557E-6</c:v>
                </c:pt>
                <c:pt idx="410">
                  <c:v>3.5549999999999998E-6</c:v>
                </c:pt>
                <c:pt idx="411">
                  <c:v>3.557E-6</c:v>
                </c:pt>
                <c:pt idx="412">
                  <c:v>3.5590000000000001E-6</c:v>
                </c:pt>
                <c:pt idx="413">
                  <c:v>3.5619999999999999E-6</c:v>
                </c:pt>
                <c:pt idx="414">
                  <c:v>3.5640000000000001E-6</c:v>
                </c:pt>
                <c:pt idx="415">
                  <c:v>3.5659999999999998E-6</c:v>
                </c:pt>
                <c:pt idx="416">
                  <c:v>3.568E-6</c:v>
                </c:pt>
                <c:pt idx="417">
                  <c:v>3.5650000000000002E-6</c:v>
                </c:pt>
                <c:pt idx="418">
                  <c:v>3.5669999999999999E-6</c:v>
                </c:pt>
                <c:pt idx="419">
                  <c:v>3.569E-6</c:v>
                </c:pt>
                <c:pt idx="420">
                  <c:v>3.5710000000000002E-6</c:v>
                </c:pt>
                <c:pt idx="421">
                  <c:v>3.5729999999999999E-6</c:v>
                </c:pt>
                <c:pt idx="422">
                  <c:v>3.5750000000000001E-6</c:v>
                </c:pt>
                <c:pt idx="423">
                  <c:v>3.5719999999999999E-6</c:v>
                </c:pt>
                <c:pt idx="424">
                  <c:v>3.568E-6</c:v>
                </c:pt>
                <c:pt idx="425">
                  <c:v>3.5700000000000001E-6</c:v>
                </c:pt>
                <c:pt idx="426">
                  <c:v>3.5719999999999999E-6</c:v>
                </c:pt>
                <c:pt idx="427">
                  <c:v>3.569E-6</c:v>
                </c:pt>
                <c:pt idx="428">
                  <c:v>3.5710000000000002E-6</c:v>
                </c:pt>
                <c:pt idx="429">
                  <c:v>3.568E-6</c:v>
                </c:pt>
                <c:pt idx="430">
                  <c:v>3.5590000000000001E-6</c:v>
                </c:pt>
                <c:pt idx="431">
                  <c:v>3.5619999999999999E-6</c:v>
                </c:pt>
                <c:pt idx="432">
                  <c:v>3.5640000000000001E-6</c:v>
                </c:pt>
                <c:pt idx="433">
                  <c:v>3.5619999999999999E-6</c:v>
                </c:pt>
                <c:pt idx="434">
                  <c:v>3.5640000000000001E-6</c:v>
                </c:pt>
                <c:pt idx="435">
                  <c:v>3.5659999999999998E-6</c:v>
                </c:pt>
                <c:pt idx="436">
                  <c:v>3.569E-6</c:v>
                </c:pt>
                <c:pt idx="437">
                  <c:v>3.5719999999999999E-6</c:v>
                </c:pt>
                <c:pt idx="438">
                  <c:v>3.574E-6</c:v>
                </c:pt>
                <c:pt idx="439">
                  <c:v>3.5729999999999999E-6</c:v>
                </c:pt>
                <c:pt idx="440">
                  <c:v>3.5760000000000002E-6</c:v>
                </c:pt>
                <c:pt idx="441">
                  <c:v>3.5750000000000001E-6</c:v>
                </c:pt>
                <c:pt idx="442">
                  <c:v>3.5779999999999999E-6</c:v>
                </c:pt>
                <c:pt idx="443">
                  <c:v>3.5820000000000002E-6</c:v>
                </c:pt>
                <c:pt idx="444">
                  <c:v>3.585E-6</c:v>
                </c:pt>
                <c:pt idx="445">
                  <c:v>3.5889999999999999E-6</c:v>
                </c:pt>
                <c:pt idx="446">
                  <c:v>3.5930000000000002E-6</c:v>
                </c:pt>
                <c:pt idx="447">
                  <c:v>3.597E-6</c:v>
                </c:pt>
                <c:pt idx="448">
                  <c:v>3.6009999999999999E-6</c:v>
                </c:pt>
                <c:pt idx="449">
                  <c:v>3.6049999999999998E-6</c:v>
                </c:pt>
                <c:pt idx="450">
                  <c:v>3.6040000000000001E-6</c:v>
                </c:pt>
                <c:pt idx="451">
                  <c:v>3.6090000000000001E-6</c:v>
                </c:pt>
                <c:pt idx="452">
                  <c:v>3.613E-6</c:v>
                </c:pt>
                <c:pt idx="453">
                  <c:v>3.6169999999999998E-6</c:v>
                </c:pt>
                <c:pt idx="454">
                  <c:v>3.6210000000000001E-6</c:v>
                </c:pt>
                <c:pt idx="455">
                  <c:v>3.6260000000000001E-6</c:v>
                </c:pt>
                <c:pt idx="456">
                  <c:v>3.63E-6</c:v>
                </c:pt>
                <c:pt idx="457">
                  <c:v>3.6339999999999999E-6</c:v>
                </c:pt>
                <c:pt idx="458">
                  <c:v>3.6380000000000002E-6</c:v>
                </c:pt>
                <c:pt idx="459">
                  <c:v>3.6430000000000001E-6</c:v>
                </c:pt>
                <c:pt idx="460">
                  <c:v>3.6430000000000001E-6</c:v>
                </c:pt>
                <c:pt idx="461">
                  <c:v>3.647E-6</c:v>
                </c:pt>
                <c:pt idx="462">
                  <c:v>3.6519999999999999E-6</c:v>
                </c:pt>
                <c:pt idx="463">
                  <c:v>3.6559999999999998E-6</c:v>
                </c:pt>
                <c:pt idx="464">
                  <c:v>3.6610000000000002E-6</c:v>
                </c:pt>
                <c:pt idx="465">
                  <c:v>3.6610000000000002E-6</c:v>
                </c:pt>
                <c:pt idx="466">
                  <c:v>3.6660000000000001E-6</c:v>
                </c:pt>
                <c:pt idx="467">
                  <c:v>3.6710000000000001E-6</c:v>
                </c:pt>
                <c:pt idx="468">
                  <c:v>3.676E-6</c:v>
                </c:pt>
                <c:pt idx="469">
                  <c:v>3.681E-6</c:v>
                </c:pt>
                <c:pt idx="470">
                  <c:v>3.6859999999999999E-6</c:v>
                </c:pt>
                <c:pt idx="471">
                  <c:v>3.6909999999999999E-6</c:v>
                </c:pt>
                <c:pt idx="472">
                  <c:v>3.6909999999999999E-6</c:v>
                </c:pt>
                <c:pt idx="473">
                  <c:v>3.6959999999999998E-6</c:v>
                </c:pt>
                <c:pt idx="474">
                  <c:v>3.6940000000000001E-6</c:v>
                </c:pt>
                <c:pt idx="475">
                  <c:v>3.693E-6</c:v>
                </c:pt>
                <c:pt idx="476">
                  <c:v>3.6969999999999999E-6</c:v>
                </c:pt>
                <c:pt idx="477">
                  <c:v>3.7000000000000002E-6</c:v>
                </c:pt>
                <c:pt idx="478">
                  <c:v>3.704E-6</c:v>
                </c:pt>
                <c:pt idx="479">
                  <c:v>3.7069999999999998E-6</c:v>
                </c:pt>
                <c:pt idx="480">
                  <c:v>3.7100000000000001E-6</c:v>
                </c:pt>
                <c:pt idx="481">
                  <c:v>3.7129999999999999E-6</c:v>
                </c:pt>
                <c:pt idx="482">
                  <c:v>3.7160000000000001E-6</c:v>
                </c:pt>
                <c:pt idx="483">
                  <c:v>3.7189999999999999E-6</c:v>
                </c:pt>
                <c:pt idx="484">
                  <c:v>3.7220000000000001E-6</c:v>
                </c:pt>
                <c:pt idx="485">
                  <c:v>3.7249999999999999E-6</c:v>
                </c:pt>
                <c:pt idx="486">
                  <c:v>3.7230000000000002E-6</c:v>
                </c:pt>
                <c:pt idx="487">
                  <c:v>3.726E-6</c:v>
                </c:pt>
                <c:pt idx="488">
                  <c:v>3.7290000000000002E-6</c:v>
                </c:pt>
                <c:pt idx="489">
                  <c:v>3.726E-6</c:v>
                </c:pt>
                <c:pt idx="490">
                  <c:v>3.7290000000000002E-6</c:v>
                </c:pt>
                <c:pt idx="491">
                  <c:v>3.732E-6</c:v>
                </c:pt>
                <c:pt idx="492">
                  <c:v>3.7349999999999998E-6</c:v>
                </c:pt>
                <c:pt idx="493">
                  <c:v>3.732E-6</c:v>
                </c:pt>
                <c:pt idx="494">
                  <c:v>3.7349999999999998E-6</c:v>
                </c:pt>
                <c:pt idx="495">
                  <c:v>3.737E-6</c:v>
                </c:pt>
                <c:pt idx="496">
                  <c:v>3.7400000000000002E-6</c:v>
                </c:pt>
                <c:pt idx="497">
                  <c:v>3.743E-6</c:v>
                </c:pt>
                <c:pt idx="498">
                  <c:v>3.7450000000000001E-6</c:v>
                </c:pt>
                <c:pt idx="499">
                  <c:v>3.7479999999999999E-6</c:v>
                </c:pt>
                <c:pt idx="500">
                  <c:v>3.7510000000000002E-6</c:v>
                </c:pt>
                <c:pt idx="501">
                  <c:v>3.7529999999999999E-6</c:v>
                </c:pt>
                <c:pt idx="502">
                  <c:v>3.7510000000000002E-6</c:v>
                </c:pt>
                <c:pt idx="503">
                  <c:v>3.754E-6</c:v>
                </c:pt>
                <c:pt idx="504">
                  <c:v>3.7570000000000002E-6</c:v>
                </c:pt>
                <c:pt idx="505">
                  <c:v>3.754E-6</c:v>
                </c:pt>
                <c:pt idx="506">
                  <c:v>3.7570000000000002E-6</c:v>
                </c:pt>
                <c:pt idx="507">
                  <c:v>3.76E-6</c:v>
                </c:pt>
                <c:pt idx="508">
                  <c:v>3.7629999999999998E-6</c:v>
                </c:pt>
                <c:pt idx="509">
                  <c:v>3.766E-6</c:v>
                </c:pt>
                <c:pt idx="510">
                  <c:v>3.7689999999999998E-6</c:v>
                </c:pt>
                <c:pt idx="511">
                  <c:v>3.7720000000000001E-6</c:v>
                </c:pt>
                <c:pt idx="512">
                  <c:v>3.7749999999999999E-6</c:v>
                </c:pt>
                <c:pt idx="513">
                  <c:v>3.7780000000000001E-6</c:v>
                </c:pt>
                <c:pt idx="514">
                  <c:v>3.7809999999999999E-6</c:v>
                </c:pt>
                <c:pt idx="515">
                  <c:v>3.7840000000000001E-6</c:v>
                </c:pt>
                <c:pt idx="516">
                  <c:v>3.7869999999999999E-6</c:v>
                </c:pt>
                <c:pt idx="517">
                  <c:v>3.7840000000000001E-6</c:v>
                </c:pt>
                <c:pt idx="518">
                  <c:v>3.7869999999999999E-6</c:v>
                </c:pt>
                <c:pt idx="519">
                  <c:v>3.7850000000000002E-6</c:v>
                </c:pt>
                <c:pt idx="520">
                  <c:v>3.788E-6</c:v>
                </c:pt>
                <c:pt idx="521">
                  <c:v>3.7910000000000002E-6</c:v>
                </c:pt>
                <c:pt idx="522">
                  <c:v>3.788E-6</c:v>
                </c:pt>
                <c:pt idx="523">
                  <c:v>3.7919999999999999E-6</c:v>
                </c:pt>
                <c:pt idx="524">
                  <c:v>3.7900000000000001E-6</c:v>
                </c:pt>
                <c:pt idx="525">
                  <c:v>3.794E-6</c:v>
                </c:pt>
                <c:pt idx="526">
                  <c:v>3.7919999999999999E-6</c:v>
                </c:pt>
                <c:pt idx="527">
                  <c:v>3.7890000000000001E-6</c:v>
                </c:pt>
                <c:pt idx="528">
                  <c:v>3.7929999999999999E-6</c:v>
                </c:pt>
                <c:pt idx="529">
                  <c:v>3.7979999999999999E-6</c:v>
                </c:pt>
                <c:pt idx="530">
                  <c:v>3.7969999999999998E-6</c:v>
                </c:pt>
                <c:pt idx="531">
                  <c:v>3.8010000000000001E-6</c:v>
                </c:pt>
                <c:pt idx="532">
                  <c:v>3.8060000000000001E-6</c:v>
                </c:pt>
                <c:pt idx="533">
                  <c:v>3.811E-6</c:v>
                </c:pt>
                <c:pt idx="534">
                  <c:v>3.8149999999999999E-6</c:v>
                </c:pt>
                <c:pt idx="535">
                  <c:v>3.8199999999999998E-6</c:v>
                </c:pt>
                <c:pt idx="536">
                  <c:v>3.8249999999999998E-6</c:v>
                </c:pt>
                <c:pt idx="537">
                  <c:v>3.8229999999999997E-6</c:v>
                </c:pt>
                <c:pt idx="538">
                  <c:v>3.8279999999999996E-6</c:v>
                </c:pt>
                <c:pt idx="539">
                  <c:v>3.8330000000000004E-6</c:v>
                </c:pt>
                <c:pt idx="540">
                  <c:v>3.8319999999999999E-6</c:v>
                </c:pt>
                <c:pt idx="541">
                  <c:v>3.8360000000000002E-6</c:v>
                </c:pt>
                <c:pt idx="542">
                  <c:v>3.8399999999999997E-6</c:v>
                </c:pt>
                <c:pt idx="543">
                  <c:v>3.844E-6</c:v>
                </c:pt>
                <c:pt idx="544">
                  <c:v>3.8489999999999999E-6</c:v>
                </c:pt>
                <c:pt idx="545">
                  <c:v>3.8460000000000001E-6</c:v>
                </c:pt>
                <c:pt idx="546">
                  <c:v>3.8449999999999996E-6</c:v>
                </c:pt>
                <c:pt idx="547">
                  <c:v>3.8489999999999999E-6</c:v>
                </c:pt>
                <c:pt idx="548">
                  <c:v>3.8539999999999999E-6</c:v>
                </c:pt>
                <c:pt idx="549">
                  <c:v>3.8580000000000002E-6</c:v>
                </c:pt>
                <c:pt idx="550">
                  <c:v>3.8619999999999996E-6</c:v>
                </c:pt>
                <c:pt idx="551">
                  <c:v>3.8659999999999999E-6</c:v>
                </c:pt>
                <c:pt idx="552">
                  <c:v>3.8700000000000002E-6</c:v>
                </c:pt>
                <c:pt idx="553">
                  <c:v>3.8619999999999996E-6</c:v>
                </c:pt>
                <c:pt idx="554">
                  <c:v>3.8659999999999999E-6</c:v>
                </c:pt>
                <c:pt idx="555">
                  <c:v>3.8630000000000001E-6</c:v>
                </c:pt>
                <c:pt idx="556">
                  <c:v>3.8670000000000004E-6</c:v>
                </c:pt>
                <c:pt idx="557">
                  <c:v>3.8700000000000002E-6</c:v>
                </c:pt>
                <c:pt idx="558">
                  <c:v>3.8739999999999997E-6</c:v>
                </c:pt>
                <c:pt idx="559">
                  <c:v>3.8770000000000003E-6</c:v>
                </c:pt>
                <c:pt idx="560">
                  <c:v>3.8800000000000001E-6</c:v>
                </c:pt>
                <c:pt idx="561">
                  <c:v>3.8840000000000004E-6</c:v>
                </c:pt>
                <c:pt idx="562">
                  <c:v>3.8870000000000002E-6</c:v>
                </c:pt>
                <c:pt idx="563">
                  <c:v>3.89E-6</c:v>
                </c:pt>
                <c:pt idx="564">
                  <c:v>3.8929999999999998E-6</c:v>
                </c:pt>
                <c:pt idx="565">
                  <c:v>3.8959999999999996E-6</c:v>
                </c:pt>
                <c:pt idx="566">
                  <c:v>3.8990000000000003E-6</c:v>
                </c:pt>
                <c:pt idx="567">
                  <c:v>3.9020000000000001E-6</c:v>
                </c:pt>
                <c:pt idx="568">
                  <c:v>3.9049999999999999E-6</c:v>
                </c:pt>
                <c:pt idx="569">
                  <c:v>3.9079999999999997E-6</c:v>
                </c:pt>
                <c:pt idx="570">
                  <c:v>3.912E-6</c:v>
                </c:pt>
                <c:pt idx="571">
                  <c:v>3.9149999999999998E-6</c:v>
                </c:pt>
                <c:pt idx="572">
                  <c:v>3.912E-6</c:v>
                </c:pt>
                <c:pt idx="573">
                  <c:v>3.9149999999999998E-6</c:v>
                </c:pt>
                <c:pt idx="574">
                  <c:v>3.9169999999999999E-6</c:v>
                </c:pt>
                <c:pt idx="575">
                  <c:v>3.9199999999999997E-6</c:v>
                </c:pt>
                <c:pt idx="576">
                  <c:v>3.9230000000000004E-6</c:v>
                </c:pt>
                <c:pt idx="577">
                  <c:v>3.9260000000000002E-6</c:v>
                </c:pt>
                <c:pt idx="578">
                  <c:v>3.9280000000000003E-6</c:v>
                </c:pt>
                <c:pt idx="579">
                  <c:v>3.9310000000000001E-6</c:v>
                </c:pt>
                <c:pt idx="580">
                  <c:v>3.9330000000000003E-6</c:v>
                </c:pt>
                <c:pt idx="581">
                  <c:v>3.9360000000000001E-6</c:v>
                </c:pt>
                <c:pt idx="582">
                  <c:v>3.9380000000000002E-6</c:v>
                </c:pt>
                <c:pt idx="583">
                  <c:v>3.9400000000000004E-6</c:v>
                </c:pt>
                <c:pt idx="584">
                  <c:v>3.9419999999999997E-6</c:v>
                </c:pt>
                <c:pt idx="585">
                  <c:v>3.9439999999999998E-6</c:v>
                </c:pt>
                <c:pt idx="586">
                  <c:v>3.946E-6</c:v>
                </c:pt>
                <c:pt idx="587">
                  <c:v>3.9480000000000001E-6</c:v>
                </c:pt>
                <c:pt idx="588">
                  <c:v>3.9500000000000003E-6</c:v>
                </c:pt>
                <c:pt idx="589">
                  <c:v>3.9519999999999996E-6</c:v>
                </c:pt>
                <c:pt idx="590">
                  <c:v>3.9539999999999998E-6</c:v>
                </c:pt>
                <c:pt idx="591">
                  <c:v>3.9559999999999999E-6</c:v>
                </c:pt>
                <c:pt idx="592">
                  <c:v>3.9580000000000001E-6</c:v>
                </c:pt>
                <c:pt idx="593">
                  <c:v>3.9550000000000002E-6</c:v>
                </c:pt>
                <c:pt idx="594">
                  <c:v>3.9509999999999999E-6</c:v>
                </c:pt>
                <c:pt idx="595">
                  <c:v>3.9469999999999996E-6</c:v>
                </c:pt>
                <c:pt idx="596">
                  <c:v>3.9500000000000003E-6</c:v>
                </c:pt>
                <c:pt idx="597">
                  <c:v>3.9519999999999996E-6</c:v>
                </c:pt>
                <c:pt idx="598">
                  <c:v>3.9550000000000002E-6</c:v>
                </c:pt>
                <c:pt idx="599">
                  <c:v>3.9570000000000004E-6</c:v>
                </c:pt>
                <c:pt idx="600">
                  <c:v>3.9600000000000002E-6</c:v>
                </c:pt>
                <c:pt idx="601">
                  <c:v>3.9620000000000004E-6</c:v>
                </c:pt>
                <c:pt idx="602">
                  <c:v>3.9650000000000002E-6</c:v>
                </c:pt>
                <c:pt idx="603">
                  <c:v>3.9670000000000003E-6</c:v>
                </c:pt>
                <c:pt idx="604">
                  <c:v>3.963E-6</c:v>
                </c:pt>
                <c:pt idx="605">
                  <c:v>3.9589999999999997E-6</c:v>
                </c:pt>
                <c:pt idx="606">
                  <c:v>3.9609999999999999E-6</c:v>
                </c:pt>
                <c:pt idx="607">
                  <c:v>3.963E-6</c:v>
                </c:pt>
                <c:pt idx="608">
                  <c:v>3.9650000000000002E-6</c:v>
                </c:pt>
                <c:pt idx="609">
                  <c:v>3.9670000000000003E-6</c:v>
                </c:pt>
                <c:pt idx="610">
                  <c:v>3.9689999999999996E-6</c:v>
                </c:pt>
                <c:pt idx="611">
                  <c:v>3.9650000000000002E-6</c:v>
                </c:pt>
                <c:pt idx="612">
                  <c:v>3.9670000000000003E-6</c:v>
                </c:pt>
                <c:pt idx="613">
                  <c:v>3.9689999999999996E-6</c:v>
                </c:pt>
                <c:pt idx="614">
                  <c:v>3.9709999999999998E-6</c:v>
                </c:pt>
                <c:pt idx="615">
                  <c:v>3.9729999999999999E-6</c:v>
                </c:pt>
                <c:pt idx="616">
                  <c:v>3.9750000000000001E-6</c:v>
                </c:pt>
                <c:pt idx="617">
                  <c:v>3.9770000000000002E-6</c:v>
                </c:pt>
                <c:pt idx="618">
                  <c:v>3.9790000000000004E-6</c:v>
                </c:pt>
                <c:pt idx="619">
                  <c:v>3.9809999999999997E-6</c:v>
                </c:pt>
                <c:pt idx="620">
                  <c:v>3.9829999999999998E-6</c:v>
                </c:pt>
                <c:pt idx="621">
                  <c:v>3.9720000000000003E-6</c:v>
                </c:pt>
                <c:pt idx="622">
                  <c:v>3.9750000000000001E-6</c:v>
                </c:pt>
                <c:pt idx="623">
                  <c:v>3.9770000000000002E-6</c:v>
                </c:pt>
                <c:pt idx="624">
                  <c:v>3.9790000000000004E-6</c:v>
                </c:pt>
                <c:pt idx="625">
                  <c:v>3.9820000000000002E-6</c:v>
                </c:pt>
                <c:pt idx="626">
                  <c:v>3.9840000000000003E-6</c:v>
                </c:pt>
                <c:pt idx="627">
                  <c:v>3.9790000000000004E-6</c:v>
                </c:pt>
                <c:pt idx="628">
                  <c:v>3.9809999999999997E-6</c:v>
                </c:pt>
                <c:pt idx="629">
                  <c:v>3.9829999999999998E-6</c:v>
                </c:pt>
                <c:pt idx="630">
                  <c:v>3.9840000000000003E-6</c:v>
                </c:pt>
                <c:pt idx="631">
                  <c:v>3.9859999999999996E-6</c:v>
                </c:pt>
                <c:pt idx="632">
                  <c:v>3.9879999999999998E-6</c:v>
                </c:pt>
                <c:pt idx="633">
                  <c:v>3.9820000000000002E-6</c:v>
                </c:pt>
                <c:pt idx="634">
                  <c:v>3.9840000000000003E-6</c:v>
                </c:pt>
                <c:pt idx="635">
                  <c:v>3.985E-6</c:v>
                </c:pt>
                <c:pt idx="636">
                  <c:v>3.9870000000000001E-6</c:v>
                </c:pt>
                <c:pt idx="637">
                  <c:v>3.9879999999999998E-6</c:v>
                </c:pt>
                <c:pt idx="638">
                  <c:v>3.9899999999999999E-6</c:v>
                </c:pt>
                <c:pt idx="639">
                  <c:v>3.9920000000000001E-6</c:v>
                </c:pt>
                <c:pt idx="640">
                  <c:v>3.9859999999999996E-6</c:v>
                </c:pt>
                <c:pt idx="641">
                  <c:v>3.9879999999999998E-6</c:v>
                </c:pt>
                <c:pt idx="642">
                  <c:v>3.9829999999999998E-6</c:v>
                </c:pt>
                <c:pt idx="643">
                  <c:v>3.985E-6</c:v>
                </c:pt>
                <c:pt idx="644">
                  <c:v>3.9870000000000001E-6</c:v>
                </c:pt>
                <c:pt idx="645">
                  <c:v>3.9879999999999998E-6</c:v>
                </c:pt>
                <c:pt idx="646">
                  <c:v>3.9899999999999999E-6</c:v>
                </c:pt>
                <c:pt idx="647">
                  <c:v>3.9910000000000004E-6</c:v>
                </c:pt>
                <c:pt idx="648">
                  <c:v>3.9929999999999997E-6</c:v>
                </c:pt>
                <c:pt idx="649">
                  <c:v>3.9940000000000002E-6</c:v>
                </c:pt>
                <c:pt idx="650">
                  <c:v>3.9949999999999999E-6</c:v>
                </c:pt>
                <c:pt idx="651">
                  <c:v>3.9960000000000004E-6</c:v>
                </c:pt>
                <c:pt idx="652">
                  <c:v>3.997E-6</c:v>
                </c:pt>
                <c:pt idx="653">
                  <c:v>3.9979999999999997E-6</c:v>
                </c:pt>
                <c:pt idx="654">
                  <c:v>3.9990000000000002E-6</c:v>
                </c:pt>
                <c:pt idx="655">
                  <c:v>3.9999999999999998E-6</c:v>
                </c:pt>
                <c:pt idx="656">
                  <c:v>3.9999999999999998E-6</c:v>
                </c:pt>
                <c:pt idx="657">
                  <c:v>4.0010000000000003E-6</c:v>
                </c:pt>
                <c:pt idx="658">
                  <c:v>3.9949999999999999E-6</c:v>
                </c:pt>
                <c:pt idx="659">
                  <c:v>3.9949999999999999E-6</c:v>
                </c:pt>
                <c:pt idx="660">
                  <c:v>3.9899999999999999E-6</c:v>
                </c:pt>
                <c:pt idx="661">
                  <c:v>3.9910000000000004E-6</c:v>
                </c:pt>
                <c:pt idx="662">
                  <c:v>3.9920000000000001E-6</c:v>
                </c:pt>
                <c:pt idx="663">
                  <c:v>3.9929999999999997E-6</c:v>
                </c:pt>
                <c:pt idx="664">
                  <c:v>3.9940000000000002E-6</c:v>
                </c:pt>
                <c:pt idx="665">
                  <c:v>3.9949999999999999E-6</c:v>
                </c:pt>
                <c:pt idx="666">
                  <c:v>3.997E-6</c:v>
                </c:pt>
                <c:pt idx="667">
                  <c:v>3.9979999999999997E-6</c:v>
                </c:pt>
                <c:pt idx="668">
                  <c:v>3.9929999999999997E-6</c:v>
                </c:pt>
                <c:pt idx="669">
                  <c:v>3.9949999999999999E-6</c:v>
                </c:pt>
                <c:pt idx="670">
                  <c:v>3.997E-6</c:v>
                </c:pt>
                <c:pt idx="671">
                  <c:v>3.9990000000000002E-6</c:v>
                </c:pt>
                <c:pt idx="672">
                  <c:v>4.002E-6</c:v>
                </c:pt>
                <c:pt idx="673">
                  <c:v>4.0040000000000001E-6</c:v>
                </c:pt>
                <c:pt idx="674">
                  <c:v>4.0069999999999999E-6</c:v>
                </c:pt>
                <c:pt idx="675">
                  <c:v>4.0099999999999997E-6</c:v>
                </c:pt>
                <c:pt idx="676">
                  <c:v>4.0119999999999999E-6</c:v>
                </c:pt>
                <c:pt idx="677">
                  <c:v>4.0149999999999997E-6</c:v>
                </c:pt>
                <c:pt idx="678">
                  <c:v>4.0180000000000003E-6</c:v>
                </c:pt>
                <c:pt idx="679">
                  <c:v>4.0210000000000001E-6</c:v>
                </c:pt>
                <c:pt idx="680">
                  <c:v>4.0169999999999998E-6</c:v>
                </c:pt>
                <c:pt idx="681">
                  <c:v>4.019E-6</c:v>
                </c:pt>
                <c:pt idx="682">
                  <c:v>4.0219999999999998E-6</c:v>
                </c:pt>
                <c:pt idx="683">
                  <c:v>4.0249999999999996E-6</c:v>
                </c:pt>
                <c:pt idx="684">
                  <c:v>4.0280000000000002E-6</c:v>
                </c:pt>
                <c:pt idx="685">
                  <c:v>4.0300000000000004E-6</c:v>
                </c:pt>
                <c:pt idx="686">
                  <c:v>4.0330000000000002E-6</c:v>
                </c:pt>
                <c:pt idx="687">
                  <c:v>4.036E-6</c:v>
                </c:pt>
                <c:pt idx="688">
                  <c:v>4.0380000000000001E-6</c:v>
                </c:pt>
                <c:pt idx="689">
                  <c:v>4.0409999999999999E-6</c:v>
                </c:pt>
                <c:pt idx="690">
                  <c:v>4.0430000000000001E-6</c:v>
                </c:pt>
                <c:pt idx="691">
                  <c:v>4.0459999999999999E-6</c:v>
                </c:pt>
                <c:pt idx="692">
                  <c:v>4.048E-6</c:v>
                </c:pt>
                <c:pt idx="693">
                  <c:v>4.0509999999999998E-6</c:v>
                </c:pt>
                <c:pt idx="694">
                  <c:v>4.053E-6</c:v>
                </c:pt>
                <c:pt idx="695">
                  <c:v>4.0559999999999998E-6</c:v>
                </c:pt>
                <c:pt idx="696">
                  <c:v>4.0579999999999999E-6</c:v>
                </c:pt>
                <c:pt idx="697">
                  <c:v>4.0609999999999997E-6</c:v>
                </c:pt>
                <c:pt idx="698">
                  <c:v>4.0629999999999999E-6</c:v>
                </c:pt>
                <c:pt idx="699">
                  <c:v>4.0659999999999997E-6</c:v>
                </c:pt>
                <c:pt idx="700">
                  <c:v>4.0679999999999998E-6</c:v>
                </c:pt>
                <c:pt idx="701">
                  <c:v>4.0709999999999996E-6</c:v>
                </c:pt>
                <c:pt idx="702">
                  <c:v>4.0740000000000003E-6</c:v>
                </c:pt>
                <c:pt idx="703">
                  <c:v>4.0770000000000001E-6</c:v>
                </c:pt>
                <c:pt idx="704">
                  <c:v>4.0799999999999999E-6</c:v>
                </c:pt>
                <c:pt idx="705">
                  <c:v>4.0829999999999997E-6</c:v>
                </c:pt>
                <c:pt idx="706">
                  <c:v>4.087E-6</c:v>
                </c:pt>
                <c:pt idx="707">
                  <c:v>4.0899999999999998E-6</c:v>
                </c:pt>
                <c:pt idx="708">
                  <c:v>4.0929999999999996E-6</c:v>
                </c:pt>
                <c:pt idx="709">
                  <c:v>4.0969999999999999E-6</c:v>
                </c:pt>
                <c:pt idx="710">
                  <c:v>4.0999999999999997E-6</c:v>
                </c:pt>
                <c:pt idx="711">
                  <c:v>4.1030000000000004E-6</c:v>
                </c:pt>
                <c:pt idx="712">
                  <c:v>4.1069999999999998E-6</c:v>
                </c:pt>
                <c:pt idx="713">
                  <c:v>4.1099999999999996E-6</c:v>
                </c:pt>
                <c:pt idx="714">
                  <c:v>4.1130000000000003E-6</c:v>
                </c:pt>
                <c:pt idx="715">
                  <c:v>4.1160000000000001E-6</c:v>
                </c:pt>
                <c:pt idx="716">
                  <c:v>4.1189999999999999E-6</c:v>
                </c:pt>
                <c:pt idx="717">
                  <c:v>4.1219999999999997E-6</c:v>
                </c:pt>
                <c:pt idx="718">
                  <c:v>4.1250000000000003E-6</c:v>
                </c:pt>
                <c:pt idx="719">
                  <c:v>4.1280000000000001E-6</c:v>
                </c:pt>
                <c:pt idx="720">
                  <c:v>4.1309999999999999E-6</c:v>
                </c:pt>
                <c:pt idx="721">
                  <c:v>4.126E-6</c:v>
                </c:pt>
                <c:pt idx="722">
                  <c:v>4.1289999999999998E-6</c:v>
                </c:pt>
                <c:pt idx="723">
                  <c:v>4.1320000000000004E-6</c:v>
                </c:pt>
                <c:pt idx="724">
                  <c:v>4.1350000000000002E-6</c:v>
                </c:pt>
                <c:pt idx="725">
                  <c:v>4.1389999999999997E-6</c:v>
                </c:pt>
                <c:pt idx="726">
                  <c:v>4.1420000000000003E-6</c:v>
                </c:pt>
                <c:pt idx="727">
                  <c:v>4.138E-6</c:v>
                </c:pt>
                <c:pt idx="728">
                  <c:v>4.1330000000000001E-6</c:v>
                </c:pt>
                <c:pt idx="729">
                  <c:v>4.1359999999999999E-6</c:v>
                </c:pt>
                <c:pt idx="730">
                  <c:v>4.1400000000000002E-6</c:v>
                </c:pt>
                <c:pt idx="731">
                  <c:v>4.143E-6</c:v>
                </c:pt>
                <c:pt idx="732">
                  <c:v>4.1459999999999998E-6</c:v>
                </c:pt>
                <c:pt idx="733">
                  <c:v>4.1489999999999996E-6</c:v>
                </c:pt>
                <c:pt idx="734">
                  <c:v>4.1439999999999996E-6</c:v>
                </c:pt>
                <c:pt idx="735">
                  <c:v>4.1400000000000002E-6</c:v>
                </c:pt>
                <c:pt idx="736">
                  <c:v>4.1420000000000003E-6</c:v>
                </c:pt>
                <c:pt idx="737">
                  <c:v>4.138E-6</c:v>
                </c:pt>
                <c:pt idx="738">
                  <c:v>4.1400000000000002E-6</c:v>
                </c:pt>
                <c:pt idx="739">
                  <c:v>4.1350000000000002E-6</c:v>
                </c:pt>
                <c:pt idx="740">
                  <c:v>4.1370000000000004E-6</c:v>
                </c:pt>
                <c:pt idx="741">
                  <c:v>4.1320000000000004E-6</c:v>
                </c:pt>
                <c:pt idx="742">
                  <c:v>4.1350000000000002E-6</c:v>
                </c:pt>
                <c:pt idx="743">
                  <c:v>4.1370000000000004E-6</c:v>
                </c:pt>
                <c:pt idx="744">
                  <c:v>4.1389999999999997E-6</c:v>
                </c:pt>
                <c:pt idx="745">
                  <c:v>4.1409999999999998E-6</c:v>
                </c:pt>
                <c:pt idx="746">
                  <c:v>4.1439999999999996E-6</c:v>
                </c:pt>
                <c:pt idx="747">
                  <c:v>4.1370000000000004E-6</c:v>
                </c:pt>
                <c:pt idx="748">
                  <c:v>4.1389999999999997E-6</c:v>
                </c:pt>
                <c:pt idx="749">
                  <c:v>4.1320000000000004E-6</c:v>
                </c:pt>
                <c:pt idx="750">
                  <c:v>4.1339999999999997E-6</c:v>
                </c:pt>
                <c:pt idx="751">
                  <c:v>4.1350000000000002E-6</c:v>
                </c:pt>
                <c:pt idx="752">
                  <c:v>4.1359999999999999E-6</c:v>
                </c:pt>
                <c:pt idx="753">
                  <c:v>4.138E-6</c:v>
                </c:pt>
                <c:pt idx="754">
                  <c:v>4.1389999999999997E-6</c:v>
                </c:pt>
                <c:pt idx="755">
                  <c:v>4.1400000000000002E-6</c:v>
                </c:pt>
                <c:pt idx="756">
                  <c:v>4.1420000000000003E-6</c:v>
                </c:pt>
                <c:pt idx="757">
                  <c:v>4.1439999999999996E-6</c:v>
                </c:pt>
                <c:pt idx="758">
                  <c:v>4.1459999999999998E-6</c:v>
                </c:pt>
                <c:pt idx="759">
                  <c:v>4.1479999999999999E-6</c:v>
                </c:pt>
                <c:pt idx="760">
                  <c:v>4.1509999999999997E-6</c:v>
                </c:pt>
                <c:pt idx="761">
                  <c:v>4.1540000000000004E-6</c:v>
                </c:pt>
                <c:pt idx="762">
                  <c:v>4.1570000000000002E-6</c:v>
                </c:pt>
                <c:pt idx="763">
                  <c:v>4.1609999999999996E-6</c:v>
                </c:pt>
                <c:pt idx="764">
                  <c:v>4.1640000000000003E-6</c:v>
                </c:pt>
                <c:pt idx="765">
                  <c:v>4.1670000000000001E-6</c:v>
                </c:pt>
                <c:pt idx="766">
                  <c:v>4.1699999999999999E-6</c:v>
                </c:pt>
                <c:pt idx="767">
                  <c:v>4.1729999999999997E-6</c:v>
                </c:pt>
                <c:pt idx="768">
                  <c:v>4.1679999999999997E-6</c:v>
                </c:pt>
                <c:pt idx="769">
                  <c:v>4.1699999999999999E-6</c:v>
                </c:pt>
                <c:pt idx="770">
                  <c:v>4.172E-6</c:v>
                </c:pt>
                <c:pt idx="771">
                  <c:v>4.1740000000000002E-6</c:v>
                </c:pt>
                <c:pt idx="772">
                  <c:v>4.1749999999999998E-6</c:v>
                </c:pt>
                <c:pt idx="773">
                  <c:v>4.177E-6</c:v>
                </c:pt>
                <c:pt idx="774">
                  <c:v>4.1779999999999996E-6</c:v>
                </c:pt>
                <c:pt idx="775">
                  <c:v>4.1799999999999998E-6</c:v>
                </c:pt>
                <c:pt idx="776">
                  <c:v>4.1810000000000003E-6</c:v>
                </c:pt>
                <c:pt idx="777">
                  <c:v>4.1819999999999999E-6</c:v>
                </c:pt>
                <c:pt idx="778">
                  <c:v>4.1840000000000001E-6</c:v>
                </c:pt>
                <c:pt idx="779">
                  <c:v>4.1849999999999997E-6</c:v>
                </c:pt>
                <c:pt idx="780">
                  <c:v>4.1860000000000002E-6</c:v>
                </c:pt>
                <c:pt idx="781">
                  <c:v>4.1880000000000004E-6</c:v>
                </c:pt>
                <c:pt idx="782">
                  <c:v>4.189E-6</c:v>
                </c:pt>
                <c:pt idx="783">
                  <c:v>4.1910000000000002E-6</c:v>
                </c:pt>
                <c:pt idx="784">
                  <c:v>4.1919999999999998E-6</c:v>
                </c:pt>
                <c:pt idx="785">
                  <c:v>4.194E-6</c:v>
                </c:pt>
                <c:pt idx="786">
                  <c:v>4.1949999999999996E-6</c:v>
                </c:pt>
                <c:pt idx="787">
                  <c:v>4.1969999999999998E-6</c:v>
                </c:pt>
                <c:pt idx="788">
                  <c:v>4.1980000000000003E-6</c:v>
                </c:pt>
                <c:pt idx="789">
                  <c:v>4.1999999999999996E-6</c:v>
                </c:pt>
                <c:pt idx="790">
                  <c:v>4.2010000000000001E-6</c:v>
                </c:pt>
                <c:pt idx="791">
                  <c:v>4.2030000000000002E-6</c:v>
                </c:pt>
                <c:pt idx="792">
                  <c:v>4.2050000000000004E-6</c:v>
                </c:pt>
                <c:pt idx="793">
                  <c:v>4.2069999999999997E-6</c:v>
                </c:pt>
                <c:pt idx="794">
                  <c:v>4.2089999999999999E-6</c:v>
                </c:pt>
                <c:pt idx="795">
                  <c:v>4.211E-6</c:v>
                </c:pt>
                <c:pt idx="796">
                  <c:v>4.2130000000000002E-6</c:v>
                </c:pt>
                <c:pt idx="797">
                  <c:v>4.216E-6</c:v>
                </c:pt>
                <c:pt idx="798">
                  <c:v>4.2180000000000001E-6</c:v>
                </c:pt>
                <c:pt idx="799">
                  <c:v>4.2209999999999999E-6</c:v>
                </c:pt>
                <c:pt idx="800">
                  <c:v>4.2239999999999997E-6</c:v>
                </c:pt>
                <c:pt idx="801">
                  <c:v>4.2189999999999998E-6</c:v>
                </c:pt>
                <c:pt idx="802">
                  <c:v>4.2139999999999998E-6</c:v>
                </c:pt>
                <c:pt idx="803">
                  <c:v>4.2169999999999996E-6</c:v>
                </c:pt>
                <c:pt idx="804">
                  <c:v>4.2200000000000003E-6</c:v>
                </c:pt>
                <c:pt idx="805">
                  <c:v>4.2220000000000004E-6</c:v>
                </c:pt>
                <c:pt idx="806">
                  <c:v>4.2250000000000002E-6</c:v>
                </c:pt>
                <c:pt idx="807">
                  <c:v>4.2270000000000004E-6</c:v>
                </c:pt>
                <c:pt idx="808">
                  <c:v>4.2289999999999997E-6</c:v>
                </c:pt>
                <c:pt idx="809">
                  <c:v>4.2230000000000001E-6</c:v>
                </c:pt>
                <c:pt idx="810">
                  <c:v>4.2250000000000002E-6</c:v>
                </c:pt>
                <c:pt idx="811">
                  <c:v>4.2270000000000004E-6</c:v>
                </c:pt>
                <c:pt idx="812">
                  <c:v>4.228E-6</c:v>
                </c:pt>
                <c:pt idx="813">
                  <c:v>4.2300000000000002E-6</c:v>
                </c:pt>
                <c:pt idx="814">
                  <c:v>4.2309999999999998E-6</c:v>
                </c:pt>
                <c:pt idx="815">
                  <c:v>4.2239999999999997E-6</c:v>
                </c:pt>
                <c:pt idx="816">
                  <c:v>4.2250000000000002E-6</c:v>
                </c:pt>
                <c:pt idx="817">
                  <c:v>4.2259999999999999E-6</c:v>
                </c:pt>
                <c:pt idx="818">
                  <c:v>4.2270000000000004E-6</c:v>
                </c:pt>
                <c:pt idx="819">
                  <c:v>4.2289999999999997E-6</c:v>
                </c:pt>
                <c:pt idx="820">
                  <c:v>4.2300000000000002E-6</c:v>
                </c:pt>
                <c:pt idx="821">
                  <c:v>4.2309999999999998E-6</c:v>
                </c:pt>
                <c:pt idx="822">
                  <c:v>4.2320000000000003E-6</c:v>
                </c:pt>
                <c:pt idx="823">
                  <c:v>4.233E-6</c:v>
                </c:pt>
                <c:pt idx="824">
                  <c:v>4.2339999999999996E-6</c:v>
                </c:pt>
                <c:pt idx="825">
                  <c:v>4.2350000000000001E-6</c:v>
                </c:pt>
                <c:pt idx="826">
                  <c:v>4.2359999999999998E-6</c:v>
                </c:pt>
                <c:pt idx="827">
                  <c:v>4.2370000000000003E-6</c:v>
                </c:pt>
                <c:pt idx="828">
                  <c:v>4.2379999999999999E-6</c:v>
                </c:pt>
                <c:pt idx="829">
                  <c:v>4.2390000000000004E-6</c:v>
                </c:pt>
                <c:pt idx="830">
                  <c:v>4.2409999999999997E-6</c:v>
                </c:pt>
                <c:pt idx="831">
                  <c:v>4.2420000000000002E-6</c:v>
                </c:pt>
                <c:pt idx="832">
                  <c:v>4.2429999999999999E-6</c:v>
                </c:pt>
                <c:pt idx="833">
                  <c:v>4.245E-6</c:v>
                </c:pt>
                <c:pt idx="834">
                  <c:v>4.2470000000000002E-6</c:v>
                </c:pt>
                <c:pt idx="835">
                  <c:v>4.2479999999999998E-6</c:v>
                </c:pt>
                <c:pt idx="836">
                  <c:v>4.25E-6</c:v>
                </c:pt>
                <c:pt idx="837">
                  <c:v>4.2440000000000004E-6</c:v>
                </c:pt>
                <c:pt idx="838">
                  <c:v>4.2459999999999997E-6</c:v>
                </c:pt>
                <c:pt idx="839">
                  <c:v>4.2479999999999998E-6</c:v>
                </c:pt>
                <c:pt idx="840">
                  <c:v>4.25E-6</c:v>
                </c:pt>
                <c:pt idx="841">
                  <c:v>4.2529999999999998E-6</c:v>
                </c:pt>
                <c:pt idx="842">
                  <c:v>4.2549999999999999E-6</c:v>
                </c:pt>
                <c:pt idx="843">
                  <c:v>4.2560000000000004E-6</c:v>
                </c:pt>
                <c:pt idx="844">
                  <c:v>4.2579999999999997E-6</c:v>
                </c:pt>
                <c:pt idx="845">
                  <c:v>4.25E-6</c:v>
                </c:pt>
                <c:pt idx="846">
                  <c:v>4.2520000000000001E-6</c:v>
                </c:pt>
                <c:pt idx="847">
                  <c:v>4.2529999999999998E-6</c:v>
                </c:pt>
                <c:pt idx="848">
                  <c:v>4.2540000000000003E-6</c:v>
                </c:pt>
                <c:pt idx="849">
                  <c:v>4.2549999999999999E-6</c:v>
                </c:pt>
                <c:pt idx="850">
                  <c:v>4.2560000000000004E-6</c:v>
                </c:pt>
                <c:pt idx="851">
                  <c:v>4.2570000000000001E-6</c:v>
                </c:pt>
                <c:pt idx="852">
                  <c:v>4.2579999999999997E-6</c:v>
                </c:pt>
                <c:pt idx="853">
                  <c:v>4.2590000000000002E-6</c:v>
                </c:pt>
                <c:pt idx="854">
                  <c:v>4.2599999999999999E-6</c:v>
                </c:pt>
                <c:pt idx="855">
                  <c:v>4.2610000000000004E-6</c:v>
                </c:pt>
                <c:pt idx="856">
                  <c:v>4.2629999999999997E-6</c:v>
                </c:pt>
                <c:pt idx="857">
                  <c:v>4.2640000000000002E-6</c:v>
                </c:pt>
                <c:pt idx="858">
                  <c:v>4.2660000000000003E-6</c:v>
                </c:pt>
                <c:pt idx="859">
                  <c:v>4.267E-6</c:v>
                </c:pt>
                <c:pt idx="860">
                  <c:v>4.2690000000000001E-6</c:v>
                </c:pt>
                <c:pt idx="861">
                  <c:v>4.2710000000000003E-6</c:v>
                </c:pt>
                <c:pt idx="862">
                  <c:v>4.2729999999999996E-6</c:v>
                </c:pt>
                <c:pt idx="863">
                  <c:v>4.2740000000000001E-6</c:v>
                </c:pt>
                <c:pt idx="864">
                  <c:v>4.2760000000000002E-6</c:v>
                </c:pt>
                <c:pt idx="865">
                  <c:v>4.2780000000000004E-6</c:v>
                </c:pt>
                <c:pt idx="866">
                  <c:v>4.279E-6</c:v>
                </c:pt>
                <c:pt idx="867">
                  <c:v>4.2799999999999997E-6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6BB-4DFE-AA6F-FF16706A4450}"/>
            </c:ext>
          </c:extLst>
        </c:ser>
        <c:ser>
          <c:idx val="2"/>
          <c:order val="1"/>
          <c:tx>
            <c:strRef>
              <c:f>'NEMI space_charge'!$F$1</c:f>
              <c:strCache>
                <c:ptCount val="1"/>
                <c:pt idx="0">
                  <c:v>-1.0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'NEMI space_charge'!$J$3:$J$870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2.4220000000000001E-3</c:v>
                </c:pt>
                <c:pt idx="3">
                  <c:v>2.5899999999999999E-3</c:v>
                </c:pt>
                <c:pt idx="4">
                  <c:v>2.7620000000000001E-3</c:v>
                </c:pt>
                <c:pt idx="5">
                  <c:v>2.9459999999999998E-3</c:v>
                </c:pt>
                <c:pt idx="6">
                  <c:v>3.1340000000000001E-3</c:v>
                </c:pt>
                <c:pt idx="7">
                  <c:v>3.326E-3</c:v>
                </c:pt>
                <c:pt idx="8">
                  <c:v>3.5249999999999999E-3</c:v>
                </c:pt>
                <c:pt idx="9">
                  <c:v>3.7360000000000002E-3</c:v>
                </c:pt>
                <c:pt idx="10">
                  <c:v>3.9480000000000001E-3</c:v>
                </c:pt>
                <c:pt idx="11">
                  <c:v>4.1710000000000002E-3</c:v>
                </c:pt>
                <c:pt idx="12">
                  <c:v>4.4039999999999999E-3</c:v>
                </c:pt>
                <c:pt idx="13">
                  <c:v>4.6439999999999997E-3</c:v>
                </c:pt>
                <c:pt idx="14">
                  <c:v>4.888E-3</c:v>
                </c:pt>
                <c:pt idx="15">
                  <c:v>5.1370000000000001E-3</c:v>
                </c:pt>
                <c:pt idx="16">
                  <c:v>5.3949999999999996E-3</c:v>
                </c:pt>
                <c:pt idx="17">
                  <c:v>5.6699999999999997E-3</c:v>
                </c:pt>
                <c:pt idx="18">
                  <c:v>5.9490000000000003E-3</c:v>
                </c:pt>
                <c:pt idx="19">
                  <c:v>6.2370000000000004E-3</c:v>
                </c:pt>
                <c:pt idx="20">
                  <c:v>6.5409999999999999E-3</c:v>
                </c:pt>
                <c:pt idx="21">
                  <c:v>6.8450000000000004E-3</c:v>
                </c:pt>
                <c:pt idx="22">
                  <c:v>7.1580000000000003E-3</c:v>
                </c:pt>
                <c:pt idx="23">
                  <c:v>7.4799999999999997E-3</c:v>
                </c:pt>
                <c:pt idx="24">
                  <c:v>7.8110000000000002E-3</c:v>
                </c:pt>
                <c:pt idx="25">
                  <c:v>8.1410000000000007E-3</c:v>
                </c:pt>
                <c:pt idx="26">
                  <c:v>8.4759999999999992E-3</c:v>
                </c:pt>
                <c:pt idx="27">
                  <c:v>8.8400000000000006E-3</c:v>
                </c:pt>
                <c:pt idx="28">
                  <c:v>9.214E-3</c:v>
                </c:pt>
                <c:pt idx="29">
                  <c:v>9.5879999999999993E-3</c:v>
                </c:pt>
                <c:pt idx="30">
                  <c:v>9.9869999999999994E-3</c:v>
                </c:pt>
                <c:pt idx="31">
                  <c:v>1.038E-2</c:v>
                </c:pt>
                <c:pt idx="32">
                  <c:v>1.0789999999999999E-2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1.205E-2</c:v>
                </c:pt>
                <c:pt idx="36">
                  <c:v>1.251E-2</c:v>
                </c:pt>
                <c:pt idx="37">
                  <c:v>1.295E-2</c:v>
                </c:pt>
                <c:pt idx="38">
                  <c:v>1.3429999999999999E-2</c:v>
                </c:pt>
                <c:pt idx="39">
                  <c:v>1.3899999999999999E-2</c:v>
                </c:pt>
                <c:pt idx="40">
                  <c:v>1.4370000000000001E-2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1.6920000000000001E-2</c:v>
                </c:pt>
                <c:pt idx="46">
                  <c:v>1.746E-2</c:v>
                </c:pt>
                <c:pt idx="47">
                  <c:v>1.8010000000000002E-2</c:v>
                </c:pt>
                <c:pt idx="48">
                  <c:v>1.8579999999999999E-2</c:v>
                </c:pt>
                <c:pt idx="49">
                  <c:v>1.916E-2</c:v>
                </c:pt>
                <c:pt idx="50">
                  <c:v>1.9720000000000001E-2</c:v>
                </c:pt>
                <c:pt idx="51">
                  <c:v>2.0299999999999999E-2</c:v>
                </c:pt>
                <c:pt idx="52">
                  <c:v>2.0920000000000001E-2</c:v>
                </c:pt>
                <c:pt idx="53">
                  <c:v>2.1530000000000001E-2</c:v>
                </c:pt>
                <c:pt idx="54">
                  <c:v>2.214E-2</c:v>
                </c:pt>
                <c:pt idx="55">
                  <c:v>2.2780000000000002E-2</c:v>
                </c:pt>
                <c:pt idx="56">
                  <c:v>2.3400000000000001E-2</c:v>
                </c:pt>
                <c:pt idx="57">
                  <c:v>2.4029999999999999E-2</c:v>
                </c:pt>
                <c:pt idx="58">
                  <c:v>2.469E-2</c:v>
                </c:pt>
                <c:pt idx="59">
                  <c:v>2.5350000000000001E-2</c:v>
                </c:pt>
                <c:pt idx="60">
                  <c:v>2.5999999999999999E-2</c:v>
                </c:pt>
                <c:pt idx="61">
                  <c:v>2.6669999999999999E-2</c:v>
                </c:pt>
                <c:pt idx="62">
                  <c:v>2.7349999999999999E-2</c:v>
                </c:pt>
                <c:pt idx="63">
                  <c:v>2.802E-2</c:v>
                </c:pt>
                <c:pt idx="64">
                  <c:v>2.8709999999999999E-2</c:v>
                </c:pt>
                <c:pt idx="65">
                  <c:v>2.9430000000000001E-2</c:v>
                </c:pt>
                <c:pt idx="66">
                  <c:v>3.0120000000000001E-2</c:v>
                </c:pt>
                <c:pt idx="67">
                  <c:v>3.0849999999999999E-2</c:v>
                </c:pt>
                <c:pt idx="68">
                  <c:v>3.1559999999999998E-2</c:v>
                </c:pt>
                <c:pt idx="69">
                  <c:v>3.2309999999999998E-2</c:v>
                </c:pt>
                <c:pt idx="70">
                  <c:v>3.304E-2</c:v>
                </c:pt>
                <c:pt idx="71">
                  <c:v>3.3799999999999997E-2</c:v>
                </c:pt>
                <c:pt idx="72">
                  <c:v>3.4599999999999999E-2</c:v>
                </c:pt>
                <c:pt idx="73">
                  <c:v>3.5360000000000003E-2</c:v>
                </c:pt>
                <c:pt idx="74">
                  <c:v>3.6119999999999999E-2</c:v>
                </c:pt>
                <c:pt idx="75">
                  <c:v>3.6909999999999998E-2</c:v>
                </c:pt>
                <c:pt idx="76">
                  <c:v>3.7699999999999997E-2</c:v>
                </c:pt>
                <c:pt idx="77">
                  <c:v>3.8490000000000003E-2</c:v>
                </c:pt>
                <c:pt idx="78">
                  <c:v>3.9289999999999999E-2</c:v>
                </c:pt>
                <c:pt idx="79">
                  <c:v>4.0079999999999998E-2</c:v>
                </c:pt>
                <c:pt idx="80">
                  <c:v>4.0899999999999999E-2</c:v>
                </c:pt>
                <c:pt idx="81">
                  <c:v>4.172E-2</c:v>
                </c:pt>
                <c:pt idx="82">
                  <c:v>4.2560000000000001E-2</c:v>
                </c:pt>
                <c:pt idx="83">
                  <c:v>4.3369999999999999E-2</c:v>
                </c:pt>
                <c:pt idx="84">
                  <c:v>4.4209999999999999E-2</c:v>
                </c:pt>
                <c:pt idx="85">
                  <c:v>4.5060000000000003E-2</c:v>
                </c:pt>
                <c:pt idx="86">
                  <c:v>4.5929999999999999E-2</c:v>
                </c:pt>
                <c:pt idx="87">
                  <c:v>4.6780000000000002E-2</c:v>
                </c:pt>
                <c:pt idx="88">
                  <c:v>4.7649999999999998E-2</c:v>
                </c:pt>
                <c:pt idx="89">
                  <c:v>4.854E-2</c:v>
                </c:pt>
                <c:pt idx="90">
                  <c:v>4.9410000000000003E-2</c:v>
                </c:pt>
                <c:pt idx="91">
                  <c:v>5.0319999999999997E-2</c:v>
                </c:pt>
                <c:pt idx="92">
                  <c:v>5.1220000000000002E-2</c:v>
                </c:pt>
                <c:pt idx="93">
                  <c:v>5.2089999999999997E-2</c:v>
                </c:pt>
                <c:pt idx="94">
                  <c:v>5.296E-2</c:v>
                </c:pt>
                <c:pt idx="95">
                  <c:v>5.382E-2</c:v>
                </c:pt>
                <c:pt idx="96">
                  <c:v>5.4699999999999999E-2</c:v>
                </c:pt>
                <c:pt idx="97">
                  <c:v>5.5590000000000001E-2</c:v>
                </c:pt>
                <c:pt idx="98">
                  <c:v>5.6460000000000003E-2</c:v>
                </c:pt>
                <c:pt idx="99">
                  <c:v>5.7360000000000001E-2</c:v>
                </c:pt>
                <c:pt idx="100">
                  <c:v>5.8259999999999999E-2</c:v>
                </c:pt>
                <c:pt idx="101">
                  <c:v>5.9200000000000003E-2</c:v>
                </c:pt>
                <c:pt idx="102">
                  <c:v>6.012E-2</c:v>
                </c:pt>
                <c:pt idx="103">
                  <c:v>6.1010000000000002E-2</c:v>
                </c:pt>
                <c:pt idx="104">
                  <c:v>6.1929999999999999E-2</c:v>
                </c:pt>
                <c:pt idx="105">
                  <c:v>6.2850000000000003E-2</c:v>
                </c:pt>
                <c:pt idx="106">
                  <c:v>6.3769999999999993E-2</c:v>
                </c:pt>
                <c:pt idx="107">
                  <c:v>6.4649999999999999E-2</c:v>
                </c:pt>
                <c:pt idx="108">
                  <c:v>6.5610000000000002E-2</c:v>
                </c:pt>
                <c:pt idx="109">
                  <c:v>6.6519999999999996E-2</c:v>
                </c:pt>
                <c:pt idx="110">
                  <c:v>6.7449999999999996E-2</c:v>
                </c:pt>
                <c:pt idx="111">
                  <c:v>6.8390000000000006E-2</c:v>
                </c:pt>
                <c:pt idx="112">
                  <c:v>6.9320000000000007E-2</c:v>
                </c:pt>
                <c:pt idx="113">
                  <c:v>7.0269999999999999E-2</c:v>
                </c:pt>
                <c:pt idx="114">
                  <c:v>7.1220000000000006E-2</c:v>
                </c:pt>
                <c:pt idx="115">
                  <c:v>7.2190000000000004E-2</c:v>
                </c:pt>
                <c:pt idx="116">
                  <c:v>7.3099999999999998E-2</c:v>
                </c:pt>
                <c:pt idx="117">
                  <c:v>7.4029999999999999E-2</c:v>
                </c:pt>
                <c:pt idx="118">
                  <c:v>7.5009999999999993E-2</c:v>
                </c:pt>
                <c:pt idx="119">
                  <c:v>7.5920000000000001E-2</c:v>
                </c:pt>
                <c:pt idx="120">
                  <c:v>7.6840000000000006E-2</c:v>
                </c:pt>
                <c:pt idx="121">
                  <c:v>7.7770000000000006E-2</c:v>
                </c:pt>
                <c:pt idx="122">
                  <c:v>7.8670000000000004E-2</c:v>
                </c:pt>
                <c:pt idx="123">
                  <c:v>7.9640000000000002E-2</c:v>
                </c:pt>
                <c:pt idx="124">
                  <c:v>8.0549999999999997E-2</c:v>
                </c:pt>
                <c:pt idx="125">
                  <c:v>8.1479999999999997E-2</c:v>
                </c:pt>
                <c:pt idx="126">
                  <c:v>8.2460000000000006E-2</c:v>
                </c:pt>
                <c:pt idx="127">
                  <c:v>8.3409999999999998E-2</c:v>
                </c:pt>
                <c:pt idx="128">
                  <c:v>8.4349999999999994E-2</c:v>
                </c:pt>
                <c:pt idx="129">
                  <c:v>8.5319999999999993E-2</c:v>
                </c:pt>
                <c:pt idx="130">
                  <c:v>8.634E-2</c:v>
                </c:pt>
                <c:pt idx="131">
                  <c:v>8.7309999999999999E-2</c:v>
                </c:pt>
                <c:pt idx="132">
                  <c:v>8.8279999999999997E-2</c:v>
                </c:pt>
                <c:pt idx="133">
                  <c:v>8.9270000000000002E-2</c:v>
                </c:pt>
                <c:pt idx="134">
                  <c:v>9.0190000000000006E-2</c:v>
                </c:pt>
                <c:pt idx="135">
                  <c:v>9.1120000000000007E-2</c:v>
                </c:pt>
                <c:pt idx="136">
                  <c:v>9.2060000000000003E-2</c:v>
                </c:pt>
                <c:pt idx="137">
                  <c:v>9.2979999999999993E-2</c:v>
                </c:pt>
                <c:pt idx="138">
                  <c:v>9.3960000000000002E-2</c:v>
                </c:pt>
                <c:pt idx="139">
                  <c:v>9.4939999999999997E-2</c:v>
                </c:pt>
                <c:pt idx="140">
                  <c:v>9.5949999999999994E-2</c:v>
                </c:pt>
                <c:pt idx="141">
                  <c:v>9.6909999999999996E-2</c:v>
                </c:pt>
                <c:pt idx="142">
                  <c:v>9.7860000000000003E-2</c:v>
                </c:pt>
                <c:pt idx="143">
                  <c:v>9.8820000000000005E-2</c:v>
                </c:pt>
                <c:pt idx="144">
                  <c:v>9.9769999999999998E-2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0.10349999999999999</c:v>
                </c:pt>
                <c:pt idx="149">
                  <c:v>0.1045</c:v>
                </c:pt>
                <c:pt idx="150">
                  <c:v>0.1055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0.11310000000000001</c:v>
                </c:pt>
                <c:pt idx="159">
                  <c:v>0.11409999999999999</c:v>
                </c:pt>
                <c:pt idx="160">
                  <c:v>0.115</c:v>
                </c:pt>
                <c:pt idx="161">
                  <c:v>0.11600000000000001</c:v>
                </c:pt>
                <c:pt idx="162">
                  <c:v>0.11700000000000001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0.1326</c:v>
                </c:pt>
                <c:pt idx="179">
                  <c:v>0.1336</c:v>
                </c:pt>
                <c:pt idx="180">
                  <c:v>0.1346</c:v>
                </c:pt>
                <c:pt idx="181">
                  <c:v>0.1356</c:v>
                </c:pt>
                <c:pt idx="182">
                  <c:v>0.1366</c:v>
                </c:pt>
                <c:pt idx="183">
                  <c:v>0.1376</c:v>
                </c:pt>
                <c:pt idx="184">
                  <c:v>0.1386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0.14560000000000001</c:v>
                </c:pt>
                <c:pt idx="192">
                  <c:v>0.14649999999999999</c:v>
                </c:pt>
                <c:pt idx="193">
                  <c:v>0.14749999999999999</c:v>
                </c:pt>
                <c:pt idx="194">
                  <c:v>0.14849999999999999</c:v>
                </c:pt>
                <c:pt idx="195">
                  <c:v>0.14949999999999999</c:v>
                </c:pt>
                <c:pt idx="196">
                  <c:v>0.15049999999999999</c:v>
                </c:pt>
                <c:pt idx="197">
                  <c:v>0.15140000000000001</c:v>
                </c:pt>
                <c:pt idx="198">
                  <c:v>0.15240000000000001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0.16009999999999999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0.16300000000000001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0.17699999999999999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0.18190000000000001</c:v>
                </c:pt>
                <c:pt idx="229">
                  <c:v>0.18279999999999999</c:v>
                </c:pt>
                <c:pt idx="230">
                  <c:v>0.18379999999999999</c:v>
                </c:pt>
                <c:pt idx="231">
                  <c:v>0.18479999999999999</c:v>
                </c:pt>
                <c:pt idx="232">
                  <c:v>0.18579999999999999</c:v>
                </c:pt>
                <c:pt idx="233">
                  <c:v>0.1867</c:v>
                </c:pt>
                <c:pt idx="234">
                  <c:v>0.18770000000000001</c:v>
                </c:pt>
                <c:pt idx="235">
                  <c:v>0.18870000000000001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0.1938</c:v>
                </c:pt>
                <c:pt idx="241">
                  <c:v>0.1948</c:v>
                </c:pt>
                <c:pt idx="242">
                  <c:v>0.1958</c:v>
                </c:pt>
                <c:pt idx="243">
                  <c:v>0.1968</c:v>
                </c:pt>
                <c:pt idx="244">
                  <c:v>0.1978</c:v>
                </c:pt>
                <c:pt idx="245">
                  <c:v>0.1988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0.20180000000000001</c:v>
                </c:pt>
                <c:pt idx="249">
                  <c:v>0.2029</c:v>
                </c:pt>
                <c:pt idx="250">
                  <c:v>0.20380000000000001</c:v>
                </c:pt>
                <c:pt idx="251">
                  <c:v>0.20480000000000001</c:v>
                </c:pt>
                <c:pt idx="252">
                  <c:v>0.20580000000000001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0.2087</c:v>
                </c:pt>
                <c:pt idx="256">
                  <c:v>0.2097</c:v>
                </c:pt>
                <c:pt idx="257">
                  <c:v>0.2107</c:v>
                </c:pt>
                <c:pt idx="258">
                  <c:v>0.2117</c:v>
                </c:pt>
                <c:pt idx="259">
                  <c:v>0.2127</c:v>
                </c:pt>
                <c:pt idx="260">
                  <c:v>0.2137</c:v>
                </c:pt>
                <c:pt idx="261">
                  <c:v>0.2147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0.21859999999999999</c:v>
                </c:pt>
                <c:pt idx="266">
                  <c:v>0.21959999999999999</c:v>
                </c:pt>
                <c:pt idx="267">
                  <c:v>0.22070000000000001</c:v>
                </c:pt>
                <c:pt idx="268">
                  <c:v>0.22159999999999999</c:v>
                </c:pt>
                <c:pt idx="269">
                  <c:v>0.22259999999999999</c:v>
                </c:pt>
                <c:pt idx="270">
                  <c:v>0.22370000000000001</c:v>
                </c:pt>
                <c:pt idx="271">
                  <c:v>0.2248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0.22869999999999999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0.23180000000000001</c:v>
                </c:pt>
                <c:pt idx="279">
                  <c:v>0.23269999999999999</c:v>
                </c:pt>
                <c:pt idx="280">
                  <c:v>0.23369999999999999</c:v>
                </c:pt>
                <c:pt idx="281">
                  <c:v>0.23480000000000001</c:v>
                </c:pt>
                <c:pt idx="282">
                  <c:v>0.23569999999999999</c:v>
                </c:pt>
                <c:pt idx="283">
                  <c:v>0.23669999999999999</c:v>
                </c:pt>
                <c:pt idx="284">
                  <c:v>0.23769999999999999</c:v>
                </c:pt>
                <c:pt idx="285">
                  <c:v>0.2387</c:v>
                </c:pt>
                <c:pt idx="286">
                  <c:v>0.2397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</c:v>
                </c:pt>
                <c:pt idx="293">
                  <c:v>0.2467</c:v>
                </c:pt>
                <c:pt idx="294">
                  <c:v>0.2477</c:v>
                </c:pt>
                <c:pt idx="295">
                  <c:v>0.2487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0.25159999999999999</c:v>
                </c:pt>
                <c:pt idx="299">
                  <c:v>0.25269999999999998</c:v>
                </c:pt>
                <c:pt idx="300">
                  <c:v>0.25369999999999998</c:v>
                </c:pt>
                <c:pt idx="301">
                  <c:v>0.25469999999999998</c:v>
                </c:pt>
                <c:pt idx="302">
                  <c:v>0.25580000000000003</c:v>
                </c:pt>
                <c:pt idx="303">
                  <c:v>0.25679999999999997</c:v>
                </c:pt>
                <c:pt idx="304">
                  <c:v>0.25779999999999997</c:v>
                </c:pt>
                <c:pt idx="305">
                  <c:v>0.25890000000000002</c:v>
                </c:pt>
                <c:pt idx="306">
                  <c:v>0.25979999999999998</c:v>
                </c:pt>
                <c:pt idx="307">
                  <c:v>0.26079999999999998</c:v>
                </c:pt>
                <c:pt idx="308">
                  <c:v>0.26190000000000002</c:v>
                </c:pt>
                <c:pt idx="309">
                  <c:v>0.26290000000000002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0.26800000000000002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0.27200000000000002</c:v>
                </c:pt>
                <c:pt idx="319">
                  <c:v>0.27300000000000002</c:v>
                </c:pt>
                <c:pt idx="320">
                  <c:v>0.27410000000000001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0.28410000000000002</c:v>
                </c:pt>
                <c:pt idx="331">
                  <c:v>0.28510000000000002</c:v>
                </c:pt>
                <c:pt idx="332">
                  <c:v>0.28610000000000002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0.28999999999999998</c:v>
                </c:pt>
                <c:pt idx="337">
                  <c:v>0.29110000000000003</c:v>
                </c:pt>
                <c:pt idx="338">
                  <c:v>0.29210000000000003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0.29809999999999998</c:v>
                </c:pt>
                <c:pt idx="345">
                  <c:v>0.29930000000000001</c:v>
                </c:pt>
                <c:pt idx="346">
                  <c:v>0.30030000000000001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0.30349999999999999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</c:v>
                </c:pt>
                <c:pt idx="354">
                  <c:v>0.3085</c:v>
                </c:pt>
                <c:pt idx="355">
                  <c:v>0.3095</c:v>
                </c:pt>
                <c:pt idx="356">
                  <c:v>0.3105</c:v>
                </c:pt>
                <c:pt idx="357">
                  <c:v>0.31159999999999999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0.31569999999999998</c:v>
                </c:pt>
                <c:pt idx="362">
                  <c:v>0.31669999999999998</c:v>
                </c:pt>
                <c:pt idx="363">
                  <c:v>0.31769999999999998</c:v>
                </c:pt>
                <c:pt idx="364">
                  <c:v>0.31869999999999998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0.32279999999999998</c:v>
                </c:pt>
                <c:pt idx="369">
                  <c:v>0.32379999999999998</c:v>
                </c:pt>
                <c:pt idx="370">
                  <c:v>0.32479999999999998</c:v>
                </c:pt>
                <c:pt idx="371">
                  <c:v>0.32579999999999998</c:v>
                </c:pt>
                <c:pt idx="372">
                  <c:v>0.32679999999999998</c:v>
                </c:pt>
                <c:pt idx="373">
                  <c:v>0.32790000000000002</c:v>
                </c:pt>
                <c:pt idx="374">
                  <c:v>0.32900000000000001</c:v>
                </c:pt>
                <c:pt idx="375">
                  <c:v>0.33</c:v>
                </c:pt>
                <c:pt idx="376">
                  <c:v>0.33100000000000002</c:v>
                </c:pt>
                <c:pt idx="377">
                  <c:v>0.33189999999999997</c:v>
                </c:pt>
                <c:pt idx="378">
                  <c:v>0.33289999999999997</c:v>
                </c:pt>
                <c:pt idx="379">
                  <c:v>0.33400000000000002</c:v>
                </c:pt>
                <c:pt idx="380">
                  <c:v>0.33500000000000002</c:v>
                </c:pt>
                <c:pt idx="381">
                  <c:v>0.33600000000000002</c:v>
                </c:pt>
                <c:pt idx="382">
                  <c:v>0.33710000000000001</c:v>
                </c:pt>
                <c:pt idx="383">
                  <c:v>0.33810000000000001</c:v>
                </c:pt>
                <c:pt idx="384">
                  <c:v>0.33910000000000001</c:v>
                </c:pt>
                <c:pt idx="385">
                  <c:v>0.34010000000000001</c:v>
                </c:pt>
                <c:pt idx="386">
                  <c:v>0.34110000000000001</c:v>
                </c:pt>
                <c:pt idx="387">
                  <c:v>0.34229999999999999</c:v>
                </c:pt>
                <c:pt idx="388">
                  <c:v>0.34339999999999998</c:v>
                </c:pt>
                <c:pt idx="389">
                  <c:v>0.34439999999999998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0.34839999999999999</c:v>
                </c:pt>
                <c:pt idx="394">
                  <c:v>0.34939999999999999</c:v>
                </c:pt>
                <c:pt idx="395">
                  <c:v>0.35039999999999999</c:v>
                </c:pt>
                <c:pt idx="396">
                  <c:v>0.35149999999999998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0.35549999999999998</c:v>
                </c:pt>
                <c:pt idx="401">
                  <c:v>0.35659999999999997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0.35980000000000001</c:v>
                </c:pt>
                <c:pt idx="405">
                  <c:v>0.3609</c:v>
                </c:pt>
                <c:pt idx="406">
                  <c:v>0.3619</c:v>
                </c:pt>
                <c:pt idx="407">
                  <c:v>0.3629</c:v>
                </c:pt>
                <c:pt idx="408">
                  <c:v>0.36399999999999999</c:v>
                </c:pt>
                <c:pt idx="409">
                  <c:v>0.36509999999999998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0.37219999999999998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0.37830000000000003</c:v>
                </c:pt>
                <c:pt idx="423">
                  <c:v>0.37940000000000002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0.38250000000000001</c:v>
                </c:pt>
                <c:pt idx="427">
                  <c:v>0.38350000000000001</c:v>
                </c:pt>
                <c:pt idx="428">
                  <c:v>0.38469999999999999</c:v>
                </c:pt>
                <c:pt idx="429">
                  <c:v>0.38569999999999999</c:v>
                </c:pt>
                <c:pt idx="430">
                  <c:v>0.38669999999999999</c:v>
                </c:pt>
                <c:pt idx="431">
                  <c:v>0.38769999999999999</c:v>
                </c:pt>
                <c:pt idx="432">
                  <c:v>0.38869999999999999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0.39279999999999998</c:v>
                </c:pt>
                <c:pt idx="437">
                  <c:v>0.39379999999999998</c:v>
                </c:pt>
                <c:pt idx="438">
                  <c:v>0.39500000000000002</c:v>
                </c:pt>
                <c:pt idx="439">
                  <c:v>0.39600000000000002</c:v>
                </c:pt>
                <c:pt idx="440">
                  <c:v>0.39700000000000002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0.40500000000000003</c:v>
                </c:pt>
                <c:pt idx="449">
                  <c:v>0.40600000000000003</c:v>
                </c:pt>
                <c:pt idx="450">
                  <c:v>0.40699999999999997</c:v>
                </c:pt>
                <c:pt idx="451">
                  <c:v>0.40799999999999997</c:v>
                </c:pt>
                <c:pt idx="452">
                  <c:v>0.40899999999999997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0.41310000000000002</c:v>
                </c:pt>
                <c:pt idx="457">
                  <c:v>0.41410000000000002</c:v>
                </c:pt>
                <c:pt idx="458">
                  <c:v>0.41510000000000002</c:v>
                </c:pt>
                <c:pt idx="459">
                  <c:v>0.41610000000000003</c:v>
                </c:pt>
                <c:pt idx="460">
                  <c:v>0.41710000000000003</c:v>
                </c:pt>
                <c:pt idx="461">
                  <c:v>0.41820000000000002</c:v>
                </c:pt>
                <c:pt idx="462">
                  <c:v>0.41920000000000002</c:v>
                </c:pt>
                <c:pt idx="463">
                  <c:v>0.42020000000000002</c:v>
                </c:pt>
                <c:pt idx="464">
                  <c:v>0.42120000000000002</c:v>
                </c:pt>
                <c:pt idx="465">
                  <c:v>0.42230000000000001</c:v>
                </c:pt>
                <c:pt idx="466">
                  <c:v>0.42330000000000001</c:v>
                </c:pt>
                <c:pt idx="467">
                  <c:v>0.42430000000000001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</c:v>
                </c:pt>
                <c:pt idx="472">
                  <c:v>0.4294</c:v>
                </c:pt>
                <c:pt idx="473">
                  <c:v>0.43049999999999999</c:v>
                </c:pt>
                <c:pt idx="474">
                  <c:v>0.43159999999999998</c:v>
                </c:pt>
                <c:pt idx="475">
                  <c:v>0.43259999999999998</c:v>
                </c:pt>
                <c:pt idx="476">
                  <c:v>0.43359999999999999</c:v>
                </c:pt>
                <c:pt idx="477">
                  <c:v>0.43480000000000002</c:v>
                </c:pt>
                <c:pt idx="478">
                  <c:v>0.43580000000000002</c:v>
                </c:pt>
                <c:pt idx="479">
                  <c:v>0.43680000000000002</c:v>
                </c:pt>
                <c:pt idx="480">
                  <c:v>0.43780000000000002</c:v>
                </c:pt>
                <c:pt idx="481">
                  <c:v>0.43880000000000002</c:v>
                </c:pt>
                <c:pt idx="482">
                  <c:v>0.43980000000000002</c:v>
                </c:pt>
                <c:pt idx="483">
                  <c:v>0.44080000000000003</c:v>
                </c:pt>
                <c:pt idx="484">
                  <c:v>0.44180000000000003</c:v>
                </c:pt>
                <c:pt idx="485">
                  <c:v>0.44280000000000003</c:v>
                </c:pt>
                <c:pt idx="486">
                  <c:v>0.44379999999999997</c:v>
                </c:pt>
                <c:pt idx="487">
                  <c:v>0.44479999999999997</c:v>
                </c:pt>
                <c:pt idx="488">
                  <c:v>0.44579999999999997</c:v>
                </c:pt>
                <c:pt idx="489">
                  <c:v>0.44690000000000002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0.45100000000000001</c:v>
                </c:pt>
                <c:pt idx="494">
                  <c:v>0.45200000000000001</c:v>
                </c:pt>
                <c:pt idx="495">
                  <c:v>0.45300000000000001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0.4582</c:v>
                </c:pt>
                <c:pt idx="501">
                  <c:v>0.4592</c:v>
                </c:pt>
                <c:pt idx="502">
                  <c:v>0.4602</c:v>
                </c:pt>
                <c:pt idx="503">
                  <c:v>0.4612</c:v>
                </c:pt>
                <c:pt idx="504">
                  <c:v>0.4622</c:v>
                </c:pt>
                <c:pt idx="505">
                  <c:v>0.46339999999999998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0.47039999999999998</c:v>
                </c:pt>
                <c:pt idx="513">
                  <c:v>0.47149999999999997</c:v>
                </c:pt>
                <c:pt idx="514">
                  <c:v>0.47249999999999998</c:v>
                </c:pt>
                <c:pt idx="515">
                  <c:v>0.47349999999999998</c:v>
                </c:pt>
                <c:pt idx="516">
                  <c:v>0.47460000000000002</c:v>
                </c:pt>
                <c:pt idx="517">
                  <c:v>0.4758</c:v>
                </c:pt>
                <c:pt idx="518">
                  <c:v>0.4768</c:v>
                </c:pt>
                <c:pt idx="519">
                  <c:v>0.4778</c:v>
                </c:pt>
                <c:pt idx="520">
                  <c:v>0.4788</c:v>
                </c:pt>
                <c:pt idx="521">
                  <c:v>0.47989999999999999</c:v>
                </c:pt>
                <c:pt idx="522">
                  <c:v>0.48089999999999999</c:v>
                </c:pt>
                <c:pt idx="523">
                  <c:v>0.48209999999999997</c:v>
                </c:pt>
                <c:pt idx="524">
                  <c:v>0.48309999999999997</c:v>
                </c:pt>
                <c:pt idx="525">
                  <c:v>0.48420000000000002</c:v>
                </c:pt>
                <c:pt idx="526">
                  <c:v>0.48520000000000002</c:v>
                </c:pt>
                <c:pt idx="527">
                  <c:v>0.48620000000000002</c:v>
                </c:pt>
                <c:pt idx="528">
                  <c:v>0.48730000000000001</c:v>
                </c:pt>
                <c:pt idx="529">
                  <c:v>0.48830000000000001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0.49230000000000002</c:v>
                </c:pt>
                <c:pt idx="534">
                  <c:v>0.49330000000000002</c:v>
                </c:pt>
                <c:pt idx="535">
                  <c:v>0.49440000000000001</c:v>
                </c:pt>
                <c:pt idx="536">
                  <c:v>0.49540000000000001</c:v>
                </c:pt>
                <c:pt idx="537">
                  <c:v>0.49640000000000001</c:v>
                </c:pt>
                <c:pt idx="538">
                  <c:v>0.49740000000000001</c:v>
                </c:pt>
                <c:pt idx="539">
                  <c:v>0.4985</c:v>
                </c:pt>
                <c:pt idx="540">
                  <c:v>0.4995</c:v>
                </c:pt>
                <c:pt idx="541">
                  <c:v>0.50060000000000004</c:v>
                </c:pt>
                <c:pt idx="542">
                  <c:v>0.50160000000000005</c:v>
                </c:pt>
                <c:pt idx="543">
                  <c:v>0.50270000000000004</c:v>
                </c:pt>
                <c:pt idx="544">
                  <c:v>0.50370000000000004</c:v>
                </c:pt>
                <c:pt idx="545">
                  <c:v>0.50490000000000002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0.50890000000000002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0.51319999999999999</c:v>
                </c:pt>
                <c:pt idx="554">
                  <c:v>0.51429999999999998</c:v>
                </c:pt>
                <c:pt idx="555">
                  <c:v>0.51539999999999997</c:v>
                </c:pt>
                <c:pt idx="556">
                  <c:v>0.51639999999999997</c:v>
                </c:pt>
                <c:pt idx="557">
                  <c:v>0.51739999999999997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0.52339999999999998</c:v>
                </c:pt>
                <c:pt idx="564">
                  <c:v>0.52449999999999997</c:v>
                </c:pt>
                <c:pt idx="565">
                  <c:v>0.52549999999999997</c:v>
                </c:pt>
                <c:pt idx="566">
                  <c:v>0.52649999999999997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0.53249999999999997</c:v>
                </c:pt>
                <c:pt idx="573">
                  <c:v>0.53369999999999995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0.53969999999999996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0.54279999999999995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0.54879999999999995</c:v>
                </c:pt>
                <c:pt idx="589">
                  <c:v>0.54990000000000006</c:v>
                </c:pt>
                <c:pt idx="590">
                  <c:v>0.55100000000000005</c:v>
                </c:pt>
                <c:pt idx="591">
                  <c:v>0.55200000000000005</c:v>
                </c:pt>
                <c:pt idx="592">
                  <c:v>0.55310000000000004</c:v>
                </c:pt>
                <c:pt idx="593">
                  <c:v>0.55420000000000003</c:v>
                </c:pt>
                <c:pt idx="594">
                  <c:v>0.55520000000000003</c:v>
                </c:pt>
                <c:pt idx="595">
                  <c:v>0.55620000000000003</c:v>
                </c:pt>
                <c:pt idx="596">
                  <c:v>0.55730000000000002</c:v>
                </c:pt>
                <c:pt idx="597">
                  <c:v>0.55830000000000002</c:v>
                </c:pt>
                <c:pt idx="598">
                  <c:v>0.55930000000000002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0.56240000000000001</c:v>
                </c:pt>
                <c:pt idx="602">
                  <c:v>0.5635</c:v>
                </c:pt>
                <c:pt idx="603">
                  <c:v>0.56469999999999998</c:v>
                </c:pt>
                <c:pt idx="604">
                  <c:v>0.56579999999999997</c:v>
                </c:pt>
                <c:pt idx="605">
                  <c:v>0.56679999999999997</c:v>
                </c:pt>
                <c:pt idx="606">
                  <c:v>0.56779999999999997</c:v>
                </c:pt>
                <c:pt idx="607">
                  <c:v>0.56879999999999997</c:v>
                </c:pt>
                <c:pt idx="608">
                  <c:v>0.56989999999999996</c:v>
                </c:pt>
                <c:pt idx="609">
                  <c:v>0.57089999999999996</c:v>
                </c:pt>
                <c:pt idx="610">
                  <c:v>0.57189999999999996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0.57509999999999994</c:v>
                </c:pt>
                <c:pt idx="614">
                  <c:v>0.57609999999999995</c:v>
                </c:pt>
                <c:pt idx="615">
                  <c:v>0.57709999999999995</c:v>
                </c:pt>
                <c:pt idx="616">
                  <c:v>0.57820000000000005</c:v>
                </c:pt>
                <c:pt idx="617">
                  <c:v>0.57920000000000005</c:v>
                </c:pt>
                <c:pt idx="618">
                  <c:v>0.58030000000000004</c:v>
                </c:pt>
                <c:pt idx="619">
                  <c:v>0.58130000000000004</c:v>
                </c:pt>
                <c:pt idx="620">
                  <c:v>0.58230000000000004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0.58550000000000002</c:v>
                </c:pt>
                <c:pt idx="624">
                  <c:v>0.58650000000000002</c:v>
                </c:pt>
                <c:pt idx="625">
                  <c:v>0.58750000000000002</c:v>
                </c:pt>
                <c:pt idx="626">
                  <c:v>0.58850000000000002</c:v>
                </c:pt>
                <c:pt idx="627">
                  <c:v>0.58950000000000002</c:v>
                </c:pt>
                <c:pt idx="628">
                  <c:v>0.5907</c:v>
                </c:pt>
                <c:pt idx="629">
                  <c:v>0.5917</c:v>
                </c:pt>
                <c:pt idx="630">
                  <c:v>0.5927</c:v>
                </c:pt>
                <c:pt idx="631">
                  <c:v>0.59370000000000001</c:v>
                </c:pt>
                <c:pt idx="632">
                  <c:v>0.59489999999999998</c:v>
                </c:pt>
                <c:pt idx="633">
                  <c:v>0.59589999999999999</c:v>
                </c:pt>
                <c:pt idx="634">
                  <c:v>0.59689999999999999</c:v>
                </c:pt>
                <c:pt idx="635">
                  <c:v>0.59789999999999999</c:v>
                </c:pt>
                <c:pt idx="636">
                  <c:v>0.59889999999999999</c:v>
                </c:pt>
                <c:pt idx="637">
                  <c:v>0.59989999999999999</c:v>
                </c:pt>
                <c:pt idx="638">
                  <c:v>0.60089999999999999</c:v>
                </c:pt>
                <c:pt idx="639">
                  <c:v>0.60209999999999997</c:v>
                </c:pt>
                <c:pt idx="640">
                  <c:v>0.60309999999999997</c:v>
                </c:pt>
                <c:pt idx="641">
                  <c:v>0.60409999999999997</c:v>
                </c:pt>
                <c:pt idx="642">
                  <c:v>0.60529999999999995</c:v>
                </c:pt>
                <c:pt idx="643">
                  <c:v>0.60629999999999995</c:v>
                </c:pt>
                <c:pt idx="644">
                  <c:v>0.60729999999999995</c:v>
                </c:pt>
                <c:pt idx="645">
                  <c:v>0.60829999999999995</c:v>
                </c:pt>
                <c:pt idx="646">
                  <c:v>0.60929999999999995</c:v>
                </c:pt>
                <c:pt idx="647">
                  <c:v>0.61040000000000005</c:v>
                </c:pt>
                <c:pt idx="648">
                  <c:v>0.61140000000000005</c:v>
                </c:pt>
                <c:pt idx="649">
                  <c:v>0.61250000000000004</c:v>
                </c:pt>
                <c:pt idx="650">
                  <c:v>0.61350000000000005</c:v>
                </c:pt>
                <c:pt idx="651">
                  <c:v>0.61460000000000004</c:v>
                </c:pt>
                <c:pt idx="652">
                  <c:v>0.61560000000000004</c:v>
                </c:pt>
                <c:pt idx="653">
                  <c:v>0.61660000000000004</c:v>
                </c:pt>
                <c:pt idx="654">
                  <c:v>0.61760000000000004</c:v>
                </c:pt>
                <c:pt idx="655">
                  <c:v>0.61860000000000004</c:v>
                </c:pt>
                <c:pt idx="656">
                  <c:v>0.61980000000000002</c:v>
                </c:pt>
                <c:pt idx="657">
                  <c:v>0.62080000000000002</c:v>
                </c:pt>
                <c:pt idx="658">
                  <c:v>0.62180000000000002</c:v>
                </c:pt>
                <c:pt idx="659">
                  <c:v>0.62280000000000002</c:v>
                </c:pt>
                <c:pt idx="660">
                  <c:v>0.62380000000000002</c:v>
                </c:pt>
                <c:pt idx="661">
                  <c:v>0.62490000000000001</c:v>
                </c:pt>
                <c:pt idx="662">
                  <c:v>0.62590000000000001</c:v>
                </c:pt>
                <c:pt idx="663">
                  <c:v>0.62690000000000001</c:v>
                </c:pt>
                <c:pt idx="664">
                  <c:v>0.62790000000000001</c:v>
                </c:pt>
                <c:pt idx="665">
                  <c:v>0.62890000000000001</c:v>
                </c:pt>
                <c:pt idx="666">
                  <c:v>0.62990000000000002</c:v>
                </c:pt>
                <c:pt idx="667">
                  <c:v>0.63100000000000001</c:v>
                </c:pt>
                <c:pt idx="668">
                  <c:v>0.63200000000000001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0.6371</c:v>
                </c:pt>
                <c:pt idx="674">
                  <c:v>0.6381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0.64739999999999998</c:v>
                </c:pt>
                <c:pt idx="684">
                  <c:v>0.64839999999999998</c:v>
                </c:pt>
                <c:pt idx="685">
                  <c:v>0.64939999999999998</c:v>
                </c:pt>
                <c:pt idx="686">
                  <c:v>0.65039999999999998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0.65349999999999997</c:v>
                </c:pt>
                <c:pt idx="690">
                  <c:v>0.65449999999999997</c:v>
                </c:pt>
                <c:pt idx="691">
                  <c:v>0.65549999999999997</c:v>
                </c:pt>
                <c:pt idx="692">
                  <c:v>0.65649999999999997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0.65959999999999996</c:v>
                </c:pt>
                <c:pt idx="696">
                  <c:v>0.66059999999999997</c:v>
                </c:pt>
                <c:pt idx="697">
                  <c:v>0.66159999999999997</c:v>
                </c:pt>
                <c:pt idx="698">
                  <c:v>0.66259999999999997</c:v>
                </c:pt>
                <c:pt idx="699">
                  <c:v>0.66359999999999997</c:v>
                </c:pt>
                <c:pt idx="700">
                  <c:v>0.66469999999999996</c:v>
                </c:pt>
                <c:pt idx="701">
                  <c:v>0.66569999999999996</c:v>
                </c:pt>
                <c:pt idx="702">
                  <c:v>0.66669999999999996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0.67079999999999995</c:v>
                </c:pt>
                <c:pt idx="707">
                  <c:v>0.67179999999999995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0.67689999999999995</c:v>
                </c:pt>
                <c:pt idx="713">
                  <c:v>0.67789999999999995</c:v>
                </c:pt>
                <c:pt idx="714">
                  <c:v>0.67889999999999995</c:v>
                </c:pt>
                <c:pt idx="715">
                  <c:v>0.67989999999999995</c:v>
                </c:pt>
                <c:pt idx="716">
                  <c:v>0.68089999999999995</c:v>
                </c:pt>
                <c:pt idx="717">
                  <c:v>0.68189999999999995</c:v>
                </c:pt>
                <c:pt idx="718">
                  <c:v>0.68300000000000005</c:v>
                </c:pt>
                <c:pt idx="719">
                  <c:v>0.68400000000000005</c:v>
                </c:pt>
                <c:pt idx="720">
                  <c:v>0.68500000000000005</c:v>
                </c:pt>
                <c:pt idx="721">
                  <c:v>0.68600000000000005</c:v>
                </c:pt>
                <c:pt idx="722">
                  <c:v>0.68700000000000006</c:v>
                </c:pt>
                <c:pt idx="723">
                  <c:v>0.68840000000000001</c:v>
                </c:pt>
                <c:pt idx="724">
                  <c:v>0.68940000000000001</c:v>
                </c:pt>
                <c:pt idx="725">
                  <c:v>0.69040000000000001</c:v>
                </c:pt>
                <c:pt idx="726">
                  <c:v>0.69159999999999999</c:v>
                </c:pt>
                <c:pt idx="727">
                  <c:v>0.69259999999999999</c:v>
                </c:pt>
                <c:pt idx="728">
                  <c:v>0.69359999999999999</c:v>
                </c:pt>
                <c:pt idx="729">
                  <c:v>0.6946</c:v>
                </c:pt>
                <c:pt idx="730">
                  <c:v>0.6956</c:v>
                </c:pt>
                <c:pt idx="731">
                  <c:v>0.69669999999999999</c:v>
                </c:pt>
                <c:pt idx="732">
                  <c:v>0.69769999999999999</c:v>
                </c:pt>
                <c:pt idx="733">
                  <c:v>0.69889999999999997</c:v>
                </c:pt>
                <c:pt idx="734">
                  <c:v>0.69989999999999997</c:v>
                </c:pt>
                <c:pt idx="735">
                  <c:v>0.70109999999999995</c:v>
                </c:pt>
                <c:pt idx="736">
                  <c:v>0.70220000000000005</c:v>
                </c:pt>
                <c:pt idx="737">
                  <c:v>0.70340000000000003</c:v>
                </c:pt>
                <c:pt idx="738">
                  <c:v>0.70440000000000003</c:v>
                </c:pt>
                <c:pt idx="739">
                  <c:v>0.70550000000000002</c:v>
                </c:pt>
                <c:pt idx="740">
                  <c:v>0.70650000000000002</c:v>
                </c:pt>
                <c:pt idx="741">
                  <c:v>0.70750000000000002</c:v>
                </c:pt>
                <c:pt idx="742">
                  <c:v>0.7087</c:v>
                </c:pt>
                <c:pt idx="743">
                  <c:v>0.7097</c:v>
                </c:pt>
                <c:pt idx="744">
                  <c:v>0.7107</c:v>
                </c:pt>
                <c:pt idx="745">
                  <c:v>0.7117</c:v>
                </c:pt>
                <c:pt idx="746">
                  <c:v>0.71279999999999999</c:v>
                </c:pt>
                <c:pt idx="747">
                  <c:v>0.71379999999999999</c:v>
                </c:pt>
                <c:pt idx="748">
                  <c:v>0.71479999999999999</c:v>
                </c:pt>
                <c:pt idx="749">
                  <c:v>0.71579999999999999</c:v>
                </c:pt>
                <c:pt idx="750">
                  <c:v>0.71679999999999999</c:v>
                </c:pt>
                <c:pt idx="751">
                  <c:v>0.71799999999999997</c:v>
                </c:pt>
                <c:pt idx="752">
                  <c:v>0.71899999999999997</c:v>
                </c:pt>
                <c:pt idx="753">
                  <c:v>0.72019999999999995</c:v>
                </c:pt>
                <c:pt idx="754">
                  <c:v>0.72130000000000005</c:v>
                </c:pt>
                <c:pt idx="755">
                  <c:v>0.72230000000000005</c:v>
                </c:pt>
                <c:pt idx="756">
                  <c:v>0.72330000000000005</c:v>
                </c:pt>
                <c:pt idx="757">
                  <c:v>0.72430000000000005</c:v>
                </c:pt>
                <c:pt idx="758">
                  <c:v>0.72529999999999994</c:v>
                </c:pt>
                <c:pt idx="759">
                  <c:v>0.72640000000000005</c:v>
                </c:pt>
                <c:pt idx="760">
                  <c:v>0.72740000000000005</c:v>
                </c:pt>
                <c:pt idx="761">
                  <c:v>0.72860000000000003</c:v>
                </c:pt>
                <c:pt idx="762">
                  <c:v>0.72960000000000003</c:v>
                </c:pt>
                <c:pt idx="763">
                  <c:v>0.73060000000000003</c:v>
                </c:pt>
                <c:pt idx="764">
                  <c:v>0.73160000000000003</c:v>
                </c:pt>
                <c:pt idx="765">
                  <c:v>0.73260000000000003</c:v>
                </c:pt>
                <c:pt idx="766">
                  <c:v>0.73370000000000002</c:v>
                </c:pt>
                <c:pt idx="767">
                  <c:v>0.73470000000000002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0.73880000000000001</c:v>
                </c:pt>
                <c:pt idx="772">
                  <c:v>0.73980000000000001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0.7429</c:v>
                </c:pt>
                <c:pt idx="776">
                  <c:v>0.74390000000000001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0.748</c:v>
                </c:pt>
                <c:pt idx="781">
                  <c:v>0.749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0.75309999999999999</c:v>
                </c:pt>
                <c:pt idx="786">
                  <c:v>0.75409999999999999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0.75819999999999999</c:v>
                </c:pt>
                <c:pt idx="791">
                  <c:v>0.75919999999999999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0.76329999999999998</c:v>
                </c:pt>
                <c:pt idx="796">
                  <c:v>0.76429999999999998</c:v>
                </c:pt>
                <c:pt idx="797">
                  <c:v>0.76529999999999998</c:v>
                </c:pt>
                <c:pt idx="798">
                  <c:v>0.76649999999999996</c:v>
                </c:pt>
                <c:pt idx="799">
                  <c:v>0.76749999999999996</c:v>
                </c:pt>
                <c:pt idx="800">
                  <c:v>0.76849999999999996</c:v>
                </c:pt>
                <c:pt idx="801">
                  <c:v>0.76959999999999995</c:v>
                </c:pt>
                <c:pt idx="802">
                  <c:v>0.77080000000000004</c:v>
                </c:pt>
                <c:pt idx="803">
                  <c:v>0.77180000000000004</c:v>
                </c:pt>
                <c:pt idx="804">
                  <c:v>0.77280000000000004</c:v>
                </c:pt>
                <c:pt idx="805">
                  <c:v>0.77380000000000004</c:v>
                </c:pt>
                <c:pt idx="806">
                  <c:v>0.77490000000000003</c:v>
                </c:pt>
                <c:pt idx="807">
                  <c:v>0.77590000000000003</c:v>
                </c:pt>
                <c:pt idx="808">
                  <c:v>0.77710000000000001</c:v>
                </c:pt>
                <c:pt idx="809">
                  <c:v>0.77810000000000001</c:v>
                </c:pt>
                <c:pt idx="810">
                  <c:v>0.77910000000000001</c:v>
                </c:pt>
                <c:pt idx="811">
                  <c:v>0.78010000000000002</c:v>
                </c:pt>
                <c:pt idx="812">
                  <c:v>0.78120000000000001</c:v>
                </c:pt>
                <c:pt idx="813">
                  <c:v>0.78220000000000001</c:v>
                </c:pt>
                <c:pt idx="814">
                  <c:v>0.78320000000000001</c:v>
                </c:pt>
                <c:pt idx="815">
                  <c:v>0.78420000000000001</c:v>
                </c:pt>
                <c:pt idx="816">
                  <c:v>0.78539999999999999</c:v>
                </c:pt>
                <c:pt idx="817">
                  <c:v>0.78649999999999998</c:v>
                </c:pt>
                <c:pt idx="818">
                  <c:v>0.78749999999999998</c:v>
                </c:pt>
                <c:pt idx="819">
                  <c:v>0.78849999999999998</c:v>
                </c:pt>
                <c:pt idx="820">
                  <c:v>0.78949999999999998</c:v>
                </c:pt>
                <c:pt idx="821">
                  <c:v>0.79049999999999998</c:v>
                </c:pt>
                <c:pt idx="822">
                  <c:v>0.79159999999999997</c:v>
                </c:pt>
                <c:pt idx="823">
                  <c:v>0.79259999999999997</c:v>
                </c:pt>
                <c:pt idx="824">
                  <c:v>0.79359999999999997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0.79669999999999996</c:v>
                </c:pt>
                <c:pt idx="828">
                  <c:v>0.79769999999999996</c:v>
                </c:pt>
                <c:pt idx="829">
                  <c:v>0.79869999999999997</c:v>
                </c:pt>
                <c:pt idx="830">
                  <c:v>0.79969999999999997</c:v>
                </c:pt>
                <c:pt idx="831">
                  <c:v>0.80079999999999996</c:v>
                </c:pt>
                <c:pt idx="832">
                  <c:v>0.80179999999999996</c:v>
                </c:pt>
                <c:pt idx="833">
                  <c:v>0.80279999999999996</c:v>
                </c:pt>
                <c:pt idx="834">
                  <c:v>0.80400000000000005</c:v>
                </c:pt>
                <c:pt idx="835">
                  <c:v>0.80500000000000005</c:v>
                </c:pt>
                <c:pt idx="836">
                  <c:v>0.80610000000000004</c:v>
                </c:pt>
                <c:pt idx="837">
                  <c:v>0.80710000000000004</c:v>
                </c:pt>
                <c:pt idx="838">
                  <c:v>0.80810000000000004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0.81120000000000003</c:v>
                </c:pt>
                <c:pt idx="842">
                  <c:v>0.81220000000000003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0.81530000000000002</c:v>
                </c:pt>
                <c:pt idx="846">
                  <c:v>0.81630000000000003</c:v>
                </c:pt>
                <c:pt idx="847">
                  <c:v>0.81730000000000003</c:v>
                </c:pt>
                <c:pt idx="848">
                  <c:v>0.81830000000000003</c:v>
                </c:pt>
                <c:pt idx="849">
                  <c:v>0.81930000000000003</c:v>
                </c:pt>
                <c:pt idx="850">
                  <c:v>0.82040000000000002</c:v>
                </c:pt>
                <c:pt idx="851">
                  <c:v>0.82140000000000002</c:v>
                </c:pt>
                <c:pt idx="852">
                  <c:v>0.82240000000000002</c:v>
                </c:pt>
                <c:pt idx="853">
                  <c:v>0.82340000000000002</c:v>
                </c:pt>
                <c:pt idx="854">
                  <c:v>0.82450000000000001</c:v>
                </c:pt>
                <c:pt idx="855">
                  <c:v>0.82550000000000001</c:v>
                </c:pt>
                <c:pt idx="856">
                  <c:v>0.82650000000000001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0.82979999999999998</c:v>
                </c:pt>
                <c:pt idx="860">
                  <c:v>0.83079999999999998</c:v>
                </c:pt>
                <c:pt idx="861">
                  <c:v>0.83179999999999998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0.83489999999999998</c:v>
                </c:pt>
                <c:pt idx="865">
                  <c:v>0.83589999999999998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'NEMI space_charge'!$G$3:$G$870</c:f>
              <c:numCache>
                <c:formatCode>0.00E+00</c:formatCode>
                <c:ptCount val="868"/>
                <c:pt idx="0">
                  <c:v>4.15E-7</c:v>
                </c:pt>
                <c:pt idx="1">
                  <c:v>4.362E-7</c:v>
                </c:pt>
                <c:pt idx="2">
                  <c:v>4.5740000000000001E-7</c:v>
                </c:pt>
                <c:pt idx="3">
                  <c:v>4.8029999999999998E-7</c:v>
                </c:pt>
                <c:pt idx="4">
                  <c:v>5.0180000000000001E-7</c:v>
                </c:pt>
                <c:pt idx="5">
                  <c:v>5.242E-7</c:v>
                </c:pt>
                <c:pt idx="6">
                  <c:v>5.4669999999999999E-7</c:v>
                </c:pt>
                <c:pt idx="7">
                  <c:v>5.6909999999999998E-7</c:v>
                </c:pt>
                <c:pt idx="8">
                  <c:v>5.9139999999999996E-7</c:v>
                </c:pt>
                <c:pt idx="9">
                  <c:v>6.1409999999999997E-7</c:v>
                </c:pt>
                <c:pt idx="10">
                  <c:v>6.3669999999999998E-7</c:v>
                </c:pt>
                <c:pt idx="11">
                  <c:v>6.595E-7</c:v>
                </c:pt>
                <c:pt idx="12">
                  <c:v>6.8179999999999998E-7</c:v>
                </c:pt>
                <c:pt idx="13">
                  <c:v>7.047E-7</c:v>
                </c:pt>
                <c:pt idx="14">
                  <c:v>7.2689999999999998E-7</c:v>
                </c:pt>
                <c:pt idx="15">
                  <c:v>7.4890000000000004E-7</c:v>
                </c:pt>
                <c:pt idx="16">
                  <c:v>7.7110000000000002E-7</c:v>
                </c:pt>
                <c:pt idx="17">
                  <c:v>7.949E-7</c:v>
                </c:pt>
                <c:pt idx="18">
                  <c:v>8.1750000000000001E-7</c:v>
                </c:pt>
                <c:pt idx="19">
                  <c:v>8.414E-7</c:v>
                </c:pt>
                <c:pt idx="20">
                  <c:v>8.6550000000000001E-7</c:v>
                </c:pt>
                <c:pt idx="21">
                  <c:v>8.8970000000000003E-7</c:v>
                </c:pt>
                <c:pt idx="22">
                  <c:v>9.1439999999999998E-7</c:v>
                </c:pt>
                <c:pt idx="23">
                  <c:v>9.386E-7</c:v>
                </c:pt>
                <c:pt idx="24">
                  <c:v>9.6470000000000006E-7</c:v>
                </c:pt>
                <c:pt idx="25">
                  <c:v>9.9040000000000008E-7</c:v>
                </c:pt>
                <c:pt idx="26">
                  <c:v>1.017E-6</c:v>
                </c:pt>
                <c:pt idx="27">
                  <c:v>1.043E-6</c:v>
                </c:pt>
                <c:pt idx="28">
                  <c:v>1.0699999999999999E-6</c:v>
                </c:pt>
                <c:pt idx="29">
                  <c:v>1.097E-6</c:v>
                </c:pt>
                <c:pt idx="30">
                  <c:v>1.124E-6</c:v>
                </c:pt>
                <c:pt idx="31">
                  <c:v>1.153E-6</c:v>
                </c:pt>
                <c:pt idx="32">
                  <c:v>1.184E-6</c:v>
                </c:pt>
                <c:pt idx="33">
                  <c:v>1.215E-6</c:v>
                </c:pt>
                <c:pt idx="34">
                  <c:v>1.2449999999999999E-6</c:v>
                </c:pt>
                <c:pt idx="35">
                  <c:v>1.2780000000000001E-6</c:v>
                </c:pt>
                <c:pt idx="36">
                  <c:v>1.31E-6</c:v>
                </c:pt>
                <c:pt idx="37">
                  <c:v>1.345E-6</c:v>
                </c:pt>
                <c:pt idx="38">
                  <c:v>1.378E-6</c:v>
                </c:pt>
                <c:pt idx="39">
                  <c:v>1.4139999999999999E-6</c:v>
                </c:pt>
                <c:pt idx="40">
                  <c:v>1.4479999999999999E-6</c:v>
                </c:pt>
                <c:pt idx="41">
                  <c:v>1.4839999999999999E-6</c:v>
                </c:pt>
                <c:pt idx="42">
                  <c:v>1.5200000000000001E-6</c:v>
                </c:pt>
                <c:pt idx="43">
                  <c:v>1.5579999999999999E-6</c:v>
                </c:pt>
                <c:pt idx="44">
                  <c:v>1.593E-6</c:v>
                </c:pt>
                <c:pt idx="45">
                  <c:v>1.632E-6</c:v>
                </c:pt>
                <c:pt idx="46">
                  <c:v>1.669E-6</c:v>
                </c:pt>
                <c:pt idx="47">
                  <c:v>1.708E-6</c:v>
                </c:pt>
                <c:pt idx="48">
                  <c:v>1.745E-6</c:v>
                </c:pt>
                <c:pt idx="49">
                  <c:v>1.7850000000000001E-6</c:v>
                </c:pt>
                <c:pt idx="50">
                  <c:v>1.823E-6</c:v>
                </c:pt>
                <c:pt idx="51">
                  <c:v>1.86E-6</c:v>
                </c:pt>
                <c:pt idx="52">
                  <c:v>1.8989999999999999E-6</c:v>
                </c:pt>
                <c:pt idx="53">
                  <c:v>1.9350000000000001E-6</c:v>
                </c:pt>
                <c:pt idx="54">
                  <c:v>1.9719999999999999E-6</c:v>
                </c:pt>
                <c:pt idx="55">
                  <c:v>2.007E-6</c:v>
                </c:pt>
                <c:pt idx="56">
                  <c:v>2.0430000000000002E-6</c:v>
                </c:pt>
                <c:pt idx="57">
                  <c:v>2.0760000000000001E-6</c:v>
                </c:pt>
                <c:pt idx="58">
                  <c:v>2.1100000000000001E-6</c:v>
                </c:pt>
                <c:pt idx="59">
                  <c:v>2.1399999999999998E-6</c:v>
                </c:pt>
                <c:pt idx="60">
                  <c:v>2.1720000000000001E-6</c:v>
                </c:pt>
                <c:pt idx="61">
                  <c:v>2.2029999999999999E-6</c:v>
                </c:pt>
                <c:pt idx="62">
                  <c:v>2.2330000000000001E-6</c:v>
                </c:pt>
                <c:pt idx="63">
                  <c:v>2.2630000000000002E-6</c:v>
                </c:pt>
                <c:pt idx="64">
                  <c:v>2.2900000000000001E-6</c:v>
                </c:pt>
                <c:pt idx="65">
                  <c:v>2.3159999999999999E-6</c:v>
                </c:pt>
                <c:pt idx="66">
                  <c:v>2.3410000000000001E-6</c:v>
                </c:pt>
                <c:pt idx="67">
                  <c:v>2.3649999999999998E-6</c:v>
                </c:pt>
                <c:pt idx="68">
                  <c:v>2.385E-6</c:v>
                </c:pt>
                <c:pt idx="69">
                  <c:v>2.3999999999999999E-6</c:v>
                </c:pt>
                <c:pt idx="70">
                  <c:v>2.4169999999999999E-6</c:v>
                </c:pt>
                <c:pt idx="71">
                  <c:v>2.4320000000000002E-6</c:v>
                </c:pt>
                <c:pt idx="72">
                  <c:v>2.4439999999999998E-6</c:v>
                </c:pt>
                <c:pt idx="73">
                  <c:v>2.4569999999999999E-6</c:v>
                </c:pt>
                <c:pt idx="74">
                  <c:v>2.4679999999999999E-6</c:v>
                </c:pt>
                <c:pt idx="75">
                  <c:v>2.4729999999999999E-6</c:v>
                </c:pt>
                <c:pt idx="76">
                  <c:v>2.48E-6</c:v>
                </c:pt>
                <c:pt idx="77">
                  <c:v>2.4820000000000001E-6</c:v>
                </c:pt>
                <c:pt idx="78">
                  <c:v>2.4849999999999999E-6</c:v>
                </c:pt>
                <c:pt idx="79">
                  <c:v>2.4870000000000001E-6</c:v>
                </c:pt>
                <c:pt idx="80">
                  <c:v>2.4839999999999998E-6</c:v>
                </c:pt>
                <c:pt idx="81">
                  <c:v>2.4820000000000001E-6</c:v>
                </c:pt>
                <c:pt idx="82">
                  <c:v>2.4770000000000002E-6</c:v>
                </c:pt>
                <c:pt idx="83">
                  <c:v>2.475E-6</c:v>
                </c:pt>
                <c:pt idx="84">
                  <c:v>2.469E-6</c:v>
                </c:pt>
                <c:pt idx="85">
                  <c:v>2.464E-6</c:v>
                </c:pt>
                <c:pt idx="86">
                  <c:v>2.4559999999999999E-6</c:v>
                </c:pt>
                <c:pt idx="87">
                  <c:v>2.4499999999999998E-6</c:v>
                </c:pt>
                <c:pt idx="88">
                  <c:v>2.4399999999999999E-6</c:v>
                </c:pt>
                <c:pt idx="89">
                  <c:v>2.43E-6</c:v>
                </c:pt>
                <c:pt idx="90">
                  <c:v>2.4200000000000001E-6</c:v>
                </c:pt>
                <c:pt idx="91">
                  <c:v>2.4049999999999998E-6</c:v>
                </c:pt>
                <c:pt idx="92">
                  <c:v>2.3939999999999999E-6</c:v>
                </c:pt>
                <c:pt idx="93">
                  <c:v>2.384E-6</c:v>
                </c:pt>
                <c:pt idx="94">
                  <c:v>2.3750000000000001E-6</c:v>
                </c:pt>
                <c:pt idx="95">
                  <c:v>2.3690000000000001E-6</c:v>
                </c:pt>
                <c:pt idx="96">
                  <c:v>2.3609999999999999E-6</c:v>
                </c:pt>
                <c:pt idx="97">
                  <c:v>2.3499999999999999E-6</c:v>
                </c:pt>
                <c:pt idx="98">
                  <c:v>2.3439999999999999E-6</c:v>
                </c:pt>
                <c:pt idx="99">
                  <c:v>2.3369999999999998E-6</c:v>
                </c:pt>
                <c:pt idx="100">
                  <c:v>2.3300000000000001E-6</c:v>
                </c:pt>
                <c:pt idx="101">
                  <c:v>2.3190000000000002E-6</c:v>
                </c:pt>
                <c:pt idx="102">
                  <c:v>2.311E-6</c:v>
                </c:pt>
                <c:pt idx="103">
                  <c:v>2.3039999999999999E-6</c:v>
                </c:pt>
                <c:pt idx="104">
                  <c:v>2.294E-6</c:v>
                </c:pt>
                <c:pt idx="105">
                  <c:v>2.2869999999999999E-6</c:v>
                </c:pt>
                <c:pt idx="106">
                  <c:v>2.2809999999999998E-6</c:v>
                </c:pt>
                <c:pt idx="107">
                  <c:v>2.277E-6</c:v>
                </c:pt>
                <c:pt idx="108">
                  <c:v>2.2689999999999998E-6</c:v>
                </c:pt>
                <c:pt idx="109">
                  <c:v>2.2639999999999998E-6</c:v>
                </c:pt>
                <c:pt idx="110">
                  <c:v>2.26E-6</c:v>
                </c:pt>
                <c:pt idx="111">
                  <c:v>2.2520000000000002E-6</c:v>
                </c:pt>
                <c:pt idx="112">
                  <c:v>2.2460000000000002E-6</c:v>
                </c:pt>
                <c:pt idx="113">
                  <c:v>2.2409999999999998E-6</c:v>
                </c:pt>
                <c:pt idx="114">
                  <c:v>2.2350000000000002E-6</c:v>
                </c:pt>
                <c:pt idx="115">
                  <c:v>2.2280000000000001E-6</c:v>
                </c:pt>
                <c:pt idx="116">
                  <c:v>2.2259999999999999E-6</c:v>
                </c:pt>
                <c:pt idx="117">
                  <c:v>2.221E-6</c:v>
                </c:pt>
                <c:pt idx="118">
                  <c:v>2.216E-6</c:v>
                </c:pt>
                <c:pt idx="119">
                  <c:v>2.2139999999999999E-6</c:v>
                </c:pt>
                <c:pt idx="120">
                  <c:v>2.2120000000000002E-6</c:v>
                </c:pt>
                <c:pt idx="121">
                  <c:v>2.2089999999999999E-6</c:v>
                </c:pt>
                <c:pt idx="122">
                  <c:v>2.2089999999999999E-6</c:v>
                </c:pt>
                <c:pt idx="123">
                  <c:v>2.2060000000000001E-6</c:v>
                </c:pt>
                <c:pt idx="124">
                  <c:v>2.2050000000000001E-6</c:v>
                </c:pt>
                <c:pt idx="125">
                  <c:v>2.2029999999999999E-6</c:v>
                </c:pt>
                <c:pt idx="126">
                  <c:v>2.199E-6</c:v>
                </c:pt>
                <c:pt idx="127">
                  <c:v>2.1969999999999999E-6</c:v>
                </c:pt>
                <c:pt idx="128">
                  <c:v>2.1959999999999998E-6</c:v>
                </c:pt>
                <c:pt idx="129">
                  <c:v>2.1909999999999999E-6</c:v>
                </c:pt>
                <c:pt idx="130">
                  <c:v>2.1859999999999999E-6</c:v>
                </c:pt>
                <c:pt idx="131">
                  <c:v>2.181E-6</c:v>
                </c:pt>
                <c:pt idx="132">
                  <c:v>2.1789999999999998E-6</c:v>
                </c:pt>
                <c:pt idx="133">
                  <c:v>2.176E-6</c:v>
                </c:pt>
                <c:pt idx="134">
                  <c:v>2.1770000000000001E-6</c:v>
                </c:pt>
                <c:pt idx="135">
                  <c:v>2.1770000000000001E-6</c:v>
                </c:pt>
                <c:pt idx="136">
                  <c:v>2.1780000000000002E-6</c:v>
                </c:pt>
                <c:pt idx="137">
                  <c:v>2.1789999999999998E-6</c:v>
                </c:pt>
                <c:pt idx="138">
                  <c:v>2.1770000000000001E-6</c:v>
                </c:pt>
                <c:pt idx="139">
                  <c:v>2.1749999999999999E-6</c:v>
                </c:pt>
                <c:pt idx="140">
                  <c:v>2.1720000000000001E-6</c:v>
                </c:pt>
                <c:pt idx="141">
                  <c:v>2.1689999999999999E-6</c:v>
                </c:pt>
                <c:pt idx="142">
                  <c:v>2.17E-6</c:v>
                </c:pt>
                <c:pt idx="143">
                  <c:v>2.17E-6</c:v>
                </c:pt>
                <c:pt idx="144">
                  <c:v>2.1689999999999999E-6</c:v>
                </c:pt>
                <c:pt idx="145">
                  <c:v>2.1670000000000002E-6</c:v>
                </c:pt>
                <c:pt idx="146">
                  <c:v>2.1689999999999999E-6</c:v>
                </c:pt>
                <c:pt idx="147">
                  <c:v>2.1679999999999998E-6</c:v>
                </c:pt>
                <c:pt idx="148">
                  <c:v>2.17E-6</c:v>
                </c:pt>
                <c:pt idx="149">
                  <c:v>2.1710000000000001E-6</c:v>
                </c:pt>
                <c:pt idx="150">
                  <c:v>2.1689999999999999E-6</c:v>
                </c:pt>
                <c:pt idx="151">
                  <c:v>2.1679999999999998E-6</c:v>
                </c:pt>
                <c:pt idx="152">
                  <c:v>2.1689999999999999E-6</c:v>
                </c:pt>
                <c:pt idx="153">
                  <c:v>2.17E-6</c:v>
                </c:pt>
                <c:pt idx="154">
                  <c:v>2.1689999999999999E-6</c:v>
                </c:pt>
                <c:pt idx="155">
                  <c:v>2.1710000000000001E-6</c:v>
                </c:pt>
                <c:pt idx="156">
                  <c:v>2.1720000000000001E-6</c:v>
                </c:pt>
                <c:pt idx="157">
                  <c:v>2.1739999999999999E-6</c:v>
                </c:pt>
                <c:pt idx="158">
                  <c:v>2.176E-6</c:v>
                </c:pt>
                <c:pt idx="159">
                  <c:v>2.1770000000000001E-6</c:v>
                </c:pt>
                <c:pt idx="160">
                  <c:v>2.1770000000000001E-6</c:v>
                </c:pt>
                <c:pt idx="161">
                  <c:v>2.1789999999999998E-6</c:v>
                </c:pt>
                <c:pt idx="162">
                  <c:v>2.1789999999999998E-6</c:v>
                </c:pt>
                <c:pt idx="163">
                  <c:v>2.1799999999999999E-6</c:v>
                </c:pt>
                <c:pt idx="164">
                  <c:v>2.1830000000000001E-6</c:v>
                </c:pt>
                <c:pt idx="165">
                  <c:v>2.1830000000000001E-6</c:v>
                </c:pt>
                <c:pt idx="166">
                  <c:v>2.1799999999999999E-6</c:v>
                </c:pt>
                <c:pt idx="167">
                  <c:v>2.181E-6</c:v>
                </c:pt>
                <c:pt idx="168">
                  <c:v>2.182E-6</c:v>
                </c:pt>
                <c:pt idx="169">
                  <c:v>2.1840000000000002E-6</c:v>
                </c:pt>
                <c:pt idx="170">
                  <c:v>2.1859999999999999E-6</c:v>
                </c:pt>
                <c:pt idx="171">
                  <c:v>2.1890000000000001E-6</c:v>
                </c:pt>
                <c:pt idx="172">
                  <c:v>2.1909999999999999E-6</c:v>
                </c:pt>
                <c:pt idx="173">
                  <c:v>2.1919999999999999E-6</c:v>
                </c:pt>
                <c:pt idx="174">
                  <c:v>2.1940000000000001E-6</c:v>
                </c:pt>
                <c:pt idx="175">
                  <c:v>2.1959999999999998E-6</c:v>
                </c:pt>
                <c:pt idx="176">
                  <c:v>2.193E-6</c:v>
                </c:pt>
                <c:pt idx="177">
                  <c:v>2.1940000000000001E-6</c:v>
                </c:pt>
                <c:pt idx="178">
                  <c:v>2.193E-6</c:v>
                </c:pt>
                <c:pt idx="179">
                  <c:v>2.1909999999999999E-6</c:v>
                </c:pt>
                <c:pt idx="180">
                  <c:v>2.1900000000000002E-6</c:v>
                </c:pt>
                <c:pt idx="181">
                  <c:v>2.1900000000000002E-6</c:v>
                </c:pt>
                <c:pt idx="182">
                  <c:v>2.1880000000000001E-6</c:v>
                </c:pt>
                <c:pt idx="183">
                  <c:v>2.1880000000000001E-6</c:v>
                </c:pt>
                <c:pt idx="184">
                  <c:v>2.1849999999999998E-6</c:v>
                </c:pt>
                <c:pt idx="185">
                  <c:v>2.1849999999999998E-6</c:v>
                </c:pt>
                <c:pt idx="186">
                  <c:v>2.187E-6</c:v>
                </c:pt>
                <c:pt idx="187">
                  <c:v>2.187E-6</c:v>
                </c:pt>
                <c:pt idx="188">
                  <c:v>2.1880000000000001E-6</c:v>
                </c:pt>
                <c:pt idx="189">
                  <c:v>2.1830000000000001E-6</c:v>
                </c:pt>
                <c:pt idx="190">
                  <c:v>2.181E-6</c:v>
                </c:pt>
                <c:pt idx="191">
                  <c:v>2.1780000000000002E-6</c:v>
                </c:pt>
                <c:pt idx="192">
                  <c:v>2.1789999999999998E-6</c:v>
                </c:pt>
                <c:pt idx="193">
                  <c:v>2.1789999999999998E-6</c:v>
                </c:pt>
                <c:pt idx="194">
                  <c:v>2.181E-6</c:v>
                </c:pt>
                <c:pt idx="195">
                  <c:v>2.181E-6</c:v>
                </c:pt>
                <c:pt idx="196">
                  <c:v>2.181E-6</c:v>
                </c:pt>
                <c:pt idx="197">
                  <c:v>2.182E-6</c:v>
                </c:pt>
                <c:pt idx="198">
                  <c:v>2.1840000000000002E-6</c:v>
                </c:pt>
                <c:pt idx="199">
                  <c:v>2.1849999999999998E-6</c:v>
                </c:pt>
                <c:pt idx="200">
                  <c:v>2.181E-6</c:v>
                </c:pt>
                <c:pt idx="201">
                  <c:v>2.1799999999999999E-6</c:v>
                </c:pt>
                <c:pt idx="202">
                  <c:v>2.181E-6</c:v>
                </c:pt>
                <c:pt idx="203">
                  <c:v>2.1830000000000001E-6</c:v>
                </c:pt>
                <c:pt idx="204">
                  <c:v>2.1849999999999998E-6</c:v>
                </c:pt>
                <c:pt idx="205">
                  <c:v>2.187E-6</c:v>
                </c:pt>
                <c:pt idx="206">
                  <c:v>2.1890000000000001E-6</c:v>
                </c:pt>
                <c:pt idx="207">
                  <c:v>2.1900000000000002E-6</c:v>
                </c:pt>
                <c:pt idx="208">
                  <c:v>2.1919999999999999E-6</c:v>
                </c:pt>
                <c:pt idx="209">
                  <c:v>2.1940000000000001E-6</c:v>
                </c:pt>
                <c:pt idx="210">
                  <c:v>2.1959999999999998E-6</c:v>
                </c:pt>
                <c:pt idx="211">
                  <c:v>2.1950000000000002E-6</c:v>
                </c:pt>
                <c:pt idx="212">
                  <c:v>2.1959999999999998E-6</c:v>
                </c:pt>
                <c:pt idx="213">
                  <c:v>2.198E-6</c:v>
                </c:pt>
                <c:pt idx="214">
                  <c:v>2.1969999999999999E-6</c:v>
                </c:pt>
                <c:pt idx="215">
                  <c:v>2.2000000000000001E-6</c:v>
                </c:pt>
                <c:pt idx="216">
                  <c:v>2.2029999999999999E-6</c:v>
                </c:pt>
                <c:pt idx="217">
                  <c:v>2.2029999999999999E-6</c:v>
                </c:pt>
                <c:pt idx="218">
                  <c:v>2.2060000000000001E-6</c:v>
                </c:pt>
                <c:pt idx="219">
                  <c:v>2.2089999999999999E-6</c:v>
                </c:pt>
                <c:pt idx="220">
                  <c:v>2.2129999999999998E-6</c:v>
                </c:pt>
                <c:pt idx="221">
                  <c:v>2.215E-6</c:v>
                </c:pt>
                <c:pt idx="222">
                  <c:v>2.2170000000000001E-6</c:v>
                </c:pt>
                <c:pt idx="223">
                  <c:v>2.215E-6</c:v>
                </c:pt>
                <c:pt idx="224">
                  <c:v>2.2189999999999998E-6</c:v>
                </c:pt>
                <c:pt idx="225">
                  <c:v>2.221E-6</c:v>
                </c:pt>
                <c:pt idx="226">
                  <c:v>2.2220000000000001E-6</c:v>
                </c:pt>
                <c:pt idx="227">
                  <c:v>2.2259999999999999E-6</c:v>
                </c:pt>
                <c:pt idx="228">
                  <c:v>2.2299999999999998E-6</c:v>
                </c:pt>
                <c:pt idx="229">
                  <c:v>2.2330000000000001E-6</c:v>
                </c:pt>
                <c:pt idx="230">
                  <c:v>2.2369999999999999E-6</c:v>
                </c:pt>
                <c:pt idx="231">
                  <c:v>2.2390000000000001E-6</c:v>
                </c:pt>
                <c:pt idx="232">
                  <c:v>2.243E-6</c:v>
                </c:pt>
                <c:pt idx="233">
                  <c:v>2.2460000000000002E-6</c:v>
                </c:pt>
                <c:pt idx="234">
                  <c:v>2.249E-6</c:v>
                </c:pt>
                <c:pt idx="235">
                  <c:v>2.2529999999999999E-6</c:v>
                </c:pt>
                <c:pt idx="236">
                  <c:v>2.2510000000000001E-6</c:v>
                </c:pt>
                <c:pt idx="237">
                  <c:v>2.2520000000000002E-6</c:v>
                </c:pt>
                <c:pt idx="238">
                  <c:v>2.2539999999999999E-6</c:v>
                </c:pt>
                <c:pt idx="239">
                  <c:v>2.2579999999999998E-6</c:v>
                </c:pt>
                <c:pt idx="240">
                  <c:v>2.26E-6</c:v>
                </c:pt>
                <c:pt idx="241">
                  <c:v>2.2620000000000001E-6</c:v>
                </c:pt>
                <c:pt idx="242">
                  <c:v>2.2649999999999999E-6</c:v>
                </c:pt>
                <c:pt idx="243">
                  <c:v>2.2670000000000001E-6</c:v>
                </c:pt>
                <c:pt idx="244">
                  <c:v>2.2709999999999999E-6</c:v>
                </c:pt>
                <c:pt idx="245">
                  <c:v>2.272E-6</c:v>
                </c:pt>
                <c:pt idx="246">
                  <c:v>2.2759999999999999E-6</c:v>
                </c:pt>
                <c:pt idx="247">
                  <c:v>2.2809999999999998E-6</c:v>
                </c:pt>
                <c:pt idx="248">
                  <c:v>2.2859999999999998E-6</c:v>
                </c:pt>
                <c:pt idx="249">
                  <c:v>2.2840000000000001E-6</c:v>
                </c:pt>
                <c:pt idx="250">
                  <c:v>2.289E-6</c:v>
                </c:pt>
                <c:pt idx="251">
                  <c:v>2.2929999999999999E-6</c:v>
                </c:pt>
                <c:pt idx="252">
                  <c:v>2.2960000000000001E-6</c:v>
                </c:pt>
                <c:pt idx="253">
                  <c:v>2.3010000000000001E-6</c:v>
                </c:pt>
                <c:pt idx="254">
                  <c:v>2.305E-6</c:v>
                </c:pt>
                <c:pt idx="255">
                  <c:v>2.3099999999999999E-6</c:v>
                </c:pt>
                <c:pt idx="256">
                  <c:v>2.3140000000000002E-6</c:v>
                </c:pt>
                <c:pt idx="257">
                  <c:v>2.317E-6</c:v>
                </c:pt>
                <c:pt idx="258">
                  <c:v>2.322E-6</c:v>
                </c:pt>
                <c:pt idx="259">
                  <c:v>2.3240000000000001E-6</c:v>
                </c:pt>
                <c:pt idx="260">
                  <c:v>2.328E-6</c:v>
                </c:pt>
                <c:pt idx="261">
                  <c:v>2.3319999999999999E-6</c:v>
                </c:pt>
                <c:pt idx="262">
                  <c:v>2.3369999999999998E-6</c:v>
                </c:pt>
                <c:pt idx="263">
                  <c:v>2.3420000000000002E-6</c:v>
                </c:pt>
                <c:pt idx="264">
                  <c:v>2.3439999999999999E-6</c:v>
                </c:pt>
                <c:pt idx="265">
                  <c:v>2.3489999999999999E-6</c:v>
                </c:pt>
                <c:pt idx="266">
                  <c:v>2.3539999999999998E-6</c:v>
                </c:pt>
                <c:pt idx="267">
                  <c:v>2.356E-6</c:v>
                </c:pt>
                <c:pt idx="268">
                  <c:v>2.3609999999999999E-6</c:v>
                </c:pt>
                <c:pt idx="269">
                  <c:v>2.367E-6</c:v>
                </c:pt>
                <c:pt idx="270">
                  <c:v>2.368E-6</c:v>
                </c:pt>
                <c:pt idx="271">
                  <c:v>2.3690000000000001E-6</c:v>
                </c:pt>
                <c:pt idx="272">
                  <c:v>2.3750000000000001E-6</c:v>
                </c:pt>
                <c:pt idx="273">
                  <c:v>2.3810000000000002E-6</c:v>
                </c:pt>
                <c:pt idx="274">
                  <c:v>2.3860000000000001E-6</c:v>
                </c:pt>
                <c:pt idx="275">
                  <c:v>2.3910000000000001E-6</c:v>
                </c:pt>
                <c:pt idx="276">
                  <c:v>2.3970000000000001E-6</c:v>
                </c:pt>
                <c:pt idx="277">
                  <c:v>2.401E-6</c:v>
                </c:pt>
                <c:pt idx="278">
                  <c:v>2.4040000000000002E-6</c:v>
                </c:pt>
                <c:pt idx="279">
                  <c:v>2.4099999999999998E-6</c:v>
                </c:pt>
                <c:pt idx="280">
                  <c:v>2.4159999999999998E-6</c:v>
                </c:pt>
                <c:pt idx="281">
                  <c:v>2.418E-6</c:v>
                </c:pt>
                <c:pt idx="282">
                  <c:v>2.424E-6</c:v>
                </c:pt>
                <c:pt idx="283">
                  <c:v>2.429E-6</c:v>
                </c:pt>
                <c:pt idx="284">
                  <c:v>2.4339999999999999E-6</c:v>
                </c:pt>
                <c:pt idx="285">
                  <c:v>2.4380000000000002E-6</c:v>
                </c:pt>
                <c:pt idx="286">
                  <c:v>2.4430000000000002E-6</c:v>
                </c:pt>
                <c:pt idx="287">
                  <c:v>2.447E-6</c:v>
                </c:pt>
                <c:pt idx="288">
                  <c:v>2.4509999999999999E-6</c:v>
                </c:pt>
                <c:pt idx="289">
                  <c:v>2.4540000000000001E-6</c:v>
                </c:pt>
                <c:pt idx="290">
                  <c:v>2.4569999999999999E-6</c:v>
                </c:pt>
                <c:pt idx="291">
                  <c:v>2.458E-6</c:v>
                </c:pt>
                <c:pt idx="292">
                  <c:v>2.4619999999999999E-6</c:v>
                </c:pt>
                <c:pt idx="293">
                  <c:v>2.4650000000000001E-6</c:v>
                </c:pt>
                <c:pt idx="294">
                  <c:v>2.4679999999999999E-6</c:v>
                </c:pt>
                <c:pt idx="295">
                  <c:v>2.469E-6</c:v>
                </c:pt>
                <c:pt idx="296">
                  <c:v>2.4719999999999998E-6</c:v>
                </c:pt>
                <c:pt idx="297">
                  <c:v>2.475E-6</c:v>
                </c:pt>
                <c:pt idx="298">
                  <c:v>2.4770000000000002E-6</c:v>
                </c:pt>
                <c:pt idx="299">
                  <c:v>2.4770000000000002E-6</c:v>
                </c:pt>
                <c:pt idx="300">
                  <c:v>2.48E-6</c:v>
                </c:pt>
                <c:pt idx="301">
                  <c:v>2.48E-6</c:v>
                </c:pt>
                <c:pt idx="302">
                  <c:v>2.4789999999999999E-6</c:v>
                </c:pt>
                <c:pt idx="303">
                  <c:v>2.4820000000000001E-6</c:v>
                </c:pt>
                <c:pt idx="304">
                  <c:v>2.48E-6</c:v>
                </c:pt>
                <c:pt idx="305">
                  <c:v>2.4820000000000001E-6</c:v>
                </c:pt>
                <c:pt idx="306">
                  <c:v>2.486E-6</c:v>
                </c:pt>
                <c:pt idx="307">
                  <c:v>2.4899999999999999E-6</c:v>
                </c:pt>
                <c:pt idx="308">
                  <c:v>2.492E-6</c:v>
                </c:pt>
                <c:pt idx="309">
                  <c:v>2.4959999999999999E-6</c:v>
                </c:pt>
                <c:pt idx="310">
                  <c:v>2.4990000000000001E-6</c:v>
                </c:pt>
                <c:pt idx="311">
                  <c:v>2.503E-6</c:v>
                </c:pt>
                <c:pt idx="312">
                  <c:v>2.508E-6</c:v>
                </c:pt>
                <c:pt idx="313">
                  <c:v>2.5110000000000002E-6</c:v>
                </c:pt>
                <c:pt idx="314">
                  <c:v>2.5129999999999999E-6</c:v>
                </c:pt>
                <c:pt idx="315">
                  <c:v>2.5179999999999999E-6</c:v>
                </c:pt>
                <c:pt idx="316">
                  <c:v>2.5220000000000002E-6</c:v>
                </c:pt>
                <c:pt idx="317">
                  <c:v>2.5270000000000001E-6</c:v>
                </c:pt>
                <c:pt idx="318">
                  <c:v>2.5299999999999999E-6</c:v>
                </c:pt>
                <c:pt idx="319">
                  <c:v>2.5320000000000001E-6</c:v>
                </c:pt>
                <c:pt idx="320">
                  <c:v>2.5339999999999998E-6</c:v>
                </c:pt>
                <c:pt idx="321">
                  <c:v>2.5380000000000001E-6</c:v>
                </c:pt>
                <c:pt idx="322">
                  <c:v>2.543E-6</c:v>
                </c:pt>
                <c:pt idx="323">
                  <c:v>2.5469999999999999E-6</c:v>
                </c:pt>
                <c:pt idx="324">
                  <c:v>2.5509999999999998E-6</c:v>
                </c:pt>
                <c:pt idx="325">
                  <c:v>2.5560000000000002E-6</c:v>
                </c:pt>
                <c:pt idx="326">
                  <c:v>2.5600000000000001E-6</c:v>
                </c:pt>
                <c:pt idx="327">
                  <c:v>2.5639999999999999E-6</c:v>
                </c:pt>
                <c:pt idx="328">
                  <c:v>2.565E-6</c:v>
                </c:pt>
                <c:pt idx="329">
                  <c:v>2.5689999999999999E-6</c:v>
                </c:pt>
                <c:pt idx="330">
                  <c:v>2.5670000000000002E-6</c:v>
                </c:pt>
                <c:pt idx="331">
                  <c:v>2.57E-6</c:v>
                </c:pt>
                <c:pt idx="332">
                  <c:v>2.5730000000000002E-6</c:v>
                </c:pt>
                <c:pt idx="333">
                  <c:v>2.576E-6</c:v>
                </c:pt>
                <c:pt idx="334">
                  <c:v>2.5780000000000001E-6</c:v>
                </c:pt>
                <c:pt idx="335">
                  <c:v>2.5809999999999999E-6</c:v>
                </c:pt>
                <c:pt idx="336">
                  <c:v>2.5830000000000001E-6</c:v>
                </c:pt>
                <c:pt idx="337">
                  <c:v>2.582E-6</c:v>
                </c:pt>
                <c:pt idx="338">
                  <c:v>2.5840000000000002E-6</c:v>
                </c:pt>
                <c:pt idx="339">
                  <c:v>2.587E-6</c:v>
                </c:pt>
                <c:pt idx="340">
                  <c:v>2.5890000000000001E-6</c:v>
                </c:pt>
                <c:pt idx="341">
                  <c:v>2.5900000000000002E-6</c:v>
                </c:pt>
                <c:pt idx="342">
                  <c:v>2.593E-6</c:v>
                </c:pt>
                <c:pt idx="343">
                  <c:v>2.5959999999999998E-6</c:v>
                </c:pt>
                <c:pt idx="344">
                  <c:v>2.599E-6</c:v>
                </c:pt>
                <c:pt idx="345">
                  <c:v>2.593E-6</c:v>
                </c:pt>
                <c:pt idx="346">
                  <c:v>2.5959999999999998E-6</c:v>
                </c:pt>
                <c:pt idx="347">
                  <c:v>2.5969999999999999E-6</c:v>
                </c:pt>
                <c:pt idx="348">
                  <c:v>2.6000000000000001E-6</c:v>
                </c:pt>
                <c:pt idx="349">
                  <c:v>2.5969999999999999E-6</c:v>
                </c:pt>
                <c:pt idx="350">
                  <c:v>2.5969999999999999E-6</c:v>
                </c:pt>
                <c:pt idx="351">
                  <c:v>2.6000000000000001E-6</c:v>
                </c:pt>
                <c:pt idx="352">
                  <c:v>2.6029999999999999E-6</c:v>
                </c:pt>
                <c:pt idx="353">
                  <c:v>2.6060000000000001E-6</c:v>
                </c:pt>
                <c:pt idx="354">
                  <c:v>2.6089999999999999E-6</c:v>
                </c:pt>
                <c:pt idx="355">
                  <c:v>2.6120000000000001E-6</c:v>
                </c:pt>
                <c:pt idx="356">
                  <c:v>2.615E-6</c:v>
                </c:pt>
                <c:pt idx="357">
                  <c:v>2.6139999999999999E-6</c:v>
                </c:pt>
                <c:pt idx="358">
                  <c:v>2.615E-6</c:v>
                </c:pt>
                <c:pt idx="359">
                  <c:v>2.6180000000000002E-6</c:v>
                </c:pt>
                <c:pt idx="360">
                  <c:v>2.6199999999999999E-6</c:v>
                </c:pt>
                <c:pt idx="361">
                  <c:v>2.6189999999999998E-6</c:v>
                </c:pt>
                <c:pt idx="362">
                  <c:v>2.621E-6</c:v>
                </c:pt>
                <c:pt idx="363">
                  <c:v>2.6230000000000001E-6</c:v>
                </c:pt>
                <c:pt idx="364">
                  <c:v>2.6249999999999999E-6</c:v>
                </c:pt>
                <c:pt idx="365">
                  <c:v>2.6240000000000002E-6</c:v>
                </c:pt>
                <c:pt idx="366">
                  <c:v>2.6249999999999999E-6</c:v>
                </c:pt>
                <c:pt idx="367">
                  <c:v>2.6259999999999999E-6</c:v>
                </c:pt>
                <c:pt idx="368">
                  <c:v>2.6249999999999999E-6</c:v>
                </c:pt>
                <c:pt idx="369">
                  <c:v>2.6249999999999999E-6</c:v>
                </c:pt>
                <c:pt idx="370">
                  <c:v>2.6230000000000001E-6</c:v>
                </c:pt>
                <c:pt idx="371">
                  <c:v>2.6230000000000001E-6</c:v>
                </c:pt>
                <c:pt idx="372">
                  <c:v>2.6230000000000001E-6</c:v>
                </c:pt>
                <c:pt idx="373">
                  <c:v>2.621E-6</c:v>
                </c:pt>
                <c:pt idx="374">
                  <c:v>2.6180000000000002E-6</c:v>
                </c:pt>
                <c:pt idx="375">
                  <c:v>2.6189999999999998E-6</c:v>
                </c:pt>
                <c:pt idx="376">
                  <c:v>2.6199999999999999E-6</c:v>
                </c:pt>
                <c:pt idx="377">
                  <c:v>2.6199999999999999E-6</c:v>
                </c:pt>
                <c:pt idx="378">
                  <c:v>2.621E-6</c:v>
                </c:pt>
                <c:pt idx="379">
                  <c:v>2.6199999999999999E-6</c:v>
                </c:pt>
                <c:pt idx="380">
                  <c:v>2.621E-6</c:v>
                </c:pt>
                <c:pt idx="381">
                  <c:v>2.6230000000000001E-6</c:v>
                </c:pt>
                <c:pt idx="382">
                  <c:v>2.6230000000000001E-6</c:v>
                </c:pt>
                <c:pt idx="383">
                  <c:v>2.6249999999999999E-6</c:v>
                </c:pt>
                <c:pt idx="384">
                  <c:v>2.6220000000000001E-6</c:v>
                </c:pt>
                <c:pt idx="385">
                  <c:v>2.6249999999999999E-6</c:v>
                </c:pt>
                <c:pt idx="386">
                  <c:v>2.627E-6</c:v>
                </c:pt>
                <c:pt idx="387">
                  <c:v>2.6249999999999999E-6</c:v>
                </c:pt>
                <c:pt idx="388">
                  <c:v>2.6249999999999999E-6</c:v>
                </c:pt>
                <c:pt idx="389">
                  <c:v>2.627E-6</c:v>
                </c:pt>
                <c:pt idx="390">
                  <c:v>2.6290000000000002E-6</c:v>
                </c:pt>
                <c:pt idx="391">
                  <c:v>2.6309999999999999E-6</c:v>
                </c:pt>
                <c:pt idx="392">
                  <c:v>2.633E-6</c:v>
                </c:pt>
                <c:pt idx="393">
                  <c:v>2.633E-6</c:v>
                </c:pt>
                <c:pt idx="394">
                  <c:v>2.6350000000000002E-6</c:v>
                </c:pt>
                <c:pt idx="395">
                  <c:v>2.6369999999999999E-6</c:v>
                </c:pt>
                <c:pt idx="396">
                  <c:v>2.6350000000000002E-6</c:v>
                </c:pt>
                <c:pt idx="397">
                  <c:v>2.6359999999999998E-6</c:v>
                </c:pt>
                <c:pt idx="398">
                  <c:v>2.6369999999999999E-6</c:v>
                </c:pt>
                <c:pt idx="399">
                  <c:v>2.6359999999999998E-6</c:v>
                </c:pt>
                <c:pt idx="400">
                  <c:v>2.6359999999999998E-6</c:v>
                </c:pt>
                <c:pt idx="401">
                  <c:v>2.6350000000000002E-6</c:v>
                </c:pt>
                <c:pt idx="402">
                  <c:v>2.6350000000000002E-6</c:v>
                </c:pt>
                <c:pt idx="403">
                  <c:v>2.6309999999999999E-6</c:v>
                </c:pt>
                <c:pt idx="404">
                  <c:v>2.627E-6</c:v>
                </c:pt>
                <c:pt idx="405">
                  <c:v>2.621E-6</c:v>
                </c:pt>
                <c:pt idx="406">
                  <c:v>2.6199999999999999E-6</c:v>
                </c:pt>
                <c:pt idx="407">
                  <c:v>2.6199999999999999E-6</c:v>
                </c:pt>
                <c:pt idx="408">
                  <c:v>2.6170000000000001E-6</c:v>
                </c:pt>
                <c:pt idx="409">
                  <c:v>2.6129999999999998E-6</c:v>
                </c:pt>
                <c:pt idx="410">
                  <c:v>2.6129999999999998E-6</c:v>
                </c:pt>
                <c:pt idx="411">
                  <c:v>2.6120000000000001E-6</c:v>
                </c:pt>
                <c:pt idx="412">
                  <c:v>2.6120000000000001E-6</c:v>
                </c:pt>
                <c:pt idx="413">
                  <c:v>2.6120000000000001E-6</c:v>
                </c:pt>
                <c:pt idx="414">
                  <c:v>2.6120000000000001E-6</c:v>
                </c:pt>
                <c:pt idx="415">
                  <c:v>2.6120000000000001E-6</c:v>
                </c:pt>
                <c:pt idx="416">
                  <c:v>2.6089999999999999E-6</c:v>
                </c:pt>
                <c:pt idx="417">
                  <c:v>2.61E-6</c:v>
                </c:pt>
                <c:pt idx="418">
                  <c:v>2.6110000000000001E-6</c:v>
                </c:pt>
                <c:pt idx="419">
                  <c:v>2.6120000000000001E-6</c:v>
                </c:pt>
                <c:pt idx="420">
                  <c:v>2.6139999999999999E-6</c:v>
                </c:pt>
                <c:pt idx="421">
                  <c:v>2.615E-6</c:v>
                </c:pt>
                <c:pt idx="422">
                  <c:v>2.6139999999999999E-6</c:v>
                </c:pt>
                <c:pt idx="423">
                  <c:v>2.6110000000000001E-6</c:v>
                </c:pt>
                <c:pt idx="424">
                  <c:v>2.6129999999999998E-6</c:v>
                </c:pt>
                <c:pt idx="425">
                  <c:v>2.6110000000000001E-6</c:v>
                </c:pt>
                <c:pt idx="426">
                  <c:v>2.6110000000000001E-6</c:v>
                </c:pt>
                <c:pt idx="427">
                  <c:v>2.6129999999999998E-6</c:v>
                </c:pt>
                <c:pt idx="428">
                  <c:v>2.6089999999999999E-6</c:v>
                </c:pt>
                <c:pt idx="429">
                  <c:v>2.6110000000000001E-6</c:v>
                </c:pt>
                <c:pt idx="430">
                  <c:v>2.6129999999999998E-6</c:v>
                </c:pt>
                <c:pt idx="431">
                  <c:v>2.616E-6</c:v>
                </c:pt>
                <c:pt idx="432">
                  <c:v>2.6180000000000002E-6</c:v>
                </c:pt>
                <c:pt idx="433">
                  <c:v>2.6180000000000002E-6</c:v>
                </c:pt>
                <c:pt idx="434">
                  <c:v>2.621E-6</c:v>
                </c:pt>
                <c:pt idx="435">
                  <c:v>2.6230000000000001E-6</c:v>
                </c:pt>
                <c:pt idx="436">
                  <c:v>2.6259999999999999E-6</c:v>
                </c:pt>
                <c:pt idx="437">
                  <c:v>2.6290000000000002E-6</c:v>
                </c:pt>
                <c:pt idx="438">
                  <c:v>2.6259999999999999E-6</c:v>
                </c:pt>
                <c:pt idx="439">
                  <c:v>2.6290000000000002E-6</c:v>
                </c:pt>
                <c:pt idx="440">
                  <c:v>2.632E-6</c:v>
                </c:pt>
                <c:pt idx="441">
                  <c:v>2.6340000000000001E-6</c:v>
                </c:pt>
                <c:pt idx="442">
                  <c:v>2.6369999999999999E-6</c:v>
                </c:pt>
                <c:pt idx="443">
                  <c:v>2.6400000000000001E-6</c:v>
                </c:pt>
                <c:pt idx="444">
                  <c:v>2.6429999999999999E-6</c:v>
                </c:pt>
                <c:pt idx="445">
                  <c:v>2.6460000000000002E-6</c:v>
                </c:pt>
                <c:pt idx="446">
                  <c:v>2.649E-6</c:v>
                </c:pt>
                <c:pt idx="447">
                  <c:v>2.6520000000000002E-6</c:v>
                </c:pt>
                <c:pt idx="448">
                  <c:v>2.655E-6</c:v>
                </c:pt>
                <c:pt idx="449">
                  <c:v>2.6579999999999998E-6</c:v>
                </c:pt>
                <c:pt idx="450">
                  <c:v>2.661E-6</c:v>
                </c:pt>
                <c:pt idx="451">
                  <c:v>2.6649999999999999E-6</c:v>
                </c:pt>
                <c:pt idx="452">
                  <c:v>2.6680000000000001E-6</c:v>
                </c:pt>
                <c:pt idx="453">
                  <c:v>2.6690000000000002E-6</c:v>
                </c:pt>
                <c:pt idx="454">
                  <c:v>2.672E-6</c:v>
                </c:pt>
                <c:pt idx="455">
                  <c:v>2.6759999999999999E-6</c:v>
                </c:pt>
                <c:pt idx="456">
                  <c:v>2.6800000000000002E-6</c:v>
                </c:pt>
                <c:pt idx="457">
                  <c:v>2.6840000000000001E-6</c:v>
                </c:pt>
                <c:pt idx="458">
                  <c:v>2.6879999999999999E-6</c:v>
                </c:pt>
                <c:pt idx="459">
                  <c:v>2.6929999999999999E-6</c:v>
                </c:pt>
                <c:pt idx="460">
                  <c:v>2.6970000000000002E-6</c:v>
                </c:pt>
                <c:pt idx="461">
                  <c:v>2.6979999999999998E-6</c:v>
                </c:pt>
                <c:pt idx="462">
                  <c:v>2.7020000000000001E-6</c:v>
                </c:pt>
                <c:pt idx="463">
                  <c:v>2.7070000000000001E-6</c:v>
                </c:pt>
                <c:pt idx="464">
                  <c:v>2.711E-6</c:v>
                </c:pt>
                <c:pt idx="465">
                  <c:v>2.712E-6</c:v>
                </c:pt>
                <c:pt idx="466">
                  <c:v>2.7159999999999999E-6</c:v>
                </c:pt>
                <c:pt idx="467">
                  <c:v>2.7199999999999998E-6</c:v>
                </c:pt>
                <c:pt idx="468">
                  <c:v>2.7250000000000002E-6</c:v>
                </c:pt>
                <c:pt idx="469">
                  <c:v>2.729E-6</c:v>
                </c:pt>
                <c:pt idx="470">
                  <c:v>2.734E-6</c:v>
                </c:pt>
                <c:pt idx="471">
                  <c:v>2.7379999999999999E-6</c:v>
                </c:pt>
                <c:pt idx="472">
                  <c:v>2.7429999999999998E-6</c:v>
                </c:pt>
                <c:pt idx="473">
                  <c:v>2.7429999999999998E-6</c:v>
                </c:pt>
                <c:pt idx="474">
                  <c:v>2.745E-6</c:v>
                </c:pt>
                <c:pt idx="475">
                  <c:v>2.7499999999999999E-6</c:v>
                </c:pt>
                <c:pt idx="476">
                  <c:v>2.7539999999999998E-6</c:v>
                </c:pt>
                <c:pt idx="477">
                  <c:v>2.7530000000000002E-6</c:v>
                </c:pt>
                <c:pt idx="478">
                  <c:v>2.7580000000000001E-6</c:v>
                </c:pt>
                <c:pt idx="479">
                  <c:v>2.762E-6</c:v>
                </c:pt>
                <c:pt idx="480">
                  <c:v>2.7659999999999999E-6</c:v>
                </c:pt>
                <c:pt idx="481">
                  <c:v>2.7700000000000002E-6</c:v>
                </c:pt>
                <c:pt idx="482">
                  <c:v>2.774E-6</c:v>
                </c:pt>
                <c:pt idx="483">
                  <c:v>2.7779999999999999E-6</c:v>
                </c:pt>
                <c:pt idx="484">
                  <c:v>2.7819999999999998E-6</c:v>
                </c:pt>
                <c:pt idx="485">
                  <c:v>2.785E-6</c:v>
                </c:pt>
                <c:pt idx="486">
                  <c:v>2.7879999999999998E-6</c:v>
                </c:pt>
                <c:pt idx="487">
                  <c:v>2.79E-6</c:v>
                </c:pt>
                <c:pt idx="488">
                  <c:v>2.7930000000000002E-6</c:v>
                </c:pt>
                <c:pt idx="489">
                  <c:v>2.7920000000000001E-6</c:v>
                </c:pt>
                <c:pt idx="490">
                  <c:v>2.7939999999999998E-6</c:v>
                </c:pt>
                <c:pt idx="491">
                  <c:v>2.7949999999999999E-6</c:v>
                </c:pt>
                <c:pt idx="492">
                  <c:v>2.796E-6</c:v>
                </c:pt>
                <c:pt idx="493">
                  <c:v>2.7970000000000001E-6</c:v>
                </c:pt>
                <c:pt idx="494">
                  <c:v>2.7980000000000001E-6</c:v>
                </c:pt>
                <c:pt idx="495">
                  <c:v>2.7980000000000001E-6</c:v>
                </c:pt>
                <c:pt idx="496">
                  <c:v>2.796E-6</c:v>
                </c:pt>
                <c:pt idx="497">
                  <c:v>2.796E-6</c:v>
                </c:pt>
                <c:pt idx="498">
                  <c:v>2.7970000000000001E-6</c:v>
                </c:pt>
                <c:pt idx="499">
                  <c:v>2.7970000000000001E-6</c:v>
                </c:pt>
                <c:pt idx="500">
                  <c:v>2.7949999999999999E-6</c:v>
                </c:pt>
                <c:pt idx="501">
                  <c:v>2.796E-6</c:v>
                </c:pt>
                <c:pt idx="502">
                  <c:v>2.7970000000000001E-6</c:v>
                </c:pt>
                <c:pt idx="503">
                  <c:v>2.7980000000000001E-6</c:v>
                </c:pt>
                <c:pt idx="504">
                  <c:v>2.7999999999999999E-6</c:v>
                </c:pt>
                <c:pt idx="505">
                  <c:v>2.7989999999999998E-6</c:v>
                </c:pt>
                <c:pt idx="506">
                  <c:v>2.8009999999999999E-6</c:v>
                </c:pt>
                <c:pt idx="507">
                  <c:v>2.8040000000000002E-6</c:v>
                </c:pt>
                <c:pt idx="508">
                  <c:v>2.807E-6</c:v>
                </c:pt>
                <c:pt idx="509">
                  <c:v>2.8100000000000002E-6</c:v>
                </c:pt>
                <c:pt idx="510">
                  <c:v>2.813E-6</c:v>
                </c:pt>
                <c:pt idx="511">
                  <c:v>2.8169999999999999E-6</c:v>
                </c:pt>
                <c:pt idx="512">
                  <c:v>2.8200000000000001E-6</c:v>
                </c:pt>
                <c:pt idx="513">
                  <c:v>2.819E-6</c:v>
                </c:pt>
                <c:pt idx="514">
                  <c:v>2.8229999999999999E-6</c:v>
                </c:pt>
                <c:pt idx="515">
                  <c:v>2.8260000000000001E-6</c:v>
                </c:pt>
                <c:pt idx="516">
                  <c:v>2.8260000000000001E-6</c:v>
                </c:pt>
                <c:pt idx="517">
                  <c:v>2.8260000000000001E-6</c:v>
                </c:pt>
                <c:pt idx="518">
                  <c:v>2.8289999999999999E-6</c:v>
                </c:pt>
                <c:pt idx="519">
                  <c:v>2.8320000000000002E-6</c:v>
                </c:pt>
                <c:pt idx="520">
                  <c:v>2.835E-6</c:v>
                </c:pt>
                <c:pt idx="521">
                  <c:v>2.836E-6</c:v>
                </c:pt>
                <c:pt idx="522">
                  <c:v>2.8380000000000002E-6</c:v>
                </c:pt>
                <c:pt idx="523">
                  <c:v>2.8339999999999999E-6</c:v>
                </c:pt>
                <c:pt idx="524">
                  <c:v>2.8370000000000001E-6</c:v>
                </c:pt>
                <c:pt idx="525">
                  <c:v>2.8389999999999998E-6</c:v>
                </c:pt>
                <c:pt idx="526">
                  <c:v>2.841E-6</c:v>
                </c:pt>
                <c:pt idx="527">
                  <c:v>2.8439999999999998E-6</c:v>
                </c:pt>
                <c:pt idx="528">
                  <c:v>2.8420000000000001E-6</c:v>
                </c:pt>
                <c:pt idx="529">
                  <c:v>2.8449999999999999E-6</c:v>
                </c:pt>
                <c:pt idx="530">
                  <c:v>2.847E-6</c:v>
                </c:pt>
                <c:pt idx="531">
                  <c:v>2.8499999999999998E-6</c:v>
                </c:pt>
                <c:pt idx="532">
                  <c:v>2.852E-6</c:v>
                </c:pt>
                <c:pt idx="533">
                  <c:v>2.8550000000000002E-6</c:v>
                </c:pt>
                <c:pt idx="534">
                  <c:v>2.858E-6</c:v>
                </c:pt>
                <c:pt idx="535">
                  <c:v>2.8609999999999998E-6</c:v>
                </c:pt>
                <c:pt idx="536">
                  <c:v>2.864E-6</c:v>
                </c:pt>
                <c:pt idx="537">
                  <c:v>2.8669999999999998E-6</c:v>
                </c:pt>
                <c:pt idx="538">
                  <c:v>2.8710000000000001E-6</c:v>
                </c:pt>
                <c:pt idx="539">
                  <c:v>2.8700000000000001E-6</c:v>
                </c:pt>
                <c:pt idx="540">
                  <c:v>2.8739999999999999E-6</c:v>
                </c:pt>
                <c:pt idx="541">
                  <c:v>2.8739999999999999E-6</c:v>
                </c:pt>
                <c:pt idx="542">
                  <c:v>2.8779999999999998E-6</c:v>
                </c:pt>
                <c:pt idx="543">
                  <c:v>2.881E-6</c:v>
                </c:pt>
                <c:pt idx="544">
                  <c:v>2.8849999999999999E-6</c:v>
                </c:pt>
                <c:pt idx="545">
                  <c:v>2.8820000000000001E-6</c:v>
                </c:pt>
                <c:pt idx="546">
                  <c:v>2.8849999999999999E-6</c:v>
                </c:pt>
                <c:pt idx="547">
                  <c:v>2.8880000000000001E-6</c:v>
                </c:pt>
                <c:pt idx="548">
                  <c:v>2.8909999999999999E-6</c:v>
                </c:pt>
                <c:pt idx="549">
                  <c:v>2.8940000000000002E-6</c:v>
                </c:pt>
                <c:pt idx="550">
                  <c:v>2.897E-6</c:v>
                </c:pt>
                <c:pt idx="551">
                  <c:v>2.8990000000000001E-6</c:v>
                </c:pt>
                <c:pt idx="552">
                  <c:v>2.9019999999999999E-6</c:v>
                </c:pt>
                <c:pt idx="553">
                  <c:v>2.898E-6</c:v>
                </c:pt>
                <c:pt idx="554">
                  <c:v>2.897E-6</c:v>
                </c:pt>
                <c:pt idx="555">
                  <c:v>2.8990000000000001E-6</c:v>
                </c:pt>
                <c:pt idx="556">
                  <c:v>2.9019999999999999E-6</c:v>
                </c:pt>
                <c:pt idx="557">
                  <c:v>2.9050000000000001E-6</c:v>
                </c:pt>
                <c:pt idx="558">
                  <c:v>2.9079999999999999E-6</c:v>
                </c:pt>
                <c:pt idx="559">
                  <c:v>2.9100000000000001E-6</c:v>
                </c:pt>
                <c:pt idx="560">
                  <c:v>2.9129999999999999E-6</c:v>
                </c:pt>
                <c:pt idx="561">
                  <c:v>2.9160000000000001E-6</c:v>
                </c:pt>
                <c:pt idx="562">
                  <c:v>2.9179999999999998E-6</c:v>
                </c:pt>
                <c:pt idx="563">
                  <c:v>2.9210000000000001E-6</c:v>
                </c:pt>
                <c:pt idx="564">
                  <c:v>2.9229999999999998E-6</c:v>
                </c:pt>
                <c:pt idx="565">
                  <c:v>2.926E-6</c:v>
                </c:pt>
                <c:pt idx="566">
                  <c:v>2.9280000000000002E-6</c:v>
                </c:pt>
                <c:pt idx="567">
                  <c:v>2.9299999999999999E-6</c:v>
                </c:pt>
                <c:pt idx="568">
                  <c:v>2.932E-6</c:v>
                </c:pt>
                <c:pt idx="569">
                  <c:v>2.9340000000000002E-6</c:v>
                </c:pt>
                <c:pt idx="570">
                  <c:v>2.9349999999999999E-6</c:v>
                </c:pt>
                <c:pt idx="571">
                  <c:v>2.937E-6</c:v>
                </c:pt>
                <c:pt idx="572">
                  <c:v>2.9380000000000001E-6</c:v>
                </c:pt>
                <c:pt idx="573">
                  <c:v>2.9359999999999999E-6</c:v>
                </c:pt>
                <c:pt idx="574">
                  <c:v>2.937E-6</c:v>
                </c:pt>
                <c:pt idx="575">
                  <c:v>2.9380000000000001E-6</c:v>
                </c:pt>
                <c:pt idx="576">
                  <c:v>2.9390000000000002E-6</c:v>
                </c:pt>
                <c:pt idx="577">
                  <c:v>2.9399999999999998E-6</c:v>
                </c:pt>
                <c:pt idx="578">
                  <c:v>2.9409999999999999E-6</c:v>
                </c:pt>
                <c:pt idx="579">
                  <c:v>2.942E-6</c:v>
                </c:pt>
                <c:pt idx="580">
                  <c:v>2.943E-6</c:v>
                </c:pt>
                <c:pt idx="581">
                  <c:v>2.9450000000000002E-6</c:v>
                </c:pt>
                <c:pt idx="582">
                  <c:v>2.9459999999999998E-6</c:v>
                </c:pt>
                <c:pt idx="583">
                  <c:v>2.9469999999999999E-6</c:v>
                </c:pt>
                <c:pt idx="584">
                  <c:v>2.948E-6</c:v>
                </c:pt>
                <c:pt idx="585">
                  <c:v>2.9490000000000001E-6</c:v>
                </c:pt>
                <c:pt idx="586">
                  <c:v>2.9500000000000001E-6</c:v>
                </c:pt>
                <c:pt idx="587">
                  <c:v>2.9510000000000002E-6</c:v>
                </c:pt>
                <c:pt idx="588">
                  <c:v>2.9519999999999999E-6</c:v>
                </c:pt>
                <c:pt idx="589">
                  <c:v>2.9519999999999999E-6</c:v>
                </c:pt>
                <c:pt idx="590">
                  <c:v>2.9490000000000001E-6</c:v>
                </c:pt>
                <c:pt idx="591">
                  <c:v>2.9490000000000001E-6</c:v>
                </c:pt>
                <c:pt idx="592">
                  <c:v>2.9459999999999998E-6</c:v>
                </c:pt>
                <c:pt idx="593">
                  <c:v>2.9459999999999998E-6</c:v>
                </c:pt>
                <c:pt idx="594">
                  <c:v>2.9459999999999998E-6</c:v>
                </c:pt>
                <c:pt idx="595">
                  <c:v>2.9469999999999999E-6</c:v>
                </c:pt>
                <c:pt idx="596">
                  <c:v>2.9440000000000001E-6</c:v>
                </c:pt>
                <c:pt idx="597">
                  <c:v>2.9459999999999998E-6</c:v>
                </c:pt>
                <c:pt idx="598">
                  <c:v>2.9469999999999999E-6</c:v>
                </c:pt>
                <c:pt idx="599">
                  <c:v>2.9490000000000001E-6</c:v>
                </c:pt>
                <c:pt idx="600">
                  <c:v>2.9510000000000002E-6</c:v>
                </c:pt>
                <c:pt idx="601">
                  <c:v>2.9529999999999999E-6</c:v>
                </c:pt>
                <c:pt idx="602">
                  <c:v>2.9519999999999999E-6</c:v>
                </c:pt>
                <c:pt idx="603">
                  <c:v>2.9519999999999999E-6</c:v>
                </c:pt>
                <c:pt idx="604">
                  <c:v>2.9510000000000002E-6</c:v>
                </c:pt>
                <c:pt idx="605">
                  <c:v>2.954E-6</c:v>
                </c:pt>
                <c:pt idx="606">
                  <c:v>2.9569999999999998E-6</c:v>
                </c:pt>
                <c:pt idx="607">
                  <c:v>2.96E-6</c:v>
                </c:pt>
                <c:pt idx="608">
                  <c:v>2.9629999999999998E-6</c:v>
                </c:pt>
                <c:pt idx="609">
                  <c:v>2.9660000000000001E-6</c:v>
                </c:pt>
                <c:pt idx="610">
                  <c:v>2.9689999999999999E-6</c:v>
                </c:pt>
                <c:pt idx="611">
                  <c:v>2.9720000000000001E-6</c:v>
                </c:pt>
                <c:pt idx="612">
                  <c:v>2.9749999999999999E-6</c:v>
                </c:pt>
                <c:pt idx="613">
                  <c:v>2.9749999999999999E-6</c:v>
                </c:pt>
                <c:pt idx="614">
                  <c:v>2.9780000000000001E-6</c:v>
                </c:pt>
                <c:pt idx="615">
                  <c:v>2.9809999999999999E-6</c:v>
                </c:pt>
                <c:pt idx="616">
                  <c:v>2.9780000000000001E-6</c:v>
                </c:pt>
                <c:pt idx="617">
                  <c:v>2.9809999999999999E-6</c:v>
                </c:pt>
                <c:pt idx="618">
                  <c:v>2.9830000000000001E-6</c:v>
                </c:pt>
                <c:pt idx="619">
                  <c:v>2.9849999999999998E-6</c:v>
                </c:pt>
                <c:pt idx="620">
                  <c:v>2.9859999999999999E-6</c:v>
                </c:pt>
                <c:pt idx="621">
                  <c:v>2.988E-6</c:v>
                </c:pt>
                <c:pt idx="622">
                  <c:v>2.9890000000000001E-6</c:v>
                </c:pt>
                <c:pt idx="623">
                  <c:v>2.9849999999999998E-6</c:v>
                </c:pt>
                <c:pt idx="624">
                  <c:v>2.9859999999999999E-6</c:v>
                </c:pt>
                <c:pt idx="625">
                  <c:v>2.9869999999999999E-6</c:v>
                </c:pt>
                <c:pt idx="626">
                  <c:v>2.9869999999999999E-6</c:v>
                </c:pt>
                <c:pt idx="627">
                  <c:v>2.988E-6</c:v>
                </c:pt>
                <c:pt idx="628">
                  <c:v>2.9830000000000001E-6</c:v>
                </c:pt>
                <c:pt idx="629">
                  <c:v>2.9840000000000001E-6</c:v>
                </c:pt>
                <c:pt idx="630">
                  <c:v>2.9840000000000001E-6</c:v>
                </c:pt>
                <c:pt idx="631">
                  <c:v>2.9840000000000001E-6</c:v>
                </c:pt>
                <c:pt idx="632">
                  <c:v>2.9799999999999998E-6</c:v>
                </c:pt>
                <c:pt idx="633">
                  <c:v>2.9799999999999998E-6</c:v>
                </c:pt>
                <c:pt idx="634">
                  <c:v>2.9790000000000002E-6</c:v>
                </c:pt>
                <c:pt idx="635">
                  <c:v>2.9790000000000002E-6</c:v>
                </c:pt>
                <c:pt idx="636">
                  <c:v>2.9780000000000001E-6</c:v>
                </c:pt>
                <c:pt idx="637">
                  <c:v>2.9780000000000001E-6</c:v>
                </c:pt>
                <c:pt idx="638">
                  <c:v>2.977E-6</c:v>
                </c:pt>
                <c:pt idx="639">
                  <c:v>2.9720000000000001E-6</c:v>
                </c:pt>
                <c:pt idx="640">
                  <c:v>2.971E-6</c:v>
                </c:pt>
                <c:pt idx="641">
                  <c:v>2.9699999999999999E-6</c:v>
                </c:pt>
                <c:pt idx="642">
                  <c:v>2.9660000000000001E-6</c:v>
                </c:pt>
                <c:pt idx="643">
                  <c:v>2.9660000000000001E-6</c:v>
                </c:pt>
                <c:pt idx="644">
                  <c:v>2.965E-6</c:v>
                </c:pt>
                <c:pt idx="645">
                  <c:v>2.965E-6</c:v>
                </c:pt>
                <c:pt idx="646">
                  <c:v>2.965E-6</c:v>
                </c:pt>
                <c:pt idx="647">
                  <c:v>2.9639999999999999E-6</c:v>
                </c:pt>
                <c:pt idx="648">
                  <c:v>2.9639999999999999E-6</c:v>
                </c:pt>
                <c:pt idx="649">
                  <c:v>2.9610000000000001E-6</c:v>
                </c:pt>
                <c:pt idx="650">
                  <c:v>2.9610000000000001E-6</c:v>
                </c:pt>
                <c:pt idx="651">
                  <c:v>2.9620000000000002E-6</c:v>
                </c:pt>
                <c:pt idx="652">
                  <c:v>2.9620000000000002E-6</c:v>
                </c:pt>
                <c:pt idx="653">
                  <c:v>2.9629999999999998E-6</c:v>
                </c:pt>
                <c:pt idx="654">
                  <c:v>2.9639999999999999E-6</c:v>
                </c:pt>
                <c:pt idx="655">
                  <c:v>2.9639999999999999E-6</c:v>
                </c:pt>
                <c:pt idx="656">
                  <c:v>2.9610000000000001E-6</c:v>
                </c:pt>
                <c:pt idx="657">
                  <c:v>2.9620000000000002E-6</c:v>
                </c:pt>
                <c:pt idx="658">
                  <c:v>2.9629999999999998E-6</c:v>
                </c:pt>
                <c:pt idx="659">
                  <c:v>2.965E-6</c:v>
                </c:pt>
                <c:pt idx="660">
                  <c:v>2.9660000000000001E-6</c:v>
                </c:pt>
                <c:pt idx="661">
                  <c:v>2.9679999999999998E-6</c:v>
                </c:pt>
                <c:pt idx="662">
                  <c:v>2.9699999999999999E-6</c:v>
                </c:pt>
                <c:pt idx="663">
                  <c:v>2.9730000000000002E-6</c:v>
                </c:pt>
                <c:pt idx="664">
                  <c:v>2.9749999999999999E-6</c:v>
                </c:pt>
                <c:pt idx="665">
                  <c:v>2.9780000000000001E-6</c:v>
                </c:pt>
                <c:pt idx="666">
                  <c:v>2.9799999999999998E-6</c:v>
                </c:pt>
                <c:pt idx="667">
                  <c:v>2.9830000000000001E-6</c:v>
                </c:pt>
                <c:pt idx="668">
                  <c:v>2.9869999999999999E-6</c:v>
                </c:pt>
                <c:pt idx="669">
                  <c:v>2.9900000000000002E-6</c:v>
                </c:pt>
                <c:pt idx="670">
                  <c:v>2.993E-6</c:v>
                </c:pt>
                <c:pt idx="671">
                  <c:v>2.9969999999999999E-6</c:v>
                </c:pt>
                <c:pt idx="672">
                  <c:v>3.0010000000000002E-6</c:v>
                </c:pt>
                <c:pt idx="673">
                  <c:v>3.005E-6</c:v>
                </c:pt>
                <c:pt idx="674">
                  <c:v>3.0079999999999998E-6</c:v>
                </c:pt>
                <c:pt idx="675">
                  <c:v>3.0130000000000002E-6</c:v>
                </c:pt>
                <c:pt idx="676">
                  <c:v>3.0170000000000001E-6</c:v>
                </c:pt>
                <c:pt idx="677">
                  <c:v>3.021E-6</c:v>
                </c:pt>
                <c:pt idx="678">
                  <c:v>3.0249999999999998E-6</c:v>
                </c:pt>
                <c:pt idx="679">
                  <c:v>3.0290000000000001E-6</c:v>
                </c:pt>
                <c:pt idx="680">
                  <c:v>3.0290000000000001E-6</c:v>
                </c:pt>
                <c:pt idx="681">
                  <c:v>3.0340000000000001E-6</c:v>
                </c:pt>
                <c:pt idx="682">
                  <c:v>3.038E-6</c:v>
                </c:pt>
                <c:pt idx="683">
                  <c:v>3.0419999999999998E-6</c:v>
                </c:pt>
                <c:pt idx="684">
                  <c:v>3.0460000000000001E-6</c:v>
                </c:pt>
                <c:pt idx="685">
                  <c:v>3.05E-6</c:v>
                </c:pt>
                <c:pt idx="686">
                  <c:v>3.0539999999999999E-6</c:v>
                </c:pt>
                <c:pt idx="687">
                  <c:v>3.0580000000000002E-6</c:v>
                </c:pt>
                <c:pt idx="688">
                  <c:v>3.0620000000000001E-6</c:v>
                </c:pt>
                <c:pt idx="689">
                  <c:v>3.0649999999999999E-6</c:v>
                </c:pt>
                <c:pt idx="690">
                  <c:v>3.0690000000000002E-6</c:v>
                </c:pt>
                <c:pt idx="691">
                  <c:v>3.0730000000000001E-6</c:v>
                </c:pt>
                <c:pt idx="692">
                  <c:v>3.0759999999999999E-6</c:v>
                </c:pt>
                <c:pt idx="693">
                  <c:v>3.0790000000000001E-6</c:v>
                </c:pt>
                <c:pt idx="694">
                  <c:v>3.083E-6</c:v>
                </c:pt>
                <c:pt idx="695">
                  <c:v>3.0860000000000002E-6</c:v>
                </c:pt>
                <c:pt idx="696">
                  <c:v>3.0879999999999999E-6</c:v>
                </c:pt>
                <c:pt idx="697">
                  <c:v>3.0910000000000001E-6</c:v>
                </c:pt>
                <c:pt idx="698">
                  <c:v>3.0939999999999999E-6</c:v>
                </c:pt>
                <c:pt idx="699">
                  <c:v>3.0960000000000001E-6</c:v>
                </c:pt>
                <c:pt idx="700">
                  <c:v>3.0979999999999998E-6</c:v>
                </c:pt>
                <c:pt idx="701">
                  <c:v>3.1E-6</c:v>
                </c:pt>
                <c:pt idx="702">
                  <c:v>3.1020000000000001E-6</c:v>
                </c:pt>
                <c:pt idx="703">
                  <c:v>3.1030000000000002E-6</c:v>
                </c:pt>
                <c:pt idx="704">
                  <c:v>3.1039999999999998E-6</c:v>
                </c:pt>
                <c:pt idx="705">
                  <c:v>3.1049999999999999E-6</c:v>
                </c:pt>
                <c:pt idx="706">
                  <c:v>3.106E-6</c:v>
                </c:pt>
                <c:pt idx="707">
                  <c:v>3.1070000000000001E-6</c:v>
                </c:pt>
                <c:pt idx="708">
                  <c:v>3.1080000000000001E-6</c:v>
                </c:pt>
                <c:pt idx="709">
                  <c:v>3.1089999999999998E-6</c:v>
                </c:pt>
                <c:pt idx="710">
                  <c:v>3.1109999999999999E-6</c:v>
                </c:pt>
                <c:pt idx="711">
                  <c:v>3.112E-6</c:v>
                </c:pt>
                <c:pt idx="712">
                  <c:v>3.1140000000000002E-6</c:v>
                </c:pt>
                <c:pt idx="713">
                  <c:v>3.1159999999999999E-6</c:v>
                </c:pt>
                <c:pt idx="714">
                  <c:v>3.118E-6</c:v>
                </c:pt>
                <c:pt idx="715">
                  <c:v>3.1200000000000002E-6</c:v>
                </c:pt>
                <c:pt idx="716">
                  <c:v>3.123E-6</c:v>
                </c:pt>
                <c:pt idx="717">
                  <c:v>3.1259999999999998E-6</c:v>
                </c:pt>
                <c:pt idx="718">
                  <c:v>3.128E-6</c:v>
                </c:pt>
                <c:pt idx="719">
                  <c:v>3.1310000000000002E-6</c:v>
                </c:pt>
                <c:pt idx="720">
                  <c:v>3.134E-6</c:v>
                </c:pt>
                <c:pt idx="721">
                  <c:v>3.1370000000000002E-6</c:v>
                </c:pt>
                <c:pt idx="722">
                  <c:v>3.14E-6</c:v>
                </c:pt>
                <c:pt idx="723">
                  <c:v>3.1350000000000001E-6</c:v>
                </c:pt>
                <c:pt idx="724">
                  <c:v>3.1379999999999999E-6</c:v>
                </c:pt>
                <c:pt idx="725">
                  <c:v>3.1410000000000001E-6</c:v>
                </c:pt>
                <c:pt idx="726">
                  <c:v>3.1389999999999999E-6</c:v>
                </c:pt>
                <c:pt idx="727">
                  <c:v>3.1410000000000001E-6</c:v>
                </c:pt>
                <c:pt idx="728">
                  <c:v>3.1439999999999999E-6</c:v>
                </c:pt>
                <c:pt idx="729">
                  <c:v>3.146E-6</c:v>
                </c:pt>
                <c:pt idx="730">
                  <c:v>3.1480000000000002E-6</c:v>
                </c:pt>
                <c:pt idx="731">
                  <c:v>3.1499999999999999E-6</c:v>
                </c:pt>
                <c:pt idx="732">
                  <c:v>3.151E-6</c:v>
                </c:pt>
                <c:pt idx="733">
                  <c:v>3.1489999999999998E-6</c:v>
                </c:pt>
                <c:pt idx="734">
                  <c:v>3.1499999999999999E-6</c:v>
                </c:pt>
                <c:pt idx="735">
                  <c:v>3.1470000000000001E-6</c:v>
                </c:pt>
                <c:pt idx="736">
                  <c:v>3.1429999999999998E-6</c:v>
                </c:pt>
                <c:pt idx="737">
                  <c:v>3.14E-6</c:v>
                </c:pt>
                <c:pt idx="738">
                  <c:v>3.14E-6</c:v>
                </c:pt>
                <c:pt idx="739">
                  <c:v>3.1389999999999999E-6</c:v>
                </c:pt>
                <c:pt idx="740">
                  <c:v>3.1389999999999999E-6</c:v>
                </c:pt>
                <c:pt idx="741">
                  <c:v>3.1379999999999999E-6</c:v>
                </c:pt>
                <c:pt idx="742">
                  <c:v>3.1329999999999999E-6</c:v>
                </c:pt>
                <c:pt idx="743">
                  <c:v>3.1319999999999998E-6</c:v>
                </c:pt>
                <c:pt idx="744">
                  <c:v>3.1319999999999998E-6</c:v>
                </c:pt>
                <c:pt idx="745">
                  <c:v>3.1310000000000002E-6</c:v>
                </c:pt>
                <c:pt idx="746">
                  <c:v>3.1310000000000002E-6</c:v>
                </c:pt>
                <c:pt idx="747">
                  <c:v>3.1310000000000002E-6</c:v>
                </c:pt>
                <c:pt idx="748">
                  <c:v>3.1310000000000002E-6</c:v>
                </c:pt>
                <c:pt idx="749">
                  <c:v>3.1319999999999998E-6</c:v>
                </c:pt>
                <c:pt idx="750">
                  <c:v>3.1319999999999998E-6</c:v>
                </c:pt>
                <c:pt idx="751">
                  <c:v>3.128E-6</c:v>
                </c:pt>
                <c:pt idx="752">
                  <c:v>3.128E-6</c:v>
                </c:pt>
                <c:pt idx="753">
                  <c:v>3.1240000000000001E-6</c:v>
                </c:pt>
                <c:pt idx="754">
                  <c:v>3.1250000000000001E-6</c:v>
                </c:pt>
                <c:pt idx="755">
                  <c:v>3.1259999999999998E-6</c:v>
                </c:pt>
                <c:pt idx="756">
                  <c:v>3.1269999999999999E-6</c:v>
                </c:pt>
                <c:pt idx="757">
                  <c:v>3.128E-6</c:v>
                </c:pt>
                <c:pt idx="758">
                  <c:v>3.128E-6</c:v>
                </c:pt>
                <c:pt idx="759">
                  <c:v>3.129E-6</c:v>
                </c:pt>
                <c:pt idx="760">
                  <c:v>3.1300000000000001E-6</c:v>
                </c:pt>
                <c:pt idx="761">
                  <c:v>3.1259999999999998E-6</c:v>
                </c:pt>
                <c:pt idx="762">
                  <c:v>3.1269999999999999E-6</c:v>
                </c:pt>
                <c:pt idx="763">
                  <c:v>3.1269999999999999E-6</c:v>
                </c:pt>
                <c:pt idx="764">
                  <c:v>3.128E-6</c:v>
                </c:pt>
                <c:pt idx="765">
                  <c:v>3.128E-6</c:v>
                </c:pt>
                <c:pt idx="766">
                  <c:v>3.129E-6</c:v>
                </c:pt>
                <c:pt idx="767">
                  <c:v>3.129E-6</c:v>
                </c:pt>
                <c:pt idx="768">
                  <c:v>3.1300000000000001E-6</c:v>
                </c:pt>
                <c:pt idx="769">
                  <c:v>3.1300000000000001E-6</c:v>
                </c:pt>
                <c:pt idx="770">
                  <c:v>3.1310000000000002E-6</c:v>
                </c:pt>
                <c:pt idx="771">
                  <c:v>3.1310000000000002E-6</c:v>
                </c:pt>
                <c:pt idx="772">
                  <c:v>3.1319999999999998E-6</c:v>
                </c:pt>
                <c:pt idx="773">
                  <c:v>3.1319999999999998E-6</c:v>
                </c:pt>
                <c:pt idx="774">
                  <c:v>3.1329999999999999E-6</c:v>
                </c:pt>
                <c:pt idx="775">
                  <c:v>3.134E-6</c:v>
                </c:pt>
                <c:pt idx="776">
                  <c:v>3.1350000000000001E-6</c:v>
                </c:pt>
                <c:pt idx="777">
                  <c:v>3.1360000000000001E-6</c:v>
                </c:pt>
                <c:pt idx="778">
                  <c:v>3.1370000000000002E-6</c:v>
                </c:pt>
                <c:pt idx="779">
                  <c:v>3.1379999999999999E-6</c:v>
                </c:pt>
                <c:pt idx="780">
                  <c:v>3.14E-6</c:v>
                </c:pt>
                <c:pt idx="781">
                  <c:v>3.1410000000000001E-6</c:v>
                </c:pt>
                <c:pt idx="782">
                  <c:v>3.1429999999999998E-6</c:v>
                </c:pt>
                <c:pt idx="783">
                  <c:v>3.145E-6</c:v>
                </c:pt>
                <c:pt idx="784">
                  <c:v>3.146E-6</c:v>
                </c:pt>
                <c:pt idx="785">
                  <c:v>3.1480000000000002E-6</c:v>
                </c:pt>
                <c:pt idx="786">
                  <c:v>3.1499999999999999E-6</c:v>
                </c:pt>
                <c:pt idx="787">
                  <c:v>3.1520000000000001E-6</c:v>
                </c:pt>
                <c:pt idx="788">
                  <c:v>3.1530000000000001E-6</c:v>
                </c:pt>
                <c:pt idx="789">
                  <c:v>3.1549999999999999E-6</c:v>
                </c:pt>
                <c:pt idx="790">
                  <c:v>3.157E-6</c:v>
                </c:pt>
                <c:pt idx="791">
                  <c:v>3.1580000000000001E-6</c:v>
                </c:pt>
                <c:pt idx="792">
                  <c:v>3.1599999999999998E-6</c:v>
                </c:pt>
                <c:pt idx="793">
                  <c:v>3.1609999999999999E-6</c:v>
                </c:pt>
                <c:pt idx="794">
                  <c:v>3.163E-6</c:v>
                </c:pt>
                <c:pt idx="795">
                  <c:v>3.1640000000000001E-6</c:v>
                </c:pt>
                <c:pt idx="796">
                  <c:v>3.1659999999999998E-6</c:v>
                </c:pt>
                <c:pt idx="797">
                  <c:v>3.1669999999999999E-6</c:v>
                </c:pt>
                <c:pt idx="798">
                  <c:v>3.1640000000000001E-6</c:v>
                </c:pt>
                <c:pt idx="799">
                  <c:v>3.1659999999999998E-6</c:v>
                </c:pt>
                <c:pt idx="800">
                  <c:v>3.1669999999999999E-6</c:v>
                </c:pt>
                <c:pt idx="801">
                  <c:v>3.168E-6</c:v>
                </c:pt>
                <c:pt idx="802">
                  <c:v>3.1650000000000002E-6</c:v>
                </c:pt>
                <c:pt idx="803">
                  <c:v>3.1659999999999998E-6</c:v>
                </c:pt>
                <c:pt idx="804">
                  <c:v>3.1669999999999999E-6</c:v>
                </c:pt>
                <c:pt idx="805">
                  <c:v>3.168E-6</c:v>
                </c:pt>
                <c:pt idx="806">
                  <c:v>3.1700000000000001E-6</c:v>
                </c:pt>
                <c:pt idx="807">
                  <c:v>3.1709999999999998E-6</c:v>
                </c:pt>
                <c:pt idx="808">
                  <c:v>3.1690000000000001E-6</c:v>
                </c:pt>
                <c:pt idx="809">
                  <c:v>3.1709999999999998E-6</c:v>
                </c:pt>
                <c:pt idx="810">
                  <c:v>3.1719999999999999E-6</c:v>
                </c:pt>
                <c:pt idx="811">
                  <c:v>3.174E-6</c:v>
                </c:pt>
                <c:pt idx="812">
                  <c:v>3.1760000000000002E-6</c:v>
                </c:pt>
                <c:pt idx="813">
                  <c:v>3.1779999999999999E-6</c:v>
                </c:pt>
                <c:pt idx="814">
                  <c:v>3.18E-6</c:v>
                </c:pt>
                <c:pt idx="815">
                  <c:v>3.1820000000000002E-6</c:v>
                </c:pt>
                <c:pt idx="816">
                  <c:v>3.179E-6</c:v>
                </c:pt>
                <c:pt idx="817">
                  <c:v>3.1810000000000001E-6</c:v>
                </c:pt>
                <c:pt idx="818">
                  <c:v>3.1839999999999999E-6</c:v>
                </c:pt>
                <c:pt idx="819">
                  <c:v>3.1860000000000001E-6</c:v>
                </c:pt>
                <c:pt idx="820">
                  <c:v>3.1879999999999998E-6</c:v>
                </c:pt>
                <c:pt idx="821">
                  <c:v>3.19E-6</c:v>
                </c:pt>
                <c:pt idx="822">
                  <c:v>3.1920000000000001E-6</c:v>
                </c:pt>
                <c:pt idx="823">
                  <c:v>3.1939999999999998E-6</c:v>
                </c:pt>
                <c:pt idx="824">
                  <c:v>3.196E-6</c:v>
                </c:pt>
                <c:pt idx="825">
                  <c:v>3.1980000000000001E-6</c:v>
                </c:pt>
                <c:pt idx="826">
                  <c:v>3.1999999999999999E-6</c:v>
                </c:pt>
                <c:pt idx="827">
                  <c:v>3.202E-6</c:v>
                </c:pt>
                <c:pt idx="828">
                  <c:v>3.2030000000000001E-6</c:v>
                </c:pt>
                <c:pt idx="829">
                  <c:v>3.2040000000000002E-6</c:v>
                </c:pt>
                <c:pt idx="830">
                  <c:v>3.2049999999999998E-6</c:v>
                </c:pt>
                <c:pt idx="831">
                  <c:v>3.2059999999999999E-6</c:v>
                </c:pt>
                <c:pt idx="832">
                  <c:v>3.207E-6</c:v>
                </c:pt>
                <c:pt idx="833">
                  <c:v>3.208E-6</c:v>
                </c:pt>
                <c:pt idx="834">
                  <c:v>3.2030000000000001E-6</c:v>
                </c:pt>
                <c:pt idx="835">
                  <c:v>3.2030000000000001E-6</c:v>
                </c:pt>
                <c:pt idx="836">
                  <c:v>3.2030000000000001E-6</c:v>
                </c:pt>
                <c:pt idx="837">
                  <c:v>3.2030000000000001E-6</c:v>
                </c:pt>
                <c:pt idx="838">
                  <c:v>3.202E-6</c:v>
                </c:pt>
                <c:pt idx="839">
                  <c:v>3.202E-6</c:v>
                </c:pt>
                <c:pt idx="840">
                  <c:v>3.202E-6</c:v>
                </c:pt>
                <c:pt idx="841">
                  <c:v>3.202E-6</c:v>
                </c:pt>
                <c:pt idx="842">
                  <c:v>3.202E-6</c:v>
                </c:pt>
                <c:pt idx="843">
                  <c:v>3.202E-6</c:v>
                </c:pt>
                <c:pt idx="844">
                  <c:v>3.2009999999999999E-6</c:v>
                </c:pt>
                <c:pt idx="845">
                  <c:v>3.2009999999999999E-6</c:v>
                </c:pt>
                <c:pt idx="846">
                  <c:v>3.2009999999999999E-6</c:v>
                </c:pt>
                <c:pt idx="847">
                  <c:v>3.2009999999999999E-6</c:v>
                </c:pt>
                <c:pt idx="848">
                  <c:v>3.2009999999999999E-6</c:v>
                </c:pt>
                <c:pt idx="849">
                  <c:v>3.2009999999999999E-6</c:v>
                </c:pt>
                <c:pt idx="850">
                  <c:v>3.1999999999999999E-6</c:v>
                </c:pt>
                <c:pt idx="851">
                  <c:v>3.1999999999999999E-6</c:v>
                </c:pt>
                <c:pt idx="852">
                  <c:v>3.1999999999999999E-6</c:v>
                </c:pt>
                <c:pt idx="853">
                  <c:v>3.1999999999999999E-6</c:v>
                </c:pt>
                <c:pt idx="854">
                  <c:v>3.1999999999999999E-6</c:v>
                </c:pt>
                <c:pt idx="855">
                  <c:v>3.1999999999999999E-6</c:v>
                </c:pt>
                <c:pt idx="856">
                  <c:v>3.1999999999999999E-6</c:v>
                </c:pt>
                <c:pt idx="857">
                  <c:v>3.196E-6</c:v>
                </c:pt>
                <c:pt idx="858">
                  <c:v>3.196E-6</c:v>
                </c:pt>
                <c:pt idx="859">
                  <c:v>3.196E-6</c:v>
                </c:pt>
                <c:pt idx="860">
                  <c:v>3.196E-6</c:v>
                </c:pt>
                <c:pt idx="861">
                  <c:v>3.196E-6</c:v>
                </c:pt>
                <c:pt idx="862">
                  <c:v>3.1970000000000001E-6</c:v>
                </c:pt>
                <c:pt idx="863">
                  <c:v>3.1970000000000001E-6</c:v>
                </c:pt>
                <c:pt idx="864">
                  <c:v>3.1970000000000001E-6</c:v>
                </c:pt>
                <c:pt idx="865">
                  <c:v>3.1970000000000001E-6</c:v>
                </c:pt>
                <c:pt idx="866">
                  <c:v>3.1970000000000001E-6</c:v>
                </c:pt>
                <c:pt idx="867">
                  <c:v>3.1970000000000001E-6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6BB-4DFE-AA6F-FF16706A4450}"/>
            </c:ext>
          </c:extLst>
        </c:ser>
        <c:ser>
          <c:idx val="4"/>
          <c:order val="2"/>
          <c:tx>
            <c:strRef>
              <c:f>'NEMI space_charge'!$K$1</c:f>
              <c:strCache>
                <c:ptCount val="1"/>
                <c:pt idx="0">
                  <c:v>-2.0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'NEMI space_charge'!$O$3:$O$870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2.421E-3</c:v>
                </c:pt>
                <c:pt idx="3">
                  <c:v>2.5899999999999999E-3</c:v>
                </c:pt>
                <c:pt idx="4">
                  <c:v>2.764E-3</c:v>
                </c:pt>
                <c:pt idx="5">
                  <c:v>2.9450000000000001E-3</c:v>
                </c:pt>
                <c:pt idx="6">
                  <c:v>3.1310000000000001E-3</c:v>
                </c:pt>
                <c:pt idx="7">
                  <c:v>3.326E-3</c:v>
                </c:pt>
                <c:pt idx="8">
                  <c:v>3.5249999999999999E-3</c:v>
                </c:pt>
                <c:pt idx="9">
                  <c:v>3.7339999999999999E-3</c:v>
                </c:pt>
                <c:pt idx="10">
                  <c:v>3.9480000000000001E-3</c:v>
                </c:pt>
                <c:pt idx="11">
                  <c:v>4.1720000000000004E-3</c:v>
                </c:pt>
                <c:pt idx="12">
                  <c:v>4.4029999999999998E-3</c:v>
                </c:pt>
                <c:pt idx="13">
                  <c:v>4.6420000000000003E-3</c:v>
                </c:pt>
                <c:pt idx="14">
                  <c:v>4.888E-3</c:v>
                </c:pt>
                <c:pt idx="15">
                  <c:v>5.1380000000000002E-3</c:v>
                </c:pt>
                <c:pt idx="16">
                  <c:v>5.3940000000000004E-3</c:v>
                </c:pt>
                <c:pt idx="17">
                  <c:v>5.6680000000000003E-3</c:v>
                </c:pt>
                <c:pt idx="18">
                  <c:v>5.9490000000000003E-3</c:v>
                </c:pt>
                <c:pt idx="19">
                  <c:v>6.2350000000000001E-3</c:v>
                </c:pt>
                <c:pt idx="20">
                  <c:v>6.5420000000000001E-3</c:v>
                </c:pt>
                <c:pt idx="21">
                  <c:v>6.842E-3</c:v>
                </c:pt>
                <c:pt idx="22">
                  <c:v>7.1549999999999999E-3</c:v>
                </c:pt>
                <c:pt idx="23">
                  <c:v>7.4790000000000004E-3</c:v>
                </c:pt>
                <c:pt idx="24">
                  <c:v>7.8040000000000002E-3</c:v>
                </c:pt>
                <c:pt idx="25">
                  <c:v>8.1379999999999994E-3</c:v>
                </c:pt>
                <c:pt idx="26">
                  <c:v>8.4749999999999999E-3</c:v>
                </c:pt>
                <c:pt idx="27">
                  <c:v>8.8400000000000006E-3</c:v>
                </c:pt>
                <c:pt idx="28">
                  <c:v>9.2130000000000007E-3</c:v>
                </c:pt>
                <c:pt idx="29">
                  <c:v>9.5809999999999992E-3</c:v>
                </c:pt>
                <c:pt idx="30">
                  <c:v>9.9880000000000004E-3</c:v>
                </c:pt>
                <c:pt idx="31">
                  <c:v>1.039E-2</c:v>
                </c:pt>
                <c:pt idx="32">
                  <c:v>1.078E-2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1.205E-2</c:v>
                </c:pt>
                <c:pt idx="36">
                  <c:v>1.2500000000000001E-2</c:v>
                </c:pt>
                <c:pt idx="37">
                  <c:v>1.295E-2</c:v>
                </c:pt>
                <c:pt idx="38">
                  <c:v>1.3429999999999999E-2</c:v>
                </c:pt>
                <c:pt idx="39">
                  <c:v>1.388E-2</c:v>
                </c:pt>
                <c:pt idx="40">
                  <c:v>1.4370000000000001E-2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1.6910000000000001E-2</c:v>
                </c:pt>
                <c:pt idx="46">
                  <c:v>1.745E-2</c:v>
                </c:pt>
                <c:pt idx="47">
                  <c:v>1.8020000000000001E-2</c:v>
                </c:pt>
                <c:pt idx="48">
                  <c:v>1.8579999999999999E-2</c:v>
                </c:pt>
                <c:pt idx="49">
                  <c:v>1.915E-2</c:v>
                </c:pt>
                <c:pt idx="50">
                  <c:v>1.9720000000000001E-2</c:v>
                </c:pt>
                <c:pt idx="51">
                  <c:v>2.0299999999999999E-2</c:v>
                </c:pt>
                <c:pt idx="52">
                  <c:v>2.0920000000000001E-2</c:v>
                </c:pt>
                <c:pt idx="53">
                  <c:v>2.1510000000000001E-2</c:v>
                </c:pt>
                <c:pt idx="54">
                  <c:v>2.214E-2</c:v>
                </c:pt>
                <c:pt idx="55">
                  <c:v>2.2769999999999999E-2</c:v>
                </c:pt>
                <c:pt idx="56">
                  <c:v>2.3390000000000001E-2</c:v>
                </c:pt>
                <c:pt idx="57">
                  <c:v>2.4029999999999999E-2</c:v>
                </c:pt>
                <c:pt idx="58">
                  <c:v>2.4680000000000001E-2</c:v>
                </c:pt>
                <c:pt idx="59">
                  <c:v>2.5340000000000001E-2</c:v>
                </c:pt>
                <c:pt idx="60">
                  <c:v>2.5989999999999999E-2</c:v>
                </c:pt>
                <c:pt idx="61">
                  <c:v>2.6669999999999999E-2</c:v>
                </c:pt>
                <c:pt idx="62">
                  <c:v>2.7349999999999999E-2</c:v>
                </c:pt>
                <c:pt idx="63">
                  <c:v>2.8029999999999999E-2</c:v>
                </c:pt>
                <c:pt idx="64">
                  <c:v>2.8729999999999999E-2</c:v>
                </c:pt>
                <c:pt idx="65">
                  <c:v>2.9430000000000001E-2</c:v>
                </c:pt>
                <c:pt idx="66">
                  <c:v>3.0120000000000001E-2</c:v>
                </c:pt>
                <c:pt idx="67">
                  <c:v>3.0839999999999999E-2</c:v>
                </c:pt>
                <c:pt idx="68">
                  <c:v>3.1550000000000002E-2</c:v>
                </c:pt>
                <c:pt idx="69">
                  <c:v>3.2289999999999999E-2</c:v>
                </c:pt>
                <c:pt idx="70">
                  <c:v>3.304E-2</c:v>
                </c:pt>
                <c:pt idx="71">
                  <c:v>3.3799999999999997E-2</c:v>
                </c:pt>
                <c:pt idx="72">
                  <c:v>3.4599999999999999E-2</c:v>
                </c:pt>
                <c:pt idx="73">
                  <c:v>3.5369999999999999E-2</c:v>
                </c:pt>
                <c:pt idx="74">
                  <c:v>3.6110000000000003E-2</c:v>
                </c:pt>
                <c:pt idx="75">
                  <c:v>3.6909999999999998E-2</c:v>
                </c:pt>
                <c:pt idx="76">
                  <c:v>3.7679999999999998E-2</c:v>
                </c:pt>
                <c:pt idx="77">
                  <c:v>3.85E-2</c:v>
                </c:pt>
                <c:pt idx="78">
                  <c:v>3.9300000000000002E-2</c:v>
                </c:pt>
                <c:pt idx="79">
                  <c:v>4.0099999999999997E-2</c:v>
                </c:pt>
                <c:pt idx="80">
                  <c:v>4.0899999999999999E-2</c:v>
                </c:pt>
                <c:pt idx="81">
                  <c:v>4.172E-2</c:v>
                </c:pt>
                <c:pt idx="82">
                  <c:v>4.2560000000000001E-2</c:v>
                </c:pt>
                <c:pt idx="83">
                  <c:v>4.3369999999999999E-2</c:v>
                </c:pt>
                <c:pt idx="84">
                  <c:v>4.4209999999999999E-2</c:v>
                </c:pt>
                <c:pt idx="85">
                  <c:v>4.5060000000000003E-2</c:v>
                </c:pt>
                <c:pt idx="86">
                  <c:v>4.5929999999999999E-2</c:v>
                </c:pt>
                <c:pt idx="87">
                  <c:v>4.6769999999999999E-2</c:v>
                </c:pt>
                <c:pt idx="88">
                  <c:v>4.7629999999999999E-2</c:v>
                </c:pt>
                <c:pt idx="89">
                  <c:v>4.854E-2</c:v>
                </c:pt>
                <c:pt idx="90">
                  <c:v>4.9419999999999999E-2</c:v>
                </c:pt>
                <c:pt idx="91">
                  <c:v>5.0290000000000001E-2</c:v>
                </c:pt>
                <c:pt idx="92">
                  <c:v>5.1209999999999999E-2</c:v>
                </c:pt>
                <c:pt idx="93">
                  <c:v>5.2109999999999997E-2</c:v>
                </c:pt>
                <c:pt idx="94">
                  <c:v>5.2949999999999997E-2</c:v>
                </c:pt>
                <c:pt idx="95">
                  <c:v>5.3809999999999997E-2</c:v>
                </c:pt>
                <c:pt idx="96">
                  <c:v>5.4690000000000003E-2</c:v>
                </c:pt>
                <c:pt idx="97">
                  <c:v>5.5590000000000001E-2</c:v>
                </c:pt>
                <c:pt idx="98">
                  <c:v>5.6439999999999997E-2</c:v>
                </c:pt>
                <c:pt idx="99">
                  <c:v>5.7349999999999998E-2</c:v>
                </c:pt>
                <c:pt idx="100">
                  <c:v>5.8259999999999999E-2</c:v>
                </c:pt>
                <c:pt idx="101">
                  <c:v>5.9180000000000003E-2</c:v>
                </c:pt>
                <c:pt idx="102">
                  <c:v>6.0089999999999998E-2</c:v>
                </c:pt>
                <c:pt idx="103">
                  <c:v>6.1010000000000002E-2</c:v>
                </c:pt>
                <c:pt idx="104">
                  <c:v>6.1920000000000003E-2</c:v>
                </c:pt>
                <c:pt idx="105">
                  <c:v>6.2810000000000005E-2</c:v>
                </c:pt>
                <c:pt idx="106">
                  <c:v>6.3740000000000005E-2</c:v>
                </c:pt>
                <c:pt idx="107">
                  <c:v>6.4630000000000007E-2</c:v>
                </c:pt>
                <c:pt idx="108">
                  <c:v>6.5579999999999999E-2</c:v>
                </c:pt>
                <c:pt idx="109">
                  <c:v>6.6489999999999994E-2</c:v>
                </c:pt>
                <c:pt idx="110">
                  <c:v>6.7409999999999998E-2</c:v>
                </c:pt>
                <c:pt idx="111">
                  <c:v>6.8390000000000006E-2</c:v>
                </c:pt>
                <c:pt idx="112">
                  <c:v>6.9330000000000003E-2</c:v>
                </c:pt>
                <c:pt idx="113">
                  <c:v>7.0300000000000001E-2</c:v>
                </c:pt>
                <c:pt idx="114">
                  <c:v>7.1199999999999999E-2</c:v>
                </c:pt>
                <c:pt idx="115">
                  <c:v>7.2190000000000004E-2</c:v>
                </c:pt>
                <c:pt idx="116">
                  <c:v>7.3099999999999998E-2</c:v>
                </c:pt>
                <c:pt idx="117">
                  <c:v>7.4039999999999995E-2</c:v>
                </c:pt>
                <c:pt idx="118">
                  <c:v>7.4999999999999997E-2</c:v>
                </c:pt>
                <c:pt idx="119">
                  <c:v>7.5899999999999995E-2</c:v>
                </c:pt>
                <c:pt idx="120">
                  <c:v>7.6819999999999999E-2</c:v>
                </c:pt>
                <c:pt idx="121">
                  <c:v>7.775E-2</c:v>
                </c:pt>
                <c:pt idx="122">
                  <c:v>7.8670000000000004E-2</c:v>
                </c:pt>
                <c:pt idx="123">
                  <c:v>7.9619999999999996E-2</c:v>
                </c:pt>
                <c:pt idx="124">
                  <c:v>8.054E-2</c:v>
                </c:pt>
                <c:pt idx="125">
                  <c:v>8.1449999999999995E-2</c:v>
                </c:pt>
                <c:pt idx="126">
                  <c:v>8.2439999999999999E-2</c:v>
                </c:pt>
                <c:pt idx="127">
                  <c:v>8.3400000000000002E-2</c:v>
                </c:pt>
                <c:pt idx="128">
                  <c:v>8.4330000000000002E-2</c:v>
                </c:pt>
                <c:pt idx="129">
                  <c:v>8.5290000000000005E-2</c:v>
                </c:pt>
                <c:pt idx="130">
                  <c:v>8.6300000000000002E-2</c:v>
                </c:pt>
                <c:pt idx="131">
                  <c:v>8.727E-2</c:v>
                </c:pt>
                <c:pt idx="132">
                  <c:v>8.8220000000000007E-2</c:v>
                </c:pt>
                <c:pt idx="133">
                  <c:v>8.9209999999999998E-2</c:v>
                </c:pt>
                <c:pt idx="134">
                  <c:v>9.0130000000000002E-2</c:v>
                </c:pt>
                <c:pt idx="135">
                  <c:v>9.1060000000000002E-2</c:v>
                </c:pt>
                <c:pt idx="136">
                  <c:v>9.2020000000000005E-2</c:v>
                </c:pt>
                <c:pt idx="137">
                  <c:v>9.2939999999999995E-2</c:v>
                </c:pt>
                <c:pt idx="138">
                  <c:v>9.3920000000000003E-2</c:v>
                </c:pt>
                <c:pt idx="139">
                  <c:v>9.4920000000000004E-2</c:v>
                </c:pt>
                <c:pt idx="140">
                  <c:v>9.5899999999999999E-2</c:v>
                </c:pt>
                <c:pt idx="141">
                  <c:v>9.6869999999999998E-2</c:v>
                </c:pt>
                <c:pt idx="142">
                  <c:v>9.7790000000000002E-2</c:v>
                </c:pt>
                <c:pt idx="143">
                  <c:v>9.8780000000000007E-2</c:v>
                </c:pt>
                <c:pt idx="144">
                  <c:v>9.9739999999999995E-2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0.1036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0.1084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0.11310000000000001</c:v>
                </c:pt>
                <c:pt idx="159">
                  <c:v>0.11409999999999999</c:v>
                </c:pt>
                <c:pt idx="160">
                  <c:v>0.115</c:v>
                </c:pt>
                <c:pt idx="161">
                  <c:v>0.11600000000000001</c:v>
                </c:pt>
                <c:pt idx="162">
                  <c:v>0.11700000000000001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0.13250000000000001</c:v>
                </c:pt>
                <c:pt idx="179">
                  <c:v>0.13350000000000001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0.13850000000000001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</c:v>
                </c:pt>
                <c:pt idx="193">
                  <c:v>0.14749999999999999</c:v>
                </c:pt>
                <c:pt idx="194">
                  <c:v>0.1484</c:v>
                </c:pt>
                <c:pt idx="195">
                  <c:v>0.14940000000000001</c:v>
                </c:pt>
                <c:pt idx="196">
                  <c:v>0.15040000000000001</c:v>
                </c:pt>
                <c:pt idx="197">
                  <c:v>0.15140000000000001</c:v>
                </c:pt>
                <c:pt idx="198">
                  <c:v>0.15229999999999999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0.16020000000000001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0.16309999999999999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0.17299999999999999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0.17699999999999999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0.18190000000000001</c:v>
                </c:pt>
                <c:pt idx="229">
                  <c:v>0.18279999999999999</c:v>
                </c:pt>
                <c:pt idx="230">
                  <c:v>0.18390000000000001</c:v>
                </c:pt>
                <c:pt idx="231">
                  <c:v>0.18490000000000001</c:v>
                </c:pt>
                <c:pt idx="232">
                  <c:v>0.18590000000000001</c:v>
                </c:pt>
                <c:pt idx="233">
                  <c:v>0.18679999999999999</c:v>
                </c:pt>
                <c:pt idx="234">
                  <c:v>0.18779999999999999</c:v>
                </c:pt>
                <c:pt idx="235">
                  <c:v>0.1888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0.19370000000000001</c:v>
                </c:pt>
                <c:pt idx="241">
                  <c:v>0.19470000000000001</c:v>
                </c:pt>
                <c:pt idx="242">
                  <c:v>0.19570000000000001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0.19869999999999999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0.20180000000000001</c:v>
                </c:pt>
                <c:pt idx="249">
                  <c:v>0.20280000000000001</c:v>
                </c:pt>
                <c:pt idx="250">
                  <c:v>0.20380000000000001</c:v>
                </c:pt>
                <c:pt idx="251">
                  <c:v>0.2049</c:v>
                </c:pt>
                <c:pt idx="252">
                  <c:v>0.2059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0.20880000000000001</c:v>
                </c:pt>
                <c:pt idx="256">
                  <c:v>0.20979999999999999</c:v>
                </c:pt>
                <c:pt idx="257">
                  <c:v>0.2107</c:v>
                </c:pt>
                <c:pt idx="258">
                  <c:v>0.2117</c:v>
                </c:pt>
                <c:pt idx="259">
                  <c:v>0.21279999999999999</c:v>
                </c:pt>
                <c:pt idx="260">
                  <c:v>0.21379999999999999</c:v>
                </c:pt>
                <c:pt idx="261">
                  <c:v>0.2147</c:v>
                </c:pt>
                <c:pt idx="262">
                  <c:v>0.2157</c:v>
                </c:pt>
                <c:pt idx="263">
                  <c:v>0.2167</c:v>
                </c:pt>
                <c:pt idx="264">
                  <c:v>0.2177</c:v>
                </c:pt>
                <c:pt idx="265">
                  <c:v>0.21879999999999999</c:v>
                </c:pt>
                <c:pt idx="266">
                  <c:v>0.2198</c:v>
                </c:pt>
                <c:pt idx="267">
                  <c:v>0.2208</c:v>
                </c:pt>
                <c:pt idx="268">
                  <c:v>0.22170000000000001</c:v>
                </c:pt>
                <c:pt idx="269">
                  <c:v>0.2228</c:v>
                </c:pt>
                <c:pt idx="270">
                  <c:v>0.22389999999999999</c:v>
                </c:pt>
                <c:pt idx="271">
                  <c:v>0.22489999999999999</c:v>
                </c:pt>
                <c:pt idx="272">
                  <c:v>0.22589999999999999</c:v>
                </c:pt>
                <c:pt idx="273">
                  <c:v>0.2268</c:v>
                </c:pt>
                <c:pt idx="274">
                  <c:v>0.2278</c:v>
                </c:pt>
                <c:pt idx="275">
                  <c:v>0.2288</c:v>
                </c:pt>
                <c:pt idx="276">
                  <c:v>0.2298</c:v>
                </c:pt>
                <c:pt idx="277">
                  <c:v>0.23069999999999999</c:v>
                </c:pt>
                <c:pt idx="278">
                  <c:v>0.23180000000000001</c:v>
                </c:pt>
                <c:pt idx="279">
                  <c:v>0.23280000000000001</c:v>
                </c:pt>
                <c:pt idx="280">
                  <c:v>0.23380000000000001</c:v>
                </c:pt>
                <c:pt idx="281">
                  <c:v>0.2349</c:v>
                </c:pt>
                <c:pt idx="282">
                  <c:v>0.23580000000000001</c:v>
                </c:pt>
                <c:pt idx="283">
                  <c:v>0.23680000000000001</c:v>
                </c:pt>
                <c:pt idx="284">
                  <c:v>0.23780000000000001</c:v>
                </c:pt>
                <c:pt idx="285">
                  <c:v>0.23880000000000001</c:v>
                </c:pt>
                <c:pt idx="286">
                  <c:v>0.23980000000000001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0.24579999999999999</c:v>
                </c:pt>
                <c:pt idx="293">
                  <c:v>0.2467</c:v>
                </c:pt>
                <c:pt idx="294">
                  <c:v>0.2477</c:v>
                </c:pt>
                <c:pt idx="295">
                  <c:v>0.2487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0.25169999999999998</c:v>
                </c:pt>
                <c:pt idx="299">
                  <c:v>0.25269999999999998</c:v>
                </c:pt>
                <c:pt idx="300">
                  <c:v>0.25369999999999998</c:v>
                </c:pt>
                <c:pt idx="301">
                  <c:v>0.25459999999999999</c:v>
                </c:pt>
                <c:pt idx="302">
                  <c:v>0.25569999999999998</c:v>
                </c:pt>
                <c:pt idx="303">
                  <c:v>0.25669999999999998</c:v>
                </c:pt>
                <c:pt idx="304">
                  <c:v>0.25779999999999997</c:v>
                </c:pt>
                <c:pt idx="305">
                  <c:v>0.25879999999999997</c:v>
                </c:pt>
                <c:pt idx="306">
                  <c:v>0.25990000000000002</c:v>
                </c:pt>
                <c:pt idx="307">
                  <c:v>0.26079999999999998</c:v>
                </c:pt>
                <c:pt idx="308">
                  <c:v>0.26179999999999998</c:v>
                </c:pt>
                <c:pt idx="309">
                  <c:v>0.26279999999999998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0.26779999999999998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0.27189999999999998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0.28399999999999997</c:v>
                </c:pt>
                <c:pt idx="331">
                  <c:v>0.28499999999999998</c:v>
                </c:pt>
                <c:pt idx="332">
                  <c:v>0.28610000000000002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0.29010000000000002</c:v>
                </c:pt>
                <c:pt idx="337">
                  <c:v>0.29099999999999998</c:v>
                </c:pt>
                <c:pt idx="338">
                  <c:v>0.29199999999999998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0.29720000000000002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0.30020000000000002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0.30330000000000001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0.30759999999999998</c:v>
                </c:pt>
                <c:pt idx="354">
                  <c:v>0.30859999999999999</c:v>
                </c:pt>
                <c:pt idx="355">
                  <c:v>0.3095</c:v>
                </c:pt>
                <c:pt idx="356">
                  <c:v>0.3105</c:v>
                </c:pt>
                <c:pt idx="357">
                  <c:v>0.3115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0.31559999999999999</c:v>
                </c:pt>
                <c:pt idx="362">
                  <c:v>0.31659999999999999</c:v>
                </c:pt>
                <c:pt idx="363">
                  <c:v>0.31759999999999999</c:v>
                </c:pt>
                <c:pt idx="364">
                  <c:v>0.31859999999999999</c:v>
                </c:pt>
                <c:pt idx="365">
                  <c:v>0.3196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0.32379999999999998</c:v>
                </c:pt>
                <c:pt idx="370">
                  <c:v>0.32479999999999998</c:v>
                </c:pt>
                <c:pt idx="371">
                  <c:v>0.32590000000000002</c:v>
                </c:pt>
                <c:pt idx="372">
                  <c:v>0.32690000000000002</c:v>
                </c:pt>
                <c:pt idx="373">
                  <c:v>0.32779999999999998</c:v>
                </c:pt>
                <c:pt idx="374">
                  <c:v>0.32879999999999998</c:v>
                </c:pt>
                <c:pt idx="375">
                  <c:v>0.32990000000000003</c:v>
                </c:pt>
                <c:pt idx="376">
                  <c:v>0.33090000000000003</c:v>
                </c:pt>
                <c:pt idx="377">
                  <c:v>0.33189999999999997</c:v>
                </c:pt>
                <c:pt idx="378">
                  <c:v>0.33300000000000002</c:v>
                </c:pt>
                <c:pt idx="379">
                  <c:v>0.33400000000000002</c:v>
                </c:pt>
                <c:pt idx="380">
                  <c:v>0.33510000000000001</c:v>
                </c:pt>
                <c:pt idx="381">
                  <c:v>0.33610000000000001</c:v>
                </c:pt>
                <c:pt idx="382">
                  <c:v>0.33710000000000001</c:v>
                </c:pt>
                <c:pt idx="383">
                  <c:v>0.33810000000000001</c:v>
                </c:pt>
                <c:pt idx="384">
                  <c:v>0.3392</c:v>
                </c:pt>
                <c:pt idx="385">
                  <c:v>0.3402</c:v>
                </c:pt>
                <c:pt idx="386">
                  <c:v>0.3412</c:v>
                </c:pt>
                <c:pt idx="387">
                  <c:v>0.3422</c:v>
                </c:pt>
                <c:pt idx="388">
                  <c:v>0.34320000000000001</c:v>
                </c:pt>
                <c:pt idx="389">
                  <c:v>0.34429999999999999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0.34839999999999999</c:v>
                </c:pt>
                <c:pt idx="394">
                  <c:v>0.34939999999999999</c:v>
                </c:pt>
                <c:pt idx="395">
                  <c:v>0.35039999999999999</c:v>
                </c:pt>
                <c:pt idx="396">
                  <c:v>0.35139999999999999</c:v>
                </c:pt>
                <c:pt idx="397">
                  <c:v>0.35239999999999999</c:v>
                </c:pt>
                <c:pt idx="398">
                  <c:v>0.35339999999999999</c:v>
                </c:pt>
                <c:pt idx="399">
                  <c:v>0.35449999999999998</c:v>
                </c:pt>
                <c:pt idx="400">
                  <c:v>0.35549999999999998</c:v>
                </c:pt>
                <c:pt idx="401">
                  <c:v>0.35649999999999998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0.35980000000000001</c:v>
                </c:pt>
                <c:pt idx="405">
                  <c:v>0.3609</c:v>
                </c:pt>
                <c:pt idx="406">
                  <c:v>0.36209999999999998</c:v>
                </c:pt>
                <c:pt idx="407">
                  <c:v>0.36309999999999998</c:v>
                </c:pt>
                <c:pt idx="408">
                  <c:v>0.36409999999999998</c:v>
                </c:pt>
                <c:pt idx="409">
                  <c:v>0.36509999999999998</c:v>
                </c:pt>
                <c:pt idx="410">
                  <c:v>0.36609999999999998</c:v>
                </c:pt>
                <c:pt idx="411">
                  <c:v>0.36720000000000003</c:v>
                </c:pt>
                <c:pt idx="412">
                  <c:v>0.36830000000000002</c:v>
                </c:pt>
                <c:pt idx="413">
                  <c:v>0.36930000000000002</c:v>
                </c:pt>
                <c:pt idx="414">
                  <c:v>0.37030000000000002</c:v>
                </c:pt>
                <c:pt idx="415">
                  <c:v>0.37130000000000002</c:v>
                </c:pt>
                <c:pt idx="416">
                  <c:v>0.37230000000000002</c:v>
                </c:pt>
                <c:pt idx="417">
                  <c:v>0.37330000000000002</c:v>
                </c:pt>
                <c:pt idx="418">
                  <c:v>0.37430000000000002</c:v>
                </c:pt>
                <c:pt idx="419">
                  <c:v>0.37530000000000002</c:v>
                </c:pt>
                <c:pt idx="420">
                  <c:v>0.37630000000000002</c:v>
                </c:pt>
                <c:pt idx="421">
                  <c:v>0.37730000000000002</c:v>
                </c:pt>
                <c:pt idx="422">
                  <c:v>0.37830000000000003</c:v>
                </c:pt>
                <c:pt idx="423">
                  <c:v>0.3795</c:v>
                </c:pt>
                <c:pt idx="424">
                  <c:v>0.3805</c:v>
                </c:pt>
                <c:pt idx="425">
                  <c:v>0.38150000000000001</c:v>
                </c:pt>
                <c:pt idx="426">
                  <c:v>0.38250000000000001</c:v>
                </c:pt>
                <c:pt idx="427">
                  <c:v>0.3836</c:v>
                </c:pt>
                <c:pt idx="428">
                  <c:v>0.38469999999999999</c:v>
                </c:pt>
                <c:pt idx="429">
                  <c:v>0.38579999999999998</c:v>
                </c:pt>
                <c:pt idx="430">
                  <c:v>0.38679999999999998</c:v>
                </c:pt>
                <c:pt idx="431">
                  <c:v>0.38779999999999998</c:v>
                </c:pt>
                <c:pt idx="432">
                  <c:v>0.38879999999999998</c:v>
                </c:pt>
                <c:pt idx="433">
                  <c:v>0.38979999999999998</c:v>
                </c:pt>
                <c:pt idx="434">
                  <c:v>0.39090000000000003</c:v>
                </c:pt>
                <c:pt idx="435">
                  <c:v>0.39190000000000003</c:v>
                </c:pt>
                <c:pt idx="436">
                  <c:v>0.39290000000000003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0.39600000000000002</c:v>
                </c:pt>
                <c:pt idx="440">
                  <c:v>0.39700000000000002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0.40510000000000002</c:v>
                </c:pt>
                <c:pt idx="449">
                  <c:v>0.40610000000000002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0.41320000000000001</c:v>
                </c:pt>
                <c:pt idx="457">
                  <c:v>0.41420000000000001</c:v>
                </c:pt>
                <c:pt idx="458">
                  <c:v>0.41520000000000001</c:v>
                </c:pt>
                <c:pt idx="459">
                  <c:v>0.41620000000000001</c:v>
                </c:pt>
                <c:pt idx="460">
                  <c:v>0.41720000000000002</c:v>
                </c:pt>
                <c:pt idx="461">
                  <c:v>0.41830000000000001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0.42230000000000001</c:v>
                </c:pt>
                <c:pt idx="466">
                  <c:v>0.42330000000000001</c:v>
                </c:pt>
                <c:pt idx="467">
                  <c:v>0.42430000000000001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0.42849999999999999</c:v>
                </c:pt>
                <c:pt idx="472">
                  <c:v>0.42949999999999999</c:v>
                </c:pt>
                <c:pt idx="473">
                  <c:v>0.43049999999999999</c:v>
                </c:pt>
                <c:pt idx="474">
                  <c:v>0.43149999999999999</c:v>
                </c:pt>
                <c:pt idx="475">
                  <c:v>0.4325</c:v>
                </c:pt>
                <c:pt idx="476">
                  <c:v>0.43359999999999999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0.43769999999999998</c:v>
                </c:pt>
                <c:pt idx="481">
                  <c:v>0.43869999999999998</c:v>
                </c:pt>
                <c:pt idx="482">
                  <c:v>0.43969999999999998</c:v>
                </c:pt>
                <c:pt idx="483">
                  <c:v>0.44080000000000003</c:v>
                </c:pt>
                <c:pt idx="484">
                  <c:v>0.44180000000000003</c:v>
                </c:pt>
                <c:pt idx="485">
                  <c:v>0.44280000000000003</c:v>
                </c:pt>
                <c:pt idx="486">
                  <c:v>0.44379999999999997</c:v>
                </c:pt>
                <c:pt idx="487">
                  <c:v>0.44490000000000002</c:v>
                </c:pt>
                <c:pt idx="488">
                  <c:v>0.44600000000000001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0.45100000000000001</c:v>
                </c:pt>
                <c:pt idx="494">
                  <c:v>0.45200000000000001</c:v>
                </c:pt>
                <c:pt idx="495">
                  <c:v>0.45300000000000001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0.46010000000000001</c:v>
                </c:pt>
                <c:pt idx="503">
                  <c:v>0.46110000000000001</c:v>
                </c:pt>
                <c:pt idx="504">
                  <c:v>0.46229999999999999</c:v>
                </c:pt>
                <c:pt idx="505">
                  <c:v>0.46329999999999999</c:v>
                </c:pt>
                <c:pt idx="506">
                  <c:v>0.46429999999999999</c:v>
                </c:pt>
                <c:pt idx="507">
                  <c:v>0.46529999999999999</c:v>
                </c:pt>
                <c:pt idx="508">
                  <c:v>0.46629999999999999</c:v>
                </c:pt>
                <c:pt idx="509">
                  <c:v>0.46750000000000003</c:v>
                </c:pt>
                <c:pt idx="510">
                  <c:v>0.46850000000000003</c:v>
                </c:pt>
                <c:pt idx="511">
                  <c:v>0.46949999999999997</c:v>
                </c:pt>
                <c:pt idx="512">
                  <c:v>0.47049999999999997</c:v>
                </c:pt>
                <c:pt idx="513">
                  <c:v>0.47149999999999997</c:v>
                </c:pt>
                <c:pt idx="514">
                  <c:v>0.47249999999999998</c:v>
                </c:pt>
                <c:pt idx="515">
                  <c:v>0.47349999999999998</c:v>
                </c:pt>
                <c:pt idx="516">
                  <c:v>0.47460000000000002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0.47770000000000001</c:v>
                </c:pt>
                <c:pt idx="520">
                  <c:v>0.4788</c:v>
                </c:pt>
                <c:pt idx="521">
                  <c:v>0.4798</c:v>
                </c:pt>
                <c:pt idx="522">
                  <c:v>0.48080000000000001</c:v>
                </c:pt>
                <c:pt idx="523">
                  <c:v>0.4819</c:v>
                </c:pt>
                <c:pt idx="524">
                  <c:v>0.48299999999999998</c:v>
                </c:pt>
                <c:pt idx="525">
                  <c:v>0.48399999999999999</c:v>
                </c:pt>
                <c:pt idx="526">
                  <c:v>0.48499999999999999</c:v>
                </c:pt>
                <c:pt idx="527">
                  <c:v>0.48599999999999999</c:v>
                </c:pt>
                <c:pt idx="528">
                  <c:v>0.48709999999999998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0.49230000000000002</c:v>
                </c:pt>
                <c:pt idx="534">
                  <c:v>0.49330000000000002</c:v>
                </c:pt>
                <c:pt idx="535">
                  <c:v>0.49430000000000002</c:v>
                </c:pt>
                <c:pt idx="536">
                  <c:v>0.49530000000000002</c:v>
                </c:pt>
                <c:pt idx="537">
                  <c:v>0.49630000000000002</c:v>
                </c:pt>
                <c:pt idx="538">
                  <c:v>0.49730000000000002</c:v>
                </c:pt>
                <c:pt idx="539">
                  <c:v>0.49840000000000001</c:v>
                </c:pt>
                <c:pt idx="540">
                  <c:v>0.4995</c:v>
                </c:pt>
                <c:pt idx="541">
                  <c:v>0.50049999999999994</c:v>
                </c:pt>
                <c:pt idx="542">
                  <c:v>0.50149999999999995</c:v>
                </c:pt>
                <c:pt idx="543">
                  <c:v>0.50249999999999995</c:v>
                </c:pt>
                <c:pt idx="544">
                  <c:v>0.50360000000000005</c:v>
                </c:pt>
                <c:pt idx="545">
                  <c:v>0.50460000000000005</c:v>
                </c:pt>
                <c:pt idx="546">
                  <c:v>0.50560000000000005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0.50890000000000002</c:v>
                </c:pt>
                <c:pt idx="550">
                  <c:v>0.50990000000000002</c:v>
                </c:pt>
                <c:pt idx="551">
                  <c:v>0.51090000000000002</c:v>
                </c:pt>
                <c:pt idx="552">
                  <c:v>0.51190000000000002</c:v>
                </c:pt>
                <c:pt idx="553">
                  <c:v>0.51319999999999999</c:v>
                </c:pt>
                <c:pt idx="554">
                  <c:v>0.51429999999999998</c:v>
                </c:pt>
                <c:pt idx="555">
                  <c:v>0.51529999999999998</c:v>
                </c:pt>
                <c:pt idx="556">
                  <c:v>0.51629999999999998</c:v>
                </c:pt>
                <c:pt idx="557">
                  <c:v>0.51729999999999998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0.52339999999999998</c:v>
                </c:pt>
                <c:pt idx="564">
                  <c:v>0.52439999999999998</c:v>
                </c:pt>
                <c:pt idx="565">
                  <c:v>0.52539999999999998</c:v>
                </c:pt>
                <c:pt idx="566">
                  <c:v>0.52639999999999998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0.53249999999999997</c:v>
                </c:pt>
                <c:pt idx="573">
                  <c:v>0.53359999999999996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0.53969999999999996</c:v>
                </c:pt>
                <c:pt idx="580">
                  <c:v>0.54069999999999996</c:v>
                </c:pt>
                <c:pt idx="581">
                  <c:v>0.54169999999999996</c:v>
                </c:pt>
                <c:pt idx="582">
                  <c:v>0.54269999999999996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0.54879999999999995</c:v>
                </c:pt>
                <c:pt idx="589">
                  <c:v>0.54979999999999996</c:v>
                </c:pt>
                <c:pt idx="590">
                  <c:v>0.55079999999999996</c:v>
                </c:pt>
                <c:pt idx="591">
                  <c:v>0.55179999999999996</c:v>
                </c:pt>
                <c:pt idx="592">
                  <c:v>0.55289999999999995</c:v>
                </c:pt>
                <c:pt idx="593">
                  <c:v>0.55389999999999995</c:v>
                </c:pt>
                <c:pt idx="594">
                  <c:v>0.55489999999999995</c:v>
                </c:pt>
                <c:pt idx="595">
                  <c:v>0.55600000000000005</c:v>
                </c:pt>
                <c:pt idx="596">
                  <c:v>0.55700000000000005</c:v>
                </c:pt>
                <c:pt idx="597">
                  <c:v>0.55820000000000003</c:v>
                </c:pt>
                <c:pt idx="598">
                  <c:v>0.55920000000000003</c:v>
                </c:pt>
                <c:pt idx="599">
                  <c:v>0.56020000000000003</c:v>
                </c:pt>
                <c:pt idx="600">
                  <c:v>0.56120000000000003</c:v>
                </c:pt>
                <c:pt idx="601">
                  <c:v>0.56230000000000002</c:v>
                </c:pt>
                <c:pt idx="602">
                  <c:v>0.56340000000000001</c:v>
                </c:pt>
                <c:pt idx="603">
                  <c:v>0.5645</c:v>
                </c:pt>
                <c:pt idx="604">
                  <c:v>0.5655</c:v>
                </c:pt>
                <c:pt idx="605">
                  <c:v>0.5665</c:v>
                </c:pt>
                <c:pt idx="606">
                  <c:v>0.5675</c:v>
                </c:pt>
                <c:pt idx="607">
                  <c:v>0.56850000000000001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0.57189999999999996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0.57689999999999997</c:v>
                </c:pt>
                <c:pt idx="616">
                  <c:v>0.57809999999999995</c:v>
                </c:pt>
                <c:pt idx="617">
                  <c:v>0.57909999999999995</c:v>
                </c:pt>
                <c:pt idx="618">
                  <c:v>0.58009999999999995</c:v>
                </c:pt>
                <c:pt idx="619">
                  <c:v>0.58109999999999995</c:v>
                </c:pt>
                <c:pt idx="620">
                  <c:v>0.58209999999999995</c:v>
                </c:pt>
                <c:pt idx="621">
                  <c:v>0.58309999999999995</c:v>
                </c:pt>
                <c:pt idx="622">
                  <c:v>0.58409999999999995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0.58730000000000004</c:v>
                </c:pt>
                <c:pt idx="626">
                  <c:v>0.58830000000000005</c:v>
                </c:pt>
                <c:pt idx="627">
                  <c:v>0.58930000000000005</c:v>
                </c:pt>
                <c:pt idx="628">
                  <c:v>0.59040000000000004</c:v>
                </c:pt>
                <c:pt idx="629">
                  <c:v>0.59140000000000004</c:v>
                </c:pt>
                <c:pt idx="630">
                  <c:v>0.59240000000000004</c:v>
                </c:pt>
                <c:pt idx="631">
                  <c:v>0.59350000000000003</c:v>
                </c:pt>
                <c:pt idx="632">
                  <c:v>0.59450000000000003</c:v>
                </c:pt>
                <c:pt idx="633">
                  <c:v>0.59560000000000002</c:v>
                </c:pt>
                <c:pt idx="634">
                  <c:v>0.59670000000000001</c:v>
                </c:pt>
                <c:pt idx="635">
                  <c:v>0.59770000000000001</c:v>
                </c:pt>
                <c:pt idx="636">
                  <c:v>0.59870000000000001</c:v>
                </c:pt>
                <c:pt idx="637">
                  <c:v>0.5998</c:v>
                </c:pt>
                <c:pt idx="638">
                  <c:v>0.6008</c:v>
                </c:pt>
                <c:pt idx="639">
                  <c:v>0.6018</c:v>
                </c:pt>
                <c:pt idx="640">
                  <c:v>0.6028</c:v>
                </c:pt>
                <c:pt idx="641">
                  <c:v>0.6038</c:v>
                </c:pt>
                <c:pt idx="642">
                  <c:v>0.6048</c:v>
                </c:pt>
                <c:pt idx="643">
                  <c:v>0.60599999999999998</c:v>
                </c:pt>
                <c:pt idx="644">
                  <c:v>0.60699999999999998</c:v>
                </c:pt>
                <c:pt idx="645">
                  <c:v>0.60819999999999996</c:v>
                </c:pt>
                <c:pt idx="646">
                  <c:v>0.60919999999999996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0.61319999999999997</c:v>
                </c:pt>
                <c:pt idx="651">
                  <c:v>0.61419999999999997</c:v>
                </c:pt>
                <c:pt idx="652">
                  <c:v>0.61529999999999996</c:v>
                </c:pt>
                <c:pt idx="653">
                  <c:v>0.61629999999999996</c:v>
                </c:pt>
                <c:pt idx="654">
                  <c:v>0.61729999999999996</c:v>
                </c:pt>
                <c:pt idx="655">
                  <c:v>0.61829999999999996</c:v>
                </c:pt>
                <c:pt idx="656">
                  <c:v>0.61929999999999996</c:v>
                </c:pt>
                <c:pt idx="657">
                  <c:v>0.62050000000000005</c:v>
                </c:pt>
                <c:pt idx="658">
                  <c:v>0.62150000000000005</c:v>
                </c:pt>
                <c:pt idx="659">
                  <c:v>0.62260000000000004</c:v>
                </c:pt>
                <c:pt idx="660">
                  <c:v>0.62370000000000003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0.62770000000000004</c:v>
                </c:pt>
                <c:pt idx="665">
                  <c:v>0.62870000000000004</c:v>
                </c:pt>
                <c:pt idx="666">
                  <c:v>0.62980000000000003</c:v>
                </c:pt>
                <c:pt idx="667">
                  <c:v>0.63090000000000002</c:v>
                </c:pt>
                <c:pt idx="668">
                  <c:v>0.63190000000000002</c:v>
                </c:pt>
                <c:pt idx="669">
                  <c:v>0.63290000000000002</c:v>
                </c:pt>
                <c:pt idx="670">
                  <c:v>0.63400000000000001</c:v>
                </c:pt>
                <c:pt idx="671">
                  <c:v>0.6351</c:v>
                </c:pt>
                <c:pt idx="672">
                  <c:v>0.6361</c:v>
                </c:pt>
                <c:pt idx="673">
                  <c:v>0.63719999999999999</c:v>
                </c:pt>
                <c:pt idx="674">
                  <c:v>0.63819999999999999</c:v>
                </c:pt>
                <c:pt idx="675">
                  <c:v>0.63919999999999999</c:v>
                </c:pt>
                <c:pt idx="676">
                  <c:v>0.64019999999999999</c:v>
                </c:pt>
                <c:pt idx="677">
                  <c:v>0.64119999999999999</c:v>
                </c:pt>
                <c:pt idx="678">
                  <c:v>0.64219999999999999</c:v>
                </c:pt>
                <c:pt idx="679">
                  <c:v>0.64329999999999998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0.64749999999999996</c:v>
                </c:pt>
                <c:pt idx="684">
                  <c:v>0.64849999999999997</c:v>
                </c:pt>
                <c:pt idx="685">
                  <c:v>0.64949999999999997</c:v>
                </c:pt>
                <c:pt idx="686">
                  <c:v>0.65049999999999997</c:v>
                </c:pt>
                <c:pt idx="687">
                  <c:v>0.65149999999999997</c:v>
                </c:pt>
                <c:pt idx="688">
                  <c:v>0.65259999999999996</c:v>
                </c:pt>
                <c:pt idx="689">
                  <c:v>0.65369999999999995</c:v>
                </c:pt>
                <c:pt idx="690">
                  <c:v>0.65469999999999995</c:v>
                </c:pt>
                <c:pt idx="691">
                  <c:v>0.65580000000000005</c:v>
                </c:pt>
                <c:pt idx="692">
                  <c:v>0.65680000000000005</c:v>
                </c:pt>
                <c:pt idx="693">
                  <c:v>0.65780000000000005</c:v>
                </c:pt>
                <c:pt idx="694">
                  <c:v>0.65880000000000005</c:v>
                </c:pt>
                <c:pt idx="695">
                  <c:v>0.65980000000000005</c:v>
                </c:pt>
                <c:pt idx="696">
                  <c:v>0.66080000000000005</c:v>
                </c:pt>
                <c:pt idx="697">
                  <c:v>0.66190000000000004</c:v>
                </c:pt>
                <c:pt idx="698">
                  <c:v>0.66290000000000004</c:v>
                </c:pt>
                <c:pt idx="699">
                  <c:v>0.66390000000000005</c:v>
                </c:pt>
                <c:pt idx="700">
                  <c:v>0.66490000000000005</c:v>
                </c:pt>
                <c:pt idx="701">
                  <c:v>0.66590000000000005</c:v>
                </c:pt>
                <c:pt idx="702">
                  <c:v>0.66690000000000005</c:v>
                </c:pt>
                <c:pt idx="703">
                  <c:v>0.66800000000000004</c:v>
                </c:pt>
                <c:pt idx="704">
                  <c:v>0.66900000000000004</c:v>
                </c:pt>
                <c:pt idx="705">
                  <c:v>0.67</c:v>
                </c:pt>
                <c:pt idx="706">
                  <c:v>0.67100000000000004</c:v>
                </c:pt>
                <c:pt idx="707">
                  <c:v>0.67220000000000002</c:v>
                </c:pt>
                <c:pt idx="708">
                  <c:v>0.67320000000000002</c:v>
                </c:pt>
                <c:pt idx="709">
                  <c:v>0.67420000000000002</c:v>
                </c:pt>
                <c:pt idx="710">
                  <c:v>0.67520000000000002</c:v>
                </c:pt>
                <c:pt idx="711">
                  <c:v>0.67620000000000002</c:v>
                </c:pt>
                <c:pt idx="712">
                  <c:v>0.67730000000000001</c:v>
                </c:pt>
                <c:pt idx="713">
                  <c:v>0.67830000000000001</c:v>
                </c:pt>
                <c:pt idx="714">
                  <c:v>0.67930000000000001</c:v>
                </c:pt>
                <c:pt idx="715">
                  <c:v>0.68030000000000002</c:v>
                </c:pt>
                <c:pt idx="716">
                  <c:v>0.68130000000000002</c:v>
                </c:pt>
                <c:pt idx="717">
                  <c:v>0.68240000000000001</c:v>
                </c:pt>
                <c:pt idx="718">
                  <c:v>0.68340000000000001</c:v>
                </c:pt>
                <c:pt idx="719">
                  <c:v>0.68440000000000001</c:v>
                </c:pt>
                <c:pt idx="720">
                  <c:v>0.68540000000000001</c:v>
                </c:pt>
                <c:pt idx="721">
                  <c:v>0.68640000000000001</c:v>
                </c:pt>
                <c:pt idx="722">
                  <c:v>0.68740000000000001</c:v>
                </c:pt>
                <c:pt idx="723">
                  <c:v>0.6885</c:v>
                </c:pt>
                <c:pt idx="724">
                  <c:v>0.6895</c:v>
                </c:pt>
                <c:pt idx="725">
                  <c:v>0.6905</c:v>
                </c:pt>
                <c:pt idx="726">
                  <c:v>0.69169999999999998</c:v>
                </c:pt>
                <c:pt idx="727">
                  <c:v>0.69279999999999997</c:v>
                </c:pt>
                <c:pt idx="728">
                  <c:v>0.69389999999999996</c:v>
                </c:pt>
                <c:pt idx="729">
                  <c:v>0.69499999999999995</c:v>
                </c:pt>
                <c:pt idx="730">
                  <c:v>0.69610000000000005</c:v>
                </c:pt>
                <c:pt idx="731">
                  <c:v>0.69710000000000005</c:v>
                </c:pt>
                <c:pt idx="732">
                  <c:v>0.69810000000000005</c:v>
                </c:pt>
                <c:pt idx="733">
                  <c:v>0.69910000000000005</c:v>
                </c:pt>
                <c:pt idx="734">
                  <c:v>0.70030000000000003</c:v>
                </c:pt>
                <c:pt idx="735">
                  <c:v>0.70130000000000003</c:v>
                </c:pt>
                <c:pt idx="736">
                  <c:v>0.70230000000000004</c:v>
                </c:pt>
                <c:pt idx="737">
                  <c:v>0.70330000000000004</c:v>
                </c:pt>
                <c:pt idx="738">
                  <c:v>0.70440000000000003</c:v>
                </c:pt>
                <c:pt idx="739">
                  <c:v>0.70540000000000003</c:v>
                </c:pt>
                <c:pt idx="740">
                  <c:v>0.70660000000000001</c:v>
                </c:pt>
                <c:pt idx="741">
                  <c:v>0.70760000000000001</c:v>
                </c:pt>
                <c:pt idx="742">
                  <c:v>0.70860000000000001</c:v>
                </c:pt>
                <c:pt idx="743">
                  <c:v>0.70960000000000001</c:v>
                </c:pt>
                <c:pt idx="744">
                  <c:v>0.71060000000000001</c:v>
                </c:pt>
                <c:pt idx="745">
                  <c:v>0.7117</c:v>
                </c:pt>
                <c:pt idx="746">
                  <c:v>0.7127</c:v>
                </c:pt>
                <c:pt idx="747">
                  <c:v>0.7137</c:v>
                </c:pt>
                <c:pt idx="748">
                  <c:v>0.7147</c:v>
                </c:pt>
                <c:pt idx="749">
                  <c:v>0.7157</c:v>
                </c:pt>
                <c:pt idx="750">
                  <c:v>0.71679999999999999</c:v>
                </c:pt>
                <c:pt idx="751">
                  <c:v>0.71779999999999999</c:v>
                </c:pt>
                <c:pt idx="752">
                  <c:v>0.71879999999999999</c:v>
                </c:pt>
                <c:pt idx="753">
                  <c:v>0.72</c:v>
                </c:pt>
                <c:pt idx="754">
                  <c:v>0.72099999999999997</c:v>
                </c:pt>
                <c:pt idx="755">
                  <c:v>0.72199999999999998</c:v>
                </c:pt>
                <c:pt idx="756">
                  <c:v>0.72299999999999998</c:v>
                </c:pt>
                <c:pt idx="757">
                  <c:v>0.72409999999999997</c:v>
                </c:pt>
                <c:pt idx="758">
                  <c:v>0.72519999999999996</c:v>
                </c:pt>
                <c:pt idx="759">
                  <c:v>0.72629999999999995</c:v>
                </c:pt>
                <c:pt idx="760">
                  <c:v>0.72729999999999995</c:v>
                </c:pt>
                <c:pt idx="761">
                  <c:v>0.72829999999999995</c:v>
                </c:pt>
                <c:pt idx="762">
                  <c:v>0.72929999999999995</c:v>
                </c:pt>
                <c:pt idx="763">
                  <c:v>0.73029999999999995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0.73360000000000003</c:v>
                </c:pt>
                <c:pt idx="767">
                  <c:v>0.73460000000000003</c:v>
                </c:pt>
                <c:pt idx="768">
                  <c:v>0.73580000000000001</c:v>
                </c:pt>
                <c:pt idx="769">
                  <c:v>0.73680000000000001</c:v>
                </c:pt>
                <c:pt idx="770">
                  <c:v>0.73780000000000001</c:v>
                </c:pt>
                <c:pt idx="771">
                  <c:v>0.73880000000000001</c:v>
                </c:pt>
                <c:pt idx="772">
                  <c:v>0.7399</c:v>
                </c:pt>
                <c:pt idx="773">
                  <c:v>0.7409</c:v>
                </c:pt>
                <c:pt idx="774">
                  <c:v>0.7419</c:v>
                </c:pt>
                <c:pt idx="775">
                  <c:v>0.7429</c:v>
                </c:pt>
                <c:pt idx="776">
                  <c:v>0.74390000000000001</c:v>
                </c:pt>
                <c:pt idx="777">
                  <c:v>0.745</c:v>
                </c:pt>
                <c:pt idx="778">
                  <c:v>0.746</c:v>
                </c:pt>
                <c:pt idx="779">
                  <c:v>0.747</c:v>
                </c:pt>
                <c:pt idx="780">
                  <c:v>0.748</c:v>
                </c:pt>
                <c:pt idx="781">
                  <c:v>0.749</c:v>
                </c:pt>
                <c:pt idx="782">
                  <c:v>0.75009999999999999</c:v>
                </c:pt>
                <c:pt idx="783">
                  <c:v>0.75109999999999999</c:v>
                </c:pt>
                <c:pt idx="784">
                  <c:v>0.75209999999999999</c:v>
                </c:pt>
                <c:pt idx="785">
                  <c:v>0.75309999999999999</c:v>
                </c:pt>
                <c:pt idx="786">
                  <c:v>0.75409999999999999</c:v>
                </c:pt>
                <c:pt idx="787">
                  <c:v>0.75519999999999998</c:v>
                </c:pt>
                <c:pt idx="788">
                  <c:v>0.75619999999999998</c:v>
                </c:pt>
                <c:pt idx="789">
                  <c:v>0.75719999999999998</c:v>
                </c:pt>
                <c:pt idx="790">
                  <c:v>0.75819999999999999</c:v>
                </c:pt>
                <c:pt idx="791">
                  <c:v>0.75919999999999999</c:v>
                </c:pt>
                <c:pt idx="792">
                  <c:v>0.76029999999999998</c:v>
                </c:pt>
                <c:pt idx="793">
                  <c:v>0.76129999999999998</c:v>
                </c:pt>
                <c:pt idx="794">
                  <c:v>0.76229999999999998</c:v>
                </c:pt>
                <c:pt idx="795">
                  <c:v>0.76329999999999998</c:v>
                </c:pt>
                <c:pt idx="796">
                  <c:v>0.76429999999999998</c:v>
                </c:pt>
                <c:pt idx="797">
                  <c:v>0.76539999999999997</c:v>
                </c:pt>
                <c:pt idx="798">
                  <c:v>0.76639999999999997</c:v>
                </c:pt>
                <c:pt idx="799">
                  <c:v>0.76739999999999997</c:v>
                </c:pt>
                <c:pt idx="800">
                  <c:v>0.76859999999999995</c:v>
                </c:pt>
                <c:pt idx="801">
                  <c:v>0.76959999999999995</c:v>
                </c:pt>
                <c:pt idx="802">
                  <c:v>0.77059999999999995</c:v>
                </c:pt>
                <c:pt idx="803">
                  <c:v>0.77170000000000005</c:v>
                </c:pt>
                <c:pt idx="804">
                  <c:v>0.77290000000000003</c:v>
                </c:pt>
                <c:pt idx="805">
                  <c:v>0.77390000000000003</c:v>
                </c:pt>
                <c:pt idx="806">
                  <c:v>0.77490000000000003</c:v>
                </c:pt>
                <c:pt idx="807">
                  <c:v>0.77590000000000003</c:v>
                </c:pt>
                <c:pt idx="808">
                  <c:v>0.77690000000000003</c:v>
                </c:pt>
                <c:pt idx="809">
                  <c:v>0.77800000000000002</c:v>
                </c:pt>
                <c:pt idx="810">
                  <c:v>0.7792</c:v>
                </c:pt>
                <c:pt idx="811">
                  <c:v>0.7802</c:v>
                </c:pt>
                <c:pt idx="812">
                  <c:v>0.78120000000000001</c:v>
                </c:pt>
                <c:pt idx="813">
                  <c:v>0.78220000000000001</c:v>
                </c:pt>
                <c:pt idx="814">
                  <c:v>0.78320000000000001</c:v>
                </c:pt>
                <c:pt idx="815">
                  <c:v>0.7843</c:v>
                </c:pt>
                <c:pt idx="816">
                  <c:v>0.7853</c:v>
                </c:pt>
                <c:pt idx="817">
                  <c:v>0.7863</c:v>
                </c:pt>
                <c:pt idx="818">
                  <c:v>0.7873</c:v>
                </c:pt>
                <c:pt idx="819">
                  <c:v>0.78839999999999999</c:v>
                </c:pt>
                <c:pt idx="820">
                  <c:v>0.78939999999999999</c:v>
                </c:pt>
                <c:pt idx="821">
                  <c:v>0.79039999999999999</c:v>
                </c:pt>
                <c:pt idx="822">
                  <c:v>0.79139999999999999</c:v>
                </c:pt>
                <c:pt idx="823">
                  <c:v>0.79259999999999997</c:v>
                </c:pt>
                <c:pt idx="824">
                  <c:v>0.79359999999999997</c:v>
                </c:pt>
                <c:pt idx="825">
                  <c:v>0.79469999999999996</c:v>
                </c:pt>
                <c:pt idx="826">
                  <c:v>0.79569999999999996</c:v>
                </c:pt>
                <c:pt idx="827">
                  <c:v>0.79669999999999996</c:v>
                </c:pt>
                <c:pt idx="828">
                  <c:v>0.79769999999999996</c:v>
                </c:pt>
                <c:pt idx="829">
                  <c:v>0.79869999999999997</c:v>
                </c:pt>
                <c:pt idx="830">
                  <c:v>0.79979999999999996</c:v>
                </c:pt>
                <c:pt idx="831">
                  <c:v>0.80079999999999996</c:v>
                </c:pt>
                <c:pt idx="832">
                  <c:v>0.80179999999999996</c:v>
                </c:pt>
                <c:pt idx="833">
                  <c:v>0.80279999999999996</c:v>
                </c:pt>
                <c:pt idx="834">
                  <c:v>0.80389999999999995</c:v>
                </c:pt>
                <c:pt idx="835">
                  <c:v>0.80489999999999995</c:v>
                </c:pt>
                <c:pt idx="836">
                  <c:v>0.80589999999999995</c:v>
                </c:pt>
                <c:pt idx="837">
                  <c:v>0.80689999999999995</c:v>
                </c:pt>
                <c:pt idx="838">
                  <c:v>0.80789999999999995</c:v>
                </c:pt>
                <c:pt idx="839">
                  <c:v>0.80910000000000004</c:v>
                </c:pt>
                <c:pt idx="840">
                  <c:v>0.81040000000000001</c:v>
                </c:pt>
                <c:pt idx="841">
                  <c:v>0.81140000000000001</c:v>
                </c:pt>
                <c:pt idx="842">
                  <c:v>0.81240000000000001</c:v>
                </c:pt>
                <c:pt idx="843">
                  <c:v>0.81340000000000001</c:v>
                </c:pt>
                <c:pt idx="844">
                  <c:v>0.81440000000000001</c:v>
                </c:pt>
                <c:pt idx="845">
                  <c:v>0.8155</c:v>
                </c:pt>
                <c:pt idx="846">
                  <c:v>0.8165</c:v>
                </c:pt>
                <c:pt idx="847">
                  <c:v>0.8175</c:v>
                </c:pt>
                <c:pt idx="848">
                  <c:v>0.81850000000000001</c:v>
                </c:pt>
                <c:pt idx="849">
                  <c:v>0.8196</c:v>
                </c:pt>
                <c:pt idx="850">
                  <c:v>0.8206</c:v>
                </c:pt>
                <c:pt idx="851">
                  <c:v>0.8216</c:v>
                </c:pt>
                <c:pt idx="852">
                  <c:v>0.8226</c:v>
                </c:pt>
                <c:pt idx="853">
                  <c:v>0.8236</c:v>
                </c:pt>
                <c:pt idx="854">
                  <c:v>0.82469999999999999</c:v>
                </c:pt>
                <c:pt idx="855">
                  <c:v>0.82569999999999999</c:v>
                </c:pt>
                <c:pt idx="856">
                  <c:v>0.82669999999999999</c:v>
                </c:pt>
                <c:pt idx="857">
                  <c:v>0.82769999999999999</c:v>
                </c:pt>
                <c:pt idx="858">
                  <c:v>0.82879999999999998</c:v>
                </c:pt>
                <c:pt idx="859">
                  <c:v>0.82979999999999998</c:v>
                </c:pt>
                <c:pt idx="860">
                  <c:v>0.83079999999999998</c:v>
                </c:pt>
                <c:pt idx="861">
                  <c:v>0.83179999999999998</c:v>
                </c:pt>
                <c:pt idx="862">
                  <c:v>0.83279999999999998</c:v>
                </c:pt>
                <c:pt idx="863">
                  <c:v>0.83389999999999997</c:v>
                </c:pt>
                <c:pt idx="864">
                  <c:v>0.83489999999999998</c:v>
                </c:pt>
                <c:pt idx="865">
                  <c:v>0.83589999999999998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'NEMI space_charge'!$L$3:$L$870</c:f>
              <c:numCache>
                <c:formatCode>0.00E+00</c:formatCode>
                <c:ptCount val="868"/>
                <c:pt idx="0">
                  <c:v>4.1609999999999997E-7</c:v>
                </c:pt>
                <c:pt idx="1">
                  <c:v>4.3739999999999999E-7</c:v>
                </c:pt>
                <c:pt idx="2">
                  <c:v>4.5880000000000001E-7</c:v>
                </c:pt>
                <c:pt idx="3">
                  <c:v>4.8169999999999998E-7</c:v>
                </c:pt>
                <c:pt idx="4">
                  <c:v>5.0370000000000004E-7</c:v>
                </c:pt>
                <c:pt idx="5">
                  <c:v>5.2610000000000003E-7</c:v>
                </c:pt>
                <c:pt idx="6">
                  <c:v>5.4899999999999995E-7</c:v>
                </c:pt>
                <c:pt idx="7">
                  <c:v>5.7189999999999998E-7</c:v>
                </c:pt>
                <c:pt idx="8">
                  <c:v>5.9439999999999998E-7</c:v>
                </c:pt>
                <c:pt idx="9">
                  <c:v>6.1740000000000001E-7</c:v>
                </c:pt>
                <c:pt idx="10">
                  <c:v>6.4030000000000004E-7</c:v>
                </c:pt>
                <c:pt idx="11">
                  <c:v>6.6430000000000004E-7</c:v>
                </c:pt>
                <c:pt idx="12">
                  <c:v>6.8700000000000005E-7</c:v>
                </c:pt>
                <c:pt idx="13">
                  <c:v>7.1009999999999999E-7</c:v>
                </c:pt>
                <c:pt idx="14">
                  <c:v>7.3320000000000003E-7</c:v>
                </c:pt>
                <c:pt idx="15">
                  <c:v>7.5590000000000004E-7</c:v>
                </c:pt>
                <c:pt idx="16">
                  <c:v>7.7879999999999996E-7</c:v>
                </c:pt>
                <c:pt idx="17">
                  <c:v>8.0350000000000001E-7</c:v>
                </c:pt>
                <c:pt idx="18">
                  <c:v>8.272E-7</c:v>
                </c:pt>
                <c:pt idx="19">
                  <c:v>8.5190000000000005E-7</c:v>
                </c:pt>
                <c:pt idx="20">
                  <c:v>8.7749999999999996E-7</c:v>
                </c:pt>
                <c:pt idx="21">
                  <c:v>9.0269999999999995E-7</c:v>
                </c:pt>
                <c:pt idx="22">
                  <c:v>9.2890000000000001E-7</c:v>
                </c:pt>
                <c:pt idx="23">
                  <c:v>9.5479999999999995E-7</c:v>
                </c:pt>
                <c:pt idx="24">
                  <c:v>9.8160000000000005E-7</c:v>
                </c:pt>
                <c:pt idx="25">
                  <c:v>1.009E-6</c:v>
                </c:pt>
                <c:pt idx="26">
                  <c:v>1.0380000000000001E-6</c:v>
                </c:pt>
                <c:pt idx="27">
                  <c:v>1.065E-6</c:v>
                </c:pt>
                <c:pt idx="28">
                  <c:v>1.0950000000000001E-6</c:v>
                </c:pt>
                <c:pt idx="29">
                  <c:v>1.1230000000000001E-6</c:v>
                </c:pt>
                <c:pt idx="30">
                  <c:v>1.153E-6</c:v>
                </c:pt>
                <c:pt idx="31">
                  <c:v>1.1850000000000001E-6</c:v>
                </c:pt>
                <c:pt idx="32">
                  <c:v>1.217E-6</c:v>
                </c:pt>
                <c:pt idx="33">
                  <c:v>1.251E-6</c:v>
                </c:pt>
                <c:pt idx="34">
                  <c:v>1.2839999999999999E-6</c:v>
                </c:pt>
                <c:pt idx="35">
                  <c:v>1.3200000000000001E-6</c:v>
                </c:pt>
                <c:pt idx="36">
                  <c:v>1.3549999999999999E-6</c:v>
                </c:pt>
                <c:pt idx="37">
                  <c:v>1.392E-6</c:v>
                </c:pt>
                <c:pt idx="38">
                  <c:v>1.429E-6</c:v>
                </c:pt>
                <c:pt idx="39">
                  <c:v>1.468E-6</c:v>
                </c:pt>
                <c:pt idx="40">
                  <c:v>1.5060000000000001E-6</c:v>
                </c:pt>
                <c:pt idx="41">
                  <c:v>1.545E-6</c:v>
                </c:pt>
                <c:pt idx="42">
                  <c:v>1.584E-6</c:v>
                </c:pt>
                <c:pt idx="43">
                  <c:v>1.6249999999999999E-6</c:v>
                </c:pt>
                <c:pt idx="44">
                  <c:v>1.6640000000000001E-6</c:v>
                </c:pt>
                <c:pt idx="45">
                  <c:v>1.7060000000000001E-6</c:v>
                </c:pt>
                <c:pt idx="46">
                  <c:v>1.748E-6</c:v>
                </c:pt>
                <c:pt idx="47">
                  <c:v>1.7910000000000001E-6</c:v>
                </c:pt>
                <c:pt idx="48">
                  <c:v>1.8309999999999999E-6</c:v>
                </c:pt>
                <c:pt idx="49">
                  <c:v>1.875E-6</c:v>
                </c:pt>
                <c:pt idx="50">
                  <c:v>1.916E-6</c:v>
                </c:pt>
                <c:pt idx="51">
                  <c:v>1.9580000000000001E-6</c:v>
                </c:pt>
                <c:pt idx="52">
                  <c:v>1.9989999999999998E-6</c:v>
                </c:pt>
                <c:pt idx="53">
                  <c:v>2.04E-6</c:v>
                </c:pt>
                <c:pt idx="54">
                  <c:v>2.08E-6</c:v>
                </c:pt>
                <c:pt idx="55">
                  <c:v>2.119E-6</c:v>
                </c:pt>
                <c:pt idx="56">
                  <c:v>2.1579999999999999E-6</c:v>
                </c:pt>
                <c:pt idx="57">
                  <c:v>2.1940000000000001E-6</c:v>
                </c:pt>
                <c:pt idx="58">
                  <c:v>2.2309999999999999E-6</c:v>
                </c:pt>
                <c:pt idx="59">
                  <c:v>2.2649999999999999E-6</c:v>
                </c:pt>
                <c:pt idx="60">
                  <c:v>2.2979999999999999E-6</c:v>
                </c:pt>
                <c:pt idx="61">
                  <c:v>2.3319999999999999E-6</c:v>
                </c:pt>
                <c:pt idx="62">
                  <c:v>2.3649999999999998E-6</c:v>
                </c:pt>
                <c:pt idx="63">
                  <c:v>2.3949999999999999E-6</c:v>
                </c:pt>
                <c:pt idx="64">
                  <c:v>2.4229999999999999E-6</c:v>
                </c:pt>
                <c:pt idx="65">
                  <c:v>2.4499999999999998E-6</c:v>
                </c:pt>
                <c:pt idx="66">
                  <c:v>2.475E-6</c:v>
                </c:pt>
                <c:pt idx="67">
                  <c:v>2.4980000000000001E-6</c:v>
                </c:pt>
                <c:pt idx="68">
                  <c:v>2.5189999999999999E-6</c:v>
                </c:pt>
                <c:pt idx="69">
                  <c:v>2.5320000000000001E-6</c:v>
                </c:pt>
                <c:pt idx="70">
                  <c:v>2.5459999999999998E-6</c:v>
                </c:pt>
                <c:pt idx="71">
                  <c:v>2.5569999999999998E-6</c:v>
                </c:pt>
                <c:pt idx="72">
                  <c:v>2.5639999999999999E-6</c:v>
                </c:pt>
                <c:pt idx="73">
                  <c:v>2.5730000000000002E-6</c:v>
                </c:pt>
                <c:pt idx="74">
                  <c:v>2.5799999999999999E-6</c:v>
                </c:pt>
                <c:pt idx="75">
                  <c:v>2.5780000000000001E-6</c:v>
                </c:pt>
                <c:pt idx="76">
                  <c:v>2.5799999999999999E-6</c:v>
                </c:pt>
                <c:pt idx="77">
                  <c:v>2.5749999999999999E-6</c:v>
                </c:pt>
                <c:pt idx="78">
                  <c:v>2.57E-6</c:v>
                </c:pt>
                <c:pt idx="79">
                  <c:v>2.565E-6</c:v>
                </c:pt>
                <c:pt idx="80">
                  <c:v>2.5550000000000001E-6</c:v>
                </c:pt>
                <c:pt idx="81">
                  <c:v>2.5450000000000002E-6</c:v>
                </c:pt>
                <c:pt idx="82">
                  <c:v>2.5320000000000001E-6</c:v>
                </c:pt>
                <c:pt idx="83">
                  <c:v>2.5210000000000001E-6</c:v>
                </c:pt>
                <c:pt idx="84">
                  <c:v>2.5059999999999998E-6</c:v>
                </c:pt>
                <c:pt idx="85">
                  <c:v>2.491E-6</c:v>
                </c:pt>
                <c:pt idx="86">
                  <c:v>2.4729999999999999E-6</c:v>
                </c:pt>
                <c:pt idx="87">
                  <c:v>2.4549999999999998E-6</c:v>
                </c:pt>
                <c:pt idx="88">
                  <c:v>2.4360000000000001E-6</c:v>
                </c:pt>
                <c:pt idx="89">
                  <c:v>2.4140000000000001E-6</c:v>
                </c:pt>
                <c:pt idx="90">
                  <c:v>2.3920000000000001E-6</c:v>
                </c:pt>
                <c:pt idx="91">
                  <c:v>2.3690000000000001E-6</c:v>
                </c:pt>
                <c:pt idx="92">
                  <c:v>2.3410000000000001E-6</c:v>
                </c:pt>
                <c:pt idx="93">
                  <c:v>2.3159999999999999E-6</c:v>
                </c:pt>
                <c:pt idx="94">
                  <c:v>2.2970000000000002E-6</c:v>
                </c:pt>
                <c:pt idx="95">
                  <c:v>2.277E-6</c:v>
                </c:pt>
                <c:pt idx="96">
                  <c:v>2.2579999999999998E-6</c:v>
                </c:pt>
                <c:pt idx="97">
                  <c:v>2.2330000000000001E-6</c:v>
                </c:pt>
                <c:pt idx="98">
                  <c:v>2.215E-6</c:v>
                </c:pt>
                <c:pt idx="99">
                  <c:v>2.1959999999999998E-6</c:v>
                </c:pt>
                <c:pt idx="100">
                  <c:v>2.1780000000000002E-6</c:v>
                </c:pt>
                <c:pt idx="101">
                  <c:v>2.1579999999999999E-6</c:v>
                </c:pt>
                <c:pt idx="102">
                  <c:v>2.1390000000000002E-6</c:v>
                </c:pt>
                <c:pt idx="103">
                  <c:v>2.1210000000000001E-6</c:v>
                </c:pt>
                <c:pt idx="104">
                  <c:v>2.0999999999999998E-6</c:v>
                </c:pt>
                <c:pt idx="105">
                  <c:v>2.0849999999999999E-6</c:v>
                </c:pt>
                <c:pt idx="106">
                  <c:v>2.069E-6</c:v>
                </c:pt>
                <c:pt idx="107">
                  <c:v>2.057E-6</c:v>
                </c:pt>
                <c:pt idx="108">
                  <c:v>2.04E-6</c:v>
                </c:pt>
                <c:pt idx="109">
                  <c:v>2.0260000000000002E-6</c:v>
                </c:pt>
                <c:pt idx="110">
                  <c:v>2.0150000000000002E-6</c:v>
                </c:pt>
                <c:pt idx="111">
                  <c:v>1.9989999999999998E-6</c:v>
                </c:pt>
                <c:pt idx="112">
                  <c:v>1.9870000000000002E-6</c:v>
                </c:pt>
                <c:pt idx="113">
                  <c:v>1.9750000000000001E-6</c:v>
                </c:pt>
                <c:pt idx="114">
                  <c:v>1.9659999999999999E-6</c:v>
                </c:pt>
                <c:pt idx="115">
                  <c:v>1.9520000000000001E-6</c:v>
                </c:pt>
                <c:pt idx="116">
                  <c:v>1.9439999999999999E-6</c:v>
                </c:pt>
                <c:pt idx="117">
                  <c:v>1.9319999999999999E-6</c:v>
                </c:pt>
                <c:pt idx="118">
                  <c:v>1.9230000000000001E-6</c:v>
                </c:pt>
                <c:pt idx="119">
                  <c:v>1.916E-6</c:v>
                </c:pt>
                <c:pt idx="120">
                  <c:v>1.9099999999999999E-6</c:v>
                </c:pt>
                <c:pt idx="121">
                  <c:v>1.902E-6</c:v>
                </c:pt>
                <c:pt idx="122">
                  <c:v>1.8959999999999999E-6</c:v>
                </c:pt>
                <c:pt idx="123">
                  <c:v>1.891E-6</c:v>
                </c:pt>
                <c:pt idx="124">
                  <c:v>1.885E-6</c:v>
                </c:pt>
                <c:pt idx="125">
                  <c:v>1.8810000000000001E-6</c:v>
                </c:pt>
                <c:pt idx="126">
                  <c:v>1.8729999999999999E-6</c:v>
                </c:pt>
                <c:pt idx="127">
                  <c:v>1.8670000000000001E-6</c:v>
                </c:pt>
                <c:pt idx="128">
                  <c:v>1.8640000000000001E-6</c:v>
                </c:pt>
                <c:pt idx="129">
                  <c:v>1.8560000000000001E-6</c:v>
                </c:pt>
                <c:pt idx="130">
                  <c:v>1.8500000000000001E-6</c:v>
                </c:pt>
                <c:pt idx="131">
                  <c:v>1.843E-6</c:v>
                </c:pt>
                <c:pt idx="132">
                  <c:v>1.84E-6</c:v>
                </c:pt>
                <c:pt idx="133">
                  <c:v>1.835E-6</c:v>
                </c:pt>
                <c:pt idx="134">
                  <c:v>1.8339999999999999E-6</c:v>
                </c:pt>
                <c:pt idx="135">
                  <c:v>1.832E-6</c:v>
                </c:pt>
                <c:pt idx="136">
                  <c:v>1.8309999999999999E-6</c:v>
                </c:pt>
                <c:pt idx="137">
                  <c:v>1.8309999999999999E-6</c:v>
                </c:pt>
                <c:pt idx="138">
                  <c:v>1.827E-6</c:v>
                </c:pt>
                <c:pt idx="139">
                  <c:v>1.8250000000000001E-6</c:v>
                </c:pt>
                <c:pt idx="140">
                  <c:v>1.818E-6</c:v>
                </c:pt>
                <c:pt idx="141">
                  <c:v>1.8160000000000001E-6</c:v>
                </c:pt>
                <c:pt idx="142">
                  <c:v>1.815E-6</c:v>
                </c:pt>
                <c:pt idx="143">
                  <c:v>1.812E-6</c:v>
                </c:pt>
                <c:pt idx="144">
                  <c:v>1.8080000000000001E-6</c:v>
                </c:pt>
                <c:pt idx="145">
                  <c:v>1.8020000000000001E-6</c:v>
                </c:pt>
                <c:pt idx="146">
                  <c:v>1.7999999999999999E-6</c:v>
                </c:pt>
                <c:pt idx="147">
                  <c:v>1.798E-6</c:v>
                </c:pt>
                <c:pt idx="148">
                  <c:v>1.795E-6</c:v>
                </c:pt>
                <c:pt idx="149">
                  <c:v>1.7940000000000001E-6</c:v>
                </c:pt>
                <c:pt idx="150">
                  <c:v>1.793E-6</c:v>
                </c:pt>
                <c:pt idx="151">
                  <c:v>1.787E-6</c:v>
                </c:pt>
                <c:pt idx="152">
                  <c:v>1.7850000000000001E-6</c:v>
                </c:pt>
                <c:pt idx="153">
                  <c:v>1.7829999999999999E-6</c:v>
                </c:pt>
                <c:pt idx="154">
                  <c:v>1.781E-6</c:v>
                </c:pt>
                <c:pt idx="155">
                  <c:v>1.781E-6</c:v>
                </c:pt>
                <c:pt idx="156">
                  <c:v>1.7799999999999999E-6</c:v>
                </c:pt>
                <c:pt idx="157">
                  <c:v>1.779E-6</c:v>
                </c:pt>
                <c:pt idx="158">
                  <c:v>1.779E-6</c:v>
                </c:pt>
                <c:pt idx="159">
                  <c:v>1.779E-6</c:v>
                </c:pt>
                <c:pt idx="160">
                  <c:v>1.776E-6</c:v>
                </c:pt>
                <c:pt idx="161">
                  <c:v>1.776E-6</c:v>
                </c:pt>
                <c:pt idx="162">
                  <c:v>1.7749999999999999E-6</c:v>
                </c:pt>
                <c:pt idx="163">
                  <c:v>1.7740000000000001E-6</c:v>
                </c:pt>
                <c:pt idx="164">
                  <c:v>1.7740000000000001E-6</c:v>
                </c:pt>
                <c:pt idx="165">
                  <c:v>1.7710000000000001E-6</c:v>
                </c:pt>
                <c:pt idx="166">
                  <c:v>1.7710000000000001E-6</c:v>
                </c:pt>
                <c:pt idx="167">
                  <c:v>1.7680000000000001E-6</c:v>
                </c:pt>
                <c:pt idx="168">
                  <c:v>1.7680000000000001E-6</c:v>
                </c:pt>
                <c:pt idx="169">
                  <c:v>1.7680000000000001E-6</c:v>
                </c:pt>
                <c:pt idx="170">
                  <c:v>1.7689999999999999E-6</c:v>
                </c:pt>
                <c:pt idx="171">
                  <c:v>1.77E-6</c:v>
                </c:pt>
                <c:pt idx="172">
                  <c:v>1.7710000000000001E-6</c:v>
                </c:pt>
                <c:pt idx="173">
                  <c:v>1.7719999999999999E-6</c:v>
                </c:pt>
                <c:pt idx="174">
                  <c:v>1.7719999999999999E-6</c:v>
                </c:pt>
                <c:pt idx="175">
                  <c:v>1.7719999999999999E-6</c:v>
                </c:pt>
                <c:pt idx="176">
                  <c:v>1.7689999999999999E-6</c:v>
                </c:pt>
                <c:pt idx="177">
                  <c:v>1.7680000000000001E-6</c:v>
                </c:pt>
                <c:pt idx="178">
                  <c:v>1.7680000000000001E-6</c:v>
                </c:pt>
                <c:pt idx="179">
                  <c:v>1.7630000000000001E-6</c:v>
                </c:pt>
                <c:pt idx="180">
                  <c:v>1.762E-6</c:v>
                </c:pt>
                <c:pt idx="181">
                  <c:v>1.761E-6</c:v>
                </c:pt>
                <c:pt idx="182">
                  <c:v>1.759E-6</c:v>
                </c:pt>
                <c:pt idx="183">
                  <c:v>1.756E-6</c:v>
                </c:pt>
                <c:pt idx="184">
                  <c:v>1.7540000000000001E-6</c:v>
                </c:pt>
                <c:pt idx="185">
                  <c:v>1.7489999999999999E-6</c:v>
                </c:pt>
                <c:pt idx="186">
                  <c:v>1.748E-6</c:v>
                </c:pt>
                <c:pt idx="187">
                  <c:v>1.747E-6</c:v>
                </c:pt>
                <c:pt idx="188">
                  <c:v>1.745E-6</c:v>
                </c:pt>
                <c:pt idx="189">
                  <c:v>1.742E-6</c:v>
                </c:pt>
                <c:pt idx="190">
                  <c:v>1.739E-6</c:v>
                </c:pt>
                <c:pt idx="191">
                  <c:v>1.739E-6</c:v>
                </c:pt>
                <c:pt idx="192">
                  <c:v>1.736E-6</c:v>
                </c:pt>
                <c:pt idx="193">
                  <c:v>1.733E-6</c:v>
                </c:pt>
                <c:pt idx="194">
                  <c:v>1.7320000000000001E-6</c:v>
                </c:pt>
                <c:pt idx="195">
                  <c:v>1.731E-6</c:v>
                </c:pt>
                <c:pt idx="196">
                  <c:v>1.73E-6</c:v>
                </c:pt>
                <c:pt idx="197">
                  <c:v>1.73E-6</c:v>
                </c:pt>
                <c:pt idx="198">
                  <c:v>1.73E-6</c:v>
                </c:pt>
                <c:pt idx="199">
                  <c:v>1.7290000000000001E-6</c:v>
                </c:pt>
                <c:pt idx="200">
                  <c:v>1.7239999999999999E-6</c:v>
                </c:pt>
                <c:pt idx="201">
                  <c:v>1.722E-6</c:v>
                </c:pt>
                <c:pt idx="202">
                  <c:v>1.722E-6</c:v>
                </c:pt>
                <c:pt idx="203">
                  <c:v>1.7230000000000001E-6</c:v>
                </c:pt>
                <c:pt idx="204">
                  <c:v>1.722E-6</c:v>
                </c:pt>
                <c:pt idx="205">
                  <c:v>1.7230000000000001E-6</c:v>
                </c:pt>
                <c:pt idx="206">
                  <c:v>1.7239999999999999E-6</c:v>
                </c:pt>
                <c:pt idx="207">
                  <c:v>1.7239999999999999E-6</c:v>
                </c:pt>
                <c:pt idx="208">
                  <c:v>1.725E-6</c:v>
                </c:pt>
                <c:pt idx="209">
                  <c:v>1.725E-6</c:v>
                </c:pt>
                <c:pt idx="210">
                  <c:v>1.7260000000000001E-6</c:v>
                </c:pt>
                <c:pt idx="211">
                  <c:v>1.725E-6</c:v>
                </c:pt>
                <c:pt idx="212">
                  <c:v>1.7260000000000001E-6</c:v>
                </c:pt>
                <c:pt idx="213">
                  <c:v>1.7269999999999999E-6</c:v>
                </c:pt>
                <c:pt idx="214">
                  <c:v>1.7269999999999999E-6</c:v>
                </c:pt>
                <c:pt idx="215">
                  <c:v>1.725E-6</c:v>
                </c:pt>
                <c:pt idx="216">
                  <c:v>1.7269999999999999E-6</c:v>
                </c:pt>
                <c:pt idx="217">
                  <c:v>1.7260000000000001E-6</c:v>
                </c:pt>
                <c:pt idx="218">
                  <c:v>1.728E-6</c:v>
                </c:pt>
                <c:pt idx="219">
                  <c:v>1.73E-6</c:v>
                </c:pt>
                <c:pt idx="220">
                  <c:v>1.7320000000000001E-6</c:v>
                </c:pt>
                <c:pt idx="221">
                  <c:v>1.734E-6</c:v>
                </c:pt>
                <c:pt idx="222">
                  <c:v>1.736E-6</c:v>
                </c:pt>
                <c:pt idx="223">
                  <c:v>1.734E-6</c:v>
                </c:pt>
                <c:pt idx="224">
                  <c:v>1.736E-6</c:v>
                </c:pt>
                <c:pt idx="225">
                  <c:v>1.7370000000000001E-6</c:v>
                </c:pt>
                <c:pt idx="226">
                  <c:v>1.7370000000000001E-6</c:v>
                </c:pt>
                <c:pt idx="227">
                  <c:v>1.739E-6</c:v>
                </c:pt>
                <c:pt idx="228">
                  <c:v>1.7409999999999999E-6</c:v>
                </c:pt>
                <c:pt idx="229">
                  <c:v>1.7430000000000001E-6</c:v>
                </c:pt>
                <c:pt idx="230">
                  <c:v>1.742E-6</c:v>
                </c:pt>
                <c:pt idx="231">
                  <c:v>1.7439999999999999E-6</c:v>
                </c:pt>
                <c:pt idx="232">
                  <c:v>1.7460000000000001E-6</c:v>
                </c:pt>
                <c:pt idx="233">
                  <c:v>1.748E-6</c:v>
                </c:pt>
                <c:pt idx="234">
                  <c:v>1.75E-6</c:v>
                </c:pt>
                <c:pt idx="235">
                  <c:v>1.7519999999999999E-6</c:v>
                </c:pt>
                <c:pt idx="236">
                  <c:v>1.753E-6</c:v>
                </c:pt>
                <c:pt idx="237">
                  <c:v>1.7540000000000001E-6</c:v>
                </c:pt>
                <c:pt idx="238">
                  <c:v>1.7549999999999999E-6</c:v>
                </c:pt>
                <c:pt idx="239">
                  <c:v>1.7579999999999999E-6</c:v>
                </c:pt>
                <c:pt idx="240">
                  <c:v>1.761E-6</c:v>
                </c:pt>
                <c:pt idx="241">
                  <c:v>1.764E-6</c:v>
                </c:pt>
                <c:pt idx="242">
                  <c:v>1.767E-6</c:v>
                </c:pt>
                <c:pt idx="243">
                  <c:v>1.7689999999999999E-6</c:v>
                </c:pt>
                <c:pt idx="244">
                  <c:v>1.7719999999999999E-6</c:v>
                </c:pt>
                <c:pt idx="245">
                  <c:v>1.7740000000000001E-6</c:v>
                </c:pt>
                <c:pt idx="246">
                  <c:v>1.7749999999999999E-6</c:v>
                </c:pt>
                <c:pt idx="247">
                  <c:v>1.778E-6</c:v>
                </c:pt>
                <c:pt idx="248">
                  <c:v>1.782E-6</c:v>
                </c:pt>
                <c:pt idx="249">
                  <c:v>1.787E-6</c:v>
                </c:pt>
                <c:pt idx="250">
                  <c:v>1.79E-6</c:v>
                </c:pt>
                <c:pt idx="251">
                  <c:v>1.79E-6</c:v>
                </c:pt>
                <c:pt idx="252">
                  <c:v>1.793E-6</c:v>
                </c:pt>
                <c:pt idx="253">
                  <c:v>1.7969999999999999E-6</c:v>
                </c:pt>
                <c:pt idx="254">
                  <c:v>1.7999999999999999E-6</c:v>
                </c:pt>
                <c:pt idx="255">
                  <c:v>1.8029999999999999E-6</c:v>
                </c:pt>
                <c:pt idx="256">
                  <c:v>1.8059999999999999E-6</c:v>
                </c:pt>
                <c:pt idx="257">
                  <c:v>1.809E-6</c:v>
                </c:pt>
                <c:pt idx="258">
                  <c:v>1.812E-6</c:v>
                </c:pt>
                <c:pt idx="259">
                  <c:v>1.812E-6</c:v>
                </c:pt>
                <c:pt idx="260">
                  <c:v>1.8139999999999999E-6</c:v>
                </c:pt>
                <c:pt idx="261">
                  <c:v>1.8169999999999999E-6</c:v>
                </c:pt>
                <c:pt idx="262">
                  <c:v>1.8190000000000001E-6</c:v>
                </c:pt>
                <c:pt idx="263">
                  <c:v>1.8220000000000001E-6</c:v>
                </c:pt>
                <c:pt idx="264">
                  <c:v>1.823E-6</c:v>
                </c:pt>
                <c:pt idx="265">
                  <c:v>1.823E-6</c:v>
                </c:pt>
                <c:pt idx="266">
                  <c:v>1.824E-6</c:v>
                </c:pt>
                <c:pt idx="267">
                  <c:v>1.8279999999999999E-6</c:v>
                </c:pt>
                <c:pt idx="268">
                  <c:v>1.8309999999999999E-6</c:v>
                </c:pt>
                <c:pt idx="269">
                  <c:v>1.8330000000000001E-6</c:v>
                </c:pt>
                <c:pt idx="270">
                  <c:v>1.835E-6</c:v>
                </c:pt>
                <c:pt idx="271">
                  <c:v>1.8360000000000001E-6</c:v>
                </c:pt>
                <c:pt idx="272">
                  <c:v>1.84E-6</c:v>
                </c:pt>
                <c:pt idx="273">
                  <c:v>1.844E-6</c:v>
                </c:pt>
                <c:pt idx="274">
                  <c:v>1.8479999999999999E-6</c:v>
                </c:pt>
                <c:pt idx="275">
                  <c:v>1.8530000000000001E-6</c:v>
                </c:pt>
                <c:pt idx="276">
                  <c:v>1.857E-6</c:v>
                </c:pt>
                <c:pt idx="277">
                  <c:v>1.8619999999999999E-6</c:v>
                </c:pt>
                <c:pt idx="278">
                  <c:v>1.8649999999999999E-6</c:v>
                </c:pt>
                <c:pt idx="279">
                  <c:v>1.869E-6</c:v>
                </c:pt>
                <c:pt idx="280">
                  <c:v>1.8700000000000001E-6</c:v>
                </c:pt>
                <c:pt idx="281">
                  <c:v>1.8729999999999999E-6</c:v>
                </c:pt>
                <c:pt idx="282">
                  <c:v>1.8759999999999999E-6</c:v>
                </c:pt>
                <c:pt idx="283">
                  <c:v>1.8789999999999999E-6</c:v>
                </c:pt>
                <c:pt idx="284">
                  <c:v>1.8819999999999999E-6</c:v>
                </c:pt>
                <c:pt idx="285">
                  <c:v>1.885E-6</c:v>
                </c:pt>
                <c:pt idx="286">
                  <c:v>1.886E-6</c:v>
                </c:pt>
                <c:pt idx="287">
                  <c:v>1.888E-6</c:v>
                </c:pt>
                <c:pt idx="288">
                  <c:v>1.889E-6</c:v>
                </c:pt>
                <c:pt idx="289">
                  <c:v>1.889E-6</c:v>
                </c:pt>
                <c:pt idx="290">
                  <c:v>1.8899999999999999E-6</c:v>
                </c:pt>
                <c:pt idx="291">
                  <c:v>1.888E-6</c:v>
                </c:pt>
                <c:pt idx="292">
                  <c:v>1.886E-6</c:v>
                </c:pt>
                <c:pt idx="293">
                  <c:v>1.885E-6</c:v>
                </c:pt>
                <c:pt idx="294">
                  <c:v>1.885E-6</c:v>
                </c:pt>
                <c:pt idx="295">
                  <c:v>1.8840000000000001E-6</c:v>
                </c:pt>
                <c:pt idx="296">
                  <c:v>1.883E-6</c:v>
                </c:pt>
                <c:pt idx="297">
                  <c:v>1.88E-6</c:v>
                </c:pt>
                <c:pt idx="298">
                  <c:v>1.8789999999999999E-6</c:v>
                </c:pt>
                <c:pt idx="299">
                  <c:v>1.8780000000000001E-6</c:v>
                </c:pt>
                <c:pt idx="300">
                  <c:v>1.877E-6</c:v>
                </c:pt>
                <c:pt idx="301">
                  <c:v>1.877E-6</c:v>
                </c:pt>
                <c:pt idx="302">
                  <c:v>1.874E-6</c:v>
                </c:pt>
                <c:pt idx="303">
                  <c:v>1.874E-6</c:v>
                </c:pt>
                <c:pt idx="304">
                  <c:v>1.866E-6</c:v>
                </c:pt>
                <c:pt idx="305">
                  <c:v>1.8679999999999999E-6</c:v>
                </c:pt>
                <c:pt idx="306">
                  <c:v>1.8679999999999999E-6</c:v>
                </c:pt>
                <c:pt idx="307">
                  <c:v>1.8700000000000001E-6</c:v>
                </c:pt>
                <c:pt idx="308">
                  <c:v>1.8729999999999999E-6</c:v>
                </c:pt>
                <c:pt idx="309">
                  <c:v>1.8759999999999999E-6</c:v>
                </c:pt>
                <c:pt idx="310">
                  <c:v>1.877E-6</c:v>
                </c:pt>
                <c:pt idx="311">
                  <c:v>1.88E-6</c:v>
                </c:pt>
                <c:pt idx="312">
                  <c:v>1.8840000000000001E-6</c:v>
                </c:pt>
                <c:pt idx="313">
                  <c:v>1.8870000000000001E-6</c:v>
                </c:pt>
                <c:pt idx="314">
                  <c:v>1.891E-6</c:v>
                </c:pt>
                <c:pt idx="315">
                  <c:v>1.8929999999999999E-6</c:v>
                </c:pt>
                <c:pt idx="316">
                  <c:v>1.897E-6</c:v>
                </c:pt>
                <c:pt idx="317">
                  <c:v>1.8989999999999999E-6</c:v>
                </c:pt>
                <c:pt idx="318">
                  <c:v>1.903E-6</c:v>
                </c:pt>
                <c:pt idx="319">
                  <c:v>1.906E-6</c:v>
                </c:pt>
                <c:pt idx="320">
                  <c:v>1.9099999999999999E-6</c:v>
                </c:pt>
                <c:pt idx="321">
                  <c:v>1.9099999999999999E-6</c:v>
                </c:pt>
                <c:pt idx="322">
                  <c:v>1.9130000000000001E-6</c:v>
                </c:pt>
                <c:pt idx="323">
                  <c:v>1.917E-6</c:v>
                </c:pt>
                <c:pt idx="324">
                  <c:v>1.9190000000000002E-6</c:v>
                </c:pt>
                <c:pt idx="325">
                  <c:v>1.922E-6</c:v>
                </c:pt>
                <c:pt idx="326">
                  <c:v>1.9250000000000002E-6</c:v>
                </c:pt>
                <c:pt idx="327">
                  <c:v>1.928E-6</c:v>
                </c:pt>
                <c:pt idx="328">
                  <c:v>1.9300000000000002E-6</c:v>
                </c:pt>
                <c:pt idx="329">
                  <c:v>1.933E-6</c:v>
                </c:pt>
                <c:pt idx="330">
                  <c:v>1.9350000000000001E-6</c:v>
                </c:pt>
                <c:pt idx="331">
                  <c:v>1.9379999999999999E-6</c:v>
                </c:pt>
                <c:pt idx="332">
                  <c:v>1.9360000000000002E-6</c:v>
                </c:pt>
                <c:pt idx="333">
                  <c:v>1.939E-6</c:v>
                </c:pt>
                <c:pt idx="334">
                  <c:v>1.9410000000000001E-6</c:v>
                </c:pt>
                <c:pt idx="335">
                  <c:v>1.9429999999999999E-6</c:v>
                </c:pt>
                <c:pt idx="336">
                  <c:v>1.9439999999999999E-6</c:v>
                </c:pt>
                <c:pt idx="337">
                  <c:v>1.9460000000000001E-6</c:v>
                </c:pt>
                <c:pt idx="338">
                  <c:v>1.9479999999999998E-6</c:v>
                </c:pt>
                <c:pt idx="339">
                  <c:v>1.9470000000000002E-6</c:v>
                </c:pt>
                <c:pt idx="340">
                  <c:v>1.9489999999999999E-6</c:v>
                </c:pt>
                <c:pt idx="341">
                  <c:v>1.95E-6</c:v>
                </c:pt>
                <c:pt idx="342">
                  <c:v>1.9520000000000001E-6</c:v>
                </c:pt>
                <c:pt idx="343">
                  <c:v>1.9520000000000001E-6</c:v>
                </c:pt>
                <c:pt idx="344">
                  <c:v>1.9539999999999998E-6</c:v>
                </c:pt>
                <c:pt idx="345">
                  <c:v>1.956E-6</c:v>
                </c:pt>
                <c:pt idx="346">
                  <c:v>1.9570000000000001E-6</c:v>
                </c:pt>
                <c:pt idx="347">
                  <c:v>1.9539999999999998E-6</c:v>
                </c:pt>
                <c:pt idx="348">
                  <c:v>1.956E-6</c:v>
                </c:pt>
                <c:pt idx="349">
                  <c:v>1.9570000000000001E-6</c:v>
                </c:pt>
                <c:pt idx="350">
                  <c:v>1.9539999999999998E-6</c:v>
                </c:pt>
                <c:pt idx="351">
                  <c:v>1.9549999999999999E-6</c:v>
                </c:pt>
                <c:pt idx="352">
                  <c:v>1.9570000000000001E-6</c:v>
                </c:pt>
                <c:pt idx="353">
                  <c:v>1.9589999999999998E-6</c:v>
                </c:pt>
                <c:pt idx="354">
                  <c:v>1.9609999999999999E-6</c:v>
                </c:pt>
                <c:pt idx="355">
                  <c:v>1.9630000000000001E-6</c:v>
                </c:pt>
                <c:pt idx="356">
                  <c:v>1.9649999999999998E-6</c:v>
                </c:pt>
                <c:pt idx="357">
                  <c:v>1.967E-6</c:v>
                </c:pt>
                <c:pt idx="358">
                  <c:v>1.9659999999999999E-6</c:v>
                </c:pt>
                <c:pt idx="359">
                  <c:v>1.9690000000000001E-6</c:v>
                </c:pt>
                <c:pt idx="360">
                  <c:v>1.9709999999999998E-6</c:v>
                </c:pt>
                <c:pt idx="361">
                  <c:v>1.9719999999999999E-6</c:v>
                </c:pt>
                <c:pt idx="362">
                  <c:v>1.9740000000000001E-6</c:v>
                </c:pt>
                <c:pt idx="363">
                  <c:v>1.9709999999999998E-6</c:v>
                </c:pt>
                <c:pt idx="364">
                  <c:v>1.9709999999999998E-6</c:v>
                </c:pt>
                <c:pt idx="365">
                  <c:v>1.9709999999999998E-6</c:v>
                </c:pt>
                <c:pt idx="366">
                  <c:v>1.968E-6</c:v>
                </c:pt>
                <c:pt idx="367">
                  <c:v>1.9649999999999998E-6</c:v>
                </c:pt>
                <c:pt idx="368">
                  <c:v>1.9630000000000001E-6</c:v>
                </c:pt>
                <c:pt idx="369">
                  <c:v>1.9580000000000001E-6</c:v>
                </c:pt>
                <c:pt idx="370">
                  <c:v>1.9539999999999998E-6</c:v>
                </c:pt>
                <c:pt idx="371">
                  <c:v>1.95E-6</c:v>
                </c:pt>
                <c:pt idx="372">
                  <c:v>1.9470000000000002E-6</c:v>
                </c:pt>
                <c:pt idx="373">
                  <c:v>1.9439999999999999E-6</c:v>
                </c:pt>
                <c:pt idx="374">
                  <c:v>1.9410000000000001E-6</c:v>
                </c:pt>
                <c:pt idx="375">
                  <c:v>1.9379999999999999E-6</c:v>
                </c:pt>
                <c:pt idx="376">
                  <c:v>1.9360000000000002E-6</c:v>
                </c:pt>
                <c:pt idx="377">
                  <c:v>1.9350000000000001E-6</c:v>
                </c:pt>
                <c:pt idx="378">
                  <c:v>1.9319999999999999E-6</c:v>
                </c:pt>
                <c:pt idx="379">
                  <c:v>1.9319999999999999E-6</c:v>
                </c:pt>
                <c:pt idx="380">
                  <c:v>1.9300000000000002E-6</c:v>
                </c:pt>
                <c:pt idx="381">
                  <c:v>1.9309999999999998E-6</c:v>
                </c:pt>
                <c:pt idx="382">
                  <c:v>1.933E-6</c:v>
                </c:pt>
                <c:pt idx="383">
                  <c:v>1.934E-6</c:v>
                </c:pt>
                <c:pt idx="384">
                  <c:v>1.933E-6</c:v>
                </c:pt>
                <c:pt idx="385">
                  <c:v>1.9360000000000002E-6</c:v>
                </c:pt>
                <c:pt idx="386">
                  <c:v>1.939E-6</c:v>
                </c:pt>
                <c:pt idx="387">
                  <c:v>1.9420000000000002E-6</c:v>
                </c:pt>
                <c:pt idx="388">
                  <c:v>1.9439999999999999E-6</c:v>
                </c:pt>
                <c:pt idx="389">
                  <c:v>1.9460000000000001E-6</c:v>
                </c:pt>
                <c:pt idx="390">
                  <c:v>1.9489999999999999E-6</c:v>
                </c:pt>
                <c:pt idx="391">
                  <c:v>1.9520000000000001E-6</c:v>
                </c:pt>
                <c:pt idx="392">
                  <c:v>1.9549999999999999E-6</c:v>
                </c:pt>
                <c:pt idx="393">
                  <c:v>1.956E-6</c:v>
                </c:pt>
                <c:pt idx="394">
                  <c:v>1.9589999999999998E-6</c:v>
                </c:pt>
                <c:pt idx="395">
                  <c:v>1.9589999999999998E-6</c:v>
                </c:pt>
                <c:pt idx="396">
                  <c:v>1.9609999999999999E-6</c:v>
                </c:pt>
                <c:pt idx="397">
                  <c:v>1.962E-6</c:v>
                </c:pt>
                <c:pt idx="398">
                  <c:v>1.962E-6</c:v>
                </c:pt>
                <c:pt idx="399">
                  <c:v>1.9599999999999999E-6</c:v>
                </c:pt>
                <c:pt idx="400">
                  <c:v>1.9589999999999998E-6</c:v>
                </c:pt>
                <c:pt idx="401">
                  <c:v>1.9580000000000001E-6</c:v>
                </c:pt>
                <c:pt idx="402">
                  <c:v>1.9549999999999999E-6</c:v>
                </c:pt>
                <c:pt idx="403">
                  <c:v>1.9479999999999998E-6</c:v>
                </c:pt>
                <c:pt idx="404">
                  <c:v>1.9420000000000002E-6</c:v>
                </c:pt>
                <c:pt idx="405">
                  <c:v>1.9379999999999999E-6</c:v>
                </c:pt>
                <c:pt idx="406">
                  <c:v>1.9300000000000002E-6</c:v>
                </c:pt>
                <c:pt idx="407">
                  <c:v>1.9269999999999999E-6</c:v>
                </c:pt>
                <c:pt idx="408">
                  <c:v>1.9240000000000001E-6</c:v>
                </c:pt>
                <c:pt idx="409">
                  <c:v>1.922E-6</c:v>
                </c:pt>
                <c:pt idx="410">
                  <c:v>1.9199999999999998E-6</c:v>
                </c:pt>
                <c:pt idx="411">
                  <c:v>1.917E-6</c:v>
                </c:pt>
                <c:pt idx="412">
                  <c:v>1.9139999999999998E-6</c:v>
                </c:pt>
                <c:pt idx="413">
                  <c:v>1.9139999999999998E-6</c:v>
                </c:pt>
                <c:pt idx="414">
                  <c:v>1.9139999999999998E-6</c:v>
                </c:pt>
                <c:pt idx="415">
                  <c:v>1.9139999999999998E-6</c:v>
                </c:pt>
                <c:pt idx="416">
                  <c:v>1.9149999999999999E-6</c:v>
                </c:pt>
                <c:pt idx="417">
                  <c:v>1.916E-6</c:v>
                </c:pt>
                <c:pt idx="418">
                  <c:v>1.917E-6</c:v>
                </c:pt>
                <c:pt idx="419">
                  <c:v>1.9180000000000001E-6</c:v>
                </c:pt>
                <c:pt idx="420">
                  <c:v>1.9199999999999998E-6</c:v>
                </c:pt>
                <c:pt idx="421">
                  <c:v>1.922E-6</c:v>
                </c:pt>
                <c:pt idx="422">
                  <c:v>1.9230000000000001E-6</c:v>
                </c:pt>
                <c:pt idx="423">
                  <c:v>1.9190000000000002E-6</c:v>
                </c:pt>
                <c:pt idx="424">
                  <c:v>1.9199999999999998E-6</c:v>
                </c:pt>
                <c:pt idx="425">
                  <c:v>1.922E-6</c:v>
                </c:pt>
                <c:pt idx="426">
                  <c:v>1.9230000000000001E-6</c:v>
                </c:pt>
                <c:pt idx="427">
                  <c:v>1.922E-6</c:v>
                </c:pt>
                <c:pt idx="428">
                  <c:v>1.9199999999999998E-6</c:v>
                </c:pt>
                <c:pt idx="429">
                  <c:v>1.9190000000000002E-6</c:v>
                </c:pt>
                <c:pt idx="430">
                  <c:v>1.916E-6</c:v>
                </c:pt>
                <c:pt idx="431">
                  <c:v>1.916E-6</c:v>
                </c:pt>
                <c:pt idx="432">
                  <c:v>1.916E-6</c:v>
                </c:pt>
                <c:pt idx="433">
                  <c:v>1.916E-6</c:v>
                </c:pt>
                <c:pt idx="434">
                  <c:v>1.916E-6</c:v>
                </c:pt>
                <c:pt idx="435">
                  <c:v>1.916E-6</c:v>
                </c:pt>
                <c:pt idx="436">
                  <c:v>1.916E-6</c:v>
                </c:pt>
                <c:pt idx="437">
                  <c:v>1.9149999999999999E-6</c:v>
                </c:pt>
                <c:pt idx="438">
                  <c:v>1.9149999999999999E-6</c:v>
                </c:pt>
                <c:pt idx="439">
                  <c:v>1.9149999999999999E-6</c:v>
                </c:pt>
                <c:pt idx="440">
                  <c:v>1.916E-6</c:v>
                </c:pt>
                <c:pt idx="441">
                  <c:v>1.917E-6</c:v>
                </c:pt>
                <c:pt idx="442">
                  <c:v>1.9180000000000001E-6</c:v>
                </c:pt>
                <c:pt idx="443">
                  <c:v>1.9190000000000002E-6</c:v>
                </c:pt>
                <c:pt idx="444">
                  <c:v>1.9209999999999999E-6</c:v>
                </c:pt>
                <c:pt idx="445">
                  <c:v>1.9230000000000001E-6</c:v>
                </c:pt>
                <c:pt idx="446">
                  <c:v>1.9250000000000002E-6</c:v>
                </c:pt>
                <c:pt idx="447">
                  <c:v>1.928E-6</c:v>
                </c:pt>
                <c:pt idx="448">
                  <c:v>1.928E-6</c:v>
                </c:pt>
                <c:pt idx="449">
                  <c:v>1.9309999999999998E-6</c:v>
                </c:pt>
                <c:pt idx="450">
                  <c:v>1.934E-6</c:v>
                </c:pt>
                <c:pt idx="451">
                  <c:v>1.9379999999999999E-6</c:v>
                </c:pt>
                <c:pt idx="452">
                  <c:v>1.9410000000000001E-6</c:v>
                </c:pt>
                <c:pt idx="453">
                  <c:v>1.9439999999999999E-6</c:v>
                </c:pt>
                <c:pt idx="454">
                  <c:v>1.9470000000000002E-6</c:v>
                </c:pt>
                <c:pt idx="455">
                  <c:v>1.951E-6</c:v>
                </c:pt>
                <c:pt idx="456">
                  <c:v>1.9520000000000001E-6</c:v>
                </c:pt>
                <c:pt idx="457">
                  <c:v>1.9549999999999999E-6</c:v>
                </c:pt>
                <c:pt idx="458">
                  <c:v>1.9580000000000001E-6</c:v>
                </c:pt>
                <c:pt idx="459">
                  <c:v>1.9609999999999999E-6</c:v>
                </c:pt>
                <c:pt idx="460">
                  <c:v>1.9630000000000001E-6</c:v>
                </c:pt>
                <c:pt idx="461">
                  <c:v>1.9640000000000002E-6</c:v>
                </c:pt>
                <c:pt idx="462">
                  <c:v>1.9659999999999999E-6</c:v>
                </c:pt>
                <c:pt idx="463">
                  <c:v>1.968E-6</c:v>
                </c:pt>
                <c:pt idx="464">
                  <c:v>1.9700000000000002E-6</c:v>
                </c:pt>
                <c:pt idx="465">
                  <c:v>1.9719999999999999E-6</c:v>
                </c:pt>
                <c:pt idx="466">
                  <c:v>1.9740000000000001E-6</c:v>
                </c:pt>
                <c:pt idx="467">
                  <c:v>1.9750000000000001E-6</c:v>
                </c:pt>
                <c:pt idx="468">
                  <c:v>1.9759999999999998E-6</c:v>
                </c:pt>
                <c:pt idx="469">
                  <c:v>1.978E-6</c:v>
                </c:pt>
                <c:pt idx="470">
                  <c:v>1.9800000000000001E-6</c:v>
                </c:pt>
                <c:pt idx="471">
                  <c:v>1.9810000000000002E-6</c:v>
                </c:pt>
                <c:pt idx="472">
                  <c:v>1.984E-6</c:v>
                </c:pt>
                <c:pt idx="473">
                  <c:v>1.9870000000000002E-6</c:v>
                </c:pt>
                <c:pt idx="474">
                  <c:v>1.99E-6</c:v>
                </c:pt>
                <c:pt idx="475">
                  <c:v>1.9929999999999998E-6</c:v>
                </c:pt>
                <c:pt idx="476">
                  <c:v>1.995E-6</c:v>
                </c:pt>
                <c:pt idx="477">
                  <c:v>1.9989999999999998E-6</c:v>
                </c:pt>
                <c:pt idx="478">
                  <c:v>2.0020000000000001E-6</c:v>
                </c:pt>
                <c:pt idx="479">
                  <c:v>2.0059999999999999E-6</c:v>
                </c:pt>
                <c:pt idx="480">
                  <c:v>2.0090000000000002E-6</c:v>
                </c:pt>
                <c:pt idx="481">
                  <c:v>2.012E-6</c:v>
                </c:pt>
                <c:pt idx="482">
                  <c:v>2.0150000000000002E-6</c:v>
                </c:pt>
                <c:pt idx="483">
                  <c:v>2.0150000000000002E-6</c:v>
                </c:pt>
                <c:pt idx="484">
                  <c:v>2.018E-6</c:v>
                </c:pt>
                <c:pt idx="485">
                  <c:v>2.0200000000000001E-6</c:v>
                </c:pt>
                <c:pt idx="486">
                  <c:v>2.0219999999999999E-6</c:v>
                </c:pt>
                <c:pt idx="487">
                  <c:v>2.0229999999999999E-6</c:v>
                </c:pt>
                <c:pt idx="488">
                  <c:v>2.0229999999999999E-6</c:v>
                </c:pt>
                <c:pt idx="489">
                  <c:v>2.0250000000000001E-6</c:v>
                </c:pt>
                <c:pt idx="490">
                  <c:v>2.0260000000000002E-6</c:v>
                </c:pt>
                <c:pt idx="491">
                  <c:v>2.0269999999999998E-6</c:v>
                </c:pt>
                <c:pt idx="492">
                  <c:v>2.0279999999999999E-6</c:v>
                </c:pt>
                <c:pt idx="493">
                  <c:v>2.0279999999999999E-6</c:v>
                </c:pt>
                <c:pt idx="494">
                  <c:v>2.029E-6</c:v>
                </c:pt>
                <c:pt idx="495">
                  <c:v>2.029E-6</c:v>
                </c:pt>
                <c:pt idx="496">
                  <c:v>2.029E-6</c:v>
                </c:pt>
                <c:pt idx="497">
                  <c:v>2.03E-6</c:v>
                </c:pt>
                <c:pt idx="498">
                  <c:v>2.03E-6</c:v>
                </c:pt>
                <c:pt idx="499">
                  <c:v>2.0310000000000001E-6</c:v>
                </c:pt>
                <c:pt idx="500">
                  <c:v>2.0320000000000002E-6</c:v>
                </c:pt>
                <c:pt idx="501">
                  <c:v>2.0329999999999998E-6</c:v>
                </c:pt>
                <c:pt idx="502">
                  <c:v>2.035E-6</c:v>
                </c:pt>
                <c:pt idx="503">
                  <c:v>2.0370000000000001E-6</c:v>
                </c:pt>
                <c:pt idx="504">
                  <c:v>2.0370000000000001E-6</c:v>
                </c:pt>
                <c:pt idx="505">
                  <c:v>2.04E-6</c:v>
                </c:pt>
                <c:pt idx="506">
                  <c:v>2.0430000000000002E-6</c:v>
                </c:pt>
                <c:pt idx="507">
                  <c:v>2.0470000000000001E-6</c:v>
                </c:pt>
                <c:pt idx="508">
                  <c:v>2.052E-6</c:v>
                </c:pt>
                <c:pt idx="509">
                  <c:v>2.0530000000000001E-6</c:v>
                </c:pt>
                <c:pt idx="510">
                  <c:v>2.058E-6</c:v>
                </c:pt>
                <c:pt idx="511">
                  <c:v>2.063E-6</c:v>
                </c:pt>
                <c:pt idx="512">
                  <c:v>2.0679999999999999E-6</c:v>
                </c:pt>
                <c:pt idx="513">
                  <c:v>2.0729999999999999E-6</c:v>
                </c:pt>
                <c:pt idx="514">
                  <c:v>2.0770000000000002E-6</c:v>
                </c:pt>
                <c:pt idx="515">
                  <c:v>2.0820000000000001E-6</c:v>
                </c:pt>
                <c:pt idx="516">
                  <c:v>2.0829999999999998E-6</c:v>
                </c:pt>
                <c:pt idx="517">
                  <c:v>2.0880000000000002E-6</c:v>
                </c:pt>
                <c:pt idx="518">
                  <c:v>2.091E-6</c:v>
                </c:pt>
                <c:pt idx="519">
                  <c:v>2.0930000000000001E-6</c:v>
                </c:pt>
                <c:pt idx="520">
                  <c:v>2.0959999999999999E-6</c:v>
                </c:pt>
                <c:pt idx="521">
                  <c:v>2.0990000000000001E-6</c:v>
                </c:pt>
                <c:pt idx="522">
                  <c:v>2.0999999999999998E-6</c:v>
                </c:pt>
                <c:pt idx="523">
                  <c:v>2.0990000000000001E-6</c:v>
                </c:pt>
                <c:pt idx="524">
                  <c:v>2.0990000000000001E-6</c:v>
                </c:pt>
                <c:pt idx="525">
                  <c:v>2.0990000000000001E-6</c:v>
                </c:pt>
                <c:pt idx="526">
                  <c:v>2.0990000000000001E-6</c:v>
                </c:pt>
                <c:pt idx="527">
                  <c:v>2.0980000000000001E-6</c:v>
                </c:pt>
                <c:pt idx="528">
                  <c:v>2.0940000000000002E-6</c:v>
                </c:pt>
                <c:pt idx="529">
                  <c:v>2.0930000000000001E-6</c:v>
                </c:pt>
                <c:pt idx="530">
                  <c:v>2.0899999999999999E-6</c:v>
                </c:pt>
                <c:pt idx="531">
                  <c:v>2.0889999999999998E-6</c:v>
                </c:pt>
                <c:pt idx="532">
                  <c:v>2.0889999999999998E-6</c:v>
                </c:pt>
                <c:pt idx="533">
                  <c:v>2.0880000000000002E-6</c:v>
                </c:pt>
                <c:pt idx="534">
                  <c:v>2.0880000000000002E-6</c:v>
                </c:pt>
                <c:pt idx="535">
                  <c:v>2.0870000000000001E-6</c:v>
                </c:pt>
                <c:pt idx="536">
                  <c:v>2.0870000000000001E-6</c:v>
                </c:pt>
                <c:pt idx="537">
                  <c:v>2.0870000000000001E-6</c:v>
                </c:pt>
                <c:pt idx="538">
                  <c:v>2.0870000000000001E-6</c:v>
                </c:pt>
                <c:pt idx="539">
                  <c:v>2.0880000000000002E-6</c:v>
                </c:pt>
                <c:pt idx="540">
                  <c:v>2.086E-6</c:v>
                </c:pt>
                <c:pt idx="541">
                  <c:v>2.0880000000000002E-6</c:v>
                </c:pt>
                <c:pt idx="542">
                  <c:v>2.0889999999999998E-6</c:v>
                </c:pt>
                <c:pt idx="543">
                  <c:v>2.091E-6</c:v>
                </c:pt>
                <c:pt idx="544">
                  <c:v>2.092E-6</c:v>
                </c:pt>
                <c:pt idx="545">
                  <c:v>2.0940000000000002E-6</c:v>
                </c:pt>
                <c:pt idx="546">
                  <c:v>2.097E-6</c:v>
                </c:pt>
                <c:pt idx="547">
                  <c:v>2.097E-6</c:v>
                </c:pt>
                <c:pt idx="548">
                  <c:v>2.0999999999999998E-6</c:v>
                </c:pt>
                <c:pt idx="549">
                  <c:v>2.1040000000000001E-6</c:v>
                </c:pt>
                <c:pt idx="550">
                  <c:v>2.108E-6</c:v>
                </c:pt>
                <c:pt idx="551">
                  <c:v>2.1119999999999999E-6</c:v>
                </c:pt>
                <c:pt idx="552">
                  <c:v>2.1169999999999998E-6</c:v>
                </c:pt>
                <c:pt idx="553">
                  <c:v>2.1179999999999999E-6</c:v>
                </c:pt>
                <c:pt idx="554">
                  <c:v>2.119E-6</c:v>
                </c:pt>
                <c:pt idx="555">
                  <c:v>2.1229999999999998E-6</c:v>
                </c:pt>
                <c:pt idx="556">
                  <c:v>2.1270000000000001E-6</c:v>
                </c:pt>
                <c:pt idx="557">
                  <c:v>2.1299999999999999E-6</c:v>
                </c:pt>
                <c:pt idx="558">
                  <c:v>2.1330000000000002E-6</c:v>
                </c:pt>
                <c:pt idx="559">
                  <c:v>2.136E-6</c:v>
                </c:pt>
                <c:pt idx="560">
                  <c:v>2.1390000000000002E-6</c:v>
                </c:pt>
                <c:pt idx="561">
                  <c:v>2.1409999999999999E-6</c:v>
                </c:pt>
                <c:pt idx="562">
                  <c:v>2.1430000000000001E-6</c:v>
                </c:pt>
                <c:pt idx="563">
                  <c:v>2.1449999999999998E-6</c:v>
                </c:pt>
                <c:pt idx="564">
                  <c:v>2.1459999999999999E-6</c:v>
                </c:pt>
                <c:pt idx="565">
                  <c:v>2.1469999999999999E-6</c:v>
                </c:pt>
                <c:pt idx="566">
                  <c:v>2.148E-6</c:v>
                </c:pt>
                <c:pt idx="567">
                  <c:v>2.1490000000000001E-6</c:v>
                </c:pt>
                <c:pt idx="568">
                  <c:v>2.1490000000000001E-6</c:v>
                </c:pt>
                <c:pt idx="569">
                  <c:v>2.1490000000000001E-6</c:v>
                </c:pt>
                <c:pt idx="570">
                  <c:v>2.1490000000000001E-6</c:v>
                </c:pt>
                <c:pt idx="571">
                  <c:v>2.1490000000000001E-6</c:v>
                </c:pt>
                <c:pt idx="572">
                  <c:v>2.148E-6</c:v>
                </c:pt>
                <c:pt idx="573">
                  <c:v>2.1469999999999999E-6</c:v>
                </c:pt>
                <c:pt idx="574">
                  <c:v>2.1459999999999999E-6</c:v>
                </c:pt>
                <c:pt idx="575">
                  <c:v>2.1449999999999998E-6</c:v>
                </c:pt>
                <c:pt idx="576">
                  <c:v>2.1449999999999998E-6</c:v>
                </c:pt>
                <c:pt idx="577">
                  <c:v>2.1440000000000001E-6</c:v>
                </c:pt>
                <c:pt idx="578">
                  <c:v>2.1440000000000001E-6</c:v>
                </c:pt>
                <c:pt idx="579">
                  <c:v>2.1440000000000001E-6</c:v>
                </c:pt>
                <c:pt idx="580">
                  <c:v>2.1440000000000001E-6</c:v>
                </c:pt>
                <c:pt idx="581">
                  <c:v>2.1449999999999998E-6</c:v>
                </c:pt>
                <c:pt idx="582">
                  <c:v>2.1459999999999999E-6</c:v>
                </c:pt>
                <c:pt idx="583">
                  <c:v>2.1459999999999999E-6</c:v>
                </c:pt>
                <c:pt idx="584">
                  <c:v>2.1469999999999999E-6</c:v>
                </c:pt>
                <c:pt idx="585">
                  <c:v>2.148E-6</c:v>
                </c:pt>
                <c:pt idx="586">
                  <c:v>2.148E-6</c:v>
                </c:pt>
                <c:pt idx="587">
                  <c:v>2.148E-6</c:v>
                </c:pt>
                <c:pt idx="588">
                  <c:v>2.1469999999999999E-6</c:v>
                </c:pt>
                <c:pt idx="589">
                  <c:v>2.1459999999999999E-6</c:v>
                </c:pt>
                <c:pt idx="590">
                  <c:v>2.1449999999999998E-6</c:v>
                </c:pt>
                <c:pt idx="591">
                  <c:v>2.1430000000000001E-6</c:v>
                </c:pt>
                <c:pt idx="592">
                  <c:v>2.142E-6</c:v>
                </c:pt>
                <c:pt idx="593">
                  <c:v>2.1399999999999998E-6</c:v>
                </c:pt>
                <c:pt idx="594">
                  <c:v>2.1380000000000001E-6</c:v>
                </c:pt>
                <c:pt idx="595">
                  <c:v>2.1349999999999999E-6</c:v>
                </c:pt>
                <c:pt idx="596">
                  <c:v>2.1339999999999998E-6</c:v>
                </c:pt>
                <c:pt idx="597">
                  <c:v>2.1320000000000001E-6</c:v>
                </c:pt>
                <c:pt idx="598">
                  <c:v>2.1320000000000001E-6</c:v>
                </c:pt>
                <c:pt idx="599">
                  <c:v>2.1330000000000002E-6</c:v>
                </c:pt>
                <c:pt idx="600">
                  <c:v>2.1339999999999998E-6</c:v>
                </c:pt>
                <c:pt idx="601">
                  <c:v>2.1330000000000002E-6</c:v>
                </c:pt>
                <c:pt idx="602">
                  <c:v>2.1339999999999998E-6</c:v>
                </c:pt>
                <c:pt idx="603">
                  <c:v>2.1349999999999999E-6</c:v>
                </c:pt>
                <c:pt idx="604">
                  <c:v>2.137E-6</c:v>
                </c:pt>
                <c:pt idx="605">
                  <c:v>2.1399999999999998E-6</c:v>
                </c:pt>
                <c:pt idx="606">
                  <c:v>2.142E-6</c:v>
                </c:pt>
                <c:pt idx="607">
                  <c:v>2.1449999999999998E-6</c:v>
                </c:pt>
                <c:pt idx="608">
                  <c:v>2.1449999999999998E-6</c:v>
                </c:pt>
                <c:pt idx="609">
                  <c:v>2.1469999999999999E-6</c:v>
                </c:pt>
                <c:pt idx="610">
                  <c:v>2.148E-6</c:v>
                </c:pt>
                <c:pt idx="611">
                  <c:v>2.1500000000000002E-6</c:v>
                </c:pt>
                <c:pt idx="612">
                  <c:v>2.1519999999999999E-6</c:v>
                </c:pt>
                <c:pt idx="613">
                  <c:v>2.153E-6</c:v>
                </c:pt>
                <c:pt idx="614">
                  <c:v>2.1550000000000001E-6</c:v>
                </c:pt>
                <c:pt idx="615">
                  <c:v>2.1560000000000002E-6</c:v>
                </c:pt>
                <c:pt idx="616">
                  <c:v>2.153E-6</c:v>
                </c:pt>
                <c:pt idx="617">
                  <c:v>2.154E-6</c:v>
                </c:pt>
                <c:pt idx="618">
                  <c:v>2.153E-6</c:v>
                </c:pt>
                <c:pt idx="619">
                  <c:v>2.153E-6</c:v>
                </c:pt>
                <c:pt idx="620">
                  <c:v>2.1519999999999999E-6</c:v>
                </c:pt>
                <c:pt idx="621">
                  <c:v>2.1509999999999998E-6</c:v>
                </c:pt>
                <c:pt idx="622">
                  <c:v>2.1500000000000002E-6</c:v>
                </c:pt>
                <c:pt idx="623">
                  <c:v>2.1469999999999999E-6</c:v>
                </c:pt>
                <c:pt idx="624">
                  <c:v>2.1459999999999999E-6</c:v>
                </c:pt>
                <c:pt idx="625">
                  <c:v>2.1449999999999998E-6</c:v>
                </c:pt>
                <c:pt idx="626">
                  <c:v>2.1449999999999998E-6</c:v>
                </c:pt>
                <c:pt idx="627">
                  <c:v>2.1449999999999998E-6</c:v>
                </c:pt>
                <c:pt idx="628">
                  <c:v>2.1449999999999998E-6</c:v>
                </c:pt>
                <c:pt idx="629">
                  <c:v>2.1449999999999998E-6</c:v>
                </c:pt>
                <c:pt idx="630">
                  <c:v>2.1459999999999999E-6</c:v>
                </c:pt>
                <c:pt idx="631">
                  <c:v>2.1430000000000001E-6</c:v>
                </c:pt>
                <c:pt idx="632">
                  <c:v>2.1440000000000001E-6</c:v>
                </c:pt>
                <c:pt idx="633">
                  <c:v>2.1440000000000001E-6</c:v>
                </c:pt>
                <c:pt idx="634">
                  <c:v>2.142E-6</c:v>
                </c:pt>
                <c:pt idx="635">
                  <c:v>2.1430000000000001E-6</c:v>
                </c:pt>
                <c:pt idx="636">
                  <c:v>2.142E-6</c:v>
                </c:pt>
                <c:pt idx="637">
                  <c:v>2.142E-6</c:v>
                </c:pt>
                <c:pt idx="638">
                  <c:v>2.1409999999999999E-6</c:v>
                </c:pt>
                <c:pt idx="639">
                  <c:v>2.1399999999999998E-6</c:v>
                </c:pt>
                <c:pt idx="640">
                  <c:v>2.1380000000000001E-6</c:v>
                </c:pt>
                <c:pt idx="641">
                  <c:v>2.137E-6</c:v>
                </c:pt>
                <c:pt idx="642">
                  <c:v>2.1349999999999999E-6</c:v>
                </c:pt>
                <c:pt idx="643">
                  <c:v>2.1320000000000001E-6</c:v>
                </c:pt>
                <c:pt idx="644">
                  <c:v>2.131E-6</c:v>
                </c:pt>
                <c:pt idx="645">
                  <c:v>2.1280000000000002E-6</c:v>
                </c:pt>
                <c:pt idx="646">
                  <c:v>2.1270000000000001E-6</c:v>
                </c:pt>
                <c:pt idx="647">
                  <c:v>2.1270000000000001E-6</c:v>
                </c:pt>
                <c:pt idx="648">
                  <c:v>2.1270000000000001E-6</c:v>
                </c:pt>
                <c:pt idx="649">
                  <c:v>2.1270000000000001E-6</c:v>
                </c:pt>
                <c:pt idx="650">
                  <c:v>2.1280000000000002E-6</c:v>
                </c:pt>
                <c:pt idx="651">
                  <c:v>2.1289999999999999E-6</c:v>
                </c:pt>
                <c:pt idx="652">
                  <c:v>2.1289999999999999E-6</c:v>
                </c:pt>
                <c:pt idx="653">
                  <c:v>2.1299999999999999E-6</c:v>
                </c:pt>
                <c:pt idx="654">
                  <c:v>2.1320000000000001E-6</c:v>
                </c:pt>
                <c:pt idx="655">
                  <c:v>2.1330000000000002E-6</c:v>
                </c:pt>
                <c:pt idx="656">
                  <c:v>2.1339999999999998E-6</c:v>
                </c:pt>
                <c:pt idx="657">
                  <c:v>2.1320000000000001E-6</c:v>
                </c:pt>
                <c:pt idx="658">
                  <c:v>2.1330000000000002E-6</c:v>
                </c:pt>
                <c:pt idx="659">
                  <c:v>2.1330000000000002E-6</c:v>
                </c:pt>
                <c:pt idx="660">
                  <c:v>2.1349999999999999E-6</c:v>
                </c:pt>
                <c:pt idx="661">
                  <c:v>2.136E-6</c:v>
                </c:pt>
                <c:pt idx="662">
                  <c:v>2.137E-6</c:v>
                </c:pt>
                <c:pt idx="663">
                  <c:v>2.1380000000000001E-6</c:v>
                </c:pt>
                <c:pt idx="664">
                  <c:v>2.1390000000000002E-6</c:v>
                </c:pt>
                <c:pt idx="665">
                  <c:v>2.1399999999999998E-6</c:v>
                </c:pt>
                <c:pt idx="666">
                  <c:v>2.142E-6</c:v>
                </c:pt>
                <c:pt idx="667">
                  <c:v>2.142E-6</c:v>
                </c:pt>
                <c:pt idx="668">
                  <c:v>2.1430000000000001E-6</c:v>
                </c:pt>
                <c:pt idx="669">
                  <c:v>2.1440000000000001E-6</c:v>
                </c:pt>
                <c:pt idx="670">
                  <c:v>2.1459999999999999E-6</c:v>
                </c:pt>
                <c:pt idx="671">
                  <c:v>2.1459999999999999E-6</c:v>
                </c:pt>
                <c:pt idx="672">
                  <c:v>2.148E-6</c:v>
                </c:pt>
                <c:pt idx="673">
                  <c:v>2.1500000000000002E-6</c:v>
                </c:pt>
                <c:pt idx="674">
                  <c:v>2.153E-6</c:v>
                </c:pt>
                <c:pt idx="675">
                  <c:v>2.1560000000000002E-6</c:v>
                </c:pt>
                <c:pt idx="676">
                  <c:v>2.159E-6</c:v>
                </c:pt>
                <c:pt idx="677">
                  <c:v>2.1629999999999999E-6</c:v>
                </c:pt>
                <c:pt idx="678">
                  <c:v>2.1660000000000001E-6</c:v>
                </c:pt>
                <c:pt idx="679">
                  <c:v>2.17E-6</c:v>
                </c:pt>
                <c:pt idx="680">
                  <c:v>2.1739999999999999E-6</c:v>
                </c:pt>
                <c:pt idx="681">
                  <c:v>2.1789999999999998E-6</c:v>
                </c:pt>
                <c:pt idx="682">
                  <c:v>2.1830000000000001E-6</c:v>
                </c:pt>
                <c:pt idx="683">
                  <c:v>2.187E-6</c:v>
                </c:pt>
                <c:pt idx="684">
                  <c:v>2.1909999999999999E-6</c:v>
                </c:pt>
                <c:pt idx="685">
                  <c:v>2.1959999999999998E-6</c:v>
                </c:pt>
                <c:pt idx="686">
                  <c:v>2.2010000000000002E-6</c:v>
                </c:pt>
                <c:pt idx="687">
                  <c:v>2.2060000000000001E-6</c:v>
                </c:pt>
                <c:pt idx="688">
                  <c:v>2.2110000000000001E-6</c:v>
                </c:pt>
                <c:pt idx="689">
                  <c:v>2.2139999999999999E-6</c:v>
                </c:pt>
                <c:pt idx="690">
                  <c:v>2.2189999999999998E-6</c:v>
                </c:pt>
                <c:pt idx="691">
                  <c:v>2.2239999999999998E-6</c:v>
                </c:pt>
                <c:pt idx="692">
                  <c:v>2.2280000000000001E-6</c:v>
                </c:pt>
                <c:pt idx="693">
                  <c:v>2.2330000000000001E-6</c:v>
                </c:pt>
                <c:pt idx="694">
                  <c:v>2.2369999999999999E-6</c:v>
                </c:pt>
                <c:pt idx="695">
                  <c:v>2.2409999999999998E-6</c:v>
                </c:pt>
                <c:pt idx="696">
                  <c:v>2.244E-6</c:v>
                </c:pt>
                <c:pt idx="697">
                  <c:v>2.2479999999999999E-6</c:v>
                </c:pt>
                <c:pt idx="698">
                  <c:v>2.2500000000000001E-6</c:v>
                </c:pt>
                <c:pt idx="699">
                  <c:v>2.2529999999999999E-6</c:v>
                </c:pt>
                <c:pt idx="700">
                  <c:v>2.255E-6</c:v>
                </c:pt>
                <c:pt idx="701">
                  <c:v>2.2560000000000001E-6</c:v>
                </c:pt>
                <c:pt idx="702">
                  <c:v>2.2570000000000002E-6</c:v>
                </c:pt>
                <c:pt idx="703">
                  <c:v>2.2570000000000002E-6</c:v>
                </c:pt>
                <c:pt idx="704">
                  <c:v>2.2560000000000001E-6</c:v>
                </c:pt>
                <c:pt idx="705">
                  <c:v>2.255E-6</c:v>
                </c:pt>
                <c:pt idx="706">
                  <c:v>2.2529999999999999E-6</c:v>
                </c:pt>
                <c:pt idx="707">
                  <c:v>2.2500000000000001E-6</c:v>
                </c:pt>
                <c:pt idx="708">
                  <c:v>2.2469999999999998E-6</c:v>
                </c:pt>
                <c:pt idx="709">
                  <c:v>2.244E-6</c:v>
                </c:pt>
                <c:pt idx="710">
                  <c:v>2.2400000000000002E-6</c:v>
                </c:pt>
                <c:pt idx="711">
                  <c:v>2.2369999999999999E-6</c:v>
                </c:pt>
                <c:pt idx="712">
                  <c:v>2.2340000000000001E-6</c:v>
                </c:pt>
                <c:pt idx="713">
                  <c:v>2.232E-6</c:v>
                </c:pt>
                <c:pt idx="714">
                  <c:v>2.2299999999999998E-6</c:v>
                </c:pt>
                <c:pt idx="715">
                  <c:v>2.2280000000000001E-6</c:v>
                </c:pt>
                <c:pt idx="716">
                  <c:v>2.227E-6</c:v>
                </c:pt>
                <c:pt idx="717">
                  <c:v>2.227E-6</c:v>
                </c:pt>
                <c:pt idx="718">
                  <c:v>2.227E-6</c:v>
                </c:pt>
                <c:pt idx="719">
                  <c:v>2.227E-6</c:v>
                </c:pt>
                <c:pt idx="720">
                  <c:v>2.227E-6</c:v>
                </c:pt>
                <c:pt idx="721">
                  <c:v>2.2280000000000001E-6</c:v>
                </c:pt>
                <c:pt idx="722">
                  <c:v>2.2290000000000002E-6</c:v>
                </c:pt>
                <c:pt idx="723">
                  <c:v>2.2290000000000002E-6</c:v>
                </c:pt>
                <c:pt idx="724">
                  <c:v>2.2299999999999998E-6</c:v>
                </c:pt>
                <c:pt idx="725">
                  <c:v>2.2309999999999999E-6</c:v>
                </c:pt>
                <c:pt idx="726">
                  <c:v>2.2290000000000002E-6</c:v>
                </c:pt>
                <c:pt idx="727">
                  <c:v>2.2290000000000002E-6</c:v>
                </c:pt>
                <c:pt idx="728">
                  <c:v>2.2299999999999998E-6</c:v>
                </c:pt>
                <c:pt idx="729">
                  <c:v>2.2290000000000002E-6</c:v>
                </c:pt>
                <c:pt idx="730">
                  <c:v>2.2299999999999998E-6</c:v>
                </c:pt>
                <c:pt idx="731">
                  <c:v>2.2309999999999999E-6</c:v>
                </c:pt>
                <c:pt idx="732">
                  <c:v>2.2309999999999999E-6</c:v>
                </c:pt>
                <c:pt idx="733">
                  <c:v>2.232E-6</c:v>
                </c:pt>
                <c:pt idx="734">
                  <c:v>2.2299999999999998E-6</c:v>
                </c:pt>
                <c:pt idx="735">
                  <c:v>2.2290000000000002E-6</c:v>
                </c:pt>
                <c:pt idx="736">
                  <c:v>2.2280000000000001E-6</c:v>
                </c:pt>
                <c:pt idx="737">
                  <c:v>2.2259999999999999E-6</c:v>
                </c:pt>
                <c:pt idx="738">
                  <c:v>2.2239999999999998E-6</c:v>
                </c:pt>
                <c:pt idx="739">
                  <c:v>2.221E-6</c:v>
                </c:pt>
                <c:pt idx="740">
                  <c:v>2.216E-6</c:v>
                </c:pt>
                <c:pt idx="741">
                  <c:v>2.2120000000000002E-6</c:v>
                </c:pt>
                <c:pt idx="742">
                  <c:v>2.2079999999999999E-6</c:v>
                </c:pt>
                <c:pt idx="743">
                  <c:v>2.2029999999999999E-6</c:v>
                </c:pt>
                <c:pt idx="744">
                  <c:v>2.199E-6</c:v>
                </c:pt>
                <c:pt idx="745">
                  <c:v>2.1950000000000002E-6</c:v>
                </c:pt>
                <c:pt idx="746">
                  <c:v>2.1909999999999999E-6</c:v>
                </c:pt>
                <c:pt idx="747">
                  <c:v>2.1880000000000001E-6</c:v>
                </c:pt>
                <c:pt idx="748">
                  <c:v>2.1849999999999998E-6</c:v>
                </c:pt>
                <c:pt idx="749">
                  <c:v>2.182E-6</c:v>
                </c:pt>
                <c:pt idx="750">
                  <c:v>2.1799999999999999E-6</c:v>
                </c:pt>
                <c:pt idx="751">
                  <c:v>2.1780000000000002E-6</c:v>
                </c:pt>
                <c:pt idx="752">
                  <c:v>2.1770000000000001E-6</c:v>
                </c:pt>
                <c:pt idx="753">
                  <c:v>2.1730000000000002E-6</c:v>
                </c:pt>
                <c:pt idx="754">
                  <c:v>2.1720000000000001E-6</c:v>
                </c:pt>
                <c:pt idx="755">
                  <c:v>2.1710000000000001E-6</c:v>
                </c:pt>
                <c:pt idx="756">
                  <c:v>2.1710000000000001E-6</c:v>
                </c:pt>
                <c:pt idx="757">
                  <c:v>2.17E-6</c:v>
                </c:pt>
                <c:pt idx="758">
                  <c:v>2.1670000000000002E-6</c:v>
                </c:pt>
                <c:pt idx="759">
                  <c:v>2.1670000000000002E-6</c:v>
                </c:pt>
                <c:pt idx="760">
                  <c:v>2.1670000000000002E-6</c:v>
                </c:pt>
                <c:pt idx="761">
                  <c:v>2.1670000000000002E-6</c:v>
                </c:pt>
                <c:pt idx="762">
                  <c:v>2.1679999999999998E-6</c:v>
                </c:pt>
                <c:pt idx="763">
                  <c:v>2.1679999999999998E-6</c:v>
                </c:pt>
                <c:pt idx="764">
                  <c:v>2.1689999999999999E-6</c:v>
                </c:pt>
                <c:pt idx="765">
                  <c:v>2.17E-6</c:v>
                </c:pt>
                <c:pt idx="766">
                  <c:v>2.1689999999999999E-6</c:v>
                </c:pt>
                <c:pt idx="767">
                  <c:v>2.1710000000000001E-6</c:v>
                </c:pt>
                <c:pt idx="768">
                  <c:v>2.1710000000000001E-6</c:v>
                </c:pt>
                <c:pt idx="769">
                  <c:v>2.1720000000000001E-6</c:v>
                </c:pt>
                <c:pt idx="770">
                  <c:v>2.1739999999999999E-6</c:v>
                </c:pt>
                <c:pt idx="771">
                  <c:v>2.1749999999999999E-6</c:v>
                </c:pt>
                <c:pt idx="772">
                  <c:v>2.1770000000000001E-6</c:v>
                </c:pt>
                <c:pt idx="773">
                  <c:v>2.1789999999999998E-6</c:v>
                </c:pt>
                <c:pt idx="774">
                  <c:v>2.181E-6</c:v>
                </c:pt>
                <c:pt idx="775">
                  <c:v>2.1840000000000002E-6</c:v>
                </c:pt>
                <c:pt idx="776">
                  <c:v>2.1859999999999999E-6</c:v>
                </c:pt>
                <c:pt idx="777">
                  <c:v>2.1880000000000001E-6</c:v>
                </c:pt>
                <c:pt idx="778">
                  <c:v>2.1900000000000002E-6</c:v>
                </c:pt>
                <c:pt idx="779">
                  <c:v>2.193E-6</c:v>
                </c:pt>
                <c:pt idx="780">
                  <c:v>2.1950000000000002E-6</c:v>
                </c:pt>
                <c:pt idx="781">
                  <c:v>2.198E-6</c:v>
                </c:pt>
                <c:pt idx="782">
                  <c:v>2.2000000000000001E-6</c:v>
                </c:pt>
                <c:pt idx="783">
                  <c:v>2.2019999999999998E-6</c:v>
                </c:pt>
                <c:pt idx="784">
                  <c:v>2.204E-6</c:v>
                </c:pt>
                <c:pt idx="785">
                  <c:v>2.2060000000000001E-6</c:v>
                </c:pt>
                <c:pt idx="786">
                  <c:v>2.2079999999999999E-6</c:v>
                </c:pt>
                <c:pt idx="787">
                  <c:v>2.21E-6</c:v>
                </c:pt>
                <c:pt idx="788">
                  <c:v>2.2110000000000001E-6</c:v>
                </c:pt>
                <c:pt idx="789">
                  <c:v>2.2120000000000002E-6</c:v>
                </c:pt>
                <c:pt idx="790">
                  <c:v>2.2129999999999998E-6</c:v>
                </c:pt>
                <c:pt idx="791">
                  <c:v>2.2139999999999999E-6</c:v>
                </c:pt>
                <c:pt idx="792">
                  <c:v>2.2139999999999999E-6</c:v>
                </c:pt>
                <c:pt idx="793">
                  <c:v>2.2139999999999999E-6</c:v>
                </c:pt>
                <c:pt idx="794">
                  <c:v>2.2139999999999999E-6</c:v>
                </c:pt>
                <c:pt idx="795">
                  <c:v>2.2139999999999999E-6</c:v>
                </c:pt>
                <c:pt idx="796">
                  <c:v>2.2129999999999998E-6</c:v>
                </c:pt>
                <c:pt idx="797">
                  <c:v>2.2129999999999998E-6</c:v>
                </c:pt>
                <c:pt idx="798">
                  <c:v>2.2129999999999998E-6</c:v>
                </c:pt>
                <c:pt idx="799">
                  <c:v>2.2120000000000002E-6</c:v>
                </c:pt>
                <c:pt idx="800">
                  <c:v>2.21E-6</c:v>
                </c:pt>
                <c:pt idx="801">
                  <c:v>2.21E-6</c:v>
                </c:pt>
                <c:pt idx="802">
                  <c:v>2.2110000000000001E-6</c:v>
                </c:pt>
                <c:pt idx="803">
                  <c:v>2.2110000000000001E-6</c:v>
                </c:pt>
                <c:pt idx="804">
                  <c:v>2.2110000000000001E-6</c:v>
                </c:pt>
                <c:pt idx="805">
                  <c:v>2.2120000000000002E-6</c:v>
                </c:pt>
                <c:pt idx="806">
                  <c:v>2.2129999999999998E-6</c:v>
                </c:pt>
                <c:pt idx="807">
                  <c:v>2.215E-6</c:v>
                </c:pt>
                <c:pt idx="808">
                  <c:v>2.2170000000000001E-6</c:v>
                </c:pt>
                <c:pt idx="809">
                  <c:v>2.2189999999999998E-6</c:v>
                </c:pt>
                <c:pt idx="810">
                  <c:v>2.2199999999999999E-6</c:v>
                </c:pt>
                <c:pt idx="811">
                  <c:v>2.2230000000000001E-6</c:v>
                </c:pt>
                <c:pt idx="812">
                  <c:v>2.2259999999999999E-6</c:v>
                </c:pt>
                <c:pt idx="813">
                  <c:v>2.2299999999999998E-6</c:v>
                </c:pt>
                <c:pt idx="814">
                  <c:v>2.2330000000000001E-6</c:v>
                </c:pt>
                <c:pt idx="815">
                  <c:v>2.2369999999999999E-6</c:v>
                </c:pt>
                <c:pt idx="816">
                  <c:v>2.2400000000000002E-6</c:v>
                </c:pt>
                <c:pt idx="817">
                  <c:v>2.244E-6</c:v>
                </c:pt>
                <c:pt idx="818">
                  <c:v>2.2469999999999998E-6</c:v>
                </c:pt>
                <c:pt idx="819">
                  <c:v>2.2510000000000001E-6</c:v>
                </c:pt>
                <c:pt idx="820">
                  <c:v>2.255E-6</c:v>
                </c:pt>
                <c:pt idx="821">
                  <c:v>2.2579999999999998E-6</c:v>
                </c:pt>
                <c:pt idx="822">
                  <c:v>2.261E-6</c:v>
                </c:pt>
                <c:pt idx="823">
                  <c:v>2.2620000000000001E-6</c:v>
                </c:pt>
                <c:pt idx="824">
                  <c:v>2.2649999999999999E-6</c:v>
                </c:pt>
                <c:pt idx="825">
                  <c:v>2.2680000000000001E-6</c:v>
                </c:pt>
                <c:pt idx="826">
                  <c:v>2.2699999999999999E-6</c:v>
                </c:pt>
                <c:pt idx="827">
                  <c:v>2.272E-6</c:v>
                </c:pt>
                <c:pt idx="828">
                  <c:v>2.2730000000000001E-6</c:v>
                </c:pt>
                <c:pt idx="829">
                  <c:v>2.2740000000000002E-6</c:v>
                </c:pt>
                <c:pt idx="830">
                  <c:v>2.2749999999999998E-6</c:v>
                </c:pt>
                <c:pt idx="831">
                  <c:v>2.2749999999999998E-6</c:v>
                </c:pt>
                <c:pt idx="832">
                  <c:v>2.2740000000000002E-6</c:v>
                </c:pt>
                <c:pt idx="833">
                  <c:v>2.272E-6</c:v>
                </c:pt>
                <c:pt idx="834">
                  <c:v>2.2689999999999998E-6</c:v>
                </c:pt>
                <c:pt idx="835">
                  <c:v>2.266E-6</c:v>
                </c:pt>
                <c:pt idx="836">
                  <c:v>2.2620000000000001E-6</c:v>
                </c:pt>
                <c:pt idx="837">
                  <c:v>2.2579999999999998E-6</c:v>
                </c:pt>
                <c:pt idx="838">
                  <c:v>2.2529999999999999E-6</c:v>
                </c:pt>
                <c:pt idx="839">
                  <c:v>2.2450000000000001E-6</c:v>
                </c:pt>
                <c:pt idx="840">
                  <c:v>2.2369999999999999E-6</c:v>
                </c:pt>
                <c:pt idx="841">
                  <c:v>2.2330000000000001E-6</c:v>
                </c:pt>
                <c:pt idx="842">
                  <c:v>2.2280000000000001E-6</c:v>
                </c:pt>
                <c:pt idx="843">
                  <c:v>2.2239999999999998E-6</c:v>
                </c:pt>
                <c:pt idx="844">
                  <c:v>2.2199999999999999E-6</c:v>
                </c:pt>
                <c:pt idx="845">
                  <c:v>2.2170000000000001E-6</c:v>
                </c:pt>
                <c:pt idx="846">
                  <c:v>2.2139999999999999E-6</c:v>
                </c:pt>
                <c:pt idx="847">
                  <c:v>2.2120000000000002E-6</c:v>
                </c:pt>
                <c:pt idx="848">
                  <c:v>2.21E-6</c:v>
                </c:pt>
                <c:pt idx="849">
                  <c:v>2.2089999999999999E-6</c:v>
                </c:pt>
                <c:pt idx="850">
                  <c:v>2.2079999999999999E-6</c:v>
                </c:pt>
                <c:pt idx="851">
                  <c:v>2.2069999999999998E-6</c:v>
                </c:pt>
                <c:pt idx="852">
                  <c:v>2.2060000000000001E-6</c:v>
                </c:pt>
                <c:pt idx="853">
                  <c:v>2.2060000000000001E-6</c:v>
                </c:pt>
                <c:pt idx="854">
                  <c:v>2.2060000000000001E-6</c:v>
                </c:pt>
                <c:pt idx="855">
                  <c:v>2.2060000000000001E-6</c:v>
                </c:pt>
                <c:pt idx="856">
                  <c:v>2.2060000000000001E-6</c:v>
                </c:pt>
                <c:pt idx="857">
                  <c:v>2.2060000000000001E-6</c:v>
                </c:pt>
                <c:pt idx="858">
                  <c:v>2.2060000000000001E-6</c:v>
                </c:pt>
                <c:pt idx="859">
                  <c:v>2.2060000000000001E-6</c:v>
                </c:pt>
                <c:pt idx="860">
                  <c:v>2.2069999999999998E-6</c:v>
                </c:pt>
                <c:pt idx="861">
                  <c:v>2.2069999999999998E-6</c:v>
                </c:pt>
                <c:pt idx="862">
                  <c:v>2.2079999999999999E-6</c:v>
                </c:pt>
                <c:pt idx="863">
                  <c:v>2.2079999999999999E-6</c:v>
                </c:pt>
                <c:pt idx="864">
                  <c:v>2.2089999999999999E-6</c:v>
                </c:pt>
                <c:pt idx="865">
                  <c:v>2.21E-6</c:v>
                </c:pt>
                <c:pt idx="866">
                  <c:v>2.2110000000000001E-6</c:v>
                </c:pt>
                <c:pt idx="867">
                  <c:v>2.2120000000000002E-6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6BB-4DFE-AA6F-FF16706A4450}"/>
            </c:ext>
          </c:extLst>
        </c:ser>
        <c:ser>
          <c:idx val="5"/>
          <c:order val="3"/>
          <c:tx>
            <c:strRef>
              <c:f>'NEMI space_charge'!$P$1</c:f>
              <c:strCache>
                <c:ptCount val="1"/>
                <c:pt idx="0">
                  <c:v>-4.0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'NEMI space_charge'!$T$3:$T$870</c:f>
              <c:numCache>
                <c:formatCode>0.00E+00</c:formatCode>
                <c:ptCount val="868"/>
                <c:pt idx="0">
                  <c:v>2.111E-3</c:v>
                </c:pt>
                <c:pt idx="1">
                  <c:v>2.2629999999999998E-3</c:v>
                </c:pt>
                <c:pt idx="2">
                  <c:v>2.4190000000000001E-3</c:v>
                </c:pt>
                <c:pt idx="3">
                  <c:v>2.5890000000000002E-3</c:v>
                </c:pt>
                <c:pt idx="4">
                  <c:v>2.761E-3</c:v>
                </c:pt>
                <c:pt idx="5">
                  <c:v>2.9429999999999999E-3</c:v>
                </c:pt>
                <c:pt idx="6">
                  <c:v>3.1289999999999998E-3</c:v>
                </c:pt>
                <c:pt idx="7">
                  <c:v>3.3219999999999999E-3</c:v>
                </c:pt>
                <c:pt idx="8">
                  <c:v>3.5209999999999998E-3</c:v>
                </c:pt>
                <c:pt idx="9">
                  <c:v>3.7339999999999999E-3</c:v>
                </c:pt>
                <c:pt idx="10">
                  <c:v>3.9439999999999996E-3</c:v>
                </c:pt>
                <c:pt idx="11">
                  <c:v>4.1700000000000001E-3</c:v>
                </c:pt>
                <c:pt idx="12">
                  <c:v>4.4010000000000004E-3</c:v>
                </c:pt>
                <c:pt idx="13">
                  <c:v>4.6389999999999999E-3</c:v>
                </c:pt>
                <c:pt idx="14">
                  <c:v>4.8830000000000002E-3</c:v>
                </c:pt>
                <c:pt idx="15">
                  <c:v>5.1310000000000001E-3</c:v>
                </c:pt>
                <c:pt idx="16">
                  <c:v>5.3889999999999997E-3</c:v>
                </c:pt>
                <c:pt idx="17">
                  <c:v>5.6629999999999996E-3</c:v>
                </c:pt>
                <c:pt idx="18">
                  <c:v>5.9410000000000001E-3</c:v>
                </c:pt>
                <c:pt idx="19">
                  <c:v>6.2290000000000002E-3</c:v>
                </c:pt>
                <c:pt idx="20">
                  <c:v>6.5329999999999997E-3</c:v>
                </c:pt>
                <c:pt idx="21">
                  <c:v>6.8370000000000002E-3</c:v>
                </c:pt>
                <c:pt idx="22">
                  <c:v>7.1529999999999996E-3</c:v>
                </c:pt>
                <c:pt idx="23">
                  <c:v>7.4700000000000001E-3</c:v>
                </c:pt>
                <c:pt idx="24">
                  <c:v>7.7980000000000002E-3</c:v>
                </c:pt>
                <c:pt idx="25">
                  <c:v>8.1320000000000003E-3</c:v>
                </c:pt>
                <c:pt idx="26">
                  <c:v>8.4650000000000003E-3</c:v>
                </c:pt>
                <c:pt idx="27">
                  <c:v>8.8280000000000008E-3</c:v>
                </c:pt>
                <c:pt idx="28">
                  <c:v>9.1990000000000006E-3</c:v>
                </c:pt>
                <c:pt idx="29">
                  <c:v>9.5739999999999992E-3</c:v>
                </c:pt>
                <c:pt idx="30">
                  <c:v>9.9760000000000005E-3</c:v>
                </c:pt>
                <c:pt idx="31">
                  <c:v>1.0370000000000001E-2</c:v>
                </c:pt>
                <c:pt idx="32">
                  <c:v>1.077E-2</c:v>
                </c:pt>
                <c:pt idx="33">
                  <c:v>1.1180000000000001E-2</c:v>
                </c:pt>
                <c:pt idx="34">
                  <c:v>1.159E-2</c:v>
                </c:pt>
                <c:pt idx="35">
                  <c:v>1.204E-2</c:v>
                </c:pt>
                <c:pt idx="36">
                  <c:v>1.2489999999999999E-2</c:v>
                </c:pt>
                <c:pt idx="37">
                  <c:v>1.294E-2</c:v>
                </c:pt>
                <c:pt idx="38">
                  <c:v>1.341E-2</c:v>
                </c:pt>
                <c:pt idx="39">
                  <c:v>1.387E-2</c:v>
                </c:pt>
                <c:pt idx="40">
                  <c:v>1.435E-2</c:v>
                </c:pt>
                <c:pt idx="41">
                  <c:v>1.4840000000000001E-2</c:v>
                </c:pt>
                <c:pt idx="42">
                  <c:v>1.533E-2</c:v>
                </c:pt>
                <c:pt idx="43">
                  <c:v>1.584E-2</c:v>
                </c:pt>
                <c:pt idx="44">
                  <c:v>1.636E-2</c:v>
                </c:pt>
                <c:pt idx="45">
                  <c:v>1.6889999999999999E-2</c:v>
                </c:pt>
                <c:pt idx="46">
                  <c:v>1.7430000000000001E-2</c:v>
                </c:pt>
                <c:pt idx="47">
                  <c:v>1.7999999999999999E-2</c:v>
                </c:pt>
                <c:pt idx="48">
                  <c:v>1.856E-2</c:v>
                </c:pt>
                <c:pt idx="49">
                  <c:v>1.9130000000000001E-2</c:v>
                </c:pt>
                <c:pt idx="50">
                  <c:v>1.9689999999999999E-2</c:v>
                </c:pt>
                <c:pt idx="51">
                  <c:v>2.0279999999999999E-2</c:v>
                </c:pt>
                <c:pt idx="52">
                  <c:v>2.0889999999999999E-2</c:v>
                </c:pt>
                <c:pt idx="53">
                  <c:v>2.1499999999999998E-2</c:v>
                </c:pt>
                <c:pt idx="54">
                  <c:v>2.2120000000000001E-2</c:v>
                </c:pt>
                <c:pt idx="55">
                  <c:v>2.274E-2</c:v>
                </c:pt>
                <c:pt idx="56">
                  <c:v>2.3369999999999998E-2</c:v>
                </c:pt>
                <c:pt idx="57">
                  <c:v>2.402E-2</c:v>
                </c:pt>
                <c:pt idx="58">
                  <c:v>2.4660000000000001E-2</c:v>
                </c:pt>
                <c:pt idx="59">
                  <c:v>2.5309999999999999E-2</c:v>
                </c:pt>
                <c:pt idx="60">
                  <c:v>2.597E-2</c:v>
                </c:pt>
                <c:pt idx="61">
                  <c:v>2.664E-2</c:v>
                </c:pt>
                <c:pt idx="62">
                  <c:v>2.7310000000000001E-2</c:v>
                </c:pt>
                <c:pt idx="63">
                  <c:v>2.801E-2</c:v>
                </c:pt>
                <c:pt idx="64">
                  <c:v>2.8680000000000001E-2</c:v>
                </c:pt>
                <c:pt idx="65">
                  <c:v>2.9389999999999999E-2</c:v>
                </c:pt>
                <c:pt idx="66">
                  <c:v>3.0099999999999998E-2</c:v>
                </c:pt>
                <c:pt idx="67">
                  <c:v>3.0810000000000001E-2</c:v>
                </c:pt>
                <c:pt idx="68">
                  <c:v>3.1510000000000003E-2</c:v>
                </c:pt>
                <c:pt idx="69">
                  <c:v>3.2259999999999997E-2</c:v>
                </c:pt>
                <c:pt idx="70">
                  <c:v>3.3000000000000002E-2</c:v>
                </c:pt>
                <c:pt idx="71">
                  <c:v>3.3770000000000001E-2</c:v>
                </c:pt>
                <c:pt idx="72">
                  <c:v>3.4569999999999997E-2</c:v>
                </c:pt>
                <c:pt idx="73">
                  <c:v>3.5340000000000003E-2</c:v>
                </c:pt>
                <c:pt idx="74">
                  <c:v>3.6069999999999998E-2</c:v>
                </c:pt>
                <c:pt idx="75">
                  <c:v>3.687E-2</c:v>
                </c:pt>
                <c:pt idx="76">
                  <c:v>3.7659999999999999E-2</c:v>
                </c:pt>
                <c:pt idx="77">
                  <c:v>3.8460000000000001E-2</c:v>
                </c:pt>
                <c:pt idx="78">
                  <c:v>3.925E-2</c:v>
                </c:pt>
                <c:pt idx="79">
                  <c:v>4.0039999999999999E-2</c:v>
                </c:pt>
                <c:pt idx="80">
                  <c:v>4.0849999999999997E-2</c:v>
                </c:pt>
                <c:pt idx="81">
                  <c:v>4.1669999999999999E-2</c:v>
                </c:pt>
                <c:pt idx="82">
                  <c:v>4.2509999999999999E-2</c:v>
                </c:pt>
                <c:pt idx="83">
                  <c:v>4.333E-2</c:v>
                </c:pt>
                <c:pt idx="84">
                  <c:v>4.4159999999999998E-2</c:v>
                </c:pt>
                <c:pt idx="85">
                  <c:v>4.5019999999999998E-2</c:v>
                </c:pt>
                <c:pt idx="86">
                  <c:v>4.5900000000000003E-2</c:v>
                </c:pt>
                <c:pt idx="87">
                  <c:v>4.6719999999999998E-2</c:v>
                </c:pt>
                <c:pt idx="88">
                  <c:v>4.761E-2</c:v>
                </c:pt>
                <c:pt idx="89">
                  <c:v>4.8489999999999998E-2</c:v>
                </c:pt>
                <c:pt idx="90">
                  <c:v>4.9360000000000001E-2</c:v>
                </c:pt>
                <c:pt idx="91">
                  <c:v>5.0279999999999998E-2</c:v>
                </c:pt>
                <c:pt idx="92">
                  <c:v>5.1150000000000001E-2</c:v>
                </c:pt>
                <c:pt idx="93">
                  <c:v>5.2040000000000003E-2</c:v>
                </c:pt>
                <c:pt idx="94">
                  <c:v>5.2909999999999999E-2</c:v>
                </c:pt>
                <c:pt idx="95">
                  <c:v>5.3769999999999998E-2</c:v>
                </c:pt>
                <c:pt idx="96">
                  <c:v>5.4629999999999998E-2</c:v>
                </c:pt>
                <c:pt idx="97">
                  <c:v>5.5539999999999999E-2</c:v>
                </c:pt>
                <c:pt idx="98">
                  <c:v>5.6410000000000002E-2</c:v>
                </c:pt>
                <c:pt idx="99">
                  <c:v>5.7340000000000002E-2</c:v>
                </c:pt>
                <c:pt idx="100">
                  <c:v>5.8229999999999997E-2</c:v>
                </c:pt>
                <c:pt idx="101">
                  <c:v>5.9150000000000001E-2</c:v>
                </c:pt>
                <c:pt idx="102">
                  <c:v>6.0069999999999998E-2</c:v>
                </c:pt>
                <c:pt idx="103">
                  <c:v>6.0970000000000003E-2</c:v>
                </c:pt>
                <c:pt idx="104">
                  <c:v>6.1879999999999998E-2</c:v>
                </c:pt>
                <c:pt idx="105">
                  <c:v>6.2759999999999996E-2</c:v>
                </c:pt>
                <c:pt idx="106">
                  <c:v>6.3689999999999997E-2</c:v>
                </c:pt>
                <c:pt idx="107">
                  <c:v>6.4579999999999999E-2</c:v>
                </c:pt>
                <c:pt idx="108">
                  <c:v>6.5549999999999997E-2</c:v>
                </c:pt>
                <c:pt idx="109">
                  <c:v>6.6460000000000005E-2</c:v>
                </c:pt>
                <c:pt idx="110">
                  <c:v>6.7409999999999998E-2</c:v>
                </c:pt>
                <c:pt idx="111">
                  <c:v>6.837E-2</c:v>
                </c:pt>
                <c:pt idx="112">
                  <c:v>6.9290000000000004E-2</c:v>
                </c:pt>
                <c:pt idx="113">
                  <c:v>7.0199999999999999E-2</c:v>
                </c:pt>
                <c:pt idx="114">
                  <c:v>7.1199999999999999E-2</c:v>
                </c:pt>
                <c:pt idx="115">
                  <c:v>7.2160000000000002E-2</c:v>
                </c:pt>
                <c:pt idx="116">
                  <c:v>7.3069999999999996E-2</c:v>
                </c:pt>
                <c:pt idx="117">
                  <c:v>7.4020000000000002E-2</c:v>
                </c:pt>
                <c:pt idx="118">
                  <c:v>7.4950000000000003E-2</c:v>
                </c:pt>
                <c:pt idx="119">
                  <c:v>7.5880000000000003E-2</c:v>
                </c:pt>
                <c:pt idx="120">
                  <c:v>7.6780000000000001E-2</c:v>
                </c:pt>
                <c:pt idx="121">
                  <c:v>7.7700000000000005E-2</c:v>
                </c:pt>
                <c:pt idx="122">
                  <c:v>7.8600000000000003E-2</c:v>
                </c:pt>
                <c:pt idx="123">
                  <c:v>7.9589999999999994E-2</c:v>
                </c:pt>
                <c:pt idx="124">
                  <c:v>8.0509999999999998E-2</c:v>
                </c:pt>
                <c:pt idx="125">
                  <c:v>8.1449999999999995E-2</c:v>
                </c:pt>
                <c:pt idx="126">
                  <c:v>8.2430000000000003E-2</c:v>
                </c:pt>
                <c:pt idx="127">
                  <c:v>8.3390000000000006E-2</c:v>
                </c:pt>
                <c:pt idx="128">
                  <c:v>8.4349999999999994E-2</c:v>
                </c:pt>
                <c:pt idx="129">
                  <c:v>8.5300000000000001E-2</c:v>
                </c:pt>
                <c:pt idx="130">
                  <c:v>8.6319999999999994E-2</c:v>
                </c:pt>
                <c:pt idx="131">
                  <c:v>8.7249999999999994E-2</c:v>
                </c:pt>
                <c:pt idx="132">
                  <c:v>8.8239999999999999E-2</c:v>
                </c:pt>
                <c:pt idx="133">
                  <c:v>8.9200000000000002E-2</c:v>
                </c:pt>
                <c:pt idx="134">
                  <c:v>9.0130000000000002E-2</c:v>
                </c:pt>
                <c:pt idx="135">
                  <c:v>9.1069999999999998E-2</c:v>
                </c:pt>
                <c:pt idx="136">
                  <c:v>9.1990000000000002E-2</c:v>
                </c:pt>
                <c:pt idx="137">
                  <c:v>9.2920000000000003E-2</c:v>
                </c:pt>
                <c:pt idx="138">
                  <c:v>9.3880000000000005E-2</c:v>
                </c:pt>
                <c:pt idx="139">
                  <c:v>9.4839999999999994E-2</c:v>
                </c:pt>
                <c:pt idx="140">
                  <c:v>9.5850000000000005E-2</c:v>
                </c:pt>
                <c:pt idx="141">
                  <c:v>9.6809999999999993E-2</c:v>
                </c:pt>
                <c:pt idx="142">
                  <c:v>9.7799999999999998E-2</c:v>
                </c:pt>
                <c:pt idx="143">
                  <c:v>9.8760000000000001E-2</c:v>
                </c:pt>
                <c:pt idx="144">
                  <c:v>9.9729999999999999E-2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0.1026</c:v>
                </c:pt>
                <c:pt idx="148">
                  <c:v>0.10349999999999999</c:v>
                </c:pt>
                <c:pt idx="149">
                  <c:v>0.10440000000000001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0.11119999999999999</c:v>
                </c:pt>
                <c:pt idx="157">
                  <c:v>0.11210000000000001</c:v>
                </c:pt>
                <c:pt idx="158">
                  <c:v>0.11310000000000001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0.1179</c:v>
                </c:pt>
                <c:pt idx="164">
                  <c:v>0.1188</c:v>
                </c:pt>
                <c:pt idx="165">
                  <c:v>0.1198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0.12759999999999999</c:v>
                </c:pt>
                <c:pt idx="174">
                  <c:v>0.1285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0.13150000000000001</c:v>
                </c:pt>
                <c:pt idx="178">
                  <c:v>0.13250000000000001</c:v>
                </c:pt>
                <c:pt idx="179">
                  <c:v>0.13350000000000001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0.13639999999999999</c:v>
                </c:pt>
                <c:pt idx="183">
                  <c:v>0.13739999999999999</c:v>
                </c:pt>
                <c:pt idx="184">
                  <c:v>0.13850000000000001</c:v>
                </c:pt>
                <c:pt idx="185">
                  <c:v>0.13950000000000001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0.14649999999999999</c:v>
                </c:pt>
                <c:pt idx="193">
                  <c:v>0.1474</c:v>
                </c:pt>
                <c:pt idx="194">
                  <c:v>0.1484</c:v>
                </c:pt>
                <c:pt idx="195">
                  <c:v>0.14940000000000001</c:v>
                </c:pt>
                <c:pt idx="196">
                  <c:v>0.15040000000000001</c:v>
                </c:pt>
                <c:pt idx="197">
                  <c:v>0.15129999999999999</c:v>
                </c:pt>
                <c:pt idx="198">
                  <c:v>0.15229999999999999</c:v>
                </c:pt>
                <c:pt idx="199">
                  <c:v>0.15329999999999999</c:v>
                </c:pt>
                <c:pt idx="200">
                  <c:v>0.1542</c:v>
                </c:pt>
                <c:pt idx="201">
                  <c:v>0.1552</c:v>
                </c:pt>
                <c:pt idx="202">
                  <c:v>0.15620000000000001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0.16009999999999999</c:v>
                </c:pt>
                <c:pt idx="207">
                  <c:v>0.16109999999999999</c:v>
                </c:pt>
                <c:pt idx="208">
                  <c:v>0.16200000000000001</c:v>
                </c:pt>
                <c:pt idx="209">
                  <c:v>0.16300000000000001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0.1719</c:v>
                </c:pt>
                <c:pt idx="219">
                  <c:v>0.1729</c:v>
                </c:pt>
                <c:pt idx="220">
                  <c:v>0.1739</c:v>
                </c:pt>
                <c:pt idx="221">
                  <c:v>0.17480000000000001</c:v>
                </c:pt>
                <c:pt idx="222">
                  <c:v>0.17580000000000001</c:v>
                </c:pt>
                <c:pt idx="223">
                  <c:v>0.17680000000000001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0.18179999999999999</c:v>
                </c:pt>
                <c:pt idx="229">
                  <c:v>0.1827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0.1867</c:v>
                </c:pt>
                <c:pt idx="234">
                  <c:v>0.18759999999999999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0.1908</c:v>
                </c:pt>
                <c:pt idx="238">
                  <c:v>0.1918</c:v>
                </c:pt>
                <c:pt idx="239">
                  <c:v>0.19270000000000001</c:v>
                </c:pt>
                <c:pt idx="240">
                  <c:v>0.19370000000000001</c:v>
                </c:pt>
                <c:pt idx="241">
                  <c:v>0.19470000000000001</c:v>
                </c:pt>
                <c:pt idx="242">
                  <c:v>0.19570000000000001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0.1988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0.20760000000000001</c:v>
                </c:pt>
                <c:pt idx="255">
                  <c:v>0.20860000000000001</c:v>
                </c:pt>
                <c:pt idx="256">
                  <c:v>0.2097</c:v>
                </c:pt>
                <c:pt idx="257">
                  <c:v>0.2107</c:v>
                </c:pt>
                <c:pt idx="258">
                  <c:v>0.2117</c:v>
                </c:pt>
                <c:pt idx="259">
                  <c:v>0.21260000000000001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0.2177</c:v>
                </c:pt>
                <c:pt idx="265">
                  <c:v>0.21870000000000001</c:v>
                </c:pt>
                <c:pt idx="266">
                  <c:v>0.2198</c:v>
                </c:pt>
                <c:pt idx="267">
                  <c:v>0.2208</c:v>
                </c:pt>
                <c:pt idx="268">
                  <c:v>0.2218</c:v>
                </c:pt>
                <c:pt idx="269">
                  <c:v>0.22270000000000001</c:v>
                </c:pt>
                <c:pt idx="270">
                  <c:v>0.2238</c:v>
                </c:pt>
                <c:pt idx="271">
                  <c:v>0.22470000000000001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0.2316</c:v>
                </c:pt>
                <c:pt idx="279">
                  <c:v>0.23269999999999999</c:v>
                </c:pt>
                <c:pt idx="280">
                  <c:v>0.2336</c:v>
                </c:pt>
                <c:pt idx="281">
                  <c:v>0.2346</c:v>
                </c:pt>
                <c:pt idx="282">
                  <c:v>0.2356</c:v>
                </c:pt>
                <c:pt idx="283">
                  <c:v>0.2366</c:v>
                </c:pt>
                <c:pt idx="284">
                  <c:v>0.23760000000000001</c:v>
                </c:pt>
                <c:pt idx="285">
                  <c:v>0.23860000000000001</c:v>
                </c:pt>
                <c:pt idx="286">
                  <c:v>0.23960000000000001</c:v>
                </c:pt>
                <c:pt idx="287">
                  <c:v>0.24060000000000001</c:v>
                </c:pt>
                <c:pt idx="288">
                  <c:v>0.24160000000000001</c:v>
                </c:pt>
                <c:pt idx="289">
                  <c:v>0.24260000000000001</c:v>
                </c:pt>
                <c:pt idx="290">
                  <c:v>0.24360000000000001</c:v>
                </c:pt>
                <c:pt idx="291">
                  <c:v>0.24460000000000001</c:v>
                </c:pt>
                <c:pt idx="292">
                  <c:v>0.24560000000000001</c:v>
                </c:pt>
                <c:pt idx="293">
                  <c:v>0.24660000000000001</c:v>
                </c:pt>
                <c:pt idx="294">
                  <c:v>0.24759999999999999</c:v>
                </c:pt>
                <c:pt idx="295">
                  <c:v>0.24859999999999999</c:v>
                </c:pt>
                <c:pt idx="296">
                  <c:v>0.2495</c:v>
                </c:pt>
                <c:pt idx="297">
                  <c:v>0.25059999999999999</c:v>
                </c:pt>
                <c:pt idx="298">
                  <c:v>0.2515</c:v>
                </c:pt>
                <c:pt idx="299">
                  <c:v>0.2525</c:v>
                </c:pt>
                <c:pt idx="300">
                  <c:v>0.2535</c:v>
                </c:pt>
                <c:pt idx="301">
                  <c:v>0.2545</c:v>
                </c:pt>
                <c:pt idx="302">
                  <c:v>0.2555</c:v>
                </c:pt>
                <c:pt idx="303">
                  <c:v>0.25669999999999998</c:v>
                </c:pt>
                <c:pt idx="304">
                  <c:v>0.25769999999999998</c:v>
                </c:pt>
                <c:pt idx="305">
                  <c:v>0.25869999999999999</c:v>
                </c:pt>
                <c:pt idx="306">
                  <c:v>0.25969999999999999</c:v>
                </c:pt>
                <c:pt idx="307">
                  <c:v>0.26069999999999999</c:v>
                </c:pt>
                <c:pt idx="308">
                  <c:v>0.26179999999999998</c:v>
                </c:pt>
                <c:pt idx="309">
                  <c:v>0.26279999999999998</c:v>
                </c:pt>
                <c:pt idx="310">
                  <c:v>0.26379999999999998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0.26679999999999998</c:v>
                </c:pt>
                <c:pt idx="314">
                  <c:v>0.26779999999999998</c:v>
                </c:pt>
                <c:pt idx="315">
                  <c:v>0.26879999999999998</c:v>
                </c:pt>
                <c:pt idx="316">
                  <c:v>0.26979999999999998</c:v>
                </c:pt>
                <c:pt idx="317">
                  <c:v>0.27079999999999999</c:v>
                </c:pt>
                <c:pt idx="318">
                  <c:v>0.27179999999999999</c:v>
                </c:pt>
                <c:pt idx="319">
                  <c:v>0.27279999999999999</c:v>
                </c:pt>
                <c:pt idx="320">
                  <c:v>0.27379999999999999</c:v>
                </c:pt>
                <c:pt idx="321">
                  <c:v>0.27489999999999998</c:v>
                </c:pt>
                <c:pt idx="322">
                  <c:v>0.27589999999999998</c:v>
                </c:pt>
                <c:pt idx="323">
                  <c:v>0.27689999999999998</c:v>
                </c:pt>
                <c:pt idx="324">
                  <c:v>0.27789999999999998</c:v>
                </c:pt>
                <c:pt idx="325">
                  <c:v>0.27879999999999999</c:v>
                </c:pt>
                <c:pt idx="326">
                  <c:v>0.27979999999999999</c:v>
                </c:pt>
                <c:pt idx="327">
                  <c:v>0.28089999999999998</c:v>
                </c:pt>
                <c:pt idx="328">
                  <c:v>0.28189999999999998</c:v>
                </c:pt>
                <c:pt idx="329">
                  <c:v>0.28299999999999997</c:v>
                </c:pt>
                <c:pt idx="330">
                  <c:v>0.28399999999999997</c:v>
                </c:pt>
                <c:pt idx="331">
                  <c:v>0.28499999999999998</c:v>
                </c:pt>
                <c:pt idx="332">
                  <c:v>0.28599999999999998</c:v>
                </c:pt>
                <c:pt idx="333">
                  <c:v>0.28699999999999998</c:v>
                </c:pt>
                <c:pt idx="334">
                  <c:v>0.28799999999999998</c:v>
                </c:pt>
                <c:pt idx="335">
                  <c:v>0.28899999999999998</c:v>
                </c:pt>
                <c:pt idx="336">
                  <c:v>0.28999999999999998</c:v>
                </c:pt>
                <c:pt idx="337">
                  <c:v>0.29099999999999998</c:v>
                </c:pt>
                <c:pt idx="338">
                  <c:v>0.29199999999999998</c:v>
                </c:pt>
                <c:pt idx="339">
                  <c:v>0.29299999999999998</c:v>
                </c:pt>
                <c:pt idx="340">
                  <c:v>0.29399999999999998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0.29809999999999998</c:v>
                </c:pt>
                <c:pt idx="345">
                  <c:v>0.29920000000000002</c:v>
                </c:pt>
                <c:pt idx="346">
                  <c:v>0.30020000000000002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0.3034</c:v>
                </c:pt>
                <c:pt idx="350">
                  <c:v>0.30449999999999999</c:v>
                </c:pt>
                <c:pt idx="351">
                  <c:v>0.30549999999999999</c:v>
                </c:pt>
                <c:pt idx="352">
                  <c:v>0.30649999999999999</c:v>
                </c:pt>
                <c:pt idx="353">
                  <c:v>0.3075</c:v>
                </c:pt>
                <c:pt idx="354">
                  <c:v>0.3085</c:v>
                </c:pt>
                <c:pt idx="355">
                  <c:v>0.30940000000000001</c:v>
                </c:pt>
                <c:pt idx="356">
                  <c:v>0.31040000000000001</c:v>
                </c:pt>
                <c:pt idx="357">
                  <c:v>0.3115</c:v>
                </c:pt>
                <c:pt idx="358">
                  <c:v>0.3125</c:v>
                </c:pt>
                <c:pt idx="359">
                  <c:v>0.3135</c:v>
                </c:pt>
                <c:pt idx="360">
                  <c:v>0.3145</c:v>
                </c:pt>
                <c:pt idx="361">
                  <c:v>0.3155</c:v>
                </c:pt>
                <c:pt idx="362">
                  <c:v>0.3165</c:v>
                </c:pt>
                <c:pt idx="363">
                  <c:v>0.3175</c:v>
                </c:pt>
                <c:pt idx="364">
                  <c:v>0.31859999999999999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0.32369999999999999</c:v>
                </c:pt>
                <c:pt idx="370">
                  <c:v>0.32469999999999999</c:v>
                </c:pt>
                <c:pt idx="371">
                  <c:v>0.32569999999999999</c:v>
                </c:pt>
                <c:pt idx="372">
                  <c:v>0.32679999999999998</c:v>
                </c:pt>
                <c:pt idx="373">
                  <c:v>0.32769999999999999</c:v>
                </c:pt>
                <c:pt idx="374">
                  <c:v>0.32869999999999999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0.33189999999999997</c:v>
                </c:pt>
                <c:pt idx="378">
                  <c:v>0.33289999999999997</c:v>
                </c:pt>
                <c:pt idx="379">
                  <c:v>0.33389999999999997</c:v>
                </c:pt>
                <c:pt idx="380">
                  <c:v>0.33489999999999998</c:v>
                </c:pt>
                <c:pt idx="381">
                  <c:v>0.33589999999999998</c:v>
                </c:pt>
                <c:pt idx="382">
                  <c:v>0.33689999999999998</c:v>
                </c:pt>
                <c:pt idx="383">
                  <c:v>0.33789999999999998</c:v>
                </c:pt>
                <c:pt idx="384">
                  <c:v>0.33910000000000001</c:v>
                </c:pt>
                <c:pt idx="385">
                  <c:v>0.34010000000000001</c:v>
                </c:pt>
                <c:pt idx="386">
                  <c:v>0.34129999999999999</c:v>
                </c:pt>
                <c:pt idx="387">
                  <c:v>0.34239999999999998</c:v>
                </c:pt>
                <c:pt idx="388">
                  <c:v>0.34339999999999998</c:v>
                </c:pt>
                <c:pt idx="389">
                  <c:v>0.34439999999999998</c:v>
                </c:pt>
                <c:pt idx="390">
                  <c:v>0.34539999999999998</c:v>
                </c:pt>
                <c:pt idx="391">
                  <c:v>0.3463</c:v>
                </c:pt>
                <c:pt idx="392">
                  <c:v>0.34739999999999999</c:v>
                </c:pt>
                <c:pt idx="393">
                  <c:v>0.34839999999999999</c:v>
                </c:pt>
                <c:pt idx="394">
                  <c:v>0.34949999999999998</c:v>
                </c:pt>
                <c:pt idx="395">
                  <c:v>0.35049999999999998</c:v>
                </c:pt>
                <c:pt idx="396">
                  <c:v>0.35160000000000002</c:v>
                </c:pt>
                <c:pt idx="397">
                  <c:v>0.35260000000000002</c:v>
                </c:pt>
                <c:pt idx="398">
                  <c:v>0.35360000000000003</c:v>
                </c:pt>
                <c:pt idx="399">
                  <c:v>0.35470000000000002</c:v>
                </c:pt>
                <c:pt idx="400">
                  <c:v>0.35580000000000001</c:v>
                </c:pt>
                <c:pt idx="401">
                  <c:v>0.35680000000000001</c:v>
                </c:pt>
                <c:pt idx="402">
                  <c:v>0.3579</c:v>
                </c:pt>
                <c:pt idx="403">
                  <c:v>0.35899999999999999</c:v>
                </c:pt>
                <c:pt idx="404">
                  <c:v>0.36</c:v>
                </c:pt>
                <c:pt idx="405">
                  <c:v>0.36099999999999999</c:v>
                </c:pt>
                <c:pt idx="406">
                  <c:v>0.36209999999999998</c:v>
                </c:pt>
                <c:pt idx="407">
                  <c:v>0.36309999999999998</c:v>
                </c:pt>
                <c:pt idx="408">
                  <c:v>0.36409999999999998</c:v>
                </c:pt>
                <c:pt idx="409">
                  <c:v>0.36509999999999998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0.37219999999999998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0.37840000000000001</c:v>
                </c:pt>
                <c:pt idx="423">
                  <c:v>0.37940000000000002</c:v>
                </c:pt>
                <c:pt idx="424">
                  <c:v>0.3805</c:v>
                </c:pt>
                <c:pt idx="425">
                  <c:v>0.38150000000000001</c:v>
                </c:pt>
                <c:pt idx="426">
                  <c:v>0.38250000000000001</c:v>
                </c:pt>
                <c:pt idx="427">
                  <c:v>0.3836</c:v>
                </c:pt>
                <c:pt idx="428">
                  <c:v>0.38469999999999999</c:v>
                </c:pt>
                <c:pt idx="429">
                  <c:v>0.38569999999999999</c:v>
                </c:pt>
                <c:pt idx="430">
                  <c:v>0.38669999999999999</c:v>
                </c:pt>
                <c:pt idx="431">
                  <c:v>0.38779999999999998</c:v>
                </c:pt>
                <c:pt idx="432">
                  <c:v>0.38879999999999998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0.39290000000000003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0.39700000000000002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0.40010000000000001</c:v>
                </c:pt>
                <c:pt idx="444">
                  <c:v>0.40110000000000001</c:v>
                </c:pt>
                <c:pt idx="445">
                  <c:v>0.40210000000000001</c:v>
                </c:pt>
                <c:pt idx="446">
                  <c:v>0.40310000000000001</c:v>
                </c:pt>
                <c:pt idx="447">
                  <c:v>0.40410000000000001</c:v>
                </c:pt>
                <c:pt idx="448">
                  <c:v>0.40510000000000002</c:v>
                </c:pt>
                <c:pt idx="449">
                  <c:v>0.40610000000000002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0.41320000000000001</c:v>
                </c:pt>
                <c:pt idx="457">
                  <c:v>0.41420000000000001</c:v>
                </c:pt>
                <c:pt idx="458">
                  <c:v>0.41520000000000001</c:v>
                </c:pt>
                <c:pt idx="459">
                  <c:v>0.41620000000000001</c:v>
                </c:pt>
                <c:pt idx="460">
                  <c:v>0.41720000000000002</c:v>
                </c:pt>
                <c:pt idx="461">
                  <c:v>0.41820000000000002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0.42230000000000001</c:v>
                </c:pt>
                <c:pt idx="466">
                  <c:v>0.4234</c:v>
                </c:pt>
                <c:pt idx="467">
                  <c:v>0.4244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0.42849999999999999</c:v>
                </c:pt>
                <c:pt idx="472">
                  <c:v>0.42959999999999998</c:v>
                </c:pt>
                <c:pt idx="473">
                  <c:v>0.43070000000000003</c:v>
                </c:pt>
                <c:pt idx="474">
                  <c:v>0.43169999999999997</c:v>
                </c:pt>
                <c:pt idx="475">
                  <c:v>0.43269999999999997</c:v>
                </c:pt>
                <c:pt idx="476">
                  <c:v>0.43369999999999997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0.43780000000000002</c:v>
                </c:pt>
                <c:pt idx="481">
                  <c:v>0.43880000000000002</c:v>
                </c:pt>
                <c:pt idx="482">
                  <c:v>0.43990000000000001</c:v>
                </c:pt>
                <c:pt idx="483">
                  <c:v>0.44090000000000001</c:v>
                </c:pt>
                <c:pt idx="484">
                  <c:v>0.44190000000000002</c:v>
                </c:pt>
                <c:pt idx="485">
                  <c:v>0.44290000000000002</c:v>
                </c:pt>
                <c:pt idx="486">
                  <c:v>0.44390000000000002</c:v>
                </c:pt>
                <c:pt idx="487">
                  <c:v>0.44500000000000001</c:v>
                </c:pt>
                <c:pt idx="488">
                  <c:v>0.44600000000000001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0.45100000000000001</c:v>
                </c:pt>
                <c:pt idx="494">
                  <c:v>0.45200000000000001</c:v>
                </c:pt>
                <c:pt idx="495">
                  <c:v>0.45300000000000001</c:v>
                </c:pt>
                <c:pt idx="496">
                  <c:v>0.45400000000000001</c:v>
                </c:pt>
                <c:pt idx="497">
                  <c:v>0.45500000000000002</c:v>
                </c:pt>
                <c:pt idx="498">
                  <c:v>0.45600000000000002</c:v>
                </c:pt>
                <c:pt idx="499">
                  <c:v>0.45700000000000002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0.46029999999999999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0.46329999999999999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0.47049999999999997</c:v>
                </c:pt>
                <c:pt idx="513">
                  <c:v>0.47149999999999997</c:v>
                </c:pt>
                <c:pt idx="514">
                  <c:v>0.47249999999999998</c:v>
                </c:pt>
                <c:pt idx="515">
                  <c:v>0.47360000000000002</c:v>
                </c:pt>
                <c:pt idx="516">
                  <c:v>0.47460000000000002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0.47760000000000002</c:v>
                </c:pt>
                <c:pt idx="520">
                  <c:v>0.47870000000000001</c:v>
                </c:pt>
                <c:pt idx="521">
                  <c:v>0.48</c:v>
                </c:pt>
                <c:pt idx="522">
                  <c:v>0.48099999999999998</c:v>
                </c:pt>
                <c:pt idx="523">
                  <c:v>0.48199999999999998</c:v>
                </c:pt>
                <c:pt idx="524">
                  <c:v>0.48299999999999998</c:v>
                </c:pt>
                <c:pt idx="525">
                  <c:v>0.48399999999999999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0.49230000000000002</c:v>
                </c:pt>
                <c:pt idx="534">
                  <c:v>0.49330000000000002</c:v>
                </c:pt>
                <c:pt idx="535">
                  <c:v>0.49430000000000002</c:v>
                </c:pt>
                <c:pt idx="536">
                  <c:v>0.49540000000000001</c:v>
                </c:pt>
                <c:pt idx="537">
                  <c:v>0.49640000000000001</c:v>
                </c:pt>
                <c:pt idx="538">
                  <c:v>0.49759999999999999</c:v>
                </c:pt>
                <c:pt idx="539">
                  <c:v>0.49859999999999999</c:v>
                </c:pt>
                <c:pt idx="540">
                  <c:v>0.49959999999999999</c:v>
                </c:pt>
                <c:pt idx="541">
                  <c:v>0.50060000000000004</c:v>
                </c:pt>
                <c:pt idx="542">
                  <c:v>0.50160000000000005</c:v>
                </c:pt>
                <c:pt idx="543">
                  <c:v>0.50260000000000005</c:v>
                </c:pt>
                <c:pt idx="544">
                  <c:v>0.50360000000000005</c:v>
                </c:pt>
                <c:pt idx="545">
                  <c:v>0.50470000000000004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0.50800000000000001</c:v>
                </c:pt>
                <c:pt idx="549">
                  <c:v>0.50900000000000001</c:v>
                </c:pt>
                <c:pt idx="550">
                  <c:v>0.5101</c:v>
                </c:pt>
                <c:pt idx="551">
                  <c:v>0.5111</c:v>
                </c:pt>
                <c:pt idx="552">
                  <c:v>0.51219999999999999</c:v>
                </c:pt>
                <c:pt idx="553">
                  <c:v>0.51319999999999999</c:v>
                </c:pt>
                <c:pt idx="554">
                  <c:v>0.51429999999999998</c:v>
                </c:pt>
                <c:pt idx="555">
                  <c:v>0.51529999999999998</c:v>
                </c:pt>
                <c:pt idx="556">
                  <c:v>0.51629999999999998</c:v>
                </c:pt>
                <c:pt idx="557">
                  <c:v>0.51729999999999998</c:v>
                </c:pt>
                <c:pt idx="558">
                  <c:v>0.51829999999999998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0.52339999999999998</c:v>
                </c:pt>
                <c:pt idx="564">
                  <c:v>0.52439999999999998</c:v>
                </c:pt>
                <c:pt idx="565">
                  <c:v>0.52539999999999998</c:v>
                </c:pt>
                <c:pt idx="566">
                  <c:v>0.52639999999999998</c:v>
                </c:pt>
                <c:pt idx="567">
                  <c:v>0.52739999999999998</c:v>
                </c:pt>
                <c:pt idx="568">
                  <c:v>0.52839999999999998</c:v>
                </c:pt>
                <c:pt idx="569">
                  <c:v>0.52949999999999997</c:v>
                </c:pt>
                <c:pt idx="570">
                  <c:v>0.53059999999999996</c:v>
                </c:pt>
                <c:pt idx="571">
                  <c:v>0.53159999999999996</c:v>
                </c:pt>
                <c:pt idx="572">
                  <c:v>0.53259999999999996</c:v>
                </c:pt>
                <c:pt idx="573">
                  <c:v>0.53359999999999996</c:v>
                </c:pt>
                <c:pt idx="574">
                  <c:v>0.53459999999999996</c:v>
                </c:pt>
                <c:pt idx="575">
                  <c:v>0.53559999999999997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0.53979999999999995</c:v>
                </c:pt>
                <c:pt idx="580">
                  <c:v>0.54079999999999995</c:v>
                </c:pt>
                <c:pt idx="581">
                  <c:v>0.54200000000000004</c:v>
                </c:pt>
                <c:pt idx="582">
                  <c:v>0.54300000000000004</c:v>
                </c:pt>
                <c:pt idx="583">
                  <c:v>0.54400000000000004</c:v>
                </c:pt>
                <c:pt idx="584">
                  <c:v>0.54500000000000004</c:v>
                </c:pt>
                <c:pt idx="585">
                  <c:v>0.54600000000000004</c:v>
                </c:pt>
                <c:pt idx="586">
                  <c:v>0.54700000000000004</c:v>
                </c:pt>
                <c:pt idx="587">
                  <c:v>0.54800000000000004</c:v>
                </c:pt>
                <c:pt idx="588">
                  <c:v>0.54900000000000004</c:v>
                </c:pt>
                <c:pt idx="589">
                  <c:v>0.55010000000000003</c:v>
                </c:pt>
                <c:pt idx="590">
                  <c:v>0.55110000000000003</c:v>
                </c:pt>
                <c:pt idx="591">
                  <c:v>0.55210000000000004</c:v>
                </c:pt>
                <c:pt idx="592">
                  <c:v>0.55310000000000004</c:v>
                </c:pt>
                <c:pt idx="593">
                  <c:v>0.55410000000000004</c:v>
                </c:pt>
                <c:pt idx="594">
                  <c:v>0.55520000000000003</c:v>
                </c:pt>
                <c:pt idx="595">
                  <c:v>0.55640000000000001</c:v>
                </c:pt>
                <c:pt idx="596">
                  <c:v>0.55740000000000001</c:v>
                </c:pt>
                <c:pt idx="597">
                  <c:v>0.55840000000000001</c:v>
                </c:pt>
                <c:pt idx="598">
                  <c:v>0.55940000000000001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0.56269999999999998</c:v>
                </c:pt>
                <c:pt idx="602">
                  <c:v>0.56369999999999998</c:v>
                </c:pt>
                <c:pt idx="603">
                  <c:v>0.56469999999999998</c:v>
                </c:pt>
                <c:pt idx="604">
                  <c:v>0.56579999999999997</c:v>
                </c:pt>
                <c:pt idx="605">
                  <c:v>0.56679999999999997</c:v>
                </c:pt>
                <c:pt idx="606">
                  <c:v>0.56779999999999997</c:v>
                </c:pt>
                <c:pt idx="607">
                  <c:v>0.56879999999999997</c:v>
                </c:pt>
                <c:pt idx="608">
                  <c:v>0.56979999999999997</c:v>
                </c:pt>
                <c:pt idx="609">
                  <c:v>0.57079999999999997</c:v>
                </c:pt>
                <c:pt idx="610">
                  <c:v>0.57179999999999997</c:v>
                </c:pt>
                <c:pt idx="611">
                  <c:v>0.57279999999999998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0.57689999999999997</c:v>
                </c:pt>
                <c:pt idx="616">
                  <c:v>0.57789999999999997</c:v>
                </c:pt>
                <c:pt idx="617">
                  <c:v>0.57889999999999997</c:v>
                </c:pt>
                <c:pt idx="618">
                  <c:v>0.58009999999999995</c:v>
                </c:pt>
                <c:pt idx="619">
                  <c:v>0.58109999999999995</c:v>
                </c:pt>
                <c:pt idx="620">
                  <c:v>0.58220000000000005</c:v>
                </c:pt>
                <c:pt idx="621">
                  <c:v>0.58340000000000003</c:v>
                </c:pt>
                <c:pt idx="622">
                  <c:v>0.58440000000000003</c:v>
                </c:pt>
                <c:pt idx="623">
                  <c:v>0.58540000000000003</c:v>
                </c:pt>
                <c:pt idx="624">
                  <c:v>0.58640000000000003</c:v>
                </c:pt>
                <c:pt idx="625">
                  <c:v>0.58740000000000003</c:v>
                </c:pt>
                <c:pt idx="626">
                  <c:v>0.58840000000000003</c:v>
                </c:pt>
                <c:pt idx="627">
                  <c:v>0.58950000000000002</c:v>
                </c:pt>
                <c:pt idx="628">
                  <c:v>0.59050000000000002</c:v>
                </c:pt>
                <c:pt idx="629">
                  <c:v>0.59150000000000003</c:v>
                </c:pt>
                <c:pt idx="630">
                  <c:v>0.59250000000000003</c:v>
                </c:pt>
                <c:pt idx="631">
                  <c:v>0.59350000000000003</c:v>
                </c:pt>
                <c:pt idx="632">
                  <c:v>0.59450000000000003</c:v>
                </c:pt>
                <c:pt idx="633">
                  <c:v>0.59550000000000003</c:v>
                </c:pt>
                <c:pt idx="634">
                  <c:v>0.59660000000000002</c:v>
                </c:pt>
                <c:pt idx="635">
                  <c:v>0.59760000000000002</c:v>
                </c:pt>
                <c:pt idx="636">
                  <c:v>0.59889999999999999</c:v>
                </c:pt>
                <c:pt idx="637">
                  <c:v>0.59989999999999999</c:v>
                </c:pt>
                <c:pt idx="638">
                  <c:v>0.60089999999999999</c:v>
                </c:pt>
                <c:pt idx="639">
                  <c:v>0.60189999999999999</c:v>
                </c:pt>
                <c:pt idx="640">
                  <c:v>0.60309999999999997</c:v>
                </c:pt>
                <c:pt idx="641">
                  <c:v>0.60409999999999997</c:v>
                </c:pt>
                <c:pt idx="642">
                  <c:v>0.60509999999999997</c:v>
                </c:pt>
                <c:pt idx="643">
                  <c:v>0.60609999999999997</c:v>
                </c:pt>
                <c:pt idx="644">
                  <c:v>0.60709999999999997</c:v>
                </c:pt>
                <c:pt idx="645">
                  <c:v>0.60809999999999997</c:v>
                </c:pt>
                <c:pt idx="646">
                  <c:v>0.60909999999999997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0.61319999999999997</c:v>
                </c:pt>
                <c:pt idx="651">
                  <c:v>0.61419999999999997</c:v>
                </c:pt>
                <c:pt idx="652">
                  <c:v>0.61519999999999997</c:v>
                </c:pt>
                <c:pt idx="653">
                  <c:v>0.61619999999999997</c:v>
                </c:pt>
                <c:pt idx="654">
                  <c:v>0.61739999999999995</c:v>
                </c:pt>
                <c:pt idx="655">
                  <c:v>0.61839999999999995</c:v>
                </c:pt>
                <c:pt idx="656">
                  <c:v>0.61939999999999995</c:v>
                </c:pt>
                <c:pt idx="657">
                  <c:v>0.62039999999999995</c:v>
                </c:pt>
                <c:pt idx="658">
                  <c:v>0.62150000000000005</c:v>
                </c:pt>
                <c:pt idx="659">
                  <c:v>0.62250000000000005</c:v>
                </c:pt>
                <c:pt idx="660">
                  <c:v>0.62350000000000005</c:v>
                </c:pt>
                <c:pt idx="661">
                  <c:v>0.62450000000000006</c:v>
                </c:pt>
                <c:pt idx="662">
                  <c:v>0.62549999999999994</c:v>
                </c:pt>
                <c:pt idx="663">
                  <c:v>0.62649999999999995</c:v>
                </c:pt>
                <c:pt idx="664">
                  <c:v>0.62760000000000005</c:v>
                </c:pt>
                <c:pt idx="665">
                  <c:v>0.62870000000000004</c:v>
                </c:pt>
                <c:pt idx="666">
                  <c:v>0.62970000000000004</c:v>
                </c:pt>
                <c:pt idx="667">
                  <c:v>0.63070000000000004</c:v>
                </c:pt>
                <c:pt idx="668">
                  <c:v>0.63180000000000003</c:v>
                </c:pt>
                <c:pt idx="669">
                  <c:v>0.63280000000000003</c:v>
                </c:pt>
                <c:pt idx="670">
                  <c:v>0.63390000000000002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0.63900000000000001</c:v>
                </c:pt>
                <c:pt idx="676">
                  <c:v>0.64</c:v>
                </c:pt>
                <c:pt idx="677">
                  <c:v>0.64100000000000001</c:v>
                </c:pt>
                <c:pt idx="678">
                  <c:v>0.6421</c:v>
                </c:pt>
                <c:pt idx="679">
                  <c:v>0.64319999999999999</c:v>
                </c:pt>
                <c:pt idx="680">
                  <c:v>0.64419999999999999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0.64729999999999999</c:v>
                </c:pt>
                <c:pt idx="684">
                  <c:v>0.64829999999999999</c:v>
                </c:pt>
                <c:pt idx="685">
                  <c:v>0.64929999999999999</c:v>
                </c:pt>
                <c:pt idx="686">
                  <c:v>0.65029999999999999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0.65339999999999998</c:v>
                </c:pt>
                <c:pt idx="690">
                  <c:v>0.65439999999999998</c:v>
                </c:pt>
                <c:pt idx="691">
                  <c:v>0.65539999999999998</c:v>
                </c:pt>
                <c:pt idx="692">
                  <c:v>0.65639999999999998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0.65949999999999998</c:v>
                </c:pt>
                <c:pt idx="696">
                  <c:v>0.66049999999999998</c:v>
                </c:pt>
                <c:pt idx="697">
                  <c:v>0.66149999999999998</c:v>
                </c:pt>
                <c:pt idx="698">
                  <c:v>0.66249999999999998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0.66559999999999997</c:v>
                </c:pt>
                <c:pt idx="702">
                  <c:v>0.66659999999999997</c:v>
                </c:pt>
                <c:pt idx="703">
                  <c:v>0.66759999999999997</c:v>
                </c:pt>
                <c:pt idx="704">
                  <c:v>0.66859999999999997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0.67169999999999996</c:v>
                </c:pt>
                <c:pt idx="708">
                  <c:v>0.67269999999999996</c:v>
                </c:pt>
                <c:pt idx="709">
                  <c:v>0.67369999999999997</c:v>
                </c:pt>
                <c:pt idx="710">
                  <c:v>0.67469999999999997</c:v>
                </c:pt>
                <c:pt idx="711">
                  <c:v>0.67579999999999996</c:v>
                </c:pt>
                <c:pt idx="712">
                  <c:v>0.67679999999999996</c:v>
                </c:pt>
                <c:pt idx="713">
                  <c:v>0.67779999999999996</c:v>
                </c:pt>
                <c:pt idx="714">
                  <c:v>0.67879999999999996</c:v>
                </c:pt>
                <c:pt idx="715">
                  <c:v>0.67979999999999996</c:v>
                </c:pt>
                <c:pt idx="716">
                  <c:v>0.68079999999999996</c:v>
                </c:pt>
                <c:pt idx="717">
                  <c:v>0.68189999999999995</c:v>
                </c:pt>
                <c:pt idx="718">
                  <c:v>0.68289999999999995</c:v>
                </c:pt>
                <c:pt idx="719">
                  <c:v>0.68389999999999995</c:v>
                </c:pt>
                <c:pt idx="720">
                  <c:v>0.68510000000000004</c:v>
                </c:pt>
                <c:pt idx="721">
                  <c:v>0.68610000000000004</c:v>
                </c:pt>
                <c:pt idx="722">
                  <c:v>0.68710000000000004</c:v>
                </c:pt>
                <c:pt idx="723">
                  <c:v>0.68830000000000002</c:v>
                </c:pt>
                <c:pt idx="724">
                  <c:v>0.68959999999999999</c:v>
                </c:pt>
                <c:pt idx="725">
                  <c:v>0.69059999999999999</c:v>
                </c:pt>
                <c:pt idx="726">
                  <c:v>0.69159999999999999</c:v>
                </c:pt>
                <c:pt idx="727">
                  <c:v>0.69269999999999998</c:v>
                </c:pt>
                <c:pt idx="728">
                  <c:v>0.69369999999999998</c:v>
                </c:pt>
                <c:pt idx="729">
                  <c:v>0.69489999999999996</c:v>
                </c:pt>
                <c:pt idx="730">
                  <c:v>0.69589999999999996</c:v>
                </c:pt>
                <c:pt idx="731">
                  <c:v>0.69710000000000005</c:v>
                </c:pt>
                <c:pt idx="732">
                  <c:v>0.69810000000000005</c:v>
                </c:pt>
                <c:pt idx="733">
                  <c:v>0.69930000000000003</c:v>
                </c:pt>
                <c:pt idx="734">
                  <c:v>0.70040000000000002</c:v>
                </c:pt>
                <c:pt idx="735">
                  <c:v>0.70150000000000001</c:v>
                </c:pt>
                <c:pt idx="736">
                  <c:v>0.70250000000000001</c:v>
                </c:pt>
                <c:pt idx="737">
                  <c:v>0.70350000000000001</c:v>
                </c:pt>
                <c:pt idx="738">
                  <c:v>0.70450000000000002</c:v>
                </c:pt>
                <c:pt idx="739">
                  <c:v>0.70550000000000002</c:v>
                </c:pt>
                <c:pt idx="740">
                  <c:v>0.70669999999999999</c:v>
                </c:pt>
                <c:pt idx="741">
                  <c:v>0.7077</c:v>
                </c:pt>
                <c:pt idx="742">
                  <c:v>0.70909999999999995</c:v>
                </c:pt>
                <c:pt idx="743">
                  <c:v>0.71009999999999995</c:v>
                </c:pt>
                <c:pt idx="744">
                  <c:v>0.71109999999999995</c:v>
                </c:pt>
                <c:pt idx="745">
                  <c:v>0.71209999999999996</c:v>
                </c:pt>
                <c:pt idx="746">
                  <c:v>0.71319999999999995</c:v>
                </c:pt>
                <c:pt idx="747">
                  <c:v>0.71419999999999995</c:v>
                </c:pt>
                <c:pt idx="748">
                  <c:v>0.71519999999999995</c:v>
                </c:pt>
                <c:pt idx="749">
                  <c:v>0.71619999999999995</c:v>
                </c:pt>
                <c:pt idx="750">
                  <c:v>0.71719999999999995</c:v>
                </c:pt>
                <c:pt idx="751">
                  <c:v>0.71830000000000005</c:v>
                </c:pt>
                <c:pt idx="752">
                  <c:v>0.71930000000000005</c:v>
                </c:pt>
                <c:pt idx="753">
                  <c:v>0.72030000000000005</c:v>
                </c:pt>
                <c:pt idx="754">
                  <c:v>0.72130000000000005</c:v>
                </c:pt>
                <c:pt idx="755">
                  <c:v>0.72230000000000005</c:v>
                </c:pt>
                <c:pt idx="756">
                  <c:v>0.72340000000000004</c:v>
                </c:pt>
                <c:pt idx="757">
                  <c:v>0.72440000000000004</c:v>
                </c:pt>
                <c:pt idx="758">
                  <c:v>0.72540000000000004</c:v>
                </c:pt>
                <c:pt idx="759">
                  <c:v>0.72640000000000005</c:v>
                </c:pt>
                <c:pt idx="760">
                  <c:v>0.72760000000000002</c:v>
                </c:pt>
                <c:pt idx="761">
                  <c:v>0.72860000000000003</c:v>
                </c:pt>
                <c:pt idx="762">
                  <c:v>0.72960000000000003</c:v>
                </c:pt>
                <c:pt idx="763">
                  <c:v>0.73070000000000002</c:v>
                </c:pt>
                <c:pt idx="764">
                  <c:v>0.73170000000000002</c:v>
                </c:pt>
                <c:pt idx="765">
                  <c:v>0.73270000000000002</c:v>
                </c:pt>
                <c:pt idx="766">
                  <c:v>0.73370000000000002</c:v>
                </c:pt>
                <c:pt idx="767">
                  <c:v>0.73470000000000002</c:v>
                </c:pt>
                <c:pt idx="768">
                  <c:v>0.73580000000000001</c:v>
                </c:pt>
                <c:pt idx="769">
                  <c:v>0.73680000000000001</c:v>
                </c:pt>
                <c:pt idx="770">
                  <c:v>0.73780000000000001</c:v>
                </c:pt>
                <c:pt idx="771">
                  <c:v>0.73880000000000001</c:v>
                </c:pt>
                <c:pt idx="772">
                  <c:v>0.73980000000000001</c:v>
                </c:pt>
                <c:pt idx="773">
                  <c:v>0.7409</c:v>
                </c:pt>
                <c:pt idx="774">
                  <c:v>0.7419</c:v>
                </c:pt>
                <c:pt idx="775">
                  <c:v>0.7429</c:v>
                </c:pt>
                <c:pt idx="776">
                  <c:v>0.74390000000000001</c:v>
                </c:pt>
                <c:pt idx="777">
                  <c:v>0.74509999999999998</c:v>
                </c:pt>
                <c:pt idx="778">
                  <c:v>0.74609999999999999</c:v>
                </c:pt>
                <c:pt idx="779">
                  <c:v>0.74719999999999998</c:v>
                </c:pt>
                <c:pt idx="780">
                  <c:v>0.74819999999999998</c:v>
                </c:pt>
                <c:pt idx="781">
                  <c:v>0.74919999999999998</c:v>
                </c:pt>
                <c:pt idx="782">
                  <c:v>0.75019999999999998</c:v>
                </c:pt>
                <c:pt idx="783">
                  <c:v>0.75119999999999998</c:v>
                </c:pt>
                <c:pt idx="784">
                  <c:v>0.75229999999999997</c:v>
                </c:pt>
                <c:pt idx="785">
                  <c:v>0.75329999999999997</c:v>
                </c:pt>
                <c:pt idx="786">
                  <c:v>0.75429999999999997</c:v>
                </c:pt>
                <c:pt idx="787">
                  <c:v>0.75529999999999997</c:v>
                </c:pt>
                <c:pt idx="788">
                  <c:v>0.75629999999999997</c:v>
                </c:pt>
                <c:pt idx="789">
                  <c:v>0.75739999999999996</c:v>
                </c:pt>
                <c:pt idx="790">
                  <c:v>0.75839999999999996</c:v>
                </c:pt>
                <c:pt idx="791">
                  <c:v>0.75939999999999996</c:v>
                </c:pt>
                <c:pt idx="792">
                  <c:v>0.76060000000000005</c:v>
                </c:pt>
                <c:pt idx="793">
                  <c:v>0.76160000000000005</c:v>
                </c:pt>
                <c:pt idx="794">
                  <c:v>0.76259999999999994</c:v>
                </c:pt>
                <c:pt idx="795">
                  <c:v>0.76370000000000005</c:v>
                </c:pt>
                <c:pt idx="796">
                  <c:v>0.76470000000000005</c:v>
                </c:pt>
                <c:pt idx="797">
                  <c:v>0.76570000000000005</c:v>
                </c:pt>
                <c:pt idx="798">
                  <c:v>0.76670000000000005</c:v>
                </c:pt>
                <c:pt idx="799">
                  <c:v>0.76770000000000005</c:v>
                </c:pt>
                <c:pt idx="800">
                  <c:v>0.76880000000000004</c:v>
                </c:pt>
                <c:pt idx="801">
                  <c:v>0.76980000000000004</c:v>
                </c:pt>
                <c:pt idx="802">
                  <c:v>0.77080000000000004</c:v>
                </c:pt>
                <c:pt idx="803">
                  <c:v>0.77180000000000004</c:v>
                </c:pt>
                <c:pt idx="804">
                  <c:v>0.77280000000000004</c:v>
                </c:pt>
                <c:pt idx="805">
                  <c:v>0.77390000000000003</c:v>
                </c:pt>
                <c:pt idx="806">
                  <c:v>0.77490000000000003</c:v>
                </c:pt>
                <c:pt idx="807">
                  <c:v>0.77590000000000003</c:v>
                </c:pt>
                <c:pt idx="808">
                  <c:v>0.77690000000000003</c:v>
                </c:pt>
                <c:pt idx="809">
                  <c:v>0.77800000000000002</c:v>
                </c:pt>
                <c:pt idx="810">
                  <c:v>0.77900000000000003</c:v>
                </c:pt>
                <c:pt idx="811">
                  <c:v>0.78</c:v>
                </c:pt>
                <c:pt idx="812">
                  <c:v>0.78100000000000003</c:v>
                </c:pt>
                <c:pt idx="813">
                  <c:v>0.78200000000000003</c:v>
                </c:pt>
                <c:pt idx="814">
                  <c:v>0.78310000000000002</c:v>
                </c:pt>
                <c:pt idx="815">
                  <c:v>0.78410000000000002</c:v>
                </c:pt>
                <c:pt idx="816">
                  <c:v>0.78510000000000002</c:v>
                </c:pt>
                <c:pt idx="817">
                  <c:v>0.78610000000000002</c:v>
                </c:pt>
                <c:pt idx="818">
                  <c:v>0.78710000000000002</c:v>
                </c:pt>
                <c:pt idx="819">
                  <c:v>0.78820000000000001</c:v>
                </c:pt>
                <c:pt idx="820">
                  <c:v>0.78939999999999999</c:v>
                </c:pt>
                <c:pt idx="821">
                  <c:v>0.79039999999999999</c:v>
                </c:pt>
                <c:pt idx="822">
                  <c:v>0.79139999999999999</c:v>
                </c:pt>
                <c:pt idx="823">
                  <c:v>0.79239999999999999</c:v>
                </c:pt>
                <c:pt idx="824">
                  <c:v>0.79349999999999998</c:v>
                </c:pt>
                <c:pt idx="825">
                  <c:v>0.79449999999999998</c:v>
                </c:pt>
                <c:pt idx="826">
                  <c:v>0.79549999999999998</c:v>
                </c:pt>
                <c:pt idx="827">
                  <c:v>0.79669999999999996</c:v>
                </c:pt>
                <c:pt idx="828">
                  <c:v>0.79769999999999996</c:v>
                </c:pt>
                <c:pt idx="829">
                  <c:v>0.79869999999999997</c:v>
                </c:pt>
                <c:pt idx="830">
                  <c:v>0.79979999999999996</c:v>
                </c:pt>
                <c:pt idx="831">
                  <c:v>0.80100000000000005</c:v>
                </c:pt>
                <c:pt idx="832">
                  <c:v>0.80200000000000005</c:v>
                </c:pt>
                <c:pt idx="833">
                  <c:v>0.80300000000000005</c:v>
                </c:pt>
                <c:pt idx="834">
                  <c:v>0.80400000000000005</c:v>
                </c:pt>
                <c:pt idx="835">
                  <c:v>0.80510000000000004</c:v>
                </c:pt>
                <c:pt idx="836">
                  <c:v>0.80610000000000004</c:v>
                </c:pt>
                <c:pt idx="837">
                  <c:v>0.80710000000000004</c:v>
                </c:pt>
                <c:pt idx="838">
                  <c:v>0.80810000000000004</c:v>
                </c:pt>
                <c:pt idx="839">
                  <c:v>0.80910000000000004</c:v>
                </c:pt>
                <c:pt idx="840">
                  <c:v>0.81020000000000003</c:v>
                </c:pt>
                <c:pt idx="841">
                  <c:v>0.81120000000000003</c:v>
                </c:pt>
                <c:pt idx="842">
                  <c:v>0.81220000000000003</c:v>
                </c:pt>
                <c:pt idx="843">
                  <c:v>0.81320000000000003</c:v>
                </c:pt>
                <c:pt idx="844">
                  <c:v>0.81430000000000002</c:v>
                </c:pt>
                <c:pt idx="845">
                  <c:v>0.81530000000000002</c:v>
                </c:pt>
                <c:pt idx="846">
                  <c:v>0.81630000000000003</c:v>
                </c:pt>
                <c:pt idx="847">
                  <c:v>0.81730000000000003</c:v>
                </c:pt>
                <c:pt idx="848">
                  <c:v>0.81830000000000003</c:v>
                </c:pt>
                <c:pt idx="849">
                  <c:v>0.81940000000000002</c:v>
                </c:pt>
                <c:pt idx="850">
                  <c:v>0.82040000000000002</c:v>
                </c:pt>
                <c:pt idx="851">
                  <c:v>0.82140000000000002</c:v>
                </c:pt>
                <c:pt idx="852">
                  <c:v>0.82240000000000002</c:v>
                </c:pt>
                <c:pt idx="853">
                  <c:v>0.82350000000000001</c:v>
                </c:pt>
                <c:pt idx="854">
                  <c:v>0.82450000000000001</c:v>
                </c:pt>
                <c:pt idx="855">
                  <c:v>0.82550000000000001</c:v>
                </c:pt>
                <c:pt idx="856">
                  <c:v>0.82650000000000001</c:v>
                </c:pt>
                <c:pt idx="857">
                  <c:v>0.82750000000000001</c:v>
                </c:pt>
                <c:pt idx="858">
                  <c:v>0.8286</c:v>
                </c:pt>
                <c:pt idx="859">
                  <c:v>0.8296</c:v>
                </c:pt>
                <c:pt idx="860">
                  <c:v>0.8306</c:v>
                </c:pt>
                <c:pt idx="861">
                  <c:v>0.83160000000000001</c:v>
                </c:pt>
                <c:pt idx="862">
                  <c:v>0.8327</c:v>
                </c:pt>
                <c:pt idx="863">
                  <c:v>0.8337</c:v>
                </c:pt>
                <c:pt idx="864">
                  <c:v>0.8347</c:v>
                </c:pt>
                <c:pt idx="865">
                  <c:v>0.8357</c:v>
                </c:pt>
                <c:pt idx="866">
                  <c:v>0.8367</c:v>
                </c:pt>
                <c:pt idx="867">
                  <c:v>0.83779999999999999</c:v>
                </c:pt>
              </c:numCache>
            </c:numRef>
          </c:xVal>
          <c:yVal>
            <c:numRef>
              <c:f>'NEMI space_charge'!$Q$3:$Q$870</c:f>
              <c:numCache>
                <c:formatCode>0.00E+00</c:formatCode>
                <c:ptCount val="868"/>
                <c:pt idx="0">
                  <c:v>4.1820000000000003E-7</c:v>
                </c:pt>
                <c:pt idx="1">
                  <c:v>4.3990000000000001E-7</c:v>
                </c:pt>
                <c:pt idx="2">
                  <c:v>4.6170000000000001E-7</c:v>
                </c:pt>
                <c:pt idx="3">
                  <c:v>4.848E-7</c:v>
                </c:pt>
                <c:pt idx="4">
                  <c:v>5.074E-7</c:v>
                </c:pt>
                <c:pt idx="5">
                  <c:v>5.3050000000000005E-7</c:v>
                </c:pt>
                <c:pt idx="6">
                  <c:v>5.538E-7</c:v>
                </c:pt>
                <c:pt idx="7">
                  <c:v>5.7729999999999996E-7</c:v>
                </c:pt>
                <c:pt idx="8">
                  <c:v>6.0060000000000002E-7</c:v>
                </c:pt>
                <c:pt idx="9">
                  <c:v>6.2480000000000004E-7</c:v>
                </c:pt>
                <c:pt idx="10">
                  <c:v>6.4850000000000002E-7</c:v>
                </c:pt>
                <c:pt idx="11">
                  <c:v>6.7319999999999997E-7</c:v>
                </c:pt>
                <c:pt idx="12">
                  <c:v>6.976E-7</c:v>
                </c:pt>
                <c:pt idx="13">
                  <c:v>7.216E-7</c:v>
                </c:pt>
                <c:pt idx="14">
                  <c:v>7.4610000000000004E-7</c:v>
                </c:pt>
                <c:pt idx="15">
                  <c:v>7.7010000000000005E-7</c:v>
                </c:pt>
                <c:pt idx="16">
                  <c:v>7.949E-7</c:v>
                </c:pt>
                <c:pt idx="17">
                  <c:v>8.2139999999999998E-7</c:v>
                </c:pt>
                <c:pt idx="18">
                  <c:v>8.4689999999999999E-7</c:v>
                </c:pt>
                <c:pt idx="19">
                  <c:v>8.7410000000000003E-7</c:v>
                </c:pt>
                <c:pt idx="20">
                  <c:v>9.0179999999999999E-7</c:v>
                </c:pt>
                <c:pt idx="21">
                  <c:v>9.2999999999999999E-7</c:v>
                </c:pt>
                <c:pt idx="22">
                  <c:v>9.5920000000000007E-7</c:v>
                </c:pt>
                <c:pt idx="23">
                  <c:v>9.8750000000000007E-7</c:v>
                </c:pt>
                <c:pt idx="24">
                  <c:v>1.018E-6</c:v>
                </c:pt>
                <c:pt idx="25">
                  <c:v>1.049E-6</c:v>
                </c:pt>
                <c:pt idx="26">
                  <c:v>1.0809999999999999E-6</c:v>
                </c:pt>
                <c:pt idx="27">
                  <c:v>1.113E-6</c:v>
                </c:pt>
                <c:pt idx="28">
                  <c:v>1.1459999999999999E-6</c:v>
                </c:pt>
                <c:pt idx="29">
                  <c:v>1.1790000000000001E-6</c:v>
                </c:pt>
                <c:pt idx="30">
                  <c:v>1.2130000000000001E-6</c:v>
                </c:pt>
                <c:pt idx="31">
                  <c:v>1.2500000000000001E-6</c:v>
                </c:pt>
                <c:pt idx="32">
                  <c:v>1.2869999999999999E-6</c:v>
                </c:pt>
                <c:pt idx="33">
                  <c:v>1.327E-6</c:v>
                </c:pt>
                <c:pt idx="34">
                  <c:v>1.3650000000000001E-6</c:v>
                </c:pt>
                <c:pt idx="35">
                  <c:v>1.4050000000000001E-6</c:v>
                </c:pt>
                <c:pt idx="36">
                  <c:v>1.4470000000000001E-6</c:v>
                </c:pt>
                <c:pt idx="37">
                  <c:v>1.491E-6</c:v>
                </c:pt>
                <c:pt idx="38">
                  <c:v>1.533E-6</c:v>
                </c:pt>
                <c:pt idx="39">
                  <c:v>1.579E-6</c:v>
                </c:pt>
                <c:pt idx="40">
                  <c:v>1.623E-6</c:v>
                </c:pt>
                <c:pt idx="41">
                  <c:v>1.669E-6</c:v>
                </c:pt>
                <c:pt idx="42">
                  <c:v>1.7150000000000001E-6</c:v>
                </c:pt>
                <c:pt idx="43">
                  <c:v>1.7630000000000001E-6</c:v>
                </c:pt>
                <c:pt idx="44">
                  <c:v>1.809E-6</c:v>
                </c:pt>
                <c:pt idx="45">
                  <c:v>1.858E-6</c:v>
                </c:pt>
                <c:pt idx="46">
                  <c:v>1.9080000000000002E-6</c:v>
                </c:pt>
                <c:pt idx="47">
                  <c:v>1.9580000000000001E-6</c:v>
                </c:pt>
                <c:pt idx="48">
                  <c:v>2.0059999999999999E-6</c:v>
                </c:pt>
                <c:pt idx="49">
                  <c:v>2.0559999999999999E-6</c:v>
                </c:pt>
                <c:pt idx="50">
                  <c:v>2.1059999999999998E-6</c:v>
                </c:pt>
                <c:pt idx="51">
                  <c:v>2.1550000000000001E-6</c:v>
                </c:pt>
                <c:pt idx="52">
                  <c:v>2.204E-6</c:v>
                </c:pt>
                <c:pt idx="53">
                  <c:v>2.2520000000000002E-6</c:v>
                </c:pt>
                <c:pt idx="54">
                  <c:v>2.3E-6</c:v>
                </c:pt>
                <c:pt idx="55">
                  <c:v>2.3460000000000001E-6</c:v>
                </c:pt>
                <c:pt idx="56">
                  <c:v>2.3920000000000001E-6</c:v>
                </c:pt>
                <c:pt idx="57">
                  <c:v>2.4360000000000001E-6</c:v>
                </c:pt>
                <c:pt idx="58">
                  <c:v>2.4779999999999998E-6</c:v>
                </c:pt>
                <c:pt idx="59">
                  <c:v>2.5189999999999999E-6</c:v>
                </c:pt>
                <c:pt idx="60">
                  <c:v>2.5579999999999999E-6</c:v>
                </c:pt>
                <c:pt idx="61">
                  <c:v>2.5979999999999999E-6</c:v>
                </c:pt>
                <c:pt idx="62">
                  <c:v>2.6350000000000002E-6</c:v>
                </c:pt>
                <c:pt idx="63">
                  <c:v>2.6690000000000002E-6</c:v>
                </c:pt>
                <c:pt idx="64">
                  <c:v>2.7010000000000001E-6</c:v>
                </c:pt>
                <c:pt idx="65">
                  <c:v>2.7300000000000001E-6</c:v>
                </c:pt>
                <c:pt idx="66">
                  <c:v>2.757E-6</c:v>
                </c:pt>
                <c:pt idx="67">
                  <c:v>2.7819999999999998E-6</c:v>
                </c:pt>
                <c:pt idx="68">
                  <c:v>2.802E-6</c:v>
                </c:pt>
                <c:pt idx="69">
                  <c:v>2.8159999999999998E-6</c:v>
                </c:pt>
                <c:pt idx="70">
                  <c:v>2.83E-6</c:v>
                </c:pt>
                <c:pt idx="71">
                  <c:v>2.8420000000000001E-6</c:v>
                </c:pt>
                <c:pt idx="72">
                  <c:v>2.8490000000000002E-6</c:v>
                </c:pt>
                <c:pt idx="73">
                  <c:v>2.8590000000000001E-6</c:v>
                </c:pt>
                <c:pt idx="74">
                  <c:v>2.8679999999999999E-6</c:v>
                </c:pt>
                <c:pt idx="75">
                  <c:v>2.8700000000000001E-6</c:v>
                </c:pt>
                <c:pt idx="76">
                  <c:v>2.875E-6</c:v>
                </c:pt>
                <c:pt idx="77">
                  <c:v>2.8770000000000002E-6</c:v>
                </c:pt>
                <c:pt idx="78">
                  <c:v>2.881E-6</c:v>
                </c:pt>
                <c:pt idx="79">
                  <c:v>2.886E-6</c:v>
                </c:pt>
                <c:pt idx="80">
                  <c:v>2.886E-6</c:v>
                </c:pt>
                <c:pt idx="81">
                  <c:v>2.8880000000000001E-6</c:v>
                </c:pt>
                <c:pt idx="82">
                  <c:v>2.8890000000000002E-6</c:v>
                </c:pt>
                <c:pt idx="83">
                  <c:v>2.8839999999999998E-6</c:v>
                </c:pt>
                <c:pt idx="84">
                  <c:v>2.8820000000000001E-6</c:v>
                </c:pt>
                <c:pt idx="85">
                  <c:v>2.8770000000000002E-6</c:v>
                </c:pt>
                <c:pt idx="86">
                  <c:v>2.8660000000000002E-6</c:v>
                </c:pt>
                <c:pt idx="87">
                  <c:v>2.8540000000000001E-6</c:v>
                </c:pt>
                <c:pt idx="88">
                  <c:v>2.8320000000000002E-6</c:v>
                </c:pt>
                <c:pt idx="89">
                  <c:v>2.807E-6</c:v>
                </c:pt>
                <c:pt idx="90">
                  <c:v>2.779E-6</c:v>
                </c:pt>
                <c:pt idx="91">
                  <c:v>2.7429999999999998E-6</c:v>
                </c:pt>
                <c:pt idx="92">
                  <c:v>2.706E-6</c:v>
                </c:pt>
                <c:pt idx="93">
                  <c:v>2.666E-6</c:v>
                </c:pt>
                <c:pt idx="94">
                  <c:v>2.6259999999999999E-6</c:v>
                </c:pt>
                <c:pt idx="95">
                  <c:v>2.5849999999999998E-6</c:v>
                </c:pt>
                <c:pt idx="96">
                  <c:v>2.5440000000000001E-6</c:v>
                </c:pt>
                <c:pt idx="97">
                  <c:v>2.4940000000000002E-6</c:v>
                </c:pt>
                <c:pt idx="98">
                  <c:v>2.452E-6</c:v>
                </c:pt>
                <c:pt idx="99">
                  <c:v>2.4080000000000001E-6</c:v>
                </c:pt>
                <c:pt idx="100">
                  <c:v>2.3649999999999998E-6</c:v>
                </c:pt>
                <c:pt idx="101">
                  <c:v>2.317E-6</c:v>
                </c:pt>
                <c:pt idx="102">
                  <c:v>2.2730000000000001E-6</c:v>
                </c:pt>
                <c:pt idx="103">
                  <c:v>2.2280000000000001E-6</c:v>
                </c:pt>
                <c:pt idx="104">
                  <c:v>2.1780000000000002E-6</c:v>
                </c:pt>
                <c:pt idx="105">
                  <c:v>2.136E-6</c:v>
                </c:pt>
                <c:pt idx="106">
                  <c:v>2.0940000000000002E-6</c:v>
                </c:pt>
                <c:pt idx="107">
                  <c:v>2.0559999999999999E-6</c:v>
                </c:pt>
                <c:pt idx="108">
                  <c:v>2.0150000000000002E-6</c:v>
                </c:pt>
                <c:pt idx="109">
                  <c:v>1.978E-6</c:v>
                </c:pt>
                <c:pt idx="110">
                  <c:v>1.9420000000000002E-6</c:v>
                </c:pt>
                <c:pt idx="111">
                  <c:v>1.906E-6</c:v>
                </c:pt>
                <c:pt idx="112">
                  <c:v>1.875E-6</c:v>
                </c:pt>
                <c:pt idx="113">
                  <c:v>1.846E-6</c:v>
                </c:pt>
                <c:pt idx="114">
                  <c:v>1.8139999999999999E-6</c:v>
                </c:pt>
                <c:pt idx="115">
                  <c:v>1.7829999999999999E-6</c:v>
                </c:pt>
                <c:pt idx="116">
                  <c:v>1.7570000000000001E-6</c:v>
                </c:pt>
                <c:pt idx="117">
                  <c:v>1.7290000000000001E-6</c:v>
                </c:pt>
                <c:pt idx="118">
                  <c:v>1.7039999999999999E-6</c:v>
                </c:pt>
                <c:pt idx="119">
                  <c:v>1.68E-6</c:v>
                </c:pt>
                <c:pt idx="120">
                  <c:v>1.658E-6</c:v>
                </c:pt>
                <c:pt idx="121">
                  <c:v>1.638E-6</c:v>
                </c:pt>
                <c:pt idx="122">
                  <c:v>1.618E-6</c:v>
                </c:pt>
                <c:pt idx="123">
                  <c:v>1.598E-6</c:v>
                </c:pt>
                <c:pt idx="124">
                  <c:v>1.5799999999999999E-6</c:v>
                </c:pt>
                <c:pt idx="125">
                  <c:v>1.564E-6</c:v>
                </c:pt>
                <c:pt idx="126">
                  <c:v>1.544E-6</c:v>
                </c:pt>
                <c:pt idx="127">
                  <c:v>1.5290000000000001E-6</c:v>
                </c:pt>
                <c:pt idx="128">
                  <c:v>1.5120000000000001E-6</c:v>
                </c:pt>
                <c:pt idx="129">
                  <c:v>1.4980000000000001E-6</c:v>
                </c:pt>
                <c:pt idx="130">
                  <c:v>1.4810000000000001E-6</c:v>
                </c:pt>
                <c:pt idx="131">
                  <c:v>1.4699999999999999E-6</c:v>
                </c:pt>
                <c:pt idx="132">
                  <c:v>1.46E-6</c:v>
                </c:pt>
                <c:pt idx="133">
                  <c:v>1.4479999999999999E-6</c:v>
                </c:pt>
                <c:pt idx="134">
                  <c:v>1.4410000000000001E-6</c:v>
                </c:pt>
                <c:pt idx="135">
                  <c:v>1.435E-6</c:v>
                </c:pt>
                <c:pt idx="136">
                  <c:v>1.429E-6</c:v>
                </c:pt>
                <c:pt idx="137">
                  <c:v>1.423E-6</c:v>
                </c:pt>
                <c:pt idx="138">
                  <c:v>1.4160000000000001E-6</c:v>
                </c:pt>
                <c:pt idx="139">
                  <c:v>1.409E-6</c:v>
                </c:pt>
                <c:pt idx="140">
                  <c:v>1.3960000000000001E-6</c:v>
                </c:pt>
                <c:pt idx="141">
                  <c:v>1.387E-6</c:v>
                </c:pt>
                <c:pt idx="142">
                  <c:v>1.3799999999999999E-6</c:v>
                </c:pt>
                <c:pt idx="143">
                  <c:v>1.3710000000000001E-6</c:v>
                </c:pt>
                <c:pt idx="144">
                  <c:v>1.361E-6</c:v>
                </c:pt>
                <c:pt idx="145">
                  <c:v>1.3540000000000001E-6</c:v>
                </c:pt>
                <c:pt idx="146">
                  <c:v>1.345E-6</c:v>
                </c:pt>
                <c:pt idx="147">
                  <c:v>1.339E-6</c:v>
                </c:pt>
                <c:pt idx="148">
                  <c:v>1.3319999999999999E-6</c:v>
                </c:pt>
                <c:pt idx="149">
                  <c:v>1.3260000000000001E-6</c:v>
                </c:pt>
                <c:pt idx="150">
                  <c:v>1.3209999999999999E-6</c:v>
                </c:pt>
                <c:pt idx="151">
                  <c:v>1.311E-6</c:v>
                </c:pt>
                <c:pt idx="152">
                  <c:v>1.3060000000000001E-6</c:v>
                </c:pt>
                <c:pt idx="153">
                  <c:v>1.3009999999999999E-6</c:v>
                </c:pt>
                <c:pt idx="154">
                  <c:v>1.294E-6</c:v>
                </c:pt>
                <c:pt idx="155">
                  <c:v>1.2899999999999999E-6</c:v>
                </c:pt>
                <c:pt idx="156">
                  <c:v>1.2860000000000001E-6</c:v>
                </c:pt>
                <c:pt idx="157">
                  <c:v>1.282E-6</c:v>
                </c:pt>
                <c:pt idx="158">
                  <c:v>1.2780000000000001E-6</c:v>
                </c:pt>
                <c:pt idx="159">
                  <c:v>1.274E-6</c:v>
                </c:pt>
                <c:pt idx="160">
                  <c:v>1.2699999999999999E-6</c:v>
                </c:pt>
                <c:pt idx="161">
                  <c:v>1.2669999999999999E-6</c:v>
                </c:pt>
                <c:pt idx="162">
                  <c:v>1.2619999999999999E-6</c:v>
                </c:pt>
                <c:pt idx="163">
                  <c:v>1.2589999999999999E-6</c:v>
                </c:pt>
                <c:pt idx="164">
                  <c:v>1.2559999999999999E-6</c:v>
                </c:pt>
                <c:pt idx="165">
                  <c:v>1.2500000000000001E-6</c:v>
                </c:pt>
                <c:pt idx="166">
                  <c:v>1.2440000000000001E-6</c:v>
                </c:pt>
                <c:pt idx="167">
                  <c:v>1.2419999999999999E-6</c:v>
                </c:pt>
                <c:pt idx="168">
                  <c:v>1.2410000000000001E-6</c:v>
                </c:pt>
                <c:pt idx="169">
                  <c:v>1.2389999999999999E-6</c:v>
                </c:pt>
                <c:pt idx="170">
                  <c:v>1.2389999999999999E-6</c:v>
                </c:pt>
                <c:pt idx="171">
                  <c:v>1.237E-6</c:v>
                </c:pt>
                <c:pt idx="172">
                  <c:v>1.2359999999999999E-6</c:v>
                </c:pt>
                <c:pt idx="173">
                  <c:v>1.235E-6</c:v>
                </c:pt>
                <c:pt idx="174">
                  <c:v>1.234E-6</c:v>
                </c:pt>
                <c:pt idx="175">
                  <c:v>1.2309999999999999E-6</c:v>
                </c:pt>
                <c:pt idx="176">
                  <c:v>1.2270000000000001E-6</c:v>
                </c:pt>
                <c:pt idx="177">
                  <c:v>1.2249999999999999E-6</c:v>
                </c:pt>
                <c:pt idx="178">
                  <c:v>1.221E-6</c:v>
                </c:pt>
                <c:pt idx="179">
                  <c:v>1.2160000000000001E-6</c:v>
                </c:pt>
                <c:pt idx="180">
                  <c:v>1.2139999999999999E-6</c:v>
                </c:pt>
                <c:pt idx="181">
                  <c:v>1.209E-6</c:v>
                </c:pt>
                <c:pt idx="182">
                  <c:v>1.206E-6</c:v>
                </c:pt>
                <c:pt idx="183">
                  <c:v>1.201E-6</c:v>
                </c:pt>
                <c:pt idx="184">
                  <c:v>1.1969999999999999E-6</c:v>
                </c:pt>
                <c:pt idx="185">
                  <c:v>1.1930000000000001E-6</c:v>
                </c:pt>
                <c:pt idx="186">
                  <c:v>1.19E-6</c:v>
                </c:pt>
                <c:pt idx="187">
                  <c:v>1.187E-6</c:v>
                </c:pt>
                <c:pt idx="188">
                  <c:v>1.1829999999999999E-6</c:v>
                </c:pt>
                <c:pt idx="189">
                  <c:v>1.1769999999999999E-6</c:v>
                </c:pt>
                <c:pt idx="190">
                  <c:v>1.175E-6</c:v>
                </c:pt>
                <c:pt idx="191">
                  <c:v>1.1710000000000001E-6</c:v>
                </c:pt>
                <c:pt idx="192">
                  <c:v>1.1689999999999999E-6</c:v>
                </c:pt>
                <c:pt idx="193">
                  <c:v>1.1659999999999999E-6</c:v>
                </c:pt>
                <c:pt idx="194">
                  <c:v>1.1650000000000001E-6</c:v>
                </c:pt>
                <c:pt idx="195">
                  <c:v>1.1620000000000001E-6</c:v>
                </c:pt>
                <c:pt idx="196">
                  <c:v>1.161E-6</c:v>
                </c:pt>
                <c:pt idx="197">
                  <c:v>1.159E-6</c:v>
                </c:pt>
                <c:pt idx="198">
                  <c:v>1.158E-6</c:v>
                </c:pt>
                <c:pt idx="199">
                  <c:v>1.1510000000000001E-6</c:v>
                </c:pt>
                <c:pt idx="200">
                  <c:v>1.15E-6</c:v>
                </c:pt>
                <c:pt idx="201">
                  <c:v>1.147E-6</c:v>
                </c:pt>
                <c:pt idx="202">
                  <c:v>1.145E-6</c:v>
                </c:pt>
                <c:pt idx="203">
                  <c:v>1.144E-6</c:v>
                </c:pt>
                <c:pt idx="204">
                  <c:v>1.142E-6</c:v>
                </c:pt>
                <c:pt idx="205">
                  <c:v>1.141E-6</c:v>
                </c:pt>
                <c:pt idx="206">
                  <c:v>1.1400000000000001E-6</c:v>
                </c:pt>
                <c:pt idx="207">
                  <c:v>1.1400000000000001E-6</c:v>
                </c:pt>
                <c:pt idx="208">
                  <c:v>1.1400000000000001E-6</c:v>
                </c:pt>
                <c:pt idx="209">
                  <c:v>1.139E-6</c:v>
                </c:pt>
                <c:pt idx="210">
                  <c:v>1.139E-6</c:v>
                </c:pt>
                <c:pt idx="211">
                  <c:v>1.1370000000000001E-6</c:v>
                </c:pt>
                <c:pt idx="212">
                  <c:v>1.1349999999999999E-6</c:v>
                </c:pt>
                <c:pt idx="213">
                  <c:v>1.1349999999999999E-6</c:v>
                </c:pt>
                <c:pt idx="214">
                  <c:v>1.136E-6</c:v>
                </c:pt>
                <c:pt idx="215">
                  <c:v>1.136E-6</c:v>
                </c:pt>
                <c:pt idx="216">
                  <c:v>1.1370000000000001E-6</c:v>
                </c:pt>
                <c:pt idx="217">
                  <c:v>1.1349999999999999E-6</c:v>
                </c:pt>
                <c:pt idx="218">
                  <c:v>1.136E-6</c:v>
                </c:pt>
                <c:pt idx="219">
                  <c:v>1.1370000000000001E-6</c:v>
                </c:pt>
                <c:pt idx="220">
                  <c:v>1.1370000000000001E-6</c:v>
                </c:pt>
                <c:pt idx="221">
                  <c:v>1.139E-6</c:v>
                </c:pt>
                <c:pt idx="222">
                  <c:v>1.1400000000000001E-6</c:v>
                </c:pt>
                <c:pt idx="223">
                  <c:v>1.141E-6</c:v>
                </c:pt>
                <c:pt idx="224">
                  <c:v>1.142E-6</c:v>
                </c:pt>
                <c:pt idx="225">
                  <c:v>1.142E-6</c:v>
                </c:pt>
                <c:pt idx="226">
                  <c:v>1.141E-6</c:v>
                </c:pt>
                <c:pt idx="227">
                  <c:v>1.142E-6</c:v>
                </c:pt>
                <c:pt idx="228">
                  <c:v>1.1429999999999999E-6</c:v>
                </c:pt>
                <c:pt idx="229">
                  <c:v>1.1429999999999999E-6</c:v>
                </c:pt>
                <c:pt idx="230">
                  <c:v>1.1429999999999999E-6</c:v>
                </c:pt>
                <c:pt idx="231">
                  <c:v>1.142E-6</c:v>
                </c:pt>
                <c:pt idx="232">
                  <c:v>1.142E-6</c:v>
                </c:pt>
                <c:pt idx="233">
                  <c:v>1.141E-6</c:v>
                </c:pt>
                <c:pt idx="234">
                  <c:v>1.1400000000000001E-6</c:v>
                </c:pt>
                <c:pt idx="235">
                  <c:v>1.1400000000000001E-6</c:v>
                </c:pt>
                <c:pt idx="236">
                  <c:v>1.1370000000000001E-6</c:v>
                </c:pt>
                <c:pt idx="237">
                  <c:v>1.1370000000000001E-6</c:v>
                </c:pt>
                <c:pt idx="238">
                  <c:v>1.1370000000000001E-6</c:v>
                </c:pt>
                <c:pt idx="239">
                  <c:v>1.139E-6</c:v>
                </c:pt>
                <c:pt idx="240">
                  <c:v>1.1400000000000001E-6</c:v>
                </c:pt>
                <c:pt idx="241">
                  <c:v>1.142E-6</c:v>
                </c:pt>
                <c:pt idx="242">
                  <c:v>1.142E-6</c:v>
                </c:pt>
                <c:pt idx="243">
                  <c:v>1.144E-6</c:v>
                </c:pt>
                <c:pt idx="244">
                  <c:v>1.145E-6</c:v>
                </c:pt>
                <c:pt idx="245">
                  <c:v>1.1459999999999999E-6</c:v>
                </c:pt>
                <c:pt idx="246">
                  <c:v>1.1489999999999999E-6</c:v>
                </c:pt>
                <c:pt idx="247">
                  <c:v>1.153E-6</c:v>
                </c:pt>
                <c:pt idx="248">
                  <c:v>1.153E-6</c:v>
                </c:pt>
                <c:pt idx="249">
                  <c:v>1.156E-6</c:v>
                </c:pt>
                <c:pt idx="250">
                  <c:v>1.159E-6</c:v>
                </c:pt>
                <c:pt idx="251">
                  <c:v>1.1629999999999999E-6</c:v>
                </c:pt>
                <c:pt idx="252">
                  <c:v>1.1650000000000001E-6</c:v>
                </c:pt>
                <c:pt idx="253">
                  <c:v>1.1680000000000001E-6</c:v>
                </c:pt>
                <c:pt idx="254">
                  <c:v>1.17E-6</c:v>
                </c:pt>
                <c:pt idx="255">
                  <c:v>1.172E-6</c:v>
                </c:pt>
                <c:pt idx="256">
                  <c:v>1.173E-6</c:v>
                </c:pt>
                <c:pt idx="257">
                  <c:v>1.1739999999999999E-6</c:v>
                </c:pt>
                <c:pt idx="258">
                  <c:v>1.175E-6</c:v>
                </c:pt>
                <c:pt idx="259">
                  <c:v>1.175E-6</c:v>
                </c:pt>
                <c:pt idx="260">
                  <c:v>1.175E-6</c:v>
                </c:pt>
                <c:pt idx="261">
                  <c:v>1.176E-6</c:v>
                </c:pt>
                <c:pt idx="262">
                  <c:v>1.175E-6</c:v>
                </c:pt>
                <c:pt idx="263">
                  <c:v>1.175E-6</c:v>
                </c:pt>
                <c:pt idx="264">
                  <c:v>1.175E-6</c:v>
                </c:pt>
                <c:pt idx="265">
                  <c:v>1.1739999999999999E-6</c:v>
                </c:pt>
                <c:pt idx="266">
                  <c:v>1.173E-6</c:v>
                </c:pt>
                <c:pt idx="267">
                  <c:v>1.175E-6</c:v>
                </c:pt>
                <c:pt idx="268">
                  <c:v>1.176E-6</c:v>
                </c:pt>
                <c:pt idx="269">
                  <c:v>1.178E-6</c:v>
                </c:pt>
                <c:pt idx="270">
                  <c:v>1.178E-6</c:v>
                </c:pt>
                <c:pt idx="271">
                  <c:v>1.181E-6</c:v>
                </c:pt>
                <c:pt idx="272">
                  <c:v>1.1829999999999999E-6</c:v>
                </c:pt>
                <c:pt idx="273">
                  <c:v>1.186E-6</c:v>
                </c:pt>
                <c:pt idx="274">
                  <c:v>1.1880000000000001E-6</c:v>
                </c:pt>
                <c:pt idx="275">
                  <c:v>1.1909999999999999E-6</c:v>
                </c:pt>
                <c:pt idx="276">
                  <c:v>1.1939999999999999E-6</c:v>
                </c:pt>
                <c:pt idx="277">
                  <c:v>1.198E-6</c:v>
                </c:pt>
                <c:pt idx="278">
                  <c:v>1.201E-6</c:v>
                </c:pt>
                <c:pt idx="279">
                  <c:v>1.203E-6</c:v>
                </c:pt>
                <c:pt idx="280">
                  <c:v>1.206E-6</c:v>
                </c:pt>
                <c:pt idx="281">
                  <c:v>1.209E-6</c:v>
                </c:pt>
                <c:pt idx="282">
                  <c:v>1.212E-6</c:v>
                </c:pt>
                <c:pt idx="283">
                  <c:v>1.215E-6</c:v>
                </c:pt>
                <c:pt idx="284">
                  <c:v>1.217E-6</c:v>
                </c:pt>
                <c:pt idx="285">
                  <c:v>1.217E-6</c:v>
                </c:pt>
                <c:pt idx="286">
                  <c:v>1.217E-6</c:v>
                </c:pt>
                <c:pt idx="287">
                  <c:v>1.217E-6</c:v>
                </c:pt>
                <c:pt idx="288">
                  <c:v>1.2160000000000001E-6</c:v>
                </c:pt>
                <c:pt idx="289">
                  <c:v>1.215E-6</c:v>
                </c:pt>
                <c:pt idx="290">
                  <c:v>1.2130000000000001E-6</c:v>
                </c:pt>
                <c:pt idx="291">
                  <c:v>1.2100000000000001E-6</c:v>
                </c:pt>
                <c:pt idx="292">
                  <c:v>1.207E-6</c:v>
                </c:pt>
                <c:pt idx="293">
                  <c:v>1.204E-6</c:v>
                </c:pt>
                <c:pt idx="294">
                  <c:v>1.201E-6</c:v>
                </c:pt>
                <c:pt idx="295">
                  <c:v>1.198E-6</c:v>
                </c:pt>
                <c:pt idx="296">
                  <c:v>1.1939999999999999E-6</c:v>
                </c:pt>
                <c:pt idx="297">
                  <c:v>1.189E-6</c:v>
                </c:pt>
                <c:pt idx="298">
                  <c:v>1.184E-6</c:v>
                </c:pt>
                <c:pt idx="299">
                  <c:v>1.1790000000000001E-6</c:v>
                </c:pt>
                <c:pt idx="300">
                  <c:v>1.1739999999999999E-6</c:v>
                </c:pt>
                <c:pt idx="301">
                  <c:v>1.17E-6</c:v>
                </c:pt>
                <c:pt idx="302">
                  <c:v>1.1659999999999999E-6</c:v>
                </c:pt>
                <c:pt idx="303">
                  <c:v>1.1570000000000001E-6</c:v>
                </c:pt>
                <c:pt idx="304">
                  <c:v>1.1540000000000001E-6</c:v>
                </c:pt>
                <c:pt idx="305">
                  <c:v>1.153E-6</c:v>
                </c:pt>
                <c:pt idx="306">
                  <c:v>1.1540000000000001E-6</c:v>
                </c:pt>
                <c:pt idx="307">
                  <c:v>1.1540000000000001E-6</c:v>
                </c:pt>
                <c:pt idx="308">
                  <c:v>1.156E-6</c:v>
                </c:pt>
                <c:pt idx="309">
                  <c:v>1.159E-6</c:v>
                </c:pt>
                <c:pt idx="310">
                  <c:v>1.1620000000000001E-6</c:v>
                </c:pt>
                <c:pt idx="311">
                  <c:v>1.1659999999999999E-6</c:v>
                </c:pt>
                <c:pt idx="312">
                  <c:v>1.17E-6</c:v>
                </c:pt>
                <c:pt idx="313">
                  <c:v>1.1739999999999999E-6</c:v>
                </c:pt>
                <c:pt idx="314">
                  <c:v>1.1790000000000001E-6</c:v>
                </c:pt>
                <c:pt idx="315">
                  <c:v>1.1829999999999999E-6</c:v>
                </c:pt>
                <c:pt idx="316">
                  <c:v>1.1880000000000001E-6</c:v>
                </c:pt>
                <c:pt idx="317">
                  <c:v>1.192E-6</c:v>
                </c:pt>
                <c:pt idx="318">
                  <c:v>1.1969999999999999E-6</c:v>
                </c:pt>
                <c:pt idx="319">
                  <c:v>1.201E-6</c:v>
                </c:pt>
                <c:pt idx="320">
                  <c:v>1.204E-6</c:v>
                </c:pt>
                <c:pt idx="321">
                  <c:v>1.209E-6</c:v>
                </c:pt>
                <c:pt idx="322">
                  <c:v>1.2130000000000001E-6</c:v>
                </c:pt>
                <c:pt idx="323">
                  <c:v>1.217E-6</c:v>
                </c:pt>
                <c:pt idx="324">
                  <c:v>1.221E-6</c:v>
                </c:pt>
                <c:pt idx="325">
                  <c:v>1.2240000000000001E-6</c:v>
                </c:pt>
                <c:pt idx="326">
                  <c:v>1.2270000000000001E-6</c:v>
                </c:pt>
                <c:pt idx="327">
                  <c:v>1.226E-6</c:v>
                </c:pt>
                <c:pt idx="328">
                  <c:v>1.2279999999999999E-6</c:v>
                </c:pt>
                <c:pt idx="329">
                  <c:v>1.229E-6</c:v>
                </c:pt>
                <c:pt idx="330">
                  <c:v>1.2279999999999999E-6</c:v>
                </c:pt>
                <c:pt idx="331">
                  <c:v>1.2279999999999999E-6</c:v>
                </c:pt>
                <c:pt idx="332">
                  <c:v>1.2270000000000001E-6</c:v>
                </c:pt>
                <c:pt idx="333">
                  <c:v>1.226E-6</c:v>
                </c:pt>
                <c:pt idx="334">
                  <c:v>1.2240000000000001E-6</c:v>
                </c:pt>
                <c:pt idx="335">
                  <c:v>1.221E-6</c:v>
                </c:pt>
                <c:pt idx="336">
                  <c:v>1.2190000000000001E-6</c:v>
                </c:pt>
                <c:pt idx="337">
                  <c:v>1.2160000000000001E-6</c:v>
                </c:pt>
                <c:pt idx="338">
                  <c:v>1.2139999999999999E-6</c:v>
                </c:pt>
                <c:pt idx="339">
                  <c:v>1.212E-6</c:v>
                </c:pt>
                <c:pt idx="340">
                  <c:v>1.2100000000000001E-6</c:v>
                </c:pt>
                <c:pt idx="341">
                  <c:v>1.2100000000000001E-6</c:v>
                </c:pt>
                <c:pt idx="342">
                  <c:v>1.2100000000000001E-6</c:v>
                </c:pt>
                <c:pt idx="343">
                  <c:v>1.2100000000000001E-6</c:v>
                </c:pt>
                <c:pt idx="344">
                  <c:v>1.2109999999999999E-6</c:v>
                </c:pt>
                <c:pt idx="345">
                  <c:v>1.2079999999999999E-6</c:v>
                </c:pt>
                <c:pt idx="346">
                  <c:v>1.2079999999999999E-6</c:v>
                </c:pt>
                <c:pt idx="347">
                  <c:v>1.207E-6</c:v>
                </c:pt>
                <c:pt idx="348">
                  <c:v>1.206E-6</c:v>
                </c:pt>
                <c:pt idx="349">
                  <c:v>1.206E-6</c:v>
                </c:pt>
                <c:pt idx="350">
                  <c:v>1.204E-6</c:v>
                </c:pt>
                <c:pt idx="351">
                  <c:v>1.203E-6</c:v>
                </c:pt>
                <c:pt idx="352">
                  <c:v>1.201E-6</c:v>
                </c:pt>
                <c:pt idx="353">
                  <c:v>1.1999999999999999E-6</c:v>
                </c:pt>
                <c:pt idx="354">
                  <c:v>1.1990000000000001E-6</c:v>
                </c:pt>
                <c:pt idx="355">
                  <c:v>1.1990000000000001E-6</c:v>
                </c:pt>
                <c:pt idx="356">
                  <c:v>1.1990000000000001E-6</c:v>
                </c:pt>
                <c:pt idx="357">
                  <c:v>1.1960000000000001E-6</c:v>
                </c:pt>
                <c:pt idx="358">
                  <c:v>1.1960000000000001E-6</c:v>
                </c:pt>
                <c:pt idx="359">
                  <c:v>1.1960000000000001E-6</c:v>
                </c:pt>
                <c:pt idx="360">
                  <c:v>1.195E-6</c:v>
                </c:pt>
                <c:pt idx="361">
                  <c:v>1.1909999999999999E-6</c:v>
                </c:pt>
                <c:pt idx="362">
                  <c:v>1.189E-6</c:v>
                </c:pt>
                <c:pt idx="363">
                  <c:v>1.1850000000000001E-6</c:v>
                </c:pt>
                <c:pt idx="364">
                  <c:v>1.1799999999999999E-6</c:v>
                </c:pt>
                <c:pt idx="365">
                  <c:v>1.1739999999999999E-6</c:v>
                </c:pt>
                <c:pt idx="366">
                  <c:v>1.1680000000000001E-6</c:v>
                </c:pt>
                <c:pt idx="367">
                  <c:v>1.161E-6</c:v>
                </c:pt>
                <c:pt idx="368">
                  <c:v>1.153E-6</c:v>
                </c:pt>
                <c:pt idx="369">
                  <c:v>1.145E-6</c:v>
                </c:pt>
                <c:pt idx="370">
                  <c:v>1.1370000000000001E-6</c:v>
                </c:pt>
                <c:pt idx="371">
                  <c:v>1.128E-6</c:v>
                </c:pt>
                <c:pt idx="372">
                  <c:v>1.119E-6</c:v>
                </c:pt>
                <c:pt idx="373">
                  <c:v>1.111E-6</c:v>
                </c:pt>
                <c:pt idx="374">
                  <c:v>1.1030000000000001E-6</c:v>
                </c:pt>
                <c:pt idx="375">
                  <c:v>1.096E-6</c:v>
                </c:pt>
                <c:pt idx="376">
                  <c:v>1.0890000000000001E-6</c:v>
                </c:pt>
                <c:pt idx="377">
                  <c:v>1.083E-6</c:v>
                </c:pt>
                <c:pt idx="378">
                  <c:v>1.0780000000000001E-6</c:v>
                </c:pt>
                <c:pt idx="379">
                  <c:v>1.074E-6</c:v>
                </c:pt>
                <c:pt idx="380">
                  <c:v>1.071E-6</c:v>
                </c:pt>
                <c:pt idx="381">
                  <c:v>1.066E-6</c:v>
                </c:pt>
                <c:pt idx="382">
                  <c:v>1.065E-6</c:v>
                </c:pt>
                <c:pt idx="383">
                  <c:v>1.063E-6</c:v>
                </c:pt>
                <c:pt idx="384">
                  <c:v>1.0589999999999999E-6</c:v>
                </c:pt>
                <c:pt idx="385">
                  <c:v>1.0589999999999999E-6</c:v>
                </c:pt>
                <c:pt idx="386">
                  <c:v>1.0580000000000001E-6</c:v>
                </c:pt>
                <c:pt idx="387">
                  <c:v>1.057E-6</c:v>
                </c:pt>
                <c:pt idx="388">
                  <c:v>1.0559999999999999E-6</c:v>
                </c:pt>
                <c:pt idx="389">
                  <c:v>1.0550000000000001E-6</c:v>
                </c:pt>
                <c:pt idx="390">
                  <c:v>1.054E-6</c:v>
                </c:pt>
                <c:pt idx="391">
                  <c:v>1.052E-6</c:v>
                </c:pt>
                <c:pt idx="392">
                  <c:v>1.0499999999999999E-6</c:v>
                </c:pt>
                <c:pt idx="393">
                  <c:v>1.0470000000000001E-6</c:v>
                </c:pt>
                <c:pt idx="394">
                  <c:v>1.0440000000000001E-6</c:v>
                </c:pt>
                <c:pt idx="395">
                  <c:v>1.0419999999999999E-6</c:v>
                </c:pt>
                <c:pt idx="396">
                  <c:v>1.0410000000000001E-6</c:v>
                </c:pt>
                <c:pt idx="397">
                  <c:v>1.04E-6</c:v>
                </c:pt>
                <c:pt idx="398">
                  <c:v>1.0380000000000001E-6</c:v>
                </c:pt>
                <c:pt idx="399">
                  <c:v>1.0359999999999999E-6</c:v>
                </c:pt>
                <c:pt idx="400">
                  <c:v>1.034E-6</c:v>
                </c:pt>
                <c:pt idx="401">
                  <c:v>1.032E-6</c:v>
                </c:pt>
                <c:pt idx="402">
                  <c:v>1.0270000000000001E-6</c:v>
                </c:pt>
                <c:pt idx="403">
                  <c:v>1.02E-6</c:v>
                </c:pt>
                <c:pt idx="404">
                  <c:v>1.0160000000000001E-6</c:v>
                </c:pt>
                <c:pt idx="405">
                  <c:v>1.0109999999999999E-6</c:v>
                </c:pt>
                <c:pt idx="406">
                  <c:v>1.004E-6</c:v>
                </c:pt>
                <c:pt idx="407">
                  <c:v>9.9890000000000008E-7</c:v>
                </c:pt>
                <c:pt idx="408">
                  <c:v>9.935999999999999E-7</c:v>
                </c:pt>
                <c:pt idx="409">
                  <c:v>9.8839999999999993E-7</c:v>
                </c:pt>
                <c:pt idx="410">
                  <c:v>9.8359999999999999E-7</c:v>
                </c:pt>
                <c:pt idx="411">
                  <c:v>9.7920000000000009E-7</c:v>
                </c:pt>
                <c:pt idx="412">
                  <c:v>9.752E-7</c:v>
                </c:pt>
                <c:pt idx="413">
                  <c:v>9.7169999999999995E-7</c:v>
                </c:pt>
                <c:pt idx="414">
                  <c:v>9.6859999999999993E-7</c:v>
                </c:pt>
                <c:pt idx="415">
                  <c:v>9.6599999999999994E-7</c:v>
                </c:pt>
                <c:pt idx="416">
                  <c:v>9.625000000000001E-7</c:v>
                </c:pt>
                <c:pt idx="417">
                  <c:v>9.6059999999999996E-7</c:v>
                </c:pt>
                <c:pt idx="418">
                  <c:v>9.5900000000000005E-7</c:v>
                </c:pt>
                <c:pt idx="419">
                  <c:v>9.5769999999999995E-7</c:v>
                </c:pt>
                <c:pt idx="420">
                  <c:v>9.568000000000001E-7</c:v>
                </c:pt>
                <c:pt idx="421">
                  <c:v>9.5620000000000005E-7</c:v>
                </c:pt>
                <c:pt idx="422">
                  <c:v>9.5119999999999999E-7</c:v>
                </c:pt>
                <c:pt idx="423">
                  <c:v>9.5140000000000001E-7</c:v>
                </c:pt>
                <c:pt idx="424">
                  <c:v>9.4969999999999999E-7</c:v>
                </c:pt>
                <c:pt idx="425">
                  <c:v>9.5059999999999995E-7</c:v>
                </c:pt>
                <c:pt idx="426">
                  <c:v>9.5160000000000002E-7</c:v>
                </c:pt>
                <c:pt idx="427">
                  <c:v>9.5109999999999999E-7</c:v>
                </c:pt>
                <c:pt idx="428">
                  <c:v>9.5020000000000002E-7</c:v>
                </c:pt>
                <c:pt idx="429">
                  <c:v>9.5150000000000002E-7</c:v>
                </c:pt>
                <c:pt idx="430">
                  <c:v>9.527E-7</c:v>
                </c:pt>
                <c:pt idx="431">
                  <c:v>9.5390000000000009E-7</c:v>
                </c:pt>
                <c:pt idx="432">
                  <c:v>9.5529999999999998E-7</c:v>
                </c:pt>
                <c:pt idx="433">
                  <c:v>9.569000000000001E-7</c:v>
                </c:pt>
                <c:pt idx="434">
                  <c:v>9.5870000000000003E-7</c:v>
                </c:pt>
                <c:pt idx="435">
                  <c:v>9.6069999999999997E-7</c:v>
                </c:pt>
                <c:pt idx="436">
                  <c:v>9.6269999999999991E-7</c:v>
                </c:pt>
                <c:pt idx="437">
                  <c:v>9.6520000000000009E-7</c:v>
                </c:pt>
                <c:pt idx="438">
                  <c:v>9.6800000000000009E-7</c:v>
                </c:pt>
                <c:pt idx="439">
                  <c:v>9.710999999999999E-7</c:v>
                </c:pt>
                <c:pt idx="440">
                  <c:v>9.7300000000000004E-7</c:v>
                </c:pt>
                <c:pt idx="441">
                  <c:v>9.7689999999999991E-7</c:v>
                </c:pt>
                <c:pt idx="442">
                  <c:v>9.8140000000000004E-7</c:v>
                </c:pt>
                <c:pt idx="443">
                  <c:v>9.8609999999999997E-7</c:v>
                </c:pt>
                <c:pt idx="444">
                  <c:v>9.9159999999999996E-7</c:v>
                </c:pt>
                <c:pt idx="445">
                  <c:v>9.978E-7</c:v>
                </c:pt>
                <c:pt idx="446">
                  <c:v>1.004E-6</c:v>
                </c:pt>
                <c:pt idx="447">
                  <c:v>1.0109999999999999E-6</c:v>
                </c:pt>
                <c:pt idx="448">
                  <c:v>1.0189999999999999E-6</c:v>
                </c:pt>
                <c:pt idx="449">
                  <c:v>1.0270000000000001E-6</c:v>
                </c:pt>
                <c:pt idx="450">
                  <c:v>1.034E-6</c:v>
                </c:pt>
                <c:pt idx="451">
                  <c:v>1.043E-6</c:v>
                </c:pt>
                <c:pt idx="452">
                  <c:v>1.051E-6</c:v>
                </c:pt>
                <c:pt idx="453">
                  <c:v>1.0589999999999999E-6</c:v>
                </c:pt>
                <c:pt idx="454">
                  <c:v>1.0669999999999999E-6</c:v>
                </c:pt>
                <c:pt idx="455">
                  <c:v>1.0759999999999999E-6</c:v>
                </c:pt>
                <c:pt idx="456">
                  <c:v>1.0839999999999999E-6</c:v>
                </c:pt>
                <c:pt idx="457">
                  <c:v>1.0920000000000001E-6</c:v>
                </c:pt>
                <c:pt idx="458">
                  <c:v>1.1000000000000001E-6</c:v>
                </c:pt>
                <c:pt idx="459">
                  <c:v>1.108E-6</c:v>
                </c:pt>
                <c:pt idx="460">
                  <c:v>1.116E-6</c:v>
                </c:pt>
                <c:pt idx="461">
                  <c:v>1.1230000000000001E-6</c:v>
                </c:pt>
                <c:pt idx="462">
                  <c:v>1.1310000000000001E-6</c:v>
                </c:pt>
                <c:pt idx="463">
                  <c:v>1.1379999999999999E-6</c:v>
                </c:pt>
                <c:pt idx="464">
                  <c:v>1.144E-6</c:v>
                </c:pt>
                <c:pt idx="465">
                  <c:v>1.15E-6</c:v>
                </c:pt>
                <c:pt idx="466">
                  <c:v>1.156E-6</c:v>
                </c:pt>
                <c:pt idx="467">
                  <c:v>1.1620000000000001E-6</c:v>
                </c:pt>
                <c:pt idx="468">
                  <c:v>1.1680000000000001E-6</c:v>
                </c:pt>
                <c:pt idx="469">
                  <c:v>1.173E-6</c:v>
                </c:pt>
                <c:pt idx="470">
                  <c:v>1.178E-6</c:v>
                </c:pt>
                <c:pt idx="471">
                  <c:v>1.181E-6</c:v>
                </c:pt>
                <c:pt idx="472">
                  <c:v>1.186E-6</c:v>
                </c:pt>
                <c:pt idx="473">
                  <c:v>1.1909999999999999E-6</c:v>
                </c:pt>
                <c:pt idx="474">
                  <c:v>1.195E-6</c:v>
                </c:pt>
                <c:pt idx="475">
                  <c:v>1.198E-6</c:v>
                </c:pt>
                <c:pt idx="476">
                  <c:v>1.201E-6</c:v>
                </c:pt>
                <c:pt idx="477">
                  <c:v>1.203E-6</c:v>
                </c:pt>
                <c:pt idx="478">
                  <c:v>1.203E-6</c:v>
                </c:pt>
                <c:pt idx="479">
                  <c:v>1.2020000000000001E-6</c:v>
                </c:pt>
                <c:pt idx="480">
                  <c:v>1.201E-6</c:v>
                </c:pt>
                <c:pt idx="481">
                  <c:v>1.198E-6</c:v>
                </c:pt>
                <c:pt idx="482">
                  <c:v>1.1939999999999999E-6</c:v>
                </c:pt>
                <c:pt idx="483">
                  <c:v>1.1909999999999999E-6</c:v>
                </c:pt>
                <c:pt idx="484">
                  <c:v>1.187E-6</c:v>
                </c:pt>
                <c:pt idx="485">
                  <c:v>1.184E-6</c:v>
                </c:pt>
                <c:pt idx="486">
                  <c:v>1.181E-6</c:v>
                </c:pt>
                <c:pt idx="487">
                  <c:v>1.178E-6</c:v>
                </c:pt>
                <c:pt idx="488">
                  <c:v>1.176E-6</c:v>
                </c:pt>
                <c:pt idx="489">
                  <c:v>1.1739999999999999E-6</c:v>
                </c:pt>
                <c:pt idx="490">
                  <c:v>1.172E-6</c:v>
                </c:pt>
                <c:pt idx="491">
                  <c:v>1.1689999999999999E-6</c:v>
                </c:pt>
                <c:pt idx="492">
                  <c:v>1.1659999999999999E-6</c:v>
                </c:pt>
                <c:pt idx="493">
                  <c:v>1.1620000000000001E-6</c:v>
                </c:pt>
                <c:pt idx="494">
                  <c:v>1.1570000000000001E-6</c:v>
                </c:pt>
                <c:pt idx="495">
                  <c:v>1.1519999999999999E-6</c:v>
                </c:pt>
                <c:pt idx="496">
                  <c:v>1.147E-6</c:v>
                </c:pt>
                <c:pt idx="497">
                  <c:v>1.141E-6</c:v>
                </c:pt>
                <c:pt idx="498">
                  <c:v>1.136E-6</c:v>
                </c:pt>
                <c:pt idx="499">
                  <c:v>1.1319999999999999E-6</c:v>
                </c:pt>
                <c:pt idx="500">
                  <c:v>1.128E-6</c:v>
                </c:pt>
                <c:pt idx="501">
                  <c:v>1.125E-6</c:v>
                </c:pt>
                <c:pt idx="502">
                  <c:v>1.124E-6</c:v>
                </c:pt>
                <c:pt idx="503">
                  <c:v>1.1230000000000001E-6</c:v>
                </c:pt>
                <c:pt idx="504">
                  <c:v>1.124E-6</c:v>
                </c:pt>
                <c:pt idx="505">
                  <c:v>1.125E-6</c:v>
                </c:pt>
                <c:pt idx="506">
                  <c:v>1.128E-6</c:v>
                </c:pt>
                <c:pt idx="507">
                  <c:v>1.1319999999999999E-6</c:v>
                </c:pt>
                <c:pt idx="508">
                  <c:v>1.1370000000000001E-6</c:v>
                </c:pt>
                <c:pt idx="509">
                  <c:v>1.1429999999999999E-6</c:v>
                </c:pt>
                <c:pt idx="510">
                  <c:v>1.1489999999999999E-6</c:v>
                </c:pt>
                <c:pt idx="511">
                  <c:v>1.156E-6</c:v>
                </c:pt>
                <c:pt idx="512">
                  <c:v>1.1629999999999999E-6</c:v>
                </c:pt>
                <c:pt idx="513">
                  <c:v>1.1710000000000001E-6</c:v>
                </c:pt>
                <c:pt idx="514">
                  <c:v>1.178E-6</c:v>
                </c:pt>
                <c:pt idx="515">
                  <c:v>1.1829999999999999E-6</c:v>
                </c:pt>
                <c:pt idx="516">
                  <c:v>1.19E-6</c:v>
                </c:pt>
                <c:pt idx="517">
                  <c:v>1.1960000000000001E-6</c:v>
                </c:pt>
                <c:pt idx="518">
                  <c:v>1.2020000000000001E-6</c:v>
                </c:pt>
                <c:pt idx="519">
                  <c:v>1.207E-6</c:v>
                </c:pt>
                <c:pt idx="520">
                  <c:v>1.2109999999999999E-6</c:v>
                </c:pt>
                <c:pt idx="521">
                  <c:v>1.2130000000000001E-6</c:v>
                </c:pt>
                <c:pt idx="522">
                  <c:v>1.215E-6</c:v>
                </c:pt>
                <c:pt idx="523">
                  <c:v>1.2160000000000001E-6</c:v>
                </c:pt>
                <c:pt idx="524">
                  <c:v>1.215E-6</c:v>
                </c:pt>
                <c:pt idx="525">
                  <c:v>1.2139999999999999E-6</c:v>
                </c:pt>
                <c:pt idx="526">
                  <c:v>1.2100000000000001E-6</c:v>
                </c:pt>
                <c:pt idx="527">
                  <c:v>1.207E-6</c:v>
                </c:pt>
                <c:pt idx="528">
                  <c:v>1.204E-6</c:v>
                </c:pt>
                <c:pt idx="529">
                  <c:v>1.1999999999999999E-6</c:v>
                </c:pt>
                <c:pt idx="530">
                  <c:v>1.1960000000000001E-6</c:v>
                </c:pt>
                <c:pt idx="531">
                  <c:v>1.192E-6</c:v>
                </c:pt>
                <c:pt idx="532">
                  <c:v>1.187E-6</c:v>
                </c:pt>
                <c:pt idx="533">
                  <c:v>1.1829999999999999E-6</c:v>
                </c:pt>
                <c:pt idx="534">
                  <c:v>1.1790000000000001E-6</c:v>
                </c:pt>
                <c:pt idx="535">
                  <c:v>1.175E-6</c:v>
                </c:pt>
                <c:pt idx="536">
                  <c:v>1.1710000000000001E-6</c:v>
                </c:pt>
                <c:pt idx="537">
                  <c:v>1.1689999999999999E-6</c:v>
                </c:pt>
                <c:pt idx="538">
                  <c:v>1.1659999999999999E-6</c:v>
                </c:pt>
                <c:pt idx="539">
                  <c:v>1.1659999999999999E-6</c:v>
                </c:pt>
                <c:pt idx="540">
                  <c:v>1.167E-6</c:v>
                </c:pt>
                <c:pt idx="541">
                  <c:v>1.1680000000000001E-6</c:v>
                </c:pt>
                <c:pt idx="542">
                  <c:v>1.1689999999999999E-6</c:v>
                </c:pt>
                <c:pt idx="543">
                  <c:v>1.17E-6</c:v>
                </c:pt>
                <c:pt idx="544">
                  <c:v>1.1710000000000001E-6</c:v>
                </c:pt>
                <c:pt idx="545">
                  <c:v>1.172E-6</c:v>
                </c:pt>
                <c:pt idx="546">
                  <c:v>1.1710000000000001E-6</c:v>
                </c:pt>
                <c:pt idx="547">
                  <c:v>1.172E-6</c:v>
                </c:pt>
                <c:pt idx="548">
                  <c:v>1.172E-6</c:v>
                </c:pt>
                <c:pt idx="549">
                  <c:v>1.172E-6</c:v>
                </c:pt>
                <c:pt idx="550">
                  <c:v>1.172E-6</c:v>
                </c:pt>
                <c:pt idx="551">
                  <c:v>1.173E-6</c:v>
                </c:pt>
                <c:pt idx="552">
                  <c:v>1.175E-6</c:v>
                </c:pt>
                <c:pt idx="553">
                  <c:v>1.1769999999999999E-6</c:v>
                </c:pt>
                <c:pt idx="554">
                  <c:v>1.178E-6</c:v>
                </c:pt>
                <c:pt idx="555">
                  <c:v>1.181E-6</c:v>
                </c:pt>
                <c:pt idx="556">
                  <c:v>1.1850000000000001E-6</c:v>
                </c:pt>
                <c:pt idx="557">
                  <c:v>1.189E-6</c:v>
                </c:pt>
                <c:pt idx="558">
                  <c:v>1.1930000000000001E-6</c:v>
                </c:pt>
                <c:pt idx="559">
                  <c:v>1.1969999999999999E-6</c:v>
                </c:pt>
                <c:pt idx="560">
                  <c:v>1.201E-6</c:v>
                </c:pt>
                <c:pt idx="561">
                  <c:v>1.204E-6</c:v>
                </c:pt>
                <c:pt idx="562">
                  <c:v>1.206E-6</c:v>
                </c:pt>
                <c:pt idx="563">
                  <c:v>1.2079999999999999E-6</c:v>
                </c:pt>
                <c:pt idx="564">
                  <c:v>1.2079999999999999E-6</c:v>
                </c:pt>
                <c:pt idx="565">
                  <c:v>1.2079999999999999E-6</c:v>
                </c:pt>
                <c:pt idx="566">
                  <c:v>1.207E-6</c:v>
                </c:pt>
                <c:pt idx="567">
                  <c:v>1.2049999999999999E-6</c:v>
                </c:pt>
                <c:pt idx="568">
                  <c:v>1.2020000000000001E-6</c:v>
                </c:pt>
                <c:pt idx="569">
                  <c:v>1.1990000000000001E-6</c:v>
                </c:pt>
                <c:pt idx="570">
                  <c:v>1.195E-6</c:v>
                </c:pt>
                <c:pt idx="571">
                  <c:v>1.1909999999999999E-6</c:v>
                </c:pt>
                <c:pt idx="572">
                  <c:v>1.186E-6</c:v>
                </c:pt>
                <c:pt idx="573">
                  <c:v>1.181E-6</c:v>
                </c:pt>
                <c:pt idx="574">
                  <c:v>1.176E-6</c:v>
                </c:pt>
                <c:pt idx="575">
                  <c:v>1.172E-6</c:v>
                </c:pt>
                <c:pt idx="576">
                  <c:v>1.1689999999999999E-6</c:v>
                </c:pt>
                <c:pt idx="577">
                  <c:v>1.1659999999999999E-6</c:v>
                </c:pt>
                <c:pt idx="578">
                  <c:v>1.1650000000000001E-6</c:v>
                </c:pt>
                <c:pt idx="579">
                  <c:v>1.164E-6</c:v>
                </c:pt>
                <c:pt idx="580">
                  <c:v>1.164E-6</c:v>
                </c:pt>
                <c:pt idx="581">
                  <c:v>1.1650000000000001E-6</c:v>
                </c:pt>
                <c:pt idx="582">
                  <c:v>1.1659999999999999E-6</c:v>
                </c:pt>
                <c:pt idx="583">
                  <c:v>1.167E-6</c:v>
                </c:pt>
                <c:pt idx="584">
                  <c:v>1.167E-6</c:v>
                </c:pt>
                <c:pt idx="585">
                  <c:v>1.167E-6</c:v>
                </c:pt>
                <c:pt idx="586">
                  <c:v>1.167E-6</c:v>
                </c:pt>
                <c:pt idx="587">
                  <c:v>1.1650000000000001E-6</c:v>
                </c:pt>
                <c:pt idx="588">
                  <c:v>1.1629999999999999E-6</c:v>
                </c:pt>
                <c:pt idx="589">
                  <c:v>1.159E-6</c:v>
                </c:pt>
                <c:pt idx="590">
                  <c:v>1.1540000000000001E-6</c:v>
                </c:pt>
                <c:pt idx="591">
                  <c:v>1.147E-6</c:v>
                </c:pt>
                <c:pt idx="592">
                  <c:v>1.1400000000000001E-6</c:v>
                </c:pt>
                <c:pt idx="593">
                  <c:v>1.1310000000000001E-6</c:v>
                </c:pt>
                <c:pt idx="594">
                  <c:v>1.122E-6</c:v>
                </c:pt>
                <c:pt idx="595">
                  <c:v>1.113E-6</c:v>
                </c:pt>
                <c:pt idx="596">
                  <c:v>1.1060000000000001E-6</c:v>
                </c:pt>
                <c:pt idx="597">
                  <c:v>1.1000000000000001E-6</c:v>
                </c:pt>
                <c:pt idx="598">
                  <c:v>1.096E-6</c:v>
                </c:pt>
                <c:pt idx="599">
                  <c:v>1.093E-6</c:v>
                </c:pt>
                <c:pt idx="600">
                  <c:v>1.0920000000000001E-6</c:v>
                </c:pt>
                <c:pt idx="601">
                  <c:v>1.091E-6</c:v>
                </c:pt>
                <c:pt idx="602">
                  <c:v>1.0920000000000001E-6</c:v>
                </c:pt>
                <c:pt idx="603">
                  <c:v>1.094E-6</c:v>
                </c:pt>
                <c:pt idx="604">
                  <c:v>1.097E-6</c:v>
                </c:pt>
                <c:pt idx="605">
                  <c:v>1.1000000000000001E-6</c:v>
                </c:pt>
                <c:pt idx="606">
                  <c:v>1.1030000000000001E-6</c:v>
                </c:pt>
                <c:pt idx="607">
                  <c:v>1.1069999999999999E-6</c:v>
                </c:pt>
                <c:pt idx="608">
                  <c:v>1.11E-6</c:v>
                </c:pt>
                <c:pt idx="609">
                  <c:v>1.114E-6</c:v>
                </c:pt>
                <c:pt idx="610">
                  <c:v>1.1170000000000001E-6</c:v>
                </c:pt>
                <c:pt idx="611">
                  <c:v>1.1209999999999999E-6</c:v>
                </c:pt>
                <c:pt idx="612">
                  <c:v>1.1230000000000001E-6</c:v>
                </c:pt>
                <c:pt idx="613">
                  <c:v>1.1260000000000001E-6</c:v>
                </c:pt>
                <c:pt idx="614">
                  <c:v>1.128E-6</c:v>
                </c:pt>
                <c:pt idx="615">
                  <c:v>1.1289999999999999E-6</c:v>
                </c:pt>
                <c:pt idx="616">
                  <c:v>1.1289999999999999E-6</c:v>
                </c:pt>
                <c:pt idx="617">
                  <c:v>1.128E-6</c:v>
                </c:pt>
                <c:pt idx="618">
                  <c:v>1.1260000000000001E-6</c:v>
                </c:pt>
                <c:pt idx="619">
                  <c:v>1.1230000000000001E-6</c:v>
                </c:pt>
                <c:pt idx="620">
                  <c:v>1.1170000000000001E-6</c:v>
                </c:pt>
                <c:pt idx="621">
                  <c:v>1.111E-6</c:v>
                </c:pt>
                <c:pt idx="622">
                  <c:v>1.105E-6</c:v>
                </c:pt>
                <c:pt idx="623">
                  <c:v>1.099E-6</c:v>
                </c:pt>
                <c:pt idx="624">
                  <c:v>1.094E-6</c:v>
                </c:pt>
                <c:pt idx="625">
                  <c:v>1.0890000000000001E-6</c:v>
                </c:pt>
                <c:pt idx="626">
                  <c:v>1.0860000000000001E-6</c:v>
                </c:pt>
                <c:pt idx="627">
                  <c:v>1.083E-6</c:v>
                </c:pt>
                <c:pt idx="628">
                  <c:v>1.082E-6</c:v>
                </c:pt>
                <c:pt idx="629">
                  <c:v>1.083E-6</c:v>
                </c:pt>
                <c:pt idx="630">
                  <c:v>1.0839999999999999E-6</c:v>
                </c:pt>
                <c:pt idx="631">
                  <c:v>1.0860000000000001E-6</c:v>
                </c:pt>
                <c:pt idx="632">
                  <c:v>1.0890000000000001E-6</c:v>
                </c:pt>
                <c:pt idx="633">
                  <c:v>1.0920000000000001E-6</c:v>
                </c:pt>
                <c:pt idx="634">
                  <c:v>1.0950000000000001E-6</c:v>
                </c:pt>
                <c:pt idx="635">
                  <c:v>1.0979999999999999E-6</c:v>
                </c:pt>
                <c:pt idx="636">
                  <c:v>1.1000000000000001E-6</c:v>
                </c:pt>
                <c:pt idx="637">
                  <c:v>1.1030000000000001E-6</c:v>
                </c:pt>
                <c:pt idx="638">
                  <c:v>1.105E-6</c:v>
                </c:pt>
                <c:pt idx="639">
                  <c:v>1.108E-6</c:v>
                </c:pt>
                <c:pt idx="640">
                  <c:v>1.1090000000000001E-6</c:v>
                </c:pt>
                <c:pt idx="641">
                  <c:v>1.111E-6</c:v>
                </c:pt>
                <c:pt idx="642">
                  <c:v>1.111E-6</c:v>
                </c:pt>
                <c:pt idx="643">
                  <c:v>1.111E-6</c:v>
                </c:pt>
                <c:pt idx="644">
                  <c:v>1.1090000000000001E-6</c:v>
                </c:pt>
                <c:pt idx="645">
                  <c:v>1.1069999999999999E-6</c:v>
                </c:pt>
                <c:pt idx="646">
                  <c:v>1.1030000000000001E-6</c:v>
                </c:pt>
                <c:pt idx="647">
                  <c:v>1.0979999999999999E-6</c:v>
                </c:pt>
                <c:pt idx="648">
                  <c:v>1.0920000000000001E-6</c:v>
                </c:pt>
                <c:pt idx="649">
                  <c:v>1.085E-6</c:v>
                </c:pt>
                <c:pt idx="650">
                  <c:v>1.077E-6</c:v>
                </c:pt>
                <c:pt idx="651">
                  <c:v>1.0699999999999999E-6</c:v>
                </c:pt>
                <c:pt idx="652">
                  <c:v>1.062E-6</c:v>
                </c:pt>
                <c:pt idx="653">
                  <c:v>1.0559999999999999E-6</c:v>
                </c:pt>
                <c:pt idx="654">
                  <c:v>1.049E-6</c:v>
                </c:pt>
                <c:pt idx="655">
                  <c:v>1.046E-6</c:v>
                </c:pt>
                <c:pt idx="656">
                  <c:v>1.0440000000000001E-6</c:v>
                </c:pt>
                <c:pt idx="657">
                  <c:v>1.043E-6</c:v>
                </c:pt>
                <c:pt idx="658">
                  <c:v>1.043E-6</c:v>
                </c:pt>
                <c:pt idx="659">
                  <c:v>1.0440000000000001E-6</c:v>
                </c:pt>
                <c:pt idx="660">
                  <c:v>1.046E-6</c:v>
                </c:pt>
                <c:pt idx="661">
                  <c:v>1.048E-6</c:v>
                </c:pt>
                <c:pt idx="662">
                  <c:v>1.051E-6</c:v>
                </c:pt>
                <c:pt idx="663">
                  <c:v>1.054E-6</c:v>
                </c:pt>
                <c:pt idx="664">
                  <c:v>1.057E-6</c:v>
                </c:pt>
                <c:pt idx="665">
                  <c:v>1.0610000000000001E-6</c:v>
                </c:pt>
                <c:pt idx="666">
                  <c:v>1.065E-6</c:v>
                </c:pt>
                <c:pt idx="667">
                  <c:v>1.0690000000000001E-6</c:v>
                </c:pt>
                <c:pt idx="668">
                  <c:v>1.074E-6</c:v>
                </c:pt>
                <c:pt idx="669">
                  <c:v>1.0780000000000001E-6</c:v>
                </c:pt>
                <c:pt idx="670">
                  <c:v>1.083E-6</c:v>
                </c:pt>
                <c:pt idx="671">
                  <c:v>1.088E-6</c:v>
                </c:pt>
                <c:pt idx="672">
                  <c:v>1.094E-6</c:v>
                </c:pt>
                <c:pt idx="673">
                  <c:v>1.099E-6</c:v>
                </c:pt>
                <c:pt idx="674">
                  <c:v>1.105E-6</c:v>
                </c:pt>
                <c:pt idx="675">
                  <c:v>1.11E-6</c:v>
                </c:pt>
                <c:pt idx="676">
                  <c:v>1.116E-6</c:v>
                </c:pt>
                <c:pt idx="677">
                  <c:v>1.1230000000000001E-6</c:v>
                </c:pt>
                <c:pt idx="678">
                  <c:v>1.1289999999999999E-6</c:v>
                </c:pt>
                <c:pt idx="679">
                  <c:v>1.1349999999999999E-6</c:v>
                </c:pt>
                <c:pt idx="680">
                  <c:v>1.141E-6</c:v>
                </c:pt>
                <c:pt idx="681">
                  <c:v>1.147E-6</c:v>
                </c:pt>
                <c:pt idx="682">
                  <c:v>1.1540000000000001E-6</c:v>
                </c:pt>
                <c:pt idx="683">
                  <c:v>1.1599999999999999E-6</c:v>
                </c:pt>
                <c:pt idx="684">
                  <c:v>1.1659999999999999E-6</c:v>
                </c:pt>
                <c:pt idx="685">
                  <c:v>1.1710000000000001E-6</c:v>
                </c:pt>
                <c:pt idx="686">
                  <c:v>1.1769999999999999E-6</c:v>
                </c:pt>
                <c:pt idx="687">
                  <c:v>1.1820000000000001E-6</c:v>
                </c:pt>
                <c:pt idx="688">
                  <c:v>1.187E-6</c:v>
                </c:pt>
                <c:pt idx="689">
                  <c:v>1.192E-6</c:v>
                </c:pt>
                <c:pt idx="690">
                  <c:v>1.1969999999999999E-6</c:v>
                </c:pt>
                <c:pt idx="691">
                  <c:v>1.2020000000000001E-6</c:v>
                </c:pt>
                <c:pt idx="692">
                  <c:v>1.207E-6</c:v>
                </c:pt>
                <c:pt idx="693">
                  <c:v>1.2130000000000001E-6</c:v>
                </c:pt>
                <c:pt idx="694">
                  <c:v>1.2190000000000001E-6</c:v>
                </c:pt>
                <c:pt idx="695">
                  <c:v>1.226E-6</c:v>
                </c:pt>
                <c:pt idx="696">
                  <c:v>1.2330000000000001E-6</c:v>
                </c:pt>
                <c:pt idx="697">
                  <c:v>1.2410000000000001E-6</c:v>
                </c:pt>
                <c:pt idx="698">
                  <c:v>1.2470000000000001E-6</c:v>
                </c:pt>
                <c:pt idx="699">
                  <c:v>1.254E-6</c:v>
                </c:pt>
                <c:pt idx="700">
                  <c:v>1.2589999999999999E-6</c:v>
                </c:pt>
                <c:pt idx="701">
                  <c:v>1.263E-6</c:v>
                </c:pt>
                <c:pt idx="702">
                  <c:v>1.266E-6</c:v>
                </c:pt>
                <c:pt idx="703">
                  <c:v>1.2669999999999999E-6</c:v>
                </c:pt>
                <c:pt idx="704">
                  <c:v>1.266E-6</c:v>
                </c:pt>
                <c:pt idx="705">
                  <c:v>1.2640000000000001E-6</c:v>
                </c:pt>
                <c:pt idx="706">
                  <c:v>1.2589999999999999E-6</c:v>
                </c:pt>
                <c:pt idx="707">
                  <c:v>1.252E-6</c:v>
                </c:pt>
                <c:pt idx="708">
                  <c:v>1.2440000000000001E-6</c:v>
                </c:pt>
                <c:pt idx="709">
                  <c:v>1.235E-6</c:v>
                </c:pt>
                <c:pt idx="710">
                  <c:v>1.2249999999999999E-6</c:v>
                </c:pt>
                <c:pt idx="711">
                  <c:v>1.2160000000000001E-6</c:v>
                </c:pt>
                <c:pt idx="712">
                  <c:v>1.207E-6</c:v>
                </c:pt>
                <c:pt idx="713">
                  <c:v>1.198E-6</c:v>
                </c:pt>
                <c:pt idx="714">
                  <c:v>1.1909999999999999E-6</c:v>
                </c:pt>
                <c:pt idx="715">
                  <c:v>1.184E-6</c:v>
                </c:pt>
                <c:pt idx="716">
                  <c:v>1.178E-6</c:v>
                </c:pt>
                <c:pt idx="717">
                  <c:v>1.1739999999999999E-6</c:v>
                </c:pt>
                <c:pt idx="718">
                  <c:v>1.17E-6</c:v>
                </c:pt>
                <c:pt idx="719">
                  <c:v>1.1680000000000001E-6</c:v>
                </c:pt>
                <c:pt idx="720">
                  <c:v>1.167E-6</c:v>
                </c:pt>
                <c:pt idx="721">
                  <c:v>1.167E-6</c:v>
                </c:pt>
                <c:pt idx="722">
                  <c:v>1.1680000000000001E-6</c:v>
                </c:pt>
                <c:pt idx="723">
                  <c:v>1.1680000000000001E-6</c:v>
                </c:pt>
                <c:pt idx="724">
                  <c:v>1.17E-6</c:v>
                </c:pt>
                <c:pt idx="725">
                  <c:v>1.1710000000000001E-6</c:v>
                </c:pt>
                <c:pt idx="726">
                  <c:v>1.172E-6</c:v>
                </c:pt>
                <c:pt idx="727">
                  <c:v>1.1710000000000001E-6</c:v>
                </c:pt>
                <c:pt idx="728">
                  <c:v>1.17E-6</c:v>
                </c:pt>
                <c:pt idx="729">
                  <c:v>1.1680000000000001E-6</c:v>
                </c:pt>
                <c:pt idx="730">
                  <c:v>1.1650000000000001E-6</c:v>
                </c:pt>
                <c:pt idx="731">
                  <c:v>1.1620000000000001E-6</c:v>
                </c:pt>
                <c:pt idx="732">
                  <c:v>1.159E-6</c:v>
                </c:pt>
                <c:pt idx="733">
                  <c:v>1.156E-6</c:v>
                </c:pt>
                <c:pt idx="734">
                  <c:v>1.1519999999999999E-6</c:v>
                </c:pt>
                <c:pt idx="735">
                  <c:v>1.147E-6</c:v>
                </c:pt>
                <c:pt idx="736">
                  <c:v>1.142E-6</c:v>
                </c:pt>
                <c:pt idx="737">
                  <c:v>1.136E-6</c:v>
                </c:pt>
                <c:pt idx="738">
                  <c:v>1.128E-6</c:v>
                </c:pt>
                <c:pt idx="739">
                  <c:v>1.119E-6</c:v>
                </c:pt>
                <c:pt idx="740">
                  <c:v>1.108E-6</c:v>
                </c:pt>
                <c:pt idx="741">
                  <c:v>1.096E-6</c:v>
                </c:pt>
                <c:pt idx="742">
                  <c:v>1.08E-6</c:v>
                </c:pt>
                <c:pt idx="743">
                  <c:v>1.0669999999999999E-6</c:v>
                </c:pt>
                <c:pt idx="744">
                  <c:v>1.054E-6</c:v>
                </c:pt>
                <c:pt idx="745">
                  <c:v>1.0419999999999999E-6</c:v>
                </c:pt>
                <c:pt idx="746">
                  <c:v>1.0330000000000001E-6</c:v>
                </c:pt>
                <c:pt idx="747">
                  <c:v>1.0249999999999999E-6</c:v>
                </c:pt>
                <c:pt idx="748">
                  <c:v>1.018E-6</c:v>
                </c:pt>
                <c:pt idx="749">
                  <c:v>1.0139999999999999E-6</c:v>
                </c:pt>
                <c:pt idx="750">
                  <c:v>1.0109999999999999E-6</c:v>
                </c:pt>
                <c:pt idx="751">
                  <c:v>1.0079999999999999E-6</c:v>
                </c:pt>
                <c:pt idx="752">
                  <c:v>1.0070000000000001E-6</c:v>
                </c:pt>
                <c:pt idx="753">
                  <c:v>1.0070000000000001E-6</c:v>
                </c:pt>
                <c:pt idx="754">
                  <c:v>1.0070000000000001E-6</c:v>
                </c:pt>
                <c:pt idx="755">
                  <c:v>1.0070000000000001E-6</c:v>
                </c:pt>
                <c:pt idx="756">
                  <c:v>1.0079999999999999E-6</c:v>
                </c:pt>
                <c:pt idx="757">
                  <c:v>1.0100000000000001E-6</c:v>
                </c:pt>
                <c:pt idx="758">
                  <c:v>1.012E-6</c:v>
                </c:pt>
                <c:pt idx="759">
                  <c:v>1.0139999999999999E-6</c:v>
                </c:pt>
                <c:pt idx="760">
                  <c:v>1.0160000000000001E-6</c:v>
                </c:pt>
                <c:pt idx="761">
                  <c:v>1.0189999999999999E-6</c:v>
                </c:pt>
                <c:pt idx="762">
                  <c:v>1.0219999999999999E-6</c:v>
                </c:pt>
                <c:pt idx="763">
                  <c:v>1.026E-6</c:v>
                </c:pt>
                <c:pt idx="764">
                  <c:v>1.0300000000000001E-6</c:v>
                </c:pt>
                <c:pt idx="765">
                  <c:v>1.034E-6</c:v>
                </c:pt>
                <c:pt idx="766">
                  <c:v>1.0389999999999999E-6</c:v>
                </c:pt>
                <c:pt idx="767">
                  <c:v>1.0440000000000001E-6</c:v>
                </c:pt>
                <c:pt idx="768">
                  <c:v>1.049E-6</c:v>
                </c:pt>
                <c:pt idx="769">
                  <c:v>1.054E-6</c:v>
                </c:pt>
                <c:pt idx="770">
                  <c:v>1.06E-6</c:v>
                </c:pt>
                <c:pt idx="771">
                  <c:v>1.065E-6</c:v>
                </c:pt>
                <c:pt idx="772">
                  <c:v>1.071E-6</c:v>
                </c:pt>
                <c:pt idx="773">
                  <c:v>1.0759999999999999E-6</c:v>
                </c:pt>
                <c:pt idx="774">
                  <c:v>1.082E-6</c:v>
                </c:pt>
                <c:pt idx="775">
                  <c:v>1.0869999999999999E-6</c:v>
                </c:pt>
                <c:pt idx="776">
                  <c:v>1.0920000000000001E-6</c:v>
                </c:pt>
                <c:pt idx="777">
                  <c:v>1.0950000000000001E-6</c:v>
                </c:pt>
                <c:pt idx="778">
                  <c:v>1.0979999999999999E-6</c:v>
                </c:pt>
                <c:pt idx="779">
                  <c:v>1.1009999999999999E-6</c:v>
                </c:pt>
                <c:pt idx="780">
                  <c:v>1.1030000000000001E-6</c:v>
                </c:pt>
                <c:pt idx="781">
                  <c:v>1.1039999999999999E-6</c:v>
                </c:pt>
                <c:pt idx="782">
                  <c:v>1.1039999999999999E-6</c:v>
                </c:pt>
                <c:pt idx="783">
                  <c:v>1.1039999999999999E-6</c:v>
                </c:pt>
                <c:pt idx="784">
                  <c:v>1.1030000000000001E-6</c:v>
                </c:pt>
                <c:pt idx="785">
                  <c:v>1.102E-6</c:v>
                </c:pt>
                <c:pt idx="786">
                  <c:v>1.1009999999999999E-6</c:v>
                </c:pt>
                <c:pt idx="787">
                  <c:v>1.1009999999999999E-6</c:v>
                </c:pt>
                <c:pt idx="788">
                  <c:v>1.102E-6</c:v>
                </c:pt>
                <c:pt idx="789">
                  <c:v>1.1030000000000001E-6</c:v>
                </c:pt>
                <c:pt idx="790">
                  <c:v>1.105E-6</c:v>
                </c:pt>
                <c:pt idx="791">
                  <c:v>1.1069999999999999E-6</c:v>
                </c:pt>
                <c:pt idx="792">
                  <c:v>1.108E-6</c:v>
                </c:pt>
                <c:pt idx="793">
                  <c:v>1.1090000000000001E-6</c:v>
                </c:pt>
                <c:pt idx="794">
                  <c:v>1.1090000000000001E-6</c:v>
                </c:pt>
                <c:pt idx="795">
                  <c:v>1.108E-6</c:v>
                </c:pt>
                <c:pt idx="796">
                  <c:v>1.105E-6</c:v>
                </c:pt>
                <c:pt idx="797">
                  <c:v>1.102E-6</c:v>
                </c:pt>
                <c:pt idx="798">
                  <c:v>1.097E-6</c:v>
                </c:pt>
                <c:pt idx="799">
                  <c:v>1.091E-6</c:v>
                </c:pt>
                <c:pt idx="800">
                  <c:v>1.085E-6</c:v>
                </c:pt>
                <c:pt idx="801">
                  <c:v>1.079E-6</c:v>
                </c:pt>
                <c:pt idx="802">
                  <c:v>1.0729999999999999E-6</c:v>
                </c:pt>
                <c:pt idx="803">
                  <c:v>1.0669999999999999E-6</c:v>
                </c:pt>
                <c:pt idx="804">
                  <c:v>1.063E-6</c:v>
                </c:pt>
                <c:pt idx="805">
                  <c:v>1.06E-6</c:v>
                </c:pt>
                <c:pt idx="806">
                  <c:v>1.0589999999999999E-6</c:v>
                </c:pt>
                <c:pt idx="807">
                  <c:v>1.0589999999999999E-6</c:v>
                </c:pt>
                <c:pt idx="808">
                  <c:v>1.06E-6</c:v>
                </c:pt>
                <c:pt idx="809">
                  <c:v>1.063E-6</c:v>
                </c:pt>
                <c:pt idx="810">
                  <c:v>1.068E-6</c:v>
                </c:pt>
                <c:pt idx="811">
                  <c:v>1.0729999999999999E-6</c:v>
                </c:pt>
                <c:pt idx="812">
                  <c:v>1.08E-6</c:v>
                </c:pt>
                <c:pt idx="813">
                  <c:v>1.0860000000000001E-6</c:v>
                </c:pt>
                <c:pt idx="814">
                  <c:v>1.094E-6</c:v>
                </c:pt>
                <c:pt idx="815">
                  <c:v>1.1009999999999999E-6</c:v>
                </c:pt>
                <c:pt idx="816">
                  <c:v>1.108E-6</c:v>
                </c:pt>
                <c:pt idx="817">
                  <c:v>1.116E-6</c:v>
                </c:pt>
                <c:pt idx="818">
                  <c:v>1.1230000000000001E-6</c:v>
                </c:pt>
                <c:pt idx="819">
                  <c:v>1.1310000000000001E-6</c:v>
                </c:pt>
                <c:pt idx="820">
                  <c:v>1.136E-6</c:v>
                </c:pt>
                <c:pt idx="821">
                  <c:v>1.144E-6</c:v>
                </c:pt>
                <c:pt idx="822">
                  <c:v>1.1510000000000001E-6</c:v>
                </c:pt>
                <c:pt idx="823">
                  <c:v>1.158E-6</c:v>
                </c:pt>
                <c:pt idx="824">
                  <c:v>1.1650000000000001E-6</c:v>
                </c:pt>
                <c:pt idx="825">
                  <c:v>1.1710000000000001E-6</c:v>
                </c:pt>
                <c:pt idx="826">
                  <c:v>1.1769999999999999E-6</c:v>
                </c:pt>
                <c:pt idx="827">
                  <c:v>1.1829999999999999E-6</c:v>
                </c:pt>
                <c:pt idx="828">
                  <c:v>1.1880000000000001E-6</c:v>
                </c:pt>
                <c:pt idx="829">
                  <c:v>1.192E-6</c:v>
                </c:pt>
                <c:pt idx="830">
                  <c:v>1.195E-6</c:v>
                </c:pt>
                <c:pt idx="831">
                  <c:v>1.195E-6</c:v>
                </c:pt>
                <c:pt idx="832">
                  <c:v>1.1960000000000001E-6</c:v>
                </c:pt>
                <c:pt idx="833">
                  <c:v>1.1960000000000001E-6</c:v>
                </c:pt>
                <c:pt idx="834">
                  <c:v>1.1930000000000001E-6</c:v>
                </c:pt>
                <c:pt idx="835">
                  <c:v>1.189E-6</c:v>
                </c:pt>
                <c:pt idx="836">
                  <c:v>1.1829999999999999E-6</c:v>
                </c:pt>
                <c:pt idx="837">
                  <c:v>1.175E-6</c:v>
                </c:pt>
                <c:pt idx="838">
                  <c:v>1.164E-6</c:v>
                </c:pt>
                <c:pt idx="839">
                  <c:v>1.153E-6</c:v>
                </c:pt>
                <c:pt idx="840">
                  <c:v>1.141E-6</c:v>
                </c:pt>
                <c:pt idx="841">
                  <c:v>1.128E-6</c:v>
                </c:pt>
                <c:pt idx="842">
                  <c:v>1.116E-6</c:v>
                </c:pt>
                <c:pt idx="843">
                  <c:v>1.105E-6</c:v>
                </c:pt>
                <c:pt idx="844">
                  <c:v>1.0950000000000001E-6</c:v>
                </c:pt>
                <c:pt idx="845">
                  <c:v>1.0860000000000001E-6</c:v>
                </c:pt>
                <c:pt idx="846">
                  <c:v>1.077E-6</c:v>
                </c:pt>
                <c:pt idx="847">
                  <c:v>1.0690000000000001E-6</c:v>
                </c:pt>
                <c:pt idx="848">
                  <c:v>1.06E-6</c:v>
                </c:pt>
                <c:pt idx="849">
                  <c:v>1.051E-6</c:v>
                </c:pt>
                <c:pt idx="850">
                  <c:v>1.0419999999999999E-6</c:v>
                </c:pt>
                <c:pt idx="851">
                  <c:v>1.032E-6</c:v>
                </c:pt>
                <c:pt idx="852">
                  <c:v>1.023E-6</c:v>
                </c:pt>
                <c:pt idx="853">
                  <c:v>1.0139999999999999E-6</c:v>
                </c:pt>
                <c:pt idx="854">
                  <c:v>1.0070000000000001E-6</c:v>
                </c:pt>
                <c:pt idx="855">
                  <c:v>1.001E-6</c:v>
                </c:pt>
                <c:pt idx="856">
                  <c:v>9.9620000000000009E-7</c:v>
                </c:pt>
                <c:pt idx="857">
                  <c:v>9.935000000000001E-7</c:v>
                </c:pt>
                <c:pt idx="858">
                  <c:v>9.9199999999999999E-7</c:v>
                </c:pt>
                <c:pt idx="859">
                  <c:v>9.9139999999999994E-7</c:v>
                </c:pt>
                <c:pt idx="860">
                  <c:v>9.9159999999999996E-7</c:v>
                </c:pt>
                <c:pt idx="861">
                  <c:v>9.921E-7</c:v>
                </c:pt>
                <c:pt idx="862">
                  <c:v>9.9300000000000006E-7</c:v>
                </c:pt>
                <c:pt idx="863">
                  <c:v>9.9399999999999993E-7</c:v>
                </c:pt>
                <c:pt idx="864">
                  <c:v>9.9520000000000002E-7</c:v>
                </c:pt>
                <c:pt idx="865">
                  <c:v>9.963999999999999E-7</c:v>
                </c:pt>
                <c:pt idx="866">
                  <c:v>9.978E-7</c:v>
                </c:pt>
                <c:pt idx="867">
                  <c:v>9.992999999999999E-7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6BB-4DFE-AA6F-FF16706A4450}"/>
            </c:ext>
          </c:extLst>
        </c:ser>
        <c:ser>
          <c:idx val="7"/>
          <c:order val="4"/>
          <c:tx>
            <c:strRef>
              <c:f>'NEMI space_charge'!$U$1</c:f>
              <c:strCache>
                <c:ptCount val="1"/>
                <c:pt idx="0">
                  <c:v>-5.0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'NEMI space_charge'!$Y$3:$Y$870</c:f>
              <c:numCache>
                <c:formatCode>0.00E+00</c:formatCode>
                <c:ptCount val="868"/>
                <c:pt idx="0">
                  <c:v>2.1099999999999999E-3</c:v>
                </c:pt>
                <c:pt idx="1">
                  <c:v>2.2599999999999999E-3</c:v>
                </c:pt>
                <c:pt idx="2">
                  <c:v>2.418E-3</c:v>
                </c:pt>
                <c:pt idx="3">
                  <c:v>2.5839999999999999E-3</c:v>
                </c:pt>
                <c:pt idx="4">
                  <c:v>2.761E-3</c:v>
                </c:pt>
                <c:pt idx="5">
                  <c:v>2.9390000000000002E-3</c:v>
                </c:pt>
                <c:pt idx="6">
                  <c:v>3.1259999999999999E-3</c:v>
                </c:pt>
                <c:pt idx="7">
                  <c:v>3.3189999999999999E-3</c:v>
                </c:pt>
                <c:pt idx="8">
                  <c:v>3.519E-3</c:v>
                </c:pt>
                <c:pt idx="9">
                  <c:v>3.7290000000000001E-3</c:v>
                </c:pt>
                <c:pt idx="10">
                  <c:v>3.9410000000000001E-3</c:v>
                </c:pt>
                <c:pt idx="11">
                  <c:v>4.1650000000000003E-3</c:v>
                </c:pt>
                <c:pt idx="12">
                  <c:v>4.3969999999999999E-3</c:v>
                </c:pt>
                <c:pt idx="13">
                  <c:v>4.6360000000000004E-3</c:v>
                </c:pt>
                <c:pt idx="14">
                  <c:v>4.8789999999999997E-3</c:v>
                </c:pt>
                <c:pt idx="15">
                  <c:v>5.1269999999999996E-3</c:v>
                </c:pt>
                <c:pt idx="16">
                  <c:v>5.385E-3</c:v>
                </c:pt>
                <c:pt idx="17">
                  <c:v>5.659E-3</c:v>
                </c:pt>
                <c:pt idx="18">
                  <c:v>5.9389999999999998E-3</c:v>
                </c:pt>
                <c:pt idx="19">
                  <c:v>6.2230000000000002E-3</c:v>
                </c:pt>
                <c:pt idx="20">
                  <c:v>6.5279999999999999E-3</c:v>
                </c:pt>
                <c:pt idx="21">
                  <c:v>6.8320000000000004E-3</c:v>
                </c:pt>
                <c:pt idx="22">
                  <c:v>7.1459999999999996E-3</c:v>
                </c:pt>
                <c:pt idx="23">
                  <c:v>7.4640000000000001E-3</c:v>
                </c:pt>
                <c:pt idx="24">
                  <c:v>7.7920000000000003E-3</c:v>
                </c:pt>
                <c:pt idx="25">
                  <c:v>8.1250000000000003E-3</c:v>
                </c:pt>
                <c:pt idx="26">
                  <c:v>8.4580000000000002E-3</c:v>
                </c:pt>
                <c:pt idx="27">
                  <c:v>8.8229999999999992E-3</c:v>
                </c:pt>
                <c:pt idx="28">
                  <c:v>9.1970000000000003E-3</c:v>
                </c:pt>
                <c:pt idx="29">
                  <c:v>9.5680000000000001E-3</c:v>
                </c:pt>
                <c:pt idx="30">
                  <c:v>9.972E-3</c:v>
                </c:pt>
                <c:pt idx="31">
                  <c:v>1.0359999999999999E-2</c:v>
                </c:pt>
                <c:pt idx="32">
                  <c:v>1.076E-2</c:v>
                </c:pt>
                <c:pt idx="33">
                  <c:v>1.1180000000000001E-2</c:v>
                </c:pt>
                <c:pt idx="34">
                  <c:v>1.159E-2</c:v>
                </c:pt>
                <c:pt idx="35">
                  <c:v>1.2030000000000001E-2</c:v>
                </c:pt>
                <c:pt idx="36">
                  <c:v>1.248E-2</c:v>
                </c:pt>
                <c:pt idx="37">
                  <c:v>1.2930000000000001E-2</c:v>
                </c:pt>
                <c:pt idx="38">
                  <c:v>1.34E-2</c:v>
                </c:pt>
                <c:pt idx="39">
                  <c:v>1.3860000000000001E-2</c:v>
                </c:pt>
                <c:pt idx="40">
                  <c:v>1.434E-2</c:v>
                </c:pt>
                <c:pt idx="41">
                  <c:v>1.4829999999999999E-2</c:v>
                </c:pt>
                <c:pt idx="42">
                  <c:v>1.533E-2</c:v>
                </c:pt>
                <c:pt idx="43">
                  <c:v>1.583E-2</c:v>
                </c:pt>
                <c:pt idx="44">
                  <c:v>1.635E-2</c:v>
                </c:pt>
                <c:pt idx="45">
                  <c:v>1.6879999999999999E-2</c:v>
                </c:pt>
                <c:pt idx="46">
                  <c:v>1.7420000000000001E-2</c:v>
                </c:pt>
                <c:pt idx="47">
                  <c:v>1.797E-2</c:v>
                </c:pt>
                <c:pt idx="48">
                  <c:v>1.8550000000000001E-2</c:v>
                </c:pt>
                <c:pt idx="49">
                  <c:v>1.9109999999999999E-2</c:v>
                </c:pt>
                <c:pt idx="50">
                  <c:v>1.967E-2</c:v>
                </c:pt>
                <c:pt idx="51">
                  <c:v>2.027E-2</c:v>
                </c:pt>
                <c:pt idx="52">
                  <c:v>2.087E-2</c:v>
                </c:pt>
                <c:pt idx="53">
                  <c:v>2.1479999999999999E-2</c:v>
                </c:pt>
                <c:pt idx="54">
                  <c:v>2.2100000000000002E-2</c:v>
                </c:pt>
                <c:pt idx="55">
                  <c:v>2.273E-2</c:v>
                </c:pt>
                <c:pt idx="56">
                  <c:v>2.3349999999999999E-2</c:v>
                </c:pt>
                <c:pt idx="57">
                  <c:v>2.3990000000000001E-2</c:v>
                </c:pt>
                <c:pt idx="58">
                  <c:v>2.4639999999999999E-2</c:v>
                </c:pt>
                <c:pt idx="59">
                  <c:v>2.529E-2</c:v>
                </c:pt>
                <c:pt idx="60">
                  <c:v>2.5930000000000002E-2</c:v>
                </c:pt>
                <c:pt idx="61">
                  <c:v>2.6610000000000002E-2</c:v>
                </c:pt>
                <c:pt idx="62">
                  <c:v>2.7300000000000001E-2</c:v>
                </c:pt>
                <c:pt idx="63">
                  <c:v>2.7959999999999999E-2</c:v>
                </c:pt>
                <c:pt idx="64">
                  <c:v>2.8660000000000001E-2</c:v>
                </c:pt>
                <c:pt idx="65">
                  <c:v>2.938E-2</c:v>
                </c:pt>
                <c:pt idx="66">
                  <c:v>3.006E-2</c:v>
                </c:pt>
                <c:pt idx="67">
                  <c:v>3.0779999999999998E-2</c:v>
                </c:pt>
                <c:pt idx="68">
                  <c:v>3.15E-2</c:v>
                </c:pt>
                <c:pt idx="69">
                  <c:v>3.2250000000000001E-2</c:v>
                </c:pt>
                <c:pt idx="70">
                  <c:v>3.2980000000000002E-2</c:v>
                </c:pt>
                <c:pt idx="71">
                  <c:v>3.3759999999999998E-2</c:v>
                </c:pt>
                <c:pt idx="72">
                  <c:v>3.4540000000000001E-2</c:v>
                </c:pt>
                <c:pt idx="73">
                  <c:v>3.5310000000000001E-2</c:v>
                </c:pt>
                <c:pt idx="74">
                  <c:v>3.6069999999999998E-2</c:v>
                </c:pt>
                <c:pt idx="75">
                  <c:v>3.6850000000000001E-2</c:v>
                </c:pt>
                <c:pt idx="76">
                  <c:v>3.7620000000000001E-2</c:v>
                </c:pt>
                <c:pt idx="77">
                  <c:v>3.8429999999999999E-2</c:v>
                </c:pt>
                <c:pt idx="78">
                  <c:v>3.9230000000000001E-2</c:v>
                </c:pt>
                <c:pt idx="79">
                  <c:v>4.0030000000000003E-2</c:v>
                </c:pt>
                <c:pt idx="80">
                  <c:v>4.0849999999999997E-2</c:v>
                </c:pt>
                <c:pt idx="81">
                  <c:v>4.1689999999999998E-2</c:v>
                </c:pt>
                <c:pt idx="82">
                  <c:v>4.249E-2</c:v>
                </c:pt>
                <c:pt idx="83">
                  <c:v>4.3310000000000001E-2</c:v>
                </c:pt>
                <c:pt idx="84">
                  <c:v>4.4130000000000003E-2</c:v>
                </c:pt>
                <c:pt idx="85">
                  <c:v>4.5010000000000001E-2</c:v>
                </c:pt>
                <c:pt idx="86">
                  <c:v>4.5859999999999998E-2</c:v>
                </c:pt>
                <c:pt idx="87">
                  <c:v>4.6710000000000002E-2</c:v>
                </c:pt>
                <c:pt idx="88">
                  <c:v>4.7579999999999997E-2</c:v>
                </c:pt>
                <c:pt idx="89">
                  <c:v>4.8460000000000003E-2</c:v>
                </c:pt>
                <c:pt idx="90">
                  <c:v>4.9340000000000002E-2</c:v>
                </c:pt>
                <c:pt idx="91">
                  <c:v>5.0250000000000003E-2</c:v>
                </c:pt>
                <c:pt idx="92">
                  <c:v>5.1150000000000001E-2</c:v>
                </c:pt>
                <c:pt idx="93">
                  <c:v>5.203E-2</c:v>
                </c:pt>
                <c:pt idx="94">
                  <c:v>5.2880000000000003E-2</c:v>
                </c:pt>
                <c:pt idx="95">
                  <c:v>5.3749999999999999E-2</c:v>
                </c:pt>
                <c:pt idx="96">
                  <c:v>5.4629999999999998E-2</c:v>
                </c:pt>
                <c:pt idx="97">
                  <c:v>5.552E-2</c:v>
                </c:pt>
                <c:pt idx="98">
                  <c:v>5.6399999999999999E-2</c:v>
                </c:pt>
                <c:pt idx="99">
                  <c:v>5.731E-2</c:v>
                </c:pt>
                <c:pt idx="100">
                  <c:v>5.8220000000000001E-2</c:v>
                </c:pt>
                <c:pt idx="101">
                  <c:v>5.9130000000000002E-2</c:v>
                </c:pt>
                <c:pt idx="102">
                  <c:v>6.0040000000000003E-2</c:v>
                </c:pt>
                <c:pt idx="103">
                  <c:v>6.0929999999999998E-2</c:v>
                </c:pt>
                <c:pt idx="104">
                  <c:v>6.1859999999999998E-2</c:v>
                </c:pt>
                <c:pt idx="105">
                  <c:v>6.2759999999999996E-2</c:v>
                </c:pt>
                <c:pt idx="106">
                  <c:v>6.3659999999999994E-2</c:v>
                </c:pt>
                <c:pt idx="107">
                  <c:v>6.4560000000000006E-2</c:v>
                </c:pt>
                <c:pt idx="108">
                  <c:v>6.5540000000000001E-2</c:v>
                </c:pt>
                <c:pt idx="109">
                  <c:v>6.6439999999999999E-2</c:v>
                </c:pt>
                <c:pt idx="110">
                  <c:v>6.7400000000000002E-2</c:v>
                </c:pt>
                <c:pt idx="111">
                  <c:v>6.8330000000000002E-2</c:v>
                </c:pt>
                <c:pt idx="112">
                  <c:v>6.9339999999999999E-2</c:v>
                </c:pt>
                <c:pt idx="113">
                  <c:v>7.0260000000000003E-2</c:v>
                </c:pt>
                <c:pt idx="114">
                  <c:v>7.1199999999999999E-2</c:v>
                </c:pt>
                <c:pt idx="115">
                  <c:v>7.2150000000000006E-2</c:v>
                </c:pt>
                <c:pt idx="116">
                  <c:v>7.306E-2</c:v>
                </c:pt>
                <c:pt idx="117">
                  <c:v>7.4020000000000002E-2</c:v>
                </c:pt>
                <c:pt idx="118">
                  <c:v>7.4950000000000003E-2</c:v>
                </c:pt>
                <c:pt idx="119">
                  <c:v>7.5859999999999997E-2</c:v>
                </c:pt>
                <c:pt idx="120">
                  <c:v>7.6780000000000001E-2</c:v>
                </c:pt>
                <c:pt idx="121">
                  <c:v>7.7700000000000005E-2</c:v>
                </c:pt>
                <c:pt idx="122">
                  <c:v>7.8600000000000003E-2</c:v>
                </c:pt>
                <c:pt idx="123">
                  <c:v>7.9549999999999996E-2</c:v>
                </c:pt>
                <c:pt idx="124">
                  <c:v>8.047E-2</c:v>
                </c:pt>
                <c:pt idx="125">
                  <c:v>8.1409999999999996E-2</c:v>
                </c:pt>
                <c:pt idx="126">
                  <c:v>8.2439999999999999E-2</c:v>
                </c:pt>
                <c:pt idx="127">
                  <c:v>8.337E-2</c:v>
                </c:pt>
                <c:pt idx="128">
                  <c:v>8.4330000000000002E-2</c:v>
                </c:pt>
                <c:pt idx="129">
                  <c:v>8.5239999999999996E-2</c:v>
                </c:pt>
                <c:pt idx="130">
                  <c:v>8.6300000000000002E-2</c:v>
                </c:pt>
                <c:pt idx="131">
                  <c:v>8.7230000000000002E-2</c:v>
                </c:pt>
                <c:pt idx="132">
                  <c:v>8.8190000000000004E-2</c:v>
                </c:pt>
                <c:pt idx="133">
                  <c:v>8.9160000000000003E-2</c:v>
                </c:pt>
                <c:pt idx="134">
                  <c:v>9.0069999999999997E-2</c:v>
                </c:pt>
                <c:pt idx="135">
                  <c:v>9.1050000000000006E-2</c:v>
                </c:pt>
                <c:pt idx="136">
                  <c:v>9.1990000000000002E-2</c:v>
                </c:pt>
                <c:pt idx="137">
                  <c:v>9.2920000000000003E-2</c:v>
                </c:pt>
                <c:pt idx="138">
                  <c:v>9.3899999999999997E-2</c:v>
                </c:pt>
                <c:pt idx="139">
                  <c:v>9.4839999999999994E-2</c:v>
                </c:pt>
                <c:pt idx="140">
                  <c:v>9.5829999999999999E-2</c:v>
                </c:pt>
                <c:pt idx="141">
                  <c:v>9.6790000000000001E-2</c:v>
                </c:pt>
                <c:pt idx="142">
                  <c:v>9.7739999999999994E-2</c:v>
                </c:pt>
                <c:pt idx="143">
                  <c:v>9.8720000000000002E-2</c:v>
                </c:pt>
                <c:pt idx="144">
                  <c:v>9.9690000000000001E-2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0.1026</c:v>
                </c:pt>
                <c:pt idx="148">
                  <c:v>0.10349999999999999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0.11119999999999999</c:v>
                </c:pt>
                <c:pt idx="157">
                  <c:v>0.11210000000000001</c:v>
                </c:pt>
                <c:pt idx="158">
                  <c:v>0.11310000000000001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0.1178</c:v>
                </c:pt>
                <c:pt idx="164">
                  <c:v>0.1188</c:v>
                </c:pt>
                <c:pt idx="165">
                  <c:v>0.1198</c:v>
                </c:pt>
                <c:pt idx="166">
                  <c:v>0.1208</c:v>
                </c:pt>
                <c:pt idx="167">
                  <c:v>0.12180000000000001</c:v>
                </c:pt>
                <c:pt idx="168">
                  <c:v>0.1227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0.1326</c:v>
                </c:pt>
                <c:pt idx="179">
                  <c:v>0.1336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0.13850000000000001</c:v>
                </c:pt>
                <c:pt idx="185">
                  <c:v>0.13950000000000001</c:v>
                </c:pt>
                <c:pt idx="186">
                  <c:v>0.14050000000000001</c:v>
                </c:pt>
                <c:pt idx="187">
                  <c:v>0.1414</c:v>
                </c:pt>
                <c:pt idx="188">
                  <c:v>0.1424</c:v>
                </c:pt>
                <c:pt idx="189">
                  <c:v>0.1434</c:v>
                </c:pt>
                <c:pt idx="190">
                  <c:v>0.14430000000000001</c:v>
                </c:pt>
                <c:pt idx="191">
                  <c:v>0.1454</c:v>
                </c:pt>
                <c:pt idx="192">
                  <c:v>0.14630000000000001</c:v>
                </c:pt>
                <c:pt idx="193">
                  <c:v>0.14729999999999999</c:v>
                </c:pt>
                <c:pt idx="194">
                  <c:v>0.14829999999999999</c:v>
                </c:pt>
                <c:pt idx="195">
                  <c:v>0.14929999999999999</c:v>
                </c:pt>
                <c:pt idx="196">
                  <c:v>0.15029999999999999</c:v>
                </c:pt>
                <c:pt idx="197">
                  <c:v>0.1512</c:v>
                </c:pt>
                <c:pt idx="198">
                  <c:v>0.1522</c:v>
                </c:pt>
                <c:pt idx="199">
                  <c:v>0.1532</c:v>
                </c:pt>
                <c:pt idx="200">
                  <c:v>0.1542</c:v>
                </c:pt>
                <c:pt idx="201">
                  <c:v>0.15509999999999999</c:v>
                </c:pt>
                <c:pt idx="202">
                  <c:v>0.15620000000000001</c:v>
                </c:pt>
                <c:pt idx="203">
                  <c:v>0.15709999999999999</c:v>
                </c:pt>
                <c:pt idx="204">
                  <c:v>0.15809999999999999</c:v>
                </c:pt>
                <c:pt idx="205">
                  <c:v>0.15909999999999999</c:v>
                </c:pt>
                <c:pt idx="206">
                  <c:v>0.16</c:v>
                </c:pt>
                <c:pt idx="207">
                  <c:v>0.161</c:v>
                </c:pt>
                <c:pt idx="208">
                  <c:v>0.16189999999999999</c:v>
                </c:pt>
                <c:pt idx="209">
                  <c:v>0.16300000000000001</c:v>
                </c:pt>
                <c:pt idx="210">
                  <c:v>0.1641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0.16789999999999999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0.1719</c:v>
                </c:pt>
                <c:pt idx="219">
                  <c:v>0.17280000000000001</c:v>
                </c:pt>
                <c:pt idx="220">
                  <c:v>0.17380000000000001</c:v>
                </c:pt>
                <c:pt idx="221">
                  <c:v>0.17469999999999999</c:v>
                </c:pt>
                <c:pt idx="222">
                  <c:v>0.1757</c:v>
                </c:pt>
                <c:pt idx="223">
                  <c:v>0.17680000000000001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</c:v>
                </c:pt>
                <c:pt idx="229">
                  <c:v>0.18279999999999999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0.18659999999999999</c:v>
                </c:pt>
                <c:pt idx="234">
                  <c:v>0.18770000000000001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0.19070000000000001</c:v>
                </c:pt>
                <c:pt idx="238">
                  <c:v>0.19159999999999999</c:v>
                </c:pt>
                <c:pt idx="239">
                  <c:v>0.19259999999999999</c:v>
                </c:pt>
                <c:pt idx="240">
                  <c:v>0.19359999999999999</c:v>
                </c:pt>
                <c:pt idx="241">
                  <c:v>0.1946</c:v>
                </c:pt>
                <c:pt idx="242">
                  <c:v>0.1956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0.19869999999999999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</c:v>
                </c:pt>
                <c:pt idx="249">
                  <c:v>0.2026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0.20760000000000001</c:v>
                </c:pt>
                <c:pt idx="255">
                  <c:v>0.20860000000000001</c:v>
                </c:pt>
                <c:pt idx="256">
                  <c:v>0.20960000000000001</c:v>
                </c:pt>
                <c:pt idx="257">
                  <c:v>0.21060000000000001</c:v>
                </c:pt>
                <c:pt idx="258">
                  <c:v>0.21160000000000001</c:v>
                </c:pt>
                <c:pt idx="259">
                  <c:v>0.2127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0.21859999999999999</c:v>
                </c:pt>
                <c:pt idx="266">
                  <c:v>0.21959999999999999</c:v>
                </c:pt>
                <c:pt idx="267">
                  <c:v>0.2205</c:v>
                </c:pt>
                <c:pt idx="268">
                  <c:v>0.2215</c:v>
                </c:pt>
                <c:pt idx="269">
                  <c:v>0.2225</c:v>
                </c:pt>
                <c:pt idx="270">
                  <c:v>0.22359999999999999</c:v>
                </c:pt>
                <c:pt idx="271">
                  <c:v>0.22459999999999999</c:v>
                </c:pt>
                <c:pt idx="272">
                  <c:v>0.22559999999999999</c:v>
                </c:pt>
                <c:pt idx="273">
                  <c:v>0.22650000000000001</c:v>
                </c:pt>
                <c:pt idx="274">
                  <c:v>0.22750000000000001</c:v>
                </c:pt>
                <c:pt idx="275">
                  <c:v>0.22850000000000001</c:v>
                </c:pt>
                <c:pt idx="276">
                  <c:v>0.2296</c:v>
                </c:pt>
                <c:pt idx="277">
                  <c:v>0.2306</c:v>
                </c:pt>
                <c:pt idx="278">
                  <c:v>0.2316</c:v>
                </c:pt>
                <c:pt idx="279">
                  <c:v>0.2326</c:v>
                </c:pt>
                <c:pt idx="280">
                  <c:v>0.23350000000000001</c:v>
                </c:pt>
                <c:pt idx="281">
                  <c:v>0.23449999999999999</c:v>
                </c:pt>
                <c:pt idx="282">
                  <c:v>0.23549999999999999</c:v>
                </c:pt>
                <c:pt idx="283">
                  <c:v>0.23649999999999999</c:v>
                </c:pt>
                <c:pt idx="284">
                  <c:v>0.23760000000000001</c:v>
                </c:pt>
                <c:pt idx="285">
                  <c:v>0.23849999999999999</c:v>
                </c:pt>
                <c:pt idx="286">
                  <c:v>0.23960000000000001</c:v>
                </c:pt>
                <c:pt idx="287">
                  <c:v>0.24049999999999999</c:v>
                </c:pt>
                <c:pt idx="288">
                  <c:v>0.24160000000000001</c:v>
                </c:pt>
                <c:pt idx="289">
                  <c:v>0.24260000000000001</c:v>
                </c:pt>
                <c:pt idx="290">
                  <c:v>0.24349999999999999</c:v>
                </c:pt>
                <c:pt idx="291">
                  <c:v>0.24460000000000001</c:v>
                </c:pt>
                <c:pt idx="292">
                  <c:v>0.24560000000000001</c:v>
                </c:pt>
                <c:pt idx="293">
                  <c:v>0.24660000000000001</c:v>
                </c:pt>
                <c:pt idx="294">
                  <c:v>0.24759999999999999</c:v>
                </c:pt>
                <c:pt idx="295">
                  <c:v>0.24859999999999999</c:v>
                </c:pt>
                <c:pt idx="296">
                  <c:v>0.24959999999999999</c:v>
                </c:pt>
                <c:pt idx="297">
                  <c:v>0.25059999999999999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0.25359999999999999</c:v>
                </c:pt>
                <c:pt idx="301">
                  <c:v>0.25469999999999998</c:v>
                </c:pt>
                <c:pt idx="302">
                  <c:v>0.25569999999999998</c:v>
                </c:pt>
                <c:pt idx="303">
                  <c:v>0.25669999999999998</c:v>
                </c:pt>
                <c:pt idx="304">
                  <c:v>0.25769999999999998</c:v>
                </c:pt>
                <c:pt idx="305">
                  <c:v>0.25869999999999999</c:v>
                </c:pt>
                <c:pt idx="306">
                  <c:v>0.25969999999999999</c:v>
                </c:pt>
                <c:pt idx="307">
                  <c:v>0.26069999999999999</c:v>
                </c:pt>
                <c:pt idx="308">
                  <c:v>0.26169999999999999</c:v>
                </c:pt>
                <c:pt idx="309">
                  <c:v>0.26279999999999998</c:v>
                </c:pt>
                <c:pt idx="310">
                  <c:v>0.26379999999999998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0.26679999999999998</c:v>
                </c:pt>
                <c:pt idx="314">
                  <c:v>0.26790000000000003</c:v>
                </c:pt>
                <c:pt idx="315">
                  <c:v>0.26889999999999997</c:v>
                </c:pt>
                <c:pt idx="316">
                  <c:v>0.26979999999999998</c:v>
                </c:pt>
                <c:pt idx="317">
                  <c:v>0.27079999999999999</c:v>
                </c:pt>
                <c:pt idx="318">
                  <c:v>0.27179999999999999</c:v>
                </c:pt>
                <c:pt idx="319">
                  <c:v>0.27279999999999999</c:v>
                </c:pt>
                <c:pt idx="320">
                  <c:v>0.27379999999999999</c:v>
                </c:pt>
                <c:pt idx="321">
                  <c:v>0.27479999999999999</c:v>
                </c:pt>
                <c:pt idx="322">
                  <c:v>0.27579999999999999</c:v>
                </c:pt>
                <c:pt idx="323">
                  <c:v>0.27679999999999999</c:v>
                </c:pt>
                <c:pt idx="324">
                  <c:v>0.27779999999999999</c:v>
                </c:pt>
                <c:pt idx="325">
                  <c:v>0.27879999999999999</c:v>
                </c:pt>
                <c:pt idx="326">
                  <c:v>0.27979999999999999</c:v>
                </c:pt>
                <c:pt idx="327">
                  <c:v>0.28079999999999999</c:v>
                </c:pt>
                <c:pt idx="328">
                  <c:v>0.28189999999999998</c:v>
                </c:pt>
                <c:pt idx="329">
                  <c:v>0.28289999999999998</c:v>
                </c:pt>
                <c:pt idx="330">
                  <c:v>0.28389999999999999</c:v>
                </c:pt>
                <c:pt idx="331">
                  <c:v>0.28489999999999999</c:v>
                </c:pt>
                <c:pt idx="332">
                  <c:v>0.28589999999999999</c:v>
                </c:pt>
                <c:pt idx="333">
                  <c:v>0.28689999999999999</c:v>
                </c:pt>
                <c:pt idx="334">
                  <c:v>0.2878</c:v>
                </c:pt>
                <c:pt idx="335">
                  <c:v>0.28889999999999999</c:v>
                </c:pt>
                <c:pt idx="336">
                  <c:v>0.28989999999999999</c:v>
                </c:pt>
                <c:pt idx="337">
                  <c:v>0.29089999999999999</c:v>
                </c:pt>
                <c:pt idx="338">
                  <c:v>0.29189999999999999</c:v>
                </c:pt>
                <c:pt idx="339">
                  <c:v>0.2928</c:v>
                </c:pt>
                <c:pt idx="340">
                  <c:v>0.29399999999999998</c:v>
                </c:pt>
                <c:pt idx="341">
                  <c:v>0.29499999999999998</c:v>
                </c:pt>
                <c:pt idx="342">
                  <c:v>0.29599999999999999</c:v>
                </c:pt>
                <c:pt idx="343">
                  <c:v>0.29699999999999999</c:v>
                </c:pt>
                <c:pt idx="344">
                  <c:v>0.29809999999999998</c:v>
                </c:pt>
                <c:pt idx="345">
                  <c:v>0.29899999999999999</c:v>
                </c:pt>
                <c:pt idx="346">
                  <c:v>0.30009999999999998</c:v>
                </c:pt>
                <c:pt idx="347">
                  <c:v>0.30109999999999998</c:v>
                </c:pt>
                <c:pt idx="348">
                  <c:v>0.30209999999999998</c:v>
                </c:pt>
                <c:pt idx="349">
                  <c:v>0.30330000000000001</c:v>
                </c:pt>
                <c:pt idx="350">
                  <c:v>0.30430000000000001</c:v>
                </c:pt>
                <c:pt idx="351">
                  <c:v>0.30530000000000002</c:v>
                </c:pt>
                <c:pt idx="352">
                  <c:v>0.30630000000000002</c:v>
                </c:pt>
                <c:pt idx="353">
                  <c:v>0.30730000000000002</c:v>
                </c:pt>
                <c:pt idx="354">
                  <c:v>0.30830000000000002</c:v>
                </c:pt>
                <c:pt idx="355">
                  <c:v>0.30930000000000002</c:v>
                </c:pt>
                <c:pt idx="356">
                  <c:v>0.31030000000000002</c:v>
                </c:pt>
                <c:pt idx="357">
                  <c:v>0.31130000000000002</c:v>
                </c:pt>
                <c:pt idx="358">
                  <c:v>0.31230000000000002</c:v>
                </c:pt>
                <c:pt idx="359">
                  <c:v>0.31340000000000001</c:v>
                </c:pt>
                <c:pt idx="360">
                  <c:v>0.3145</c:v>
                </c:pt>
                <c:pt idx="361">
                  <c:v>0.31540000000000001</c:v>
                </c:pt>
                <c:pt idx="362">
                  <c:v>0.31640000000000001</c:v>
                </c:pt>
                <c:pt idx="363">
                  <c:v>0.31740000000000002</c:v>
                </c:pt>
                <c:pt idx="364">
                  <c:v>0.31850000000000001</c:v>
                </c:pt>
                <c:pt idx="365">
                  <c:v>0.31950000000000001</c:v>
                </c:pt>
                <c:pt idx="366">
                  <c:v>0.32050000000000001</c:v>
                </c:pt>
                <c:pt idx="367">
                  <c:v>0.32150000000000001</c:v>
                </c:pt>
                <c:pt idx="368">
                  <c:v>0.32250000000000001</c:v>
                </c:pt>
                <c:pt idx="369">
                  <c:v>0.32350000000000001</c:v>
                </c:pt>
                <c:pt idx="370">
                  <c:v>0.32450000000000001</c:v>
                </c:pt>
                <c:pt idx="371">
                  <c:v>0.32569999999999999</c:v>
                </c:pt>
                <c:pt idx="372">
                  <c:v>0.32669999999999999</c:v>
                </c:pt>
                <c:pt idx="373">
                  <c:v>0.3276</c:v>
                </c:pt>
                <c:pt idx="374">
                  <c:v>0.32869999999999999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0.33179999999999998</c:v>
                </c:pt>
                <c:pt idx="378">
                  <c:v>0.33279999999999998</c:v>
                </c:pt>
                <c:pt idx="379">
                  <c:v>0.33379999999999999</c:v>
                </c:pt>
                <c:pt idx="380">
                  <c:v>0.33479999999999999</c:v>
                </c:pt>
                <c:pt idx="381">
                  <c:v>0.33579999999999999</c:v>
                </c:pt>
                <c:pt idx="382">
                  <c:v>0.33689999999999998</c:v>
                </c:pt>
                <c:pt idx="383">
                  <c:v>0.33789999999999998</c:v>
                </c:pt>
                <c:pt idx="384">
                  <c:v>0.33889999999999998</c:v>
                </c:pt>
                <c:pt idx="385">
                  <c:v>0.34</c:v>
                </c:pt>
                <c:pt idx="386">
                  <c:v>0.34089999999999998</c:v>
                </c:pt>
                <c:pt idx="387">
                  <c:v>0.34200000000000003</c:v>
                </c:pt>
                <c:pt idx="388">
                  <c:v>0.34320000000000001</c:v>
                </c:pt>
                <c:pt idx="389">
                  <c:v>0.34420000000000001</c:v>
                </c:pt>
                <c:pt idx="390">
                  <c:v>0.34520000000000001</c:v>
                </c:pt>
                <c:pt idx="391">
                  <c:v>0.34620000000000001</c:v>
                </c:pt>
                <c:pt idx="392">
                  <c:v>0.34720000000000001</c:v>
                </c:pt>
                <c:pt idx="393">
                  <c:v>0.34820000000000001</c:v>
                </c:pt>
                <c:pt idx="394">
                  <c:v>0.3493</c:v>
                </c:pt>
                <c:pt idx="395">
                  <c:v>0.3503</c:v>
                </c:pt>
                <c:pt idx="396">
                  <c:v>0.35139999999999999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0.35449999999999998</c:v>
                </c:pt>
                <c:pt idx="400">
                  <c:v>0.35549999999999998</c:v>
                </c:pt>
                <c:pt idx="401">
                  <c:v>0.35680000000000001</c:v>
                </c:pt>
                <c:pt idx="402">
                  <c:v>0.35780000000000001</c:v>
                </c:pt>
                <c:pt idx="403">
                  <c:v>0.35880000000000001</c:v>
                </c:pt>
                <c:pt idx="404">
                  <c:v>0.35980000000000001</c:v>
                </c:pt>
                <c:pt idx="405">
                  <c:v>0.36080000000000001</c:v>
                </c:pt>
                <c:pt idx="406">
                  <c:v>0.3619</c:v>
                </c:pt>
                <c:pt idx="407">
                  <c:v>0.3629</c:v>
                </c:pt>
                <c:pt idx="408">
                  <c:v>0.3639</c:v>
                </c:pt>
                <c:pt idx="409">
                  <c:v>0.3649</c:v>
                </c:pt>
                <c:pt idx="410">
                  <c:v>0.3659</c:v>
                </c:pt>
                <c:pt idx="411">
                  <c:v>0.3669</c:v>
                </c:pt>
                <c:pt idx="412">
                  <c:v>0.3679</c:v>
                </c:pt>
                <c:pt idx="413">
                  <c:v>0.36890000000000001</c:v>
                </c:pt>
                <c:pt idx="414">
                  <c:v>0.36990000000000001</c:v>
                </c:pt>
                <c:pt idx="415">
                  <c:v>0.37090000000000001</c:v>
                </c:pt>
                <c:pt idx="416">
                  <c:v>0.37190000000000001</c:v>
                </c:pt>
                <c:pt idx="417">
                  <c:v>0.37290000000000001</c:v>
                </c:pt>
                <c:pt idx="418">
                  <c:v>0.37390000000000001</c:v>
                </c:pt>
                <c:pt idx="419">
                  <c:v>0.37490000000000001</c:v>
                </c:pt>
                <c:pt idx="420">
                  <c:v>0.37609999999999999</c:v>
                </c:pt>
                <c:pt idx="421">
                  <c:v>0.37709999999999999</c:v>
                </c:pt>
                <c:pt idx="422">
                  <c:v>0.37809999999999999</c:v>
                </c:pt>
                <c:pt idx="423">
                  <c:v>0.37909999999999999</c:v>
                </c:pt>
                <c:pt idx="424">
                  <c:v>0.38019999999999998</c:v>
                </c:pt>
                <c:pt idx="425">
                  <c:v>0.38129999999999997</c:v>
                </c:pt>
                <c:pt idx="426">
                  <c:v>0.38250000000000001</c:v>
                </c:pt>
                <c:pt idx="427">
                  <c:v>0.38350000000000001</c:v>
                </c:pt>
                <c:pt idx="428">
                  <c:v>0.38450000000000001</c:v>
                </c:pt>
                <c:pt idx="429">
                  <c:v>0.38550000000000001</c:v>
                </c:pt>
                <c:pt idx="430">
                  <c:v>0.3866</c:v>
                </c:pt>
                <c:pt idx="431">
                  <c:v>0.3876</c:v>
                </c:pt>
                <c:pt idx="432">
                  <c:v>0.3886</c:v>
                </c:pt>
                <c:pt idx="433">
                  <c:v>0.3896</c:v>
                </c:pt>
                <c:pt idx="434">
                  <c:v>0.39069999999999999</c:v>
                </c:pt>
                <c:pt idx="435">
                  <c:v>0.39169999999999999</c:v>
                </c:pt>
                <c:pt idx="436">
                  <c:v>0.39279999999999998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0.39789999999999998</c:v>
                </c:pt>
                <c:pt idx="442">
                  <c:v>0.39889999999999998</c:v>
                </c:pt>
                <c:pt idx="443">
                  <c:v>0.39989999999999998</c:v>
                </c:pt>
                <c:pt idx="444">
                  <c:v>0.40089999999999998</c:v>
                </c:pt>
                <c:pt idx="445">
                  <c:v>0.40189999999999998</c:v>
                </c:pt>
                <c:pt idx="446">
                  <c:v>0.40289999999999998</c:v>
                </c:pt>
                <c:pt idx="447">
                  <c:v>0.40389999999999998</c:v>
                </c:pt>
                <c:pt idx="448">
                  <c:v>0.40489999999999998</c:v>
                </c:pt>
                <c:pt idx="449">
                  <c:v>0.40589999999999998</c:v>
                </c:pt>
                <c:pt idx="450">
                  <c:v>0.40689999999999998</c:v>
                </c:pt>
                <c:pt idx="451">
                  <c:v>0.40789999999999998</c:v>
                </c:pt>
                <c:pt idx="452">
                  <c:v>0.40889999999999999</c:v>
                </c:pt>
                <c:pt idx="453">
                  <c:v>0.40989999999999999</c:v>
                </c:pt>
                <c:pt idx="454">
                  <c:v>0.41089999999999999</c:v>
                </c:pt>
                <c:pt idx="455">
                  <c:v>0.41189999999999999</c:v>
                </c:pt>
                <c:pt idx="456">
                  <c:v>0.41289999999999999</c:v>
                </c:pt>
                <c:pt idx="457">
                  <c:v>0.41389999999999999</c:v>
                </c:pt>
                <c:pt idx="458">
                  <c:v>0.41489999999999999</c:v>
                </c:pt>
                <c:pt idx="459">
                  <c:v>0.41589999999999999</c:v>
                </c:pt>
                <c:pt idx="460">
                  <c:v>0.41699999999999998</c:v>
                </c:pt>
                <c:pt idx="461">
                  <c:v>0.41810000000000003</c:v>
                </c:pt>
                <c:pt idx="462">
                  <c:v>0.41909999999999997</c:v>
                </c:pt>
                <c:pt idx="463">
                  <c:v>0.42020000000000002</c:v>
                </c:pt>
                <c:pt idx="464">
                  <c:v>0.42120000000000002</c:v>
                </c:pt>
                <c:pt idx="465">
                  <c:v>0.42220000000000002</c:v>
                </c:pt>
                <c:pt idx="466">
                  <c:v>0.42330000000000001</c:v>
                </c:pt>
                <c:pt idx="467">
                  <c:v>0.42430000000000001</c:v>
                </c:pt>
                <c:pt idx="468">
                  <c:v>0.42530000000000001</c:v>
                </c:pt>
                <c:pt idx="469">
                  <c:v>0.42630000000000001</c:v>
                </c:pt>
                <c:pt idx="470">
                  <c:v>0.42730000000000001</c:v>
                </c:pt>
                <c:pt idx="471">
                  <c:v>0.4284</c:v>
                </c:pt>
                <c:pt idx="472">
                  <c:v>0.4294</c:v>
                </c:pt>
                <c:pt idx="473">
                  <c:v>0.4304</c:v>
                </c:pt>
                <c:pt idx="474">
                  <c:v>0.43140000000000001</c:v>
                </c:pt>
                <c:pt idx="475">
                  <c:v>0.43240000000000001</c:v>
                </c:pt>
                <c:pt idx="476">
                  <c:v>0.43340000000000001</c:v>
                </c:pt>
                <c:pt idx="477">
                  <c:v>0.4345</c:v>
                </c:pt>
                <c:pt idx="478">
                  <c:v>0.43559999999999999</c:v>
                </c:pt>
                <c:pt idx="479">
                  <c:v>0.43659999999999999</c:v>
                </c:pt>
                <c:pt idx="480">
                  <c:v>0.43759999999999999</c:v>
                </c:pt>
                <c:pt idx="481">
                  <c:v>0.43859999999999999</c:v>
                </c:pt>
                <c:pt idx="482">
                  <c:v>0.43959999999999999</c:v>
                </c:pt>
                <c:pt idx="483">
                  <c:v>0.44059999999999999</c:v>
                </c:pt>
                <c:pt idx="484">
                  <c:v>0.44159999999999999</c:v>
                </c:pt>
                <c:pt idx="485">
                  <c:v>0.44259999999999999</c:v>
                </c:pt>
                <c:pt idx="486">
                  <c:v>0.44369999999999998</c:v>
                </c:pt>
                <c:pt idx="487">
                  <c:v>0.44469999999999998</c:v>
                </c:pt>
                <c:pt idx="488">
                  <c:v>0.44579999999999997</c:v>
                </c:pt>
                <c:pt idx="489">
                  <c:v>0.44679999999999997</c:v>
                </c:pt>
                <c:pt idx="490">
                  <c:v>0.44779999999999998</c:v>
                </c:pt>
                <c:pt idx="491">
                  <c:v>0.44879999999999998</c:v>
                </c:pt>
                <c:pt idx="492">
                  <c:v>0.44979999999999998</c:v>
                </c:pt>
                <c:pt idx="493">
                  <c:v>0.45079999999999998</c:v>
                </c:pt>
                <c:pt idx="494">
                  <c:v>0.45179999999999998</c:v>
                </c:pt>
                <c:pt idx="495">
                  <c:v>0.45279999999999998</c:v>
                </c:pt>
                <c:pt idx="496">
                  <c:v>0.45400000000000001</c:v>
                </c:pt>
                <c:pt idx="497">
                  <c:v>0.45500000000000002</c:v>
                </c:pt>
                <c:pt idx="498">
                  <c:v>0.45610000000000001</c:v>
                </c:pt>
                <c:pt idx="499">
                  <c:v>0.4572</c:v>
                </c:pt>
                <c:pt idx="500">
                  <c:v>0.4582</c:v>
                </c:pt>
                <c:pt idx="501">
                  <c:v>0.45939999999999998</c:v>
                </c:pt>
                <c:pt idx="502">
                  <c:v>0.46039999999999998</c:v>
                </c:pt>
                <c:pt idx="503">
                  <c:v>0.46150000000000002</c:v>
                </c:pt>
                <c:pt idx="504">
                  <c:v>0.46250000000000002</c:v>
                </c:pt>
                <c:pt idx="505">
                  <c:v>0.46350000000000002</c:v>
                </c:pt>
                <c:pt idx="506">
                  <c:v>0.46450000000000002</c:v>
                </c:pt>
                <c:pt idx="507">
                  <c:v>0.46550000000000002</c:v>
                </c:pt>
                <c:pt idx="508">
                  <c:v>0.46650000000000003</c:v>
                </c:pt>
                <c:pt idx="509">
                  <c:v>0.46750000000000003</c:v>
                </c:pt>
                <c:pt idx="510">
                  <c:v>0.46850000000000003</c:v>
                </c:pt>
                <c:pt idx="511">
                  <c:v>0.46949999999999997</c:v>
                </c:pt>
                <c:pt idx="512">
                  <c:v>0.47060000000000002</c:v>
                </c:pt>
                <c:pt idx="513">
                  <c:v>0.4718</c:v>
                </c:pt>
                <c:pt idx="514">
                  <c:v>0.4728</c:v>
                </c:pt>
                <c:pt idx="515">
                  <c:v>0.4738</c:v>
                </c:pt>
                <c:pt idx="516">
                  <c:v>0.4748</c:v>
                </c:pt>
                <c:pt idx="517">
                  <c:v>0.4758</c:v>
                </c:pt>
                <c:pt idx="518">
                  <c:v>0.4768</c:v>
                </c:pt>
                <c:pt idx="519">
                  <c:v>0.4778</c:v>
                </c:pt>
                <c:pt idx="520">
                  <c:v>0.47889999999999999</c:v>
                </c:pt>
                <c:pt idx="521">
                  <c:v>0.47989999999999999</c:v>
                </c:pt>
                <c:pt idx="522">
                  <c:v>0.48089999999999999</c:v>
                </c:pt>
                <c:pt idx="523">
                  <c:v>0.48199999999999998</c:v>
                </c:pt>
                <c:pt idx="524">
                  <c:v>0.48309999999999997</c:v>
                </c:pt>
                <c:pt idx="525">
                  <c:v>0.48409999999999997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0.48809999999999998</c:v>
                </c:pt>
                <c:pt idx="530">
                  <c:v>0.48909999999999998</c:v>
                </c:pt>
                <c:pt idx="531">
                  <c:v>0.49009999999999998</c:v>
                </c:pt>
                <c:pt idx="532">
                  <c:v>0.49109999999999998</c:v>
                </c:pt>
                <c:pt idx="533">
                  <c:v>0.49220000000000003</c:v>
                </c:pt>
                <c:pt idx="534">
                  <c:v>0.49320000000000003</c:v>
                </c:pt>
                <c:pt idx="535">
                  <c:v>0.49419999999999997</c:v>
                </c:pt>
                <c:pt idx="536">
                  <c:v>0.49519999999999997</c:v>
                </c:pt>
                <c:pt idx="537">
                  <c:v>0.49619999999999997</c:v>
                </c:pt>
                <c:pt idx="538">
                  <c:v>0.49719999999999998</c:v>
                </c:pt>
                <c:pt idx="539">
                  <c:v>0.49830000000000002</c:v>
                </c:pt>
                <c:pt idx="540">
                  <c:v>0.49930000000000002</c:v>
                </c:pt>
                <c:pt idx="541">
                  <c:v>0.50029999999999997</c:v>
                </c:pt>
                <c:pt idx="542">
                  <c:v>0.50139999999999996</c:v>
                </c:pt>
                <c:pt idx="543">
                  <c:v>0.50249999999999995</c:v>
                </c:pt>
                <c:pt idx="544">
                  <c:v>0.50349999999999995</c:v>
                </c:pt>
                <c:pt idx="545">
                  <c:v>0.50449999999999995</c:v>
                </c:pt>
                <c:pt idx="546">
                  <c:v>0.50549999999999995</c:v>
                </c:pt>
                <c:pt idx="547">
                  <c:v>0.50670000000000004</c:v>
                </c:pt>
                <c:pt idx="548">
                  <c:v>0.50780000000000003</c:v>
                </c:pt>
                <c:pt idx="549">
                  <c:v>0.50880000000000003</c:v>
                </c:pt>
                <c:pt idx="550">
                  <c:v>0.50990000000000002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0.51300000000000001</c:v>
                </c:pt>
                <c:pt idx="554">
                  <c:v>0.5141</c:v>
                </c:pt>
                <c:pt idx="555">
                  <c:v>0.5151</c:v>
                </c:pt>
                <c:pt idx="556">
                  <c:v>0.5161</c:v>
                </c:pt>
                <c:pt idx="557">
                  <c:v>0.5171</c:v>
                </c:pt>
                <c:pt idx="558">
                  <c:v>0.5181</c:v>
                </c:pt>
                <c:pt idx="559">
                  <c:v>0.51910000000000001</c:v>
                </c:pt>
                <c:pt idx="560">
                  <c:v>0.52010000000000001</c:v>
                </c:pt>
                <c:pt idx="561">
                  <c:v>0.52110000000000001</c:v>
                </c:pt>
                <c:pt idx="562">
                  <c:v>0.52210000000000001</c:v>
                </c:pt>
                <c:pt idx="563">
                  <c:v>0.52310000000000001</c:v>
                </c:pt>
                <c:pt idx="564">
                  <c:v>0.5242</c:v>
                </c:pt>
                <c:pt idx="565">
                  <c:v>0.5252</c:v>
                </c:pt>
                <c:pt idx="566">
                  <c:v>0.5262</c:v>
                </c:pt>
                <c:pt idx="567">
                  <c:v>0.52729999999999999</c:v>
                </c:pt>
                <c:pt idx="568">
                  <c:v>0.52829999999999999</c:v>
                </c:pt>
                <c:pt idx="569">
                  <c:v>0.52929999999999999</c:v>
                </c:pt>
                <c:pt idx="570">
                  <c:v>0.53029999999999999</c:v>
                </c:pt>
                <c:pt idx="571">
                  <c:v>0.53149999999999997</c:v>
                </c:pt>
                <c:pt idx="572">
                  <c:v>0.53249999999999997</c:v>
                </c:pt>
                <c:pt idx="573">
                  <c:v>0.53349999999999997</c:v>
                </c:pt>
                <c:pt idx="574">
                  <c:v>0.53449999999999998</c:v>
                </c:pt>
                <c:pt idx="575">
                  <c:v>0.53549999999999998</c:v>
                </c:pt>
                <c:pt idx="576">
                  <c:v>0.53649999999999998</c:v>
                </c:pt>
                <c:pt idx="577">
                  <c:v>0.53749999999999998</c:v>
                </c:pt>
                <c:pt idx="578">
                  <c:v>0.53859999999999997</c:v>
                </c:pt>
                <c:pt idx="579">
                  <c:v>0.53969999999999996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0.54290000000000005</c:v>
                </c:pt>
                <c:pt idx="583">
                  <c:v>0.54390000000000005</c:v>
                </c:pt>
                <c:pt idx="584">
                  <c:v>0.54490000000000005</c:v>
                </c:pt>
                <c:pt idx="585">
                  <c:v>0.54590000000000005</c:v>
                </c:pt>
                <c:pt idx="586">
                  <c:v>0.54690000000000005</c:v>
                </c:pt>
                <c:pt idx="587">
                  <c:v>0.54790000000000005</c:v>
                </c:pt>
                <c:pt idx="588">
                  <c:v>0.54890000000000005</c:v>
                </c:pt>
                <c:pt idx="589">
                  <c:v>0.54990000000000006</c:v>
                </c:pt>
                <c:pt idx="590">
                  <c:v>0.55089999999999995</c:v>
                </c:pt>
                <c:pt idx="591">
                  <c:v>0.55200000000000005</c:v>
                </c:pt>
                <c:pt idx="592">
                  <c:v>0.55300000000000005</c:v>
                </c:pt>
                <c:pt idx="593">
                  <c:v>0.55400000000000005</c:v>
                </c:pt>
                <c:pt idx="594">
                  <c:v>0.55500000000000005</c:v>
                </c:pt>
                <c:pt idx="595">
                  <c:v>0.55610000000000004</c:v>
                </c:pt>
                <c:pt idx="596">
                  <c:v>0.55710000000000004</c:v>
                </c:pt>
                <c:pt idx="597">
                  <c:v>0.55820000000000003</c:v>
                </c:pt>
                <c:pt idx="598">
                  <c:v>0.55920000000000003</c:v>
                </c:pt>
                <c:pt idx="599">
                  <c:v>0.56020000000000003</c:v>
                </c:pt>
                <c:pt idx="600">
                  <c:v>0.56130000000000002</c:v>
                </c:pt>
                <c:pt idx="601">
                  <c:v>0.56230000000000002</c:v>
                </c:pt>
                <c:pt idx="602">
                  <c:v>0.56340000000000001</c:v>
                </c:pt>
                <c:pt idx="603">
                  <c:v>0.56440000000000001</c:v>
                </c:pt>
                <c:pt idx="604">
                  <c:v>0.56540000000000001</c:v>
                </c:pt>
                <c:pt idx="605">
                  <c:v>0.5665</c:v>
                </c:pt>
                <c:pt idx="606">
                  <c:v>0.5675</c:v>
                </c:pt>
                <c:pt idx="607">
                  <c:v>0.56850000000000001</c:v>
                </c:pt>
                <c:pt idx="608">
                  <c:v>0.5696</c:v>
                </c:pt>
                <c:pt idx="609">
                  <c:v>0.5706</c:v>
                </c:pt>
                <c:pt idx="610">
                  <c:v>0.5716</c:v>
                </c:pt>
                <c:pt idx="611">
                  <c:v>0.5726</c:v>
                </c:pt>
                <c:pt idx="612">
                  <c:v>0.5736</c:v>
                </c:pt>
                <c:pt idx="613">
                  <c:v>0.5746</c:v>
                </c:pt>
                <c:pt idx="614">
                  <c:v>0.5756</c:v>
                </c:pt>
                <c:pt idx="615">
                  <c:v>0.57679999999999998</c:v>
                </c:pt>
                <c:pt idx="616">
                  <c:v>0.57779999999999998</c:v>
                </c:pt>
                <c:pt idx="617">
                  <c:v>0.57879999999999998</c:v>
                </c:pt>
                <c:pt idx="618">
                  <c:v>0.57999999999999996</c:v>
                </c:pt>
                <c:pt idx="619">
                  <c:v>0.58099999999999996</c:v>
                </c:pt>
                <c:pt idx="620">
                  <c:v>0.58209999999999995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0.58730000000000004</c:v>
                </c:pt>
                <c:pt idx="626">
                  <c:v>0.58830000000000005</c:v>
                </c:pt>
                <c:pt idx="627">
                  <c:v>0.58930000000000005</c:v>
                </c:pt>
                <c:pt idx="628">
                  <c:v>0.59040000000000004</c:v>
                </c:pt>
                <c:pt idx="629">
                  <c:v>0.59140000000000004</c:v>
                </c:pt>
                <c:pt idx="630">
                  <c:v>0.59250000000000003</c:v>
                </c:pt>
                <c:pt idx="631">
                  <c:v>0.59350000000000003</c:v>
                </c:pt>
                <c:pt idx="632">
                  <c:v>0.59460000000000002</c:v>
                </c:pt>
                <c:pt idx="633">
                  <c:v>0.59560000000000002</c:v>
                </c:pt>
                <c:pt idx="634">
                  <c:v>0.59660000000000002</c:v>
                </c:pt>
                <c:pt idx="635">
                  <c:v>0.59760000000000002</c:v>
                </c:pt>
                <c:pt idx="636">
                  <c:v>0.59860000000000002</c:v>
                </c:pt>
                <c:pt idx="637">
                  <c:v>0.59960000000000002</c:v>
                </c:pt>
                <c:pt idx="638">
                  <c:v>0.60060000000000002</c:v>
                </c:pt>
                <c:pt idx="639">
                  <c:v>0.6018</c:v>
                </c:pt>
                <c:pt idx="640">
                  <c:v>0.60309999999999997</c:v>
                </c:pt>
                <c:pt idx="641">
                  <c:v>0.60409999999999997</c:v>
                </c:pt>
                <c:pt idx="642">
                  <c:v>0.60509999999999997</c:v>
                </c:pt>
                <c:pt idx="643">
                  <c:v>0.60609999999999997</c:v>
                </c:pt>
                <c:pt idx="644">
                  <c:v>0.60729999999999995</c:v>
                </c:pt>
                <c:pt idx="645">
                  <c:v>0.60829999999999995</c:v>
                </c:pt>
                <c:pt idx="646">
                  <c:v>0.60929999999999995</c:v>
                </c:pt>
                <c:pt idx="647">
                  <c:v>0.61029999999999995</c:v>
                </c:pt>
                <c:pt idx="648">
                  <c:v>0.61129999999999995</c:v>
                </c:pt>
                <c:pt idx="649">
                  <c:v>0.61240000000000006</c:v>
                </c:pt>
                <c:pt idx="650">
                  <c:v>0.61339999999999995</c:v>
                </c:pt>
                <c:pt idx="651">
                  <c:v>0.61450000000000005</c:v>
                </c:pt>
                <c:pt idx="652">
                  <c:v>0.61570000000000003</c:v>
                </c:pt>
                <c:pt idx="653">
                  <c:v>0.61670000000000003</c:v>
                </c:pt>
                <c:pt idx="654">
                  <c:v>0.61770000000000003</c:v>
                </c:pt>
                <c:pt idx="655">
                  <c:v>0.61870000000000003</c:v>
                </c:pt>
                <c:pt idx="656">
                  <c:v>0.61980000000000002</c:v>
                </c:pt>
                <c:pt idx="657">
                  <c:v>0.62080000000000002</c:v>
                </c:pt>
                <c:pt idx="658">
                  <c:v>0.62180000000000002</c:v>
                </c:pt>
                <c:pt idx="659">
                  <c:v>0.62280000000000002</c:v>
                </c:pt>
                <c:pt idx="660">
                  <c:v>0.62380000000000002</c:v>
                </c:pt>
                <c:pt idx="661">
                  <c:v>0.62480000000000002</c:v>
                </c:pt>
                <c:pt idx="662">
                  <c:v>0.62590000000000001</c:v>
                </c:pt>
                <c:pt idx="663">
                  <c:v>0.62690000000000001</c:v>
                </c:pt>
                <c:pt idx="664">
                  <c:v>0.62790000000000001</c:v>
                </c:pt>
                <c:pt idx="665">
                  <c:v>0.62890000000000001</c:v>
                </c:pt>
                <c:pt idx="666">
                  <c:v>0.62990000000000002</c:v>
                </c:pt>
                <c:pt idx="667">
                  <c:v>0.63090000000000002</c:v>
                </c:pt>
                <c:pt idx="668">
                  <c:v>0.63190000000000002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0.64329999999999998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0.64729999999999999</c:v>
                </c:pt>
                <c:pt idx="684">
                  <c:v>0.64839999999999998</c:v>
                </c:pt>
                <c:pt idx="685">
                  <c:v>0.64949999999999997</c:v>
                </c:pt>
                <c:pt idx="686">
                  <c:v>0.65049999999999997</c:v>
                </c:pt>
                <c:pt idx="687">
                  <c:v>0.65159999999999996</c:v>
                </c:pt>
                <c:pt idx="688">
                  <c:v>0.65259999999999996</c:v>
                </c:pt>
                <c:pt idx="689">
                  <c:v>0.65359999999999996</c:v>
                </c:pt>
                <c:pt idx="690">
                  <c:v>0.65459999999999996</c:v>
                </c:pt>
                <c:pt idx="691">
                  <c:v>0.65559999999999996</c:v>
                </c:pt>
                <c:pt idx="692">
                  <c:v>0.65659999999999996</c:v>
                </c:pt>
                <c:pt idx="693">
                  <c:v>0.65769999999999995</c:v>
                </c:pt>
                <c:pt idx="694">
                  <c:v>0.65869999999999995</c:v>
                </c:pt>
                <c:pt idx="695">
                  <c:v>0.65969999999999995</c:v>
                </c:pt>
                <c:pt idx="696">
                  <c:v>0.66069999999999995</c:v>
                </c:pt>
                <c:pt idx="697">
                  <c:v>0.66169999999999995</c:v>
                </c:pt>
                <c:pt idx="698">
                  <c:v>0.66269999999999996</c:v>
                </c:pt>
                <c:pt idx="699">
                  <c:v>0.66379999999999995</c:v>
                </c:pt>
                <c:pt idx="700">
                  <c:v>0.66479999999999995</c:v>
                </c:pt>
                <c:pt idx="701">
                  <c:v>0.66579999999999995</c:v>
                </c:pt>
                <c:pt idx="702">
                  <c:v>0.66679999999999995</c:v>
                </c:pt>
                <c:pt idx="703">
                  <c:v>0.66779999999999995</c:v>
                </c:pt>
                <c:pt idx="704">
                  <c:v>0.66879999999999995</c:v>
                </c:pt>
                <c:pt idx="705">
                  <c:v>0.66990000000000005</c:v>
                </c:pt>
                <c:pt idx="706">
                  <c:v>0.67090000000000005</c:v>
                </c:pt>
                <c:pt idx="707">
                  <c:v>0.67210000000000003</c:v>
                </c:pt>
                <c:pt idx="708">
                  <c:v>0.67320000000000002</c:v>
                </c:pt>
                <c:pt idx="709">
                  <c:v>0.67420000000000002</c:v>
                </c:pt>
                <c:pt idx="710">
                  <c:v>0.67530000000000001</c:v>
                </c:pt>
                <c:pt idx="711">
                  <c:v>0.67630000000000001</c:v>
                </c:pt>
                <c:pt idx="712">
                  <c:v>0.67730000000000001</c:v>
                </c:pt>
                <c:pt idx="713">
                  <c:v>0.67830000000000001</c:v>
                </c:pt>
                <c:pt idx="714">
                  <c:v>0.67930000000000001</c:v>
                </c:pt>
                <c:pt idx="715">
                  <c:v>0.6804</c:v>
                </c:pt>
                <c:pt idx="716">
                  <c:v>0.68140000000000001</c:v>
                </c:pt>
                <c:pt idx="717">
                  <c:v>0.68269999999999997</c:v>
                </c:pt>
                <c:pt idx="718">
                  <c:v>0.68369999999999997</c:v>
                </c:pt>
                <c:pt idx="719">
                  <c:v>0.68489999999999995</c:v>
                </c:pt>
                <c:pt idx="720">
                  <c:v>0.68589999999999995</c:v>
                </c:pt>
                <c:pt idx="721">
                  <c:v>0.68689999999999996</c:v>
                </c:pt>
                <c:pt idx="722">
                  <c:v>0.68799999999999994</c:v>
                </c:pt>
                <c:pt idx="723">
                  <c:v>0.68899999999999995</c:v>
                </c:pt>
                <c:pt idx="724">
                  <c:v>0.69</c:v>
                </c:pt>
                <c:pt idx="725">
                  <c:v>0.69099999999999995</c:v>
                </c:pt>
                <c:pt idx="726">
                  <c:v>0.69199999999999995</c:v>
                </c:pt>
                <c:pt idx="727">
                  <c:v>0.69299999999999995</c:v>
                </c:pt>
                <c:pt idx="728">
                  <c:v>0.69410000000000005</c:v>
                </c:pt>
                <c:pt idx="729">
                  <c:v>0.69540000000000002</c:v>
                </c:pt>
                <c:pt idx="730">
                  <c:v>0.69640000000000002</c:v>
                </c:pt>
                <c:pt idx="731">
                  <c:v>0.69740000000000002</c:v>
                </c:pt>
                <c:pt idx="732">
                  <c:v>0.69850000000000001</c:v>
                </c:pt>
                <c:pt idx="733">
                  <c:v>0.69950000000000001</c:v>
                </c:pt>
                <c:pt idx="734">
                  <c:v>0.70050000000000001</c:v>
                </c:pt>
                <c:pt idx="735">
                  <c:v>0.70150000000000001</c:v>
                </c:pt>
                <c:pt idx="736">
                  <c:v>0.70250000000000001</c:v>
                </c:pt>
                <c:pt idx="737">
                  <c:v>0.7036</c:v>
                </c:pt>
                <c:pt idx="738">
                  <c:v>0.7046</c:v>
                </c:pt>
                <c:pt idx="739">
                  <c:v>0.70579999999999998</c:v>
                </c:pt>
                <c:pt idx="740">
                  <c:v>0.70679999999999998</c:v>
                </c:pt>
                <c:pt idx="741">
                  <c:v>0.70779999999999998</c:v>
                </c:pt>
                <c:pt idx="742">
                  <c:v>0.70879999999999999</c:v>
                </c:pt>
                <c:pt idx="743">
                  <c:v>0.71</c:v>
                </c:pt>
                <c:pt idx="744">
                  <c:v>0.71099999999999997</c:v>
                </c:pt>
                <c:pt idx="745">
                  <c:v>0.71199999999999997</c:v>
                </c:pt>
                <c:pt idx="746">
                  <c:v>0.71309999999999996</c:v>
                </c:pt>
                <c:pt idx="747">
                  <c:v>0.71409999999999996</c:v>
                </c:pt>
                <c:pt idx="748">
                  <c:v>0.71509999999999996</c:v>
                </c:pt>
                <c:pt idx="749">
                  <c:v>0.71609999999999996</c:v>
                </c:pt>
                <c:pt idx="750">
                  <c:v>0.71709999999999996</c:v>
                </c:pt>
                <c:pt idx="751">
                  <c:v>0.71819999999999995</c:v>
                </c:pt>
                <c:pt idx="752">
                  <c:v>0.71919999999999995</c:v>
                </c:pt>
                <c:pt idx="753">
                  <c:v>0.72040000000000004</c:v>
                </c:pt>
                <c:pt idx="754">
                  <c:v>0.72140000000000004</c:v>
                </c:pt>
                <c:pt idx="755">
                  <c:v>0.72240000000000004</c:v>
                </c:pt>
                <c:pt idx="756">
                  <c:v>0.72340000000000004</c:v>
                </c:pt>
                <c:pt idx="757">
                  <c:v>0.72440000000000004</c:v>
                </c:pt>
                <c:pt idx="758">
                  <c:v>0.72550000000000003</c:v>
                </c:pt>
                <c:pt idx="759">
                  <c:v>0.72650000000000003</c:v>
                </c:pt>
                <c:pt idx="760">
                  <c:v>0.72750000000000004</c:v>
                </c:pt>
                <c:pt idx="761">
                  <c:v>0.72850000000000004</c:v>
                </c:pt>
                <c:pt idx="762">
                  <c:v>0.72950000000000004</c:v>
                </c:pt>
                <c:pt idx="763">
                  <c:v>0.73060000000000003</c:v>
                </c:pt>
                <c:pt idx="764">
                  <c:v>0.73160000000000003</c:v>
                </c:pt>
                <c:pt idx="765">
                  <c:v>0.73260000000000003</c:v>
                </c:pt>
                <c:pt idx="766">
                  <c:v>0.73360000000000003</c:v>
                </c:pt>
                <c:pt idx="767">
                  <c:v>0.73460000000000003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0.73870000000000002</c:v>
                </c:pt>
                <c:pt idx="772">
                  <c:v>0.73970000000000002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0.74280000000000002</c:v>
                </c:pt>
                <c:pt idx="776">
                  <c:v>0.74380000000000002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0.74790000000000001</c:v>
                </c:pt>
                <c:pt idx="781">
                  <c:v>0.74890000000000001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</c:v>
                </c:pt>
                <c:pt idx="786">
                  <c:v>0.754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0.76339999999999997</c:v>
                </c:pt>
                <c:pt idx="796">
                  <c:v>0.76439999999999997</c:v>
                </c:pt>
                <c:pt idx="797">
                  <c:v>0.76539999999999997</c:v>
                </c:pt>
                <c:pt idx="798">
                  <c:v>0.76649999999999996</c:v>
                </c:pt>
                <c:pt idx="799">
                  <c:v>0.76749999999999996</c:v>
                </c:pt>
                <c:pt idx="800">
                  <c:v>0.76849999999999996</c:v>
                </c:pt>
                <c:pt idx="801">
                  <c:v>0.76949999999999996</c:v>
                </c:pt>
                <c:pt idx="802">
                  <c:v>0.77049999999999996</c:v>
                </c:pt>
                <c:pt idx="803">
                  <c:v>0.77159999999999995</c:v>
                </c:pt>
                <c:pt idx="804">
                  <c:v>0.77259999999999995</c:v>
                </c:pt>
                <c:pt idx="805">
                  <c:v>0.77359999999999995</c:v>
                </c:pt>
                <c:pt idx="806">
                  <c:v>0.77459999999999996</c:v>
                </c:pt>
                <c:pt idx="807">
                  <c:v>0.77559999999999996</c:v>
                </c:pt>
                <c:pt idx="808">
                  <c:v>0.77669999999999995</c:v>
                </c:pt>
                <c:pt idx="809">
                  <c:v>0.77769999999999995</c:v>
                </c:pt>
                <c:pt idx="810">
                  <c:v>0.77869999999999995</c:v>
                </c:pt>
                <c:pt idx="811">
                  <c:v>0.77969999999999995</c:v>
                </c:pt>
                <c:pt idx="812">
                  <c:v>0.78069999999999995</c:v>
                </c:pt>
                <c:pt idx="813">
                  <c:v>0.78180000000000005</c:v>
                </c:pt>
                <c:pt idx="814">
                  <c:v>0.78280000000000005</c:v>
                </c:pt>
                <c:pt idx="815">
                  <c:v>0.78380000000000005</c:v>
                </c:pt>
                <c:pt idx="816">
                  <c:v>0.78480000000000005</c:v>
                </c:pt>
                <c:pt idx="817">
                  <c:v>0.78600000000000003</c:v>
                </c:pt>
                <c:pt idx="818">
                  <c:v>0.78710000000000002</c:v>
                </c:pt>
                <c:pt idx="819">
                  <c:v>0.7883</c:v>
                </c:pt>
                <c:pt idx="820">
                  <c:v>0.7893</c:v>
                </c:pt>
                <c:pt idx="821">
                  <c:v>0.7903</c:v>
                </c:pt>
                <c:pt idx="822">
                  <c:v>0.7913</c:v>
                </c:pt>
                <c:pt idx="823">
                  <c:v>0.7923</c:v>
                </c:pt>
                <c:pt idx="824">
                  <c:v>0.79339999999999999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0.79659999999999997</c:v>
                </c:pt>
                <c:pt idx="828">
                  <c:v>0.79759999999999998</c:v>
                </c:pt>
                <c:pt idx="829">
                  <c:v>0.79869999999999997</c:v>
                </c:pt>
                <c:pt idx="830">
                  <c:v>0.79990000000000006</c:v>
                </c:pt>
                <c:pt idx="831">
                  <c:v>0.80089999999999995</c:v>
                </c:pt>
                <c:pt idx="832">
                  <c:v>0.80189999999999995</c:v>
                </c:pt>
                <c:pt idx="833">
                  <c:v>0.80289999999999995</c:v>
                </c:pt>
                <c:pt idx="834">
                  <c:v>0.80400000000000005</c:v>
                </c:pt>
                <c:pt idx="835">
                  <c:v>0.80500000000000005</c:v>
                </c:pt>
                <c:pt idx="836">
                  <c:v>0.80600000000000005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0.81520000000000004</c:v>
                </c:pt>
                <c:pt idx="846">
                  <c:v>0.81640000000000001</c:v>
                </c:pt>
                <c:pt idx="847">
                  <c:v>0.81740000000000002</c:v>
                </c:pt>
                <c:pt idx="848">
                  <c:v>0.81850000000000001</c:v>
                </c:pt>
                <c:pt idx="849">
                  <c:v>0.81950000000000001</c:v>
                </c:pt>
                <c:pt idx="850">
                  <c:v>0.82050000000000001</c:v>
                </c:pt>
                <c:pt idx="851">
                  <c:v>0.82150000000000001</c:v>
                </c:pt>
                <c:pt idx="852">
                  <c:v>0.82250000000000001</c:v>
                </c:pt>
                <c:pt idx="853">
                  <c:v>0.8236</c:v>
                </c:pt>
                <c:pt idx="854">
                  <c:v>0.8246</c:v>
                </c:pt>
                <c:pt idx="855">
                  <c:v>0.8256</c:v>
                </c:pt>
                <c:pt idx="856">
                  <c:v>0.8266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0.82969999999999999</c:v>
                </c:pt>
                <c:pt idx="860">
                  <c:v>0.83069999999999999</c:v>
                </c:pt>
                <c:pt idx="861">
                  <c:v>0.83169999999999999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0.83479999999999999</c:v>
                </c:pt>
                <c:pt idx="865">
                  <c:v>0.83579999999999999</c:v>
                </c:pt>
                <c:pt idx="866">
                  <c:v>0.83709999999999996</c:v>
                </c:pt>
                <c:pt idx="867">
                  <c:v>0.83809999999999996</c:v>
                </c:pt>
              </c:numCache>
            </c:numRef>
          </c:xVal>
          <c:yVal>
            <c:numRef>
              <c:f>'NEMI space_charge'!$V$3:$V$870</c:f>
              <c:numCache>
                <c:formatCode>0.00E+00</c:formatCode>
                <c:ptCount val="868"/>
                <c:pt idx="0">
                  <c:v>4.185E-7</c:v>
                </c:pt>
                <c:pt idx="1">
                  <c:v>4.4029999999999999E-7</c:v>
                </c:pt>
                <c:pt idx="2">
                  <c:v>4.6240000000000001E-7</c:v>
                </c:pt>
                <c:pt idx="3">
                  <c:v>4.8550000000000005E-7</c:v>
                </c:pt>
                <c:pt idx="4">
                  <c:v>5.0890000000000001E-7</c:v>
                </c:pt>
                <c:pt idx="5">
                  <c:v>5.3180000000000004E-7</c:v>
                </c:pt>
                <c:pt idx="6">
                  <c:v>5.5550000000000002E-7</c:v>
                </c:pt>
                <c:pt idx="7">
                  <c:v>5.7940000000000001E-7</c:v>
                </c:pt>
                <c:pt idx="8">
                  <c:v>6.0330000000000001E-7</c:v>
                </c:pt>
                <c:pt idx="9">
                  <c:v>6.2780000000000005E-7</c:v>
                </c:pt>
                <c:pt idx="10">
                  <c:v>6.5189999999999995E-7</c:v>
                </c:pt>
                <c:pt idx="11">
                  <c:v>6.7749999999999997E-7</c:v>
                </c:pt>
                <c:pt idx="12">
                  <c:v>7.0220000000000003E-7</c:v>
                </c:pt>
                <c:pt idx="13">
                  <c:v>7.2699999999999999E-7</c:v>
                </c:pt>
                <c:pt idx="14">
                  <c:v>7.5229999999999998E-7</c:v>
                </c:pt>
                <c:pt idx="15">
                  <c:v>7.7720000000000005E-7</c:v>
                </c:pt>
                <c:pt idx="16">
                  <c:v>8.0279999999999996E-7</c:v>
                </c:pt>
                <c:pt idx="17">
                  <c:v>8.3050000000000003E-7</c:v>
                </c:pt>
                <c:pt idx="18">
                  <c:v>8.569E-7</c:v>
                </c:pt>
                <c:pt idx="19">
                  <c:v>8.8520000000000001E-7</c:v>
                </c:pt>
                <c:pt idx="20">
                  <c:v>9.1429999999999997E-7</c:v>
                </c:pt>
                <c:pt idx="21">
                  <c:v>9.4389999999999998E-7</c:v>
                </c:pt>
                <c:pt idx="22">
                  <c:v>9.7439999999999994E-7</c:v>
                </c:pt>
                <c:pt idx="23">
                  <c:v>1.004E-6</c:v>
                </c:pt>
                <c:pt idx="24">
                  <c:v>1.037E-6</c:v>
                </c:pt>
                <c:pt idx="25">
                  <c:v>1.0690000000000001E-6</c:v>
                </c:pt>
                <c:pt idx="26">
                  <c:v>1.1030000000000001E-6</c:v>
                </c:pt>
                <c:pt idx="27">
                  <c:v>1.1370000000000001E-6</c:v>
                </c:pt>
                <c:pt idx="28">
                  <c:v>1.172E-6</c:v>
                </c:pt>
                <c:pt idx="29">
                  <c:v>1.207E-6</c:v>
                </c:pt>
                <c:pt idx="30">
                  <c:v>1.2449999999999999E-6</c:v>
                </c:pt>
                <c:pt idx="31">
                  <c:v>1.283E-6</c:v>
                </c:pt>
                <c:pt idx="32">
                  <c:v>1.3230000000000001E-6</c:v>
                </c:pt>
                <c:pt idx="33">
                  <c:v>1.3650000000000001E-6</c:v>
                </c:pt>
                <c:pt idx="34">
                  <c:v>1.407E-6</c:v>
                </c:pt>
                <c:pt idx="35">
                  <c:v>1.4500000000000001E-6</c:v>
                </c:pt>
                <c:pt idx="36">
                  <c:v>1.4950000000000001E-6</c:v>
                </c:pt>
                <c:pt idx="37">
                  <c:v>1.5409999999999999E-6</c:v>
                </c:pt>
                <c:pt idx="38">
                  <c:v>1.587E-6</c:v>
                </c:pt>
                <c:pt idx="39">
                  <c:v>1.6360000000000001E-6</c:v>
                </c:pt>
                <c:pt idx="40">
                  <c:v>1.683E-6</c:v>
                </c:pt>
                <c:pt idx="41">
                  <c:v>1.733E-6</c:v>
                </c:pt>
                <c:pt idx="42">
                  <c:v>1.7829999999999999E-6</c:v>
                </c:pt>
                <c:pt idx="43">
                  <c:v>1.8339999999999999E-6</c:v>
                </c:pt>
                <c:pt idx="44">
                  <c:v>1.8840000000000001E-6</c:v>
                </c:pt>
                <c:pt idx="45">
                  <c:v>1.9369999999999998E-6</c:v>
                </c:pt>
                <c:pt idx="46">
                  <c:v>1.99E-6</c:v>
                </c:pt>
                <c:pt idx="47">
                  <c:v>2.0420000000000001E-6</c:v>
                </c:pt>
                <c:pt idx="48">
                  <c:v>2.0959999999999999E-6</c:v>
                </c:pt>
                <c:pt idx="49">
                  <c:v>2.1500000000000002E-6</c:v>
                </c:pt>
                <c:pt idx="50">
                  <c:v>2.204E-6</c:v>
                </c:pt>
                <c:pt idx="51">
                  <c:v>2.2570000000000002E-6</c:v>
                </c:pt>
                <c:pt idx="52">
                  <c:v>2.3089999999999998E-6</c:v>
                </c:pt>
                <c:pt idx="53">
                  <c:v>2.362E-6</c:v>
                </c:pt>
                <c:pt idx="54">
                  <c:v>2.413E-6</c:v>
                </c:pt>
                <c:pt idx="55">
                  <c:v>2.464E-6</c:v>
                </c:pt>
                <c:pt idx="56">
                  <c:v>2.514E-6</c:v>
                </c:pt>
                <c:pt idx="57">
                  <c:v>2.5610000000000001E-6</c:v>
                </c:pt>
                <c:pt idx="58">
                  <c:v>2.6070000000000002E-6</c:v>
                </c:pt>
                <c:pt idx="59">
                  <c:v>2.6510000000000001E-6</c:v>
                </c:pt>
                <c:pt idx="60">
                  <c:v>2.695E-6</c:v>
                </c:pt>
                <c:pt idx="61">
                  <c:v>2.7360000000000001E-6</c:v>
                </c:pt>
                <c:pt idx="62">
                  <c:v>2.7760000000000002E-6</c:v>
                </c:pt>
                <c:pt idx="63">
                  <c:v>2.8150000000000002E-6</c:v>
                </c:pt>
                <c:pt idx="64">
                  <c:v>2.847E-6</c:v>
                </c:pt>
                <c:pt idx="65">
                  <c:v>2.8789999999999999E-6</c:v>
                </c:pt>
                <c:pt idx="66">
                  <c:v>2.9079999999999999E-6</c:v>
                </c:pt>
                <c:pt idx="67">
                  <c:v>2.9349999999999999E-6</c:v>
                </c:pt>
                <c:pt idx="68">
                  <c:v>2.9560000000000002E-6</c:v>
                </c:pt>
                <c:pt idx="69">
                  <c:v>2.9730000000000002E-6</c:v>
                </c:pt>
                <c:pt idx="70">
                  <c:v>2.9900000000000002E-6</c:v>
                </c:pt>
                <c:pt idx="71">
                  <c:v>3.005E-6</c:v>
                </c:pt>
                <c:pt idx="72">
                  <c:v>3.016E-6</c:v>
                </c:pt>
                <c:pt idx="73">
                  <c:v>3.0309999999999999E-6</c:v>
                </c:pt>
                <c:pt idx="74">
                  <c:v>3.0469999999999998E-6</c:v>
                </c:pt>
                <c:pt idx="75">
                  <c:v>3.0589999999999998E-6</c:v>
                </c:pt>
                <c:pt idx="76">
                  <c:v>3.0759999999999999E-6</c:v>
                </c:pt>
                <c:pt idx="77">
                  <c:v>3.0900000000000001E-6</c:v>
                </c:pt>
                <c:pt idx="78">
                  <c:v>3.1099999999999999E-6</c:v>
                </c:pt>
                <c:pt idx="79">
                  <c:v>3.1310000000000002E-6</c:v>
                </c:pt>
                <c:pt idx="80">
                  <c:v>3.1480000000000002E-6</c:v>
                </c:pt>
                <c:pt idx="81">
                  <c:v>3.168E-6</c:v>
                </c:pt>
                <c:pt idx="82">
                  <c:v>3.1889999999999999E-6</c:v>
                </c:pt>
                <c:pt idx="83">
                  <c:v>3.2030000000000001E-6</c:v>
                </c:pt>
                <c:pt idx="84">
                  <c:v>3.2200000000000001E-6</c:v>
                </c:pt>
                <c:pt idx="85">
                  <c:v>3.2320000000000001E-6</c:v>
                </c:pt>
                <c:pt idx="86">
                  <c:v>3.2339999999999999E-6</c:v>
                </c:pt>
                <c:pt idx="87">
                  <c:v>3.2339999999999999E-6</c:v>
                </c:pt>
                <c:pt idx="88">
                  <c:v>3.2229999999999999E-6</c:v>
                </c:pt>
                <c:pt idx="89">
                  <c:v>3.2059999999999999E-6</c:v>
                </c:pt>
                <c:pt idx="90">
                  <c:v>3.1810000000000001E-6</c:v>
                </c:pt>
                <c:pt idx="91">
                  <c:v>3.1439999999999999E-6</c:v>
                </c:pt>
                <c:pt idx="92">
                  <c:v>3.106E-6</c:v>
                </c:pt>
                <c:pt idx="93">
                  <c:v>3.0630000000000002E-6</c:v>
                </c:pt>
                <c:pt idx="94">
                  <c:v>3.0189999999999998E-6</c:v>
                </c:pt>
                <c:pt idx="95">
                  <c:v>2.971E-6</c:v>
                </c:pt>
                <c:pt idx="96">
                  <c:v>2.9170000000000002E-6</c:v>
                </c:pt>
                <c:pt idx="97">
                  <c:v>2.8609999999999998E-6</c:v>
                </c:pt>
                <c:pt idx="98">
                  <c:v>2.8080000000000001E-6</c:v>
                </c:pt>
                <c:pt idx="99">
                  <c:v>2.7539999999999998E-6</c:v>
                </c:pt>
                <c:pt idx="100">
                  <c:v>2.6989999999999999E-6</c:v>
                </c:pt>
                <c:pt idx="101">
                  <c:v>2.638E-6</c:v>
                </c:pt>
                <c:pt idx="102">
                  <c:v>2.5799999999999999E-6</c:v>
                </c:pt>
                <c:pt idx="103">
                  <c:v>2.5210000000000001E-6</c:v>
                </c:pt>
                <c:pt idx="104">
                  <c:v>2.4540000000000001E-6</c:v>
                </c:pt>
                <c:pt idx="105">
                  <c:v>2.3999999999999999E-6</c:v>
                </c:pt>
                <c:pt idx="106">
                  <c:v>2.3410000000000001E-6</c:v>
                </c:pt>
                <c:pt idx="107">
                  <c:v>2.289E-6</c:v>
                </c:pt>
                <c:pt idx="108">
                  <c:v>2.2340000000000001E-6</c:v>
                </c:pt>
                <c:pt idx="109">
                  <c:v>2.1840000000000002E-6</c:v>
                </c:pt>
                <c:pt idx="110">
                  <c:v>2.137E-6</c:v>
                </c:pt>
                <c:pt idx="111">
                  <c:v>2.0889999999999998E-6</c:v>
                </c:pt>
                <c:pt idx="112">
                  <c:v>2.0420000000000001E-6</c:v>
                </c:pt>
                <c:pt idx="113">
                  <c:v>2.001E-6</c:v>
                </c:pt>
                <c:pt idx="114">
                  <c:v>1.9580000000000001E-6</c:v>
                </c:pt>
                <c:pt idx="115">
                  <c:v>1.917E-6</c:v>
                </c:pt>
                <c:pt idx="116">
                  <c:v>1.8789999999999999E-6</c:v>
                </c:pt>
                <c:pt idx="117">
                  <c:v>1.84E-6</c:v>
                </c:pt>
                <c:pt idx="118">
                  <c:v>1.804E-6</c:v>
                </c:pt>
                <c:pt idx="119">
                  <c:v>1.7710000000000001E-6</c:v>
                </c:pt>
                <c:pt idx="120">
                  <c:v>1.7400000000000001E-6</c:v>
                </c:pt>
                <c:pt idx="121">
                  <c:v>1.708E-6</c:v>
                </c:pt>
                <c:pt idx="122">
                  <c:v>1.6780000000000001E-6</c:v>
                </c:pt>
                <c:pt idx="123">
                  <c:v>1.652E-6</c:v>
                </c:pt>
                <c:pt idx="124">
                  <c:v>1.6249999999999999E-6</c:v>
                </c:pt>
                <c:pt idx="125">
                  <c:v>1.5999999999999999E-6</c:v>
                </c:pt>
                <c:pt idx="126">
                  <c:v>1.57E-6</c:v>
                </c:pt>
                <c:pt idx="127">
                  <c:v>1.5489999999999999E-6</c:v>
                </c:pt>
                <c:pt idx="128">
                  <c:v>1.525E-6</c:v>
                </c:pt>
                <c:pt idx="129">
                  <c:v>1.505E-6</c:v>
                </c:pt>
                <c:pt idx="130">
                  <c:v>1.482E-6</c:v>
                </c:pt>
                <c:pt idx="131">
                  <c:v>1.4649999999999999E-6</c:v>
                </c:pt>
                <c:pt idx="132">
                  <c:v>1.451E-6</c:v>
                </c:pt>
                <c:pt idx="133">
                  <c:v>1.4339999999999999E-6</c:v>
                </c:pt>
                <c:pt idx="134">
                  <c:v>1.4219999999999999E-6</c:v>
                </c:pt>
                <c:pt idx="135">
                  <c:v>1.4100000000000001E-6</c:v>
                </c:pt>
                <c:pt idx="136">
                  <c:v>1.3999999999999999E-6</c:v>
                </c:pt>
                <c:pt idx="137">
                  <c:v>1.3909999999999999E-6</c:v>
                </c:pt>
                <c:pt idx="138">
                  <c:v>1.3799999999999999E-6</c:v>
                </c:pt>
                <c:pt idx="139">
                  <c:v>1.3689999999999999E-6</c:v>
                </c:pt>
                <c:pt idx="140">
                  <c:v>1.3540000000000001E-6</c:v>
                </c:pt>
                <c:pt idx="141">
                  <c:v>1.3430000000000001E-6</c:v>
                </c:pt>
                <c:pt idx="142">
                  <c:v>1.3319999999999999E-6</c:v>
                </c:pt>
                <c:pt idx="143">
                  <c:v>1.3209999999999999E-6</c:v>
                </c:pt>
                <c:pt idx="144">
                  <c:v>1.3069999999999999E-6</c:v>
                </c:pt>
                <c:pt idx="145">
                  <c:v>1.2929999999999999E-6</c:v>
                </c:pt>
                <c:pt idx="146">
                  <c:v>1.2810000000000001E-6</c:v>
                </c:pt>
                <c:pt idx="147">
                  <c:v>1.269E-6</c:v>
                </c:pt>
                <c:pt idx="148">
                  <c:v>1.2589999999999999E-6</c:v>
                </c:pt>
                <c:pt idx="149">
                  <c:v>1.246E-6</c:v>
                </c:pt>
                <c:pt idx="150">
                  <c:v>1.237E-6</c:v>
                </c:pt>
                <c:pt idx="151">
                  <c:v>1.2279999999999999E-6</c:v>
                </c:pt>
                <c:pt idx="152">
                  <c:v>1.2190000000000001E-6</c:v>
                </c:pt>
                <c:pt idx="153">
                  <c:v>1.2109999999999999E-6</c:v>
                </c:pt>
                <c:pt idx="154">
                  <c:v>1.203E-6</c:v>
                </c:pt>
                <c:pt idx="155">
                  <c:v>1.195E-6</c:v>
                </c:pt>
                <c:pt idx="156">
                  <c:v>1.1880000000000001E-6</c:v>
                </c:pt>
                <c:pt idx="157">
                  <c:v>1.1820000000000001E-6</c:v>
                </c:pt>
                <c:pt idx="158">
                  <c:v>1.176E-6</c:v>
                </c:pt>
                <c:pt idx="159">
                  <c:v>1.1710000000000001E-6</c:v>
                </c:pt>
                <c:pt idx="160">
                  <c:v>1.164E-6</c:v>
                </c:pt>
                <c:pt idx="161">
                  <c:v>1.159E-6</c:v>
                </c:pt>
                <c:pt idx="162">
                  <c:v>1.153E-6</c:v>
                </c:pt>
                <c:pt idx="163">
                  <c:v>1.1489999999999999E-6</c:v>
                </c:pt>
                <c:pt idx="164">
                  <c:v>1.141E-6</c:v>
                </c:pt>
                <c:pt idx="165">
                  <c:v>1.1370000000000001E-6</c:v>
                </c:pt>
                <c:pt idx="166">
                  <c:v>1.13E-6</c:v>
                </c:pt>
                <c:pt idx="167">
                  <c:v>1.128E-6</c:v>
                </c:pt>
                <c:pt idx="168">
                  <c:v>1.1260000000000001E-6</c:v>
                </c:pt>
                <c:pt idx="169">
                  <c:v>1.1230000000000001E-6</c:v>
                </c:pt>
                <c:pt idx="170">
                  <c:v>1.122E-6</c:v>
                </c:pt>
                <c:pt idx="171">
                  <c:v>1.1200000000000001E-6</c:v>
                </c:pt>
                <c:pt idx="172">
                  <c:v>1.1179999999999999E-6</c:v>
                </c:pt>
                <c:pt idx="173">
                  <c:v>1.1149999999999999E-6</c:v>
                </c:pt>
                <c:pt idx="174">
                  <c:v>1.1119999999999999E-6</c:v>
                </c:pt>
                <c:pt idx="175">
                  <c:v>1.108E-6</c:v>
                </c:pt>
                <c:pt idx="176">
                  <c:v>1.1039999999999999E-6</c:v>
                </c:pt>
                <c:pt idx="177">
                  <c:v>1.1009999999999999E-6</c:v>
                </c:pt>
                <c:pt idx="178">
                  <c:v>1.094E-6</c:v>
                </c:pt>
                <c:pt idx="179">
                  <c:v>1.091E-6</c:v>
                </c:pt>
                <c:pt idx="180">
                  <c:v>1.0860000000000001E-6</c:v>
                </c:pt>
                <c:pt idx="181">
                  <c:v>1.082E-6</c:v>
                </c:pt>
                <c:pt idx="182">
                  <c:v>1.077E-6</c:v>
                </c:pt>
                <c:pt idx="183">
                  <c:v>1.0720000000000001E-6</c:v>
                </c:pt>
                <c:pt idx="184">
                  <c:v>1.0669999999999999E-6</c:v>
                </c:pt>
                <c:pt idx="185">
                  <c:v>1.062E-6</c:v>
                </c:pt>
                <c:pt idx="186">
                  <c:v>1.057E-6</c:v>
                </c:pt>
                <c:pt idx="187">
                  <c:v>1.0529999999999999E-6</c:v>
                </c:pt>
                <c:pt idx="188">
                  <c:v>1.049E-6</c:v>
                </c:pt>
                <c:pt idx="189">
                  <c:v>1.0440000000000001E-6</c:v>
                </c:pt>
                <c:pt idx="190">
                  <c:v>1.04E-6</c:v>
                </c:pt>
                <c:pt idx="191">
                  <c:v>1.0359999999999999E-6</c:v>
                </c:pt>
                <c:pt idx="192">
                  <c:v>1.0330000000000001E-6</c:v>
                </c:pt>
                <c:pt idx="193">
                  <c:v>1.029E-6</c:v>
                </c:pt>
                <c:pt idx="194">
                  <c:v>1.026E-6</c:v>
                </c:pt>
                <c:pt idx="195">
                  <c:v>1.0240000000000001E-6</c:v>
                </c:pt>
                <c:pt idx="196">
                  <c:v>1.023E-6</c:v>
                </c:pt>
                <c:pt idx="197">
                  <c:v>1.0210000000000001E-6</c:v>
                </c:pt>
                <c:pt idx="198">
                  <c:v>1.02E-6</c:v>
                </c:pt>
                <c:pt idx="199">
                  <c:v>1.0130000000000001E-6</c:v>
                </c:pt>
                <c:pt idx="200">
                  <c:v>1.0109999999999999E-6</c:v>
                </c:pt>
                <c:pt idx="201">
                  <c:v>1.0100000000000001E-6</c:v>
                </c:pt>
                <c:pt idx="202">
                  <c:v>1.006E-6</c:v>
                </c:pt>
                <c:pt idx="203">
                  <c:v>1.004E-6</c:v>
                </c:pt>
                <c:pt idx="204">
                  <c:v>1.003E-6</c:v>
                </c:pt>
                <c:pt idx="205">
                  <c:v>1.0020000000000001E-6</c:v>
                </c:pt>
                <c:pt idx="206">
                  <c:v>1.001E-6</c:v>
                </c:pt>
                <c:pt idx="207">
                  <c:v>9.9999999999999995E-7</c:v>
                </c:pt>
                <c:pt idx="208">
                  <c:v>9.9999999999999995E-7</c:v>
                </c:pt>
                <c:pt idx="209">
                  <c:v>9.9939999999999991E-7</c:v>
                </c:pt>
                <c:pt idx="210">
                  <c:v>9.9560000000000005E-7</c:v>
                </c:pt>
                <c:pt idx="211">
                  <c:v>9.9590000000000007E-7</c:v>
                </c:pt>
                <c:pt idx="212">
                  <c:v>9.9600000000000008E-7</c:v>
                </c:pt>
                <c:pt idx="213">
                  <c:v>9.9659999999999991E-7</c:v>
                </c:pt>
                <c:pt idx="214">
                  <c:v>9.9739999999999997E-7</c:v>
                </c:pt>
                <c:pt idx="215">
                  <c:v>9.9840000000000005E-7</c:v>
                </c:pt>
                <c:pt idx="216">
                  <c:v>9.9689999999999993E-7</c:v>
                </c:pt>
                <c:pt idx="217">
                  <c:v>9.9810000000000002E-7</c:v>
                </c:pt>
                <c:pt idx="218">
                  <c:v>9.9939999999999991E-7</c:v>
                </c:pt>
                <c:pt idx="219">
                  <c:v>1.001E-6</c:v>
                </c:pt>
                <c:pt idx="220">
                  <c:v>1.0020000000000001E-6</c:v>
                </c:pt>
                <c:pt idx="221">
                  <c:v>1.004E-6</c:v>
                </c:pt>
                <c:pt idx="222">
                  <c:v>1.0049999999999999E-6</c:v>
                </c:pt>
                <c:pt idx="223">
                  <c:v>1.006E-6</c:v>
                </c:pt>
                <c:pt idx="224">
                  <c:v>1.0070000000000001E-6</c:v>
                </c:pt>
                <c:pt idx="225">
                  <c:v>1.0049999999999999E-6</c:v>
                </c:pt>
                <c:pt idx="226">
                  <c:v>1.006E-6</c:v>
                </c:pt>
                <c:pt idx="227">
                  <c:v>1.006E-6</c:v>
                </c:pt>
                <c:pt idx="228">
                  <c:v>1.0070000000000001E-6</c:v>
                </c:pt>
                <c:pt idx="229">
                  <c:v>1.0070000000000001E-6</c:v>
                </c:pt>
                <c:pt idx="230">
                  <c:v>1.006E-6</c:v>
                </c:pt>
                <c:pt idx="231">
                  <c:v>1.006E-6</c:v>
                </c:pt>
                <c:pt idx="232">
                  <c:v>1.0049999999999999E-6</c:v>
                </c:pt>
                <c:pt idx="233">
                  <c:v>1.004E-6</c:v>
                </c:pt>
                <c:pt idx="234">
                  <c:v>1.0020000000000001E-6</c:v>
                </c:pt>
                <c:pt idx="235">
                  <c:v>9.9999999999999995E-7</c:v>
                </c:pt>
                <c:pt idx="236">
                  <c:v>9.9969999999999993E-7</c:v>
                </c:pt>
                <c:pt idx="237">
                  <c:v>9.9999999999999995E-7</c:v>
                </c:pt>
                <c:pt idx="238">
                  <c:v>1.001E-6</c:v>
                </c:pt>
                <c:pt idx="239">
                  <c:v>1.0020000000000001E-6</c:v>
                </c:pt>
                <c:pt idx="240">
                  <c:v>1.004E-6</c:v>
                </c:pt>
                <c:pt idx="241">
                  <c:v>1.006E-6</c:v>
                </c:pt>
                <c:pt idx="242">
                  <c:v>1.009E-6</c:v>
                </c:pt>
                <c:pt idx="243">
                  <c:v>1.009E-6</c:v>
                </c:pt>
                <c:pt idx="244">
                  <c:v>1.009E-6</c:v>
                </c:pt>
                <c:pt idx="245">
                  <c:v>1.012E-6</c:v>
                </c:pt>
                <c:pt idx="246">
                  <c:v>1.0139999999999999E-6</c:v>
                </c:pt>
                <c:pt idx="247">
                  <c:v>1.017E-6</c:v>
                </c:pt>
                <c:pt idx="248">
                  <c:v>1.02E-6</c:v>
                </c:pt>
                <c:pt idx="249">
                  <c:v>1.0240000000000001E-6</c:v>
                </c:pt>
                <c:pt idx="250">
                  <c:v>1.0279999999999999E-6</c:v>
                </c:pt>
                <c:pt idx="251">
                  <c:v>1.031E-6</c:v>
                </c:pt>
                <c:pt idx="252">
                  <c:v>1.034E-6</c:v>
                </c:pt>
                <c:pt idx="253">
                  <c:v>1.0380000000000001E-6</c:v>
                </c:pt>
                <c:pt idx="254">
                  <c:v>1.04E-6</c:v>
                </c:pt>
                <c:pt idx="255">
                  <c:v>1.0419999999999999E-6</c:v>
                </c:pt>
                <c:pt idx="256">
                  <c:v>1.043E-6</c:v>
                </c:pt>
                <c:pt idx="257">
                  <c:v>1.0449999999999999E-6</c:v>
                </c:pt>
                <c:pt idx="258">
                  <c:v>1.0449999999999999E-6</c:v>
                </c:pt>
                <c:pt idx="259">
                  <c:v>1.0440000000000001E-6</c:v>
                </c:pt>
                <c:pt idx="260">
                  <c:v>1.0449999999999999E-6</c:v>
                </c:pt>
                <c:pt idx="261">
                  <c:v>1.0440000000000001E-6</c:v>
                </c:pt>
                <c:pt idx="262">
                  <c:v>1.0440000000000001E-6</c:v>
                </c:pt>
                <c:pt idx="263">
                  <c:v>1.0449999999999999E-6</c:v>
                </c:pt>
                <c:pt idx="264">
                  <c:v>1.0449999999999999E-6</c:v>
                </c:pt>
                <c:pt idx="265">
                  <c:v>1.0449999999999999E-6</c:v>
                </c:pt>
                <c:pt idx="266">
                  <c:v>1.0449999999999999E-6</c:v>
                </c:pt>
                <c:pt idx="267">
                  <c:v>1.0449999999999999E-6</c:v>
                </c:pt>
                <c:pt idx="268">
                  <c:v>1.0449999999999999E-6</c:v>
                </c:pt>
                <c:pt idx="269">
                  <c:v>1.046E-6</c:v>
                </c:pt>
                <c:pt idx="270">
                  <c:v>1.0440000000000001E-6</c:v>
                </c:pt>
                <c:pt idx="271">
                  <c:v>1.0440000000000001E-6</c:v>
                </c:pt>
                <c:pt idx="272">
                  <c:v>1.0449999999999999E-6</c:v>
                </c:pt>
                <c:pt idx="273">
                  <c:v>1.046E-6</c:v>
                </c:pt>
                <c:pt idx="274">
                  <c:v>1.048E-6</c:v>
                </c:pt>
                <c:pt idx="275">
                  <c:v>1.049E-6</c:v>
                </c:pt>
                <c:pt idx="276">
                  <c:v>1.052E-6</c:v>
                </c:pt>
                <c:pt idx="277">
                  <c:v>1.0550000000000001E-6</c:v>
                </c:pt>
                <c:pt idx="278">
                  <c:v>1.0580000000000001E-6</c:v>
                </c:pt>
                <c:pt idx="279">
                  <c:v>1.0610000000000001E-6</c:v>
                </c:pt>
                <c:pt idx="280">
                  <c:v>1.063E-6</c:v>
                </c:pt>
                <c:pt idx="281">
                  <c:v>1.066E-6</c:v>
                </c:pt>
                <c:pt idx="282">
                  <c:v>1.0669999999999999E-6</c:v>
                </c:pt>
                <c:pt idx="283">
                  <c:v>1.0690000000000001E-6</c:v>
                </c:pt>
                <c:pt idx="284">
                  <c:v>1.0690000000000001E-6</c:v>
                </c:pt>
                <c:pt idx="285">
                  <c:v>1.0699999999999999E-6</c:v>
                </c:pt>
                <c:pt idx="286">
                  <c:v>1.0699999999999999E-6</c:v>
                </c:pt>
                <c:pt idx="287">
                  <c:v>1.0690000000000001E-6</c:v>
                </c:pt>
                <c:pt idx="288">
                  <c:v>1.068E-6</c:v>
                </c:pt>
                <c:pt idx="289">
                  <c:v>1.0669999999999999E-6</c:v>
                </c:pt>
                <c:pt idx="290">
                  <c:v>1.066E-6</c:v>
                </c:pt>
                <c:pt idx="291">
                  <c:v>1.063E-6</c:v>
                </c:pt>
                <c:pt idx="292">
                  <c:v>1.062E-6</c:v>
                </c:pt>
                <c:pt idx="293">
                  <c:v>1.06E-6</c:v>
                </c:pt>
                <c:pt idx="294">
                  <c:v>1.057E-6</c:v>
                </c:pt>
                <c:pt idx="295">
                  <c:v>1.054E-6</c:v>
                </c:pt>
                <c:pt idx="296">
                  <c:v>1.051E-6</c:v>
                </c:pt>
                <c:pt idx="297">
                  <c:v>1.048E-6</c:v>
                </c:pt>
                <c:pt idx="298">
                  <c:v>1.0440000000000001E-6</c:v>
                </c:pt>
                <c:pt idx="299">
                  <c:v>1.0410000000000001E-6</c:v>
                </c:pt>
                <c:pt idx="300">
                  <c:v>1.0380000000000001E-6</c:v>
                </c:pt>
                <c:pt idx="301">
                  <c:v>1.034E-6</c:v>
                </c:pt>
                <c:pt idx="302">
                  <c:v>1.0279999999999999E-6</c:v>
                </c:pt>
                <c:pt idx="303">
                  <c:v>1.026E-6</c:v>
                </c:pt>
                <c:pt idx="304">
                  <c:v>1.0249999999999999E-6</c:v>
                </c:pt>
                <c:pt idx="305">
                  <c:v>1.0249999999999999E-6</c:v>
                </c:pt>
                <c:pt idx="306">
                  <c:v>1.0249999999999999E-6</c:v>
                </c:pt>
                <c:pt idx="307">
                  <c:v>1.026E-6</c:v>
                </c:pt>
                <c:pt idx="308">
                  <c:v>1.0279999999999999E-6</c:v>
                </c:pt>
                <c:pt idx="309">
                  <c:v>1.031E-6</c:v>
                </c:pt>
                <c:pt idx="310">
                  <c:v>1.034E-6</c:v>
                </c:pt>
                <c:pt idx="311">
                  <c:v>1.037E-6</c:v>
                </c:pt>
                <c:pt idx="312">
                  <c:v>1.04E-6</c:v>
                </c:pt>
                <c:pt idx="313">
                  <c:v>1.0440000000000001E-6</c:v>
                </c:pt>
                <c:pt idx="314">
                  <c:v>1.0470000000000001E-6</c:v>
                </c:pt>
                <c:pt idx="315">
                  <c:v>1.051E-6</c:v>
                </c:pt>
                <c:pt idx="316">
                  <c:v>1.054E-6</c:v>
                </c:pt>
                <c:pt idx="317">
                  <c:v>1.057E-6</c:v>
                </c:pt>
                <c:pt idx="318">
                  <c:v>1.06E-6</c:v>
                </c:pt>
                <c:pt idx="319">
                  <c:v>1.063E-6</c:v>
                </c:pt>
                <c:pt idx="320">
                  <c:v>1.0640000000000001E-6</c:v>
                </c:pt>
                <c:pt idx="321">
                  <c:v>1.0669999999999999E-6</c:v>
                </c:pt>
                <c:pt idx="322">
                  <c:v>1.0690000000000001E-6</c:v>
                </c:pt>
                <c:pt idx="323">
                  <c:v>1.0720000000000001E-6</c:v>
                </c:pt>
                <c:pt idx="324">
                  <c:v>1.074E-6</c:v>
                </c:pt>
                <c:pt idx="325">
                  <c:v>1.077E-6</c:v>
                </c:pt>
                <c:pt idx="326">
                  <c:v>1.079E-6</c:v>
                </c:pt>
                <c:pt idx="327">
                  <c:v>1.0809999999999999E-6</c:v>
                </c:pt>
                <c:pt idx="328">
                  <c:v>1.083E-6</c:v>
                </c:pt>
                <c:pt idx="329">
                  <c:v>1.085E-6</c:v>
                </c:pt>
                <c:pt idx="330">
                  <c:v>1.0860000000000001E-6</c:v>
                </c:pt>
                <c:pt idx="331">
                  <c:v>1.0860000000000001E-6</c:v>
                </c:pt>
                <c:pt idx="332">
                  <c:v>1.0860000000000001E-6</c:v>
                </c:pt>
                <c:pt idx="333">
                  <c:v>1.085E-6</c:v>
                </c:pt>
                <c:pt idx="334">
                  <c:v>1.083E-6</c:v>
                </c:pt>
                <c:pt idx="335">
                  <c:v>1.079E-6</c:v>
                </c:pt>
                <c:pt idx="336">
                  <c:v>1.0759999999999999E-6</c:v>
                </c:pt>
                <c:pt idx="337">
                  <c:v>1.0729999999999999E-6</c:v>
                </c:pt>
                <c:pt idx="338">
                  <c:v>1.0699999999999999E-6</c:v>
                </c:pt>
                <c:pt idx="339">
                  <c:v>1.0669999999999999E-6</c:v>
                </c:pt>
                <c:pt idx="340">
                  <c:v>1.065E-6</c:v>
                </c:pt>
                <c:pt idx="341">
                  <c:v>1.06E-6</c:v>
                </c:pt>
                <c:pt idx="342">
                  <c:v>1.0580000000000001E-6</c:v>
                </c:pt>
                <c:pt idx="343">
                  <c:v>1.057E-6</c:v>
                </c:pt>
                <c:pt idx="344">
                  <c:v>1.0559999999999999E-6</c:v>
                </c:pt>
                <c:pt idx="345">
                  <c:v>1.0550000000000001E-6</c:v>
                </c:pt>
                <c:pt idx="346">
                  <c:v>1.0529999999999999E-6</c:v>
                </c:pt>
                <c:pt idx="347">
                  <c:v>1.052E-6</c:v>
                </c:pt>
                <c:pt idx="348">
                  <c:v>1.0499999999999999E-6</c:v>
                </c:pt>
                <c:pt idx="349">
                  <c:v>1.048E-6</c:v>
                </c:pt>
                <c:pt idx="350">
                  <c:v>1.046E-6</c:v>
                </c:pt>
                <c:pt idx="351">
                  <c:v>1.0440000000000001E-6</c:v>
                </c:pt>
                <c:pt idx="352">
                  <c:v>1.0419999999999999E-6</c:v>
                </c:pt>
                <c:pt idx="353">
                  <c:v>1.04E-6</c:v>
                </c:pt>
                <c:pt idx="354">
                  <c:v>1.0389999999999999E-6</c:v>
                </c:pt>
                <c:pt idx="355">
                  <c:v>1.0389999999999999E-6</c:v>
                </c:pt>
                <c:pt idx="356">
                  <c:v>1.0380000000000001E-6</c:v>
                </c:pt>
                <c:pt idx="357">
                  <c:v>1.0389999999999999E-6</c:v>
                </c:pt>
                <c:pt idx="358">
                  <c:v>1.0410000000000001E-6</c:v>
                </c:pt>
                <c:pt idx="359">
                  <c:v>1.0410000000000001E-6</c:v>
                </c:pt>
                <c:pt idx="360">
                  <c:v>1.0410000000000001E-6</c:v>
                </c:pt>
                <c:pt idx="361">
                  <c:v>1.0419999999999999E-6</c:v>
                </c:pt>
                <c:pt idx="362">
                  <c:v>1.0419999999999999E-6</c:v>
                </c:pt>
                <c:pt idx="363">
                  <c:v>1.04E-6</c:v>
                </c:pt>
                <c:pt idx="364">
                  <c:v>1.0380000000000001E-6</c:v>
                </c:pt>
                <c:pt idx="365">
                  <c:v>1.035E-6</c:v>
                </c:pt>
                <c:pt idx="366">
                  <c:v>1.0300000000000001E-6</c:v>
                </c:pt>
                <c:pt idx="367">
                  <c:v>1.0240000000000001E-6</c:v>
                </c:pt>
                <c:pt idx="368">
                  <c:v>1.017E-6</c:v>
                </c:pt>
                <c:pt idx="369">
                  <c:v>1.0100000000000001E-6</c:v>
                </c:pt>
                <c:pt idx="370">
                  <c:v>1.001E-6</c:v>
                </c:pt>
                <c:pt idx="371">
                  <c:v>9.9040000000000008E-7</c:v>
                </c:pt>
                <c:pt idx="372">
                  <c:v>9.794999999999999E-7</c:v>
                </c:pt>
                <c:pt idx="373">
                  <c:v>9.6800000000000009E-7</c:v>
                </c:pt>
                <c:pt idx="374">
                  <c:v>9.5650000000000007E-7</c:v>
                </c:pt>
                <c:pt idx="375">
                  <c:v>9.4509999999999996E-7</c:v>
                </c:pt>
                <c:pt idx="376">
                  <c:v>9.344E-7</c:v>
                </c:pt>
                <c:pt idx="377">
                  <c:v>9.231E-7</c:v>
                </c:pt>
                <c:pt idx="378">
                  <c:v>9.1480000000000001E-7</c:v>
                </c:pt>
                <c:pt idx="379">
                  <c:v>9.0800000000000003E-7</c:v>
                </c:pt>
                <c:pt idx="380">
                  <c:v>9.0289999999999997E-7</c:v>
                </c:pt>
                <c:pt idx="381">
                  <c:v>8.9940000000000002E-7</c:v>
                </c:pt>
                <c:pt idx="382">
                  <c:v>8.949E-7</c:v>
                </c:pt>
                <c:pt idx="383">
                  <c:v>8.9459999999999998E-7</c:v>
                </c:pt>
                <c:pt idx="384">
                  <c:v>8.9589999999999997E-7</c:v>
                </c:pt>
                <c:pt idx="385">
                  <c:v>8.9849999999999995E-7</c:v>
                </c:pt>
                <c:pt idx="386">
                  <c:v>9.0220000000000002E-7</c:v>
                </c:pt>
                <c:pt idx="387">
                  <c:v>9.0699999999999996E-7</c:v>
                </c:pt>
                <c:pt idx="388">
                  <c:v>9.1210000000000002E-7</c:v>
                </c:pt>
                <c:pt idx="389">
                  <c:v>9.1770000000000002E-7</c:v>
                </c:pt>
                <c:pt idx="390">
                  <c:v>9.2360000000000004E-7</c:v>
                </c:pt>
                <c:pt idx="391">
                  <c:v>9.2959999999999996E-7</c:v>
                </c:pt>
                <c:pt idx="392">
                  <c:v>9.3559999999999999E-7</c:v>
                </c:pt>
                <c:pt idx="393">
                  <c:v>9.4170000000000002E-7</c:v>
                </c:pt>
                <c:pt idx="394">
                  <c:v>9.4789999999999996E-7</c:v>
                </c:pt>
                <c:pt idx="395">
                  <c:v>9.5380000000000008E-7</c:v>
                </c:pt>
                <c:pt idx="396">
                  <c:v>9.597999999999999E-7</c:v>
                </c:pt>
                <c:pt idx="397">
                  <c:v>9.6480000000000006E-7</c:v>
                </c:pt>
                <c:pt idx="398">
                  <c:v>9.7000000000000003E-7</c:v>
                </c:pt>
                <c:pt idx="399">
                  <c:v>9.7469999999999996E-7</c:v>
                </c:pt>
                <c:pt idx="400">
                  <c:v>9.7890000000000006E-7</c:v>
                </c:pt>
                <c:pt idx="401">
                  <c:v>9.7830000000000002E-7</c:v>
                </c:pt>
                <c:pt idx="402">
                  <c:v>9.8110000000000002E-7</c:v>
                </c:pt>
                <c:pt idx="403">
                  <c:v>9.8299999999999995E-7</c:v>
                </c:pt>
                <c:pt idx="404">
                  <c:v>9.8390000000000002E-7</c:v>
                </c:pt>
                <c:pt idx="405">
                  <c:v>9.8359999999999999E-7</c:v>
                </c:pt>
                <c:pt idx="406">
                  <c:v>9.8210000000000009E-7</c:v>
                </c:pt>
                <c:pt idx="407">
                  <c:v>9.7989999999999993E-7</c:v>
                </c:pt>
                <c:pt idx="408">
                  <c:v>9.7709999999999993E-7</c:v>
                </c:pt>
                <c:pt idx="409">
                  <c:v>9.738999999999999E-7</c:v>
                </c:pt>
                <c:pt idx="410">
                  <c:v>9.7100000000000011E-7</c:v>
                </c:pt>
                <c:pt idx="411">
                  <c:v>9.6859999999999993E-7</c:v>
                </c:pt>
                <c:pt idx="412">
                  <c:v>9.6720000000000003E-7</c:v>
                </c:pt>
                <c:pt idx="413">
                  <c:v>9.668E-7</c:v>
                </c:pt>
                <c:pt idx="414">
                  <c:v>9.6740000000000005E-7</c:v>
                </c:pt>
                <c:pt idx="415">
                  <c:v>9.6879999999999994E-7</c:v>
                </c:pt>
                <c:pt idx="416">
                  <c:v>9.7050000000000007E-7</c:v>
                </c:pt>
                <c:pt idx="417">
                  <c:v>9.724E-7</c:v>
                </c:pt>
                <c:pt idx="418">
                  <c:v>9.7429999999999993E-7</c:v>
                </c:pt>
                <c:pt idx="419">
                  <c:v>9.7590000000000005E-7</c:v>
                </c:pt>
                <c:pt idx="420">
                  <c:v>9.7350000000000008E-7</c:v>
                </c:pt>
                <c:pt idx="421">
                  <c:v>9.7429999999999993E-7</c:v>
                </c:pt>
                <c:pt idx="422">
                  <c:v>9.7459999999999995E-7</c:v>
                </c:pt>
                <c:pt idx="423">
                  <c:v>9.7419999999999992E-7</c:v>
                </c:pt>
                <c:pt idx="424">
                  <c:v>9.7149999999999993E-7</c:v>
                </c:pt>
                <c:pt idx="425">
                  <c:v>9.6859999999999993E-7</c:v>
                </c:pt>
                <c:pt idx="426">
                  <c:v>9.6359999999999997E-7</c:v>
                </c:pt>
                <c:pt idx="427">
                  <c:v>9.5999999999999991E-7</c:v>
                </c:pt>
                <c:pt idx="428">
                  <c:v>9.5620000000000005E-7</c:v>
                </c:pt>
                <c:pt idx="429">
                  <c:v>9.5229999999999997E-7</c:v>
                </c:pt>
                <c:pt idx="430">
                  <c:v>9.4880000000000003E-7</c:v>
                </c:pt>
                <c:pt idx="431">
                  <c:v>9.457E-7</c:v>
                </c:pt>
                <c:pt idx="432">
                  <c:v>9.428E-7</c:v>
                </c:pt>
                <c:pt idx="433">
                  <c:v>9.4010000000000001E-7</c:v>
                </c:pt>
                <c:pt idx="434">
                  <c:v>9.3740000000000002E-7</c:v>
                </c:pt>
                <c:pt idx="435">
                  <c:v>9.343E-7</c:v>
                </c:pt>
                <c:pt idx="436">
                  <c:v>9.2959999999999996E-7</c:v>
                </c:pt>
                <c:pt idx="437">
                  <c:v>9.2539999999999996E-7</c:v>
                </c:pt>
                <c:pt idx="438">
                  <c:v>9.2040000000000001E-7</c:v>
                </c:pt>
                <c:pt idx="439">
                  <c:v>9.1439999999999998E-7</c:v>
                </c:pt>
                <c:pt idx="440">
                  <c:v>9.0749999999999999E-7</c:v>
                </c:pt>
                <c:pt idx="441">
                  <c:v>8.9999999999999996E-7</c:v>
                </c:pt>
                <c:pt idx="442">
                  <c:v>8.921E-7</c:v>
                </c:pt>
                <c:pt idx="443">
                  <c:v>8.8430000000000005E-7</c:v>
                </c:pt>
                <c:pt idx="444">
                  <c:v>8.7720000000000005E-7</c:v>
                </c:pt>
                <c:pt idx="445">
                  <c:v>8.7130000000000003E-7</c:v>
                </c:pt>
                <c:pt idx="446">
                  <c:v>8.6720000000000004E-7</c:v>
                </c:pt>
                <c:pt idx="447">
                  <c:v>8.653E-7</c:v>
                </c:pt>
                <c:pt idx="448">
                  <c:v>8.6570000000000003E-7</c:v>
                </c:pt>
                <c:pt idx="449">
                  <c:v>8.681E-7</c:v>
                </c:pt>
                <c:pt idx="450">
                  <c:v>8.723E-7</c:v>
                </c:pt>
                <c:pt idx="451">
                  <c:v>8.7759999999999997E-7</c:v>
                </c:pt>
                <c:pt idx="452">
                  <c:v>8.8370000000000001E-7</c:v>
                </c:pt>
                <c:pt idx="453">
                  <c:v>8.9019999999999996E-7</c:v>
                </c:pt>
                <c:pt idx="454">
                  <c:v>8.9680000000000004E-7</c:v>
                </c:pt>
                <c:pt idx="455">
                  <c:v>9.0350000000000001E-7</c:v>
                </c:pt>
                <c:pt idx="456">
                  <c:v>9.0999999999999997E-7</c:v>
                </c:pt>
                <c:pt idx="457">
                  <c:v>9.1630000000000002E-7</c:v>
                </c:pt>
                <c:pt idx="458">
                  <c:v>9.2230000000000005E-7</c:v>
                </c:pt>
                <c:pt idx="459">
                  <c:v>9.2809999999999995E-7</c:v>
                </c:pt>
                <c:pt idx="460">
                  <c:v>9.3379999999999996E-7</c:v>
                </c:pt>
                <c:pt idx="461">
                  <c:v>9.3910000000000004E-7</c:v>
                </c:pt>
                <c:pt idx="462">
                  <c:v>9.4430000000000001E-7</c:v>
                </c:pt>
                <c:pt idx="463">
                  <c:v>9.4929999999999996E-7</c:v>
                </c:pt>
                <c:pt idx="464">
                  <c:v>9.5459999999999993E-7</c:v>
                </c:pt>
                <c:pt idx="465">
                  <c:v>9.6019999999999993E-7</c:v>
                </c:pt>
                <c:pt idx="466">
                  <c:v>9.6609999999999995E-7</c:v>
                </c:pt>
                <c:pt idx="467">
                  <c:v>9.724E-7</c:v>
                </c:pt>
                <c:pt idx="468">
                  <c:v>9.7910000000000008E-7</c:v>
                </c:pt>
                <c:pt idx="469">
                  <c:v>9.8589999999999995E-7</c:v>
                </c:pt>
                <c:pt idx="470">
                  <c:v>9.9300000000000006E-7</c:v>
                </c:pt>
                <c:pt idx="471">
                  <c:v>9.9999999999999995E-7</c:v>
                </c:pt>
                <c:pt idx="472">
                  <c:v>1.0079999999999999E-6</c:v>
                </c:pt>
                <c:pt idx="473">
                  <c:v>1.0160000000000001E-6</c:v>
                </c:pt>
                <c:pt idx="474">
                  <c:v>1.0240000000000001E-6</c:v>
                </c:pt>
                <c:pt idx="475">
                  <c:v>1.0330000000000001E-6</c:v>
                </c:pt>
                <c:pt idx="476">
                  <c:v>1.0419999999999999E-6</c:v>
                </c:pt>
                <c:pt idx="477">
                  <c:v>1.052E-6</c:v>
                </c:pt>
                <c:pt idx="478">
                  <c:v>1.0589999999999999E-6</c:v>
                </c:pt>
                <c:pt idx="479">
                  <c:v>1.068E-6</c:v>
                </c:pt>
                <c:pt idx="480">
                  <c:v>1.0780000000000001E-6</c:v>
                </c:pt>
                <c:pt idx="481">
                  <c:v>1.0869999999999999E-6</c:v>
                </c:pt>
                <c:pt idx="482">
                  <c:v>1.0950000000000001E-6</c:v>
                </c:pt>
                <c:pt idx="483">
                  <c:v>1.1030000000000001E-6</c:v>
                </c:pt>
                <c:pt idx="484">
                  <c:v>1.111E-6</c:v>
                </c:pt>
                <c:pt idx="485">
                  <c:v>1.119E-6</c:v>
                </c:pt>
                <c:pt idx="486">
                  <c:v>1.127E-6</c:v>
                </c:pt>
                <c:pt idx="487">
                  <c:v>1.1340000000000001E-6</c:v>
                </c:pt>
                <c:pt idx="488">
                  <c:v>1.141E-6</c:v>
                </c:pt>
                <c:pt idx="489">
                  <c:v>1.1480000000000001E-6</c:v>
                </c:pt>
                <c:pt idx="490">
                  <c:v>1.1540000000000001E-6</c:v>
                </c:pt>
                <c:pt idx="491">
                  <c:v>1.1599999999999999E-6</c:v>
                </c:pt>
                <c:pt idx="492">
                  <c:v>1.1650000000000001E-6</c:v>
                </c:pt>
                <c:pt idx="493">
                  <c:v>1.1680000000000001E-6</c:v>
                </c:pt>
                <c:pt idx="494">
                  <c:v>1.1710000000000001E-6</c:v>
                </c:pt>
                <c:pt idx="495">
                  <c:v>1.172E-6</c:v>
                </c:pt>
                <c:pt idx="496">
                  <c:v>1.172E-6</c:v>
                </c:pt>
                <c:pt idx="497">
                  <c:v>1.172E-6</c:v>
                </c:pt>
                <c:pt idx="498">
                  <c:v>1.173E-6</c:v>
                </c:pt>
                <c:pt idx="499">
                  <c:v>1.173E-6</c:v>
                </c:pt>
                <c:pt idx="500">
                  <c:v>1.173E-6</c:v>
                </c:pt>
                <c:pt idx="501">
                  <c:v>1.173E-6</c:v>
                </c:pt>
                <c:pt idx="502">
                  <c:v>1.1739999999999999E-6</c:v>
                </c:pt>
                <c:pt idx="503">
                  <c:v>1.175E-6</c:v>
                </c:pt>
                <c:pt idx="504">
                  <c:v>1.1769999999999999E-6</c:v>
                </c:pt>
                <c:pt idx="505">
                  <c:v>1.178E-6</c:v>
                </c:pt>
                <c:pt idx="506">
                  <c:v>1.1799999999999999E-6</c:v>
                </c:pt>
                <c:pt idx="507">
                  <c:v>1.1799999999999999E-6</c:v>
                </c:pt>
                <c:pt idx="508">
                  <c:v>1.1799999999999999E-6</c:v>
                </c:pt>
                <c:pt idx="509">
                  <c:v>1.1790000000000001E-6</c:v>
                </c:pt>
                <c:pt idx="510">
                  <c:v>1.1769999999999999E-6</c:v>
                </c:pt>
                <c:pt idx="511">
                  <c:v>1.1739999999999999E-6</c:v>
                </c:pt>
                <c:pt idx="512">
                  <c:v>1.1689999999999999E-6</c:v>
                </c:pt>
                <c:pt idx="513">
                  <c:v>1.1629999999999999E-6</c:v>
                </c:pt>
                <c:pt idx="514">
                  <c:v>1.158E-6</c:v>
                </c:pt>
                <c:pt idx="515">
                  <c:v>1.1540000000000001E-6</c:v>
                </c:pt>
                <c:pt idx="516">
                  <c:v>1.1489999999999999E-6</c:v>
                </c:pt>
                <c:pt idx="517">
                  <c:v>1.145E-6</c:v>
                </c:pt>
                <c:pt idx="518">
                  <c:v>1.141E-6</c:v>
                </c:pt>
                <c:pt idx="519">
                  <c:v>1.1379999999999999E-6</c:v>
                </c:pt>
                <c:pt idx="520">
                  <c:v>1.1340000000000001E-6</c:v>
                </c:pt>
                <c:pt idx="521">
                  <c:v>1.1289999999999999E-6</c:v>
                </c:pt>
                <c:pt idx="522">
                  <c:v>1.1230000000000001E-6</c:v>
                </c:pt>
                <c:pt idx="523">
                  <c:v>1.116E-6</c:v>
                </c:pt>
                <c:pt idx="524">
                  <c:v>1.1060000000000001E-6</c:v>
                </c:pt>
                <c:pt idx="525">
                  <c:v>1.096E-6</c:v>
                </c:pt>
                <c:pt idx="526">
                  <c:v>1.085E-6</c:v>
                </c:pt>
                <c:pt idx="527">
                  <c:v>1.0729999999999999E-6</c:v>
                </c:pt>
                <c:pt idx="528">
                  <c:v>1.062E-6</c:v>
                </c:pt>
                <c:pt idx="529">
                  <c:v>1.052E-6</c:v>
                </c:pt>
                <c:pt idx="530">
                  <c:v>1.0410000000000001E-6</c:v>
                </c:pt>
                <c:pt idx="531">
                  <c:v>1.032E-6</c:v>
                </c:pt>
                <c:pt idx="532">
                  <c:v>1.0219999999999999E-6</c:v>
                </c:pt>
                <c:pt idx="533">
                  <c:v>1.0130000000000001E-6</c:v>
                </c:pt>
                <c:pt idx="534">
                  <c:v>1.0049999999999999E-6</c:v>
                </c:pt>
                <c:pt idx="535">
                  <c:v>9.9830000000000004E-7</c:v>
                </c:pt>
                <c:pt idx="536">
                  <c:v>9.9310000000000007E-7</c:v>
                </c:pt>
                <c:pt idx="537">
                  <c:v>9.9000000000000005E-7</c:v>
                </c:pt>
                <c:pt idx="538">
                  <c:v>9.8889999999999997E-7</c:v>
                </c:pt>
                <c:pt idx="539">
                  <c:v>9.8869999999999995E-7</c:v>
                </c:pt>
                <c:pt idx="540">
                  <c:v>9.9129999999999994E-7</c:v>
                </c:pt>
                <c:pt idx="541">
                  <c:v>9.9550000000000004E-7</c:v>
                </c:pt>
                <c:pt idx="542">
                  <c:v>1.001E-6</c:v>
                </c:pt>
                <c:pt idx="543">
                  <c:v>1.0079999999999999E-6</c:v>
                </c:pt>
                <c:pt idx="544">
                  <c:v>1.017E-6</c:v>
                </c:pt>
                <c:pt idx="545">
                  <c:v>1.026E-6</c:v>
                </c:pt>
                <c:pt idx="546">
                  <c:v>1.0359999999999999E-6</c:v>
                </c:pt>
                <c:pt idx="547">
                  <c:v>1.046E-6</c:v>
                </c:pt>
                <c:pt idx="548">
                  <c:v>1.057E-6</c:v>
                </c:pt>
                <c:pt idx="549">
                  <c:v>1.068E-6</c:v>
                </c:pt>
                <c:pt idx="550">
                  <c:v>1.08E-6</c:v>
                </c:pt>
                <c:pt idx="551">
                  <c:v>1.0899999999999999E-6</c:v>
                </c:pt>
                <c:pt idx="552">
                  <c:v>1.1009999999999999E-6</c:v>
                </c:pt>
                <c:pt idx="553">
                  <c:v>1.111E-6</c:v>
                </c:pt>
                <c:pt idx="554">
                  <c:v>1.122E-6</c:v>
                </c:pt>
                <c:pt idx="555">
                  <c:v>1.133E-6</c:v>
                </c:pt>
                <c:pt idx="556">
                  <c:v>1.1429999999999999E-6</c:v>
                </c:pt>
                <c:pt idx="557">
                  <c:v>1.153E-6</c:v>
                </c:pt>
                <c:pt idx="558">
                  <c:v>1.1620000000000001E-6</c:v>
                </c:pt>
                <c:pt idx="559">
                  <c:v>1.172E-6</c:v>
                </c:pt>
                <c:pt idx="560">
                  <c:v>1.1799999999999999E-6</c:v>
                </c:pt>
                <c:pt idx="561">
                  <c:v>1.189E-6</c:v>
                </c:pt>
                <c:pt idx="562">
                  <c:v>1.1960000000000001E-6</c:v>
                </c:pt>
                <c:pt idx="563">
                  <c:v>1.203E-6</c:v>
                </c:pt>
                <c:pt idx="564">
                  <c:v>1.2100000000000001E-6</c:v>
                </c:pt>
                <c:pt idx="565">
                  <c:v>1.215E-6</c:v>
                </c:pt>
                <c:pt idx="566">
                  <c:v>1.2190000000000001E-6</c:v>
                </c:pt>
                <c:pt idx="567">
                  <c:v>1.2219999999999999E-6</c:v>
                </c:pt>
                <c:pt idx="568">
                  <c:v>1.2249999999999999E-6</c:v>
                </c:pt>
                <c:pt idx="569">
                  <c:v>1.2270000000000001E-6</c:v>
                </c:pt>
                <c:pt idx="570">
                  <c:v>1.2279999999999999E-6</c:v>
                </c:pt>
                <c:pt idx="571">
                  <c:v>1.229E-6</c:v>
                </c:pt>
                <c:pt idx="572">
                  <c:v>1.229E-6</c:v>
                </c:pt>
                <c:pt idx="573">
                  <c:v>1.229E-6</c:v>
                </c:pt>
                <c:pt idx="574">
                  <c:v>1.2270000000000001E-6</c:v>
                </c:pt>
                <c:pt idx="575">
                  <c:v>1.2249999999999999E-6</c:v>
                </c:pt>
                <c:pt idx="576">
                  <c:v>1.221E-6</c:v>
                </c:pt>
                <c:pt idx="577">
                  <c:v>1.215E-6</c:v>
                </c:pt>
                <c:pt idx="578">
                  <c:v>1.207E-6</c:v>
                </c:pt>
                <c:pt idx="579">
                  <c:v>1.198E-6</c:v>
                </c:pt>
                <c:pt idx="580">
                  <c:v>1.187E-6</c:v>
                </c:pt>
                <c:pt idx="581">
                  <c:v>1.175E-6</c:v>
                </c:pt>
                <c:pt idx="582">
                  <c:v>1.1629999999999999E-6</c:v>
                </c:pt>
                <c:pt idx="583">
                  <c:v>1.15E-6</c:v>
                </c:pt>
                <c:pt idx="584">
                  <c:v>1.1370000000000001E-6</c:v>
                </c:pt>
                <c:pt idx="585">
                  <c:v>1.125E-6</c:v>
                </c:pt>
                <c:pt idx="586">
                  <c:v>1.113E-6</c:v>
                </c:pt>
                <c:pt idx="587">
                  <c:v>1.1009999999999999E-6</c:v>
                </c:pt>
                <c:pt idx="588">
                  <c:v>1.0899999999999999E-6</c:v>
                </c:pt>
                <c:pt idx="589">
                  <c:v>1.08E-6</c:v>
                </c:pt>
                <c:pt idx="590">
                  <c:v>1.0690000000000001E-6</c:v>
                </c:pt>
                <c:pt idx="591">
                  <c:v>1.0580000000000001E-6</c:v>
                </c:pt>
                <c:pt idx="592">
                  <c:v>1.046E-6</c:v>
                </c:pt>
                <c:pt idx="593">
                  <c:v>1.0330000000000001E-6</c:v>
                </c:pt>
                <c:pt idx="594">
                  <c:v>1.02E-6</c:v>
                </c:pt>
                <c:pt idx="595">
                  <c:v>1.006E-6</c:v>
                </c:pt>
                <c:pt idx="596">
                  <c:v>9.9290000000000006E-7</c:v>
                </c:pt>
                <c:pt idx="597">
                  <c:v>9.8130000000000003E-7</c:v>
                </c:pt>
                <c:pt idx="598">
                  <c:v>9.7199999999999997E-7</c:v>
                </c:pt>
                <c:pt idx="599">
                  <c:v>9.653999999999999E-7</c:v>
                </c:pt>
                <c:pt idx="600">
                  <c:v>9.6150000000000003E-7</c:v>
                </c:pt>
                <c:pt idx="601">
                  <c:v>9.597000000000001E-7</c:v>
                </c:pt>
                <c:pt idx="602">
                  <c:v>9.5989999999999991E-7</c:v>
                </c:pt>
                <c:pt idx="603">
                  <c:v>9.6150000000000003E-7</c:v>
                </c:pt>
                <c:pt idx="604">
                  <c:v>9.6420000000000002E-7</c:v>
                </c:pt>
                <c:pt idx="605">
                  <c:v>9.6690000000000001E-7</c:v>
                </c:pt>
                <c:pt idx="606">
                  <c:v>9.7119999999999991E-7</c:v>
                </c:pt>
                <c:pt idx="607">
                  <c:v>9.7600000000000006E-7</c:v>
                </c:pt>
                <c:pt idx="608">
                  <c:v>9.8110000000000002E-7</c:v>
                </c:pt>
                <c:pt idx="609">
                  <c:v>9.8660000000000001E-7</c:v>
                </c:pt>
                <c:pt idx="610">
                  <c:v>9.9230000000000001E-7</c:v>
                </c:pt>
                <c:pt idx="611">
                  <c:v>9.9820000000000003E-7</c:v>
                </c:pt>
                <c:pt idx="612">
                  <c:v>1.004E-6</c:v>
                </c:pt>
                <c:pt idx="613">
                  <c:v>1.0100000000000001E-6</c:v>
                </c:pt>
                <c:pt idx="614">
                  <c:v>1.0160000000000001E-6</c:v>
                </c:pt>
                <c:pt idx="615">
                  <c:v>1.0210000000000001E-6</c:v>
                </c:pt>
                <c:pt idx="616">
                  <c:v>1.0270000000000001E-6</c:v>
                </c:pt>
                <c:pt idx="617">
                  <c:v>1.0330000000000001E-6</c:v>
                </c:pt>
                <c:pt idx="618">
                  <c:v>1.0380000000000001E-6</c:v>
                </c:pt>
                <c:pt idx="619">
                  <c:v>1.043E-6</c:v>
                </c:pt>
                <c:pt idx="620">
                  <c:v>1.0470000000000001E-6</c:v>
                </c:pt>
                <c:pt idx="621">
                  <c:v>1.052E-6</c:v>
                </c:pt>
                <c:pt idx="622">
                  <c:v>1.0559999999999999E-6</c:v>
                </c:pt>
                <c:pt idx="623">
                  <c:v>1.06E-6</c:v>
                </c:pt>
                <c:pt idx="624">
                  <c:v>1.062E-6</c:v>
                </c:pt>
                <c:pt idx="625">
                  <c:v>1.0640000000000001E-6</c:v>
                </c:pt>
                <c:pt idx="626">
                  <c:v>1.0640000000000001E-6</c:v>
                </c:pt>
                <c:pt idx="627">
                  <c:v>1.063E-6</c:v>
                </c:pt>
                <c:pt idx="628">
                  <c:v>1.0610000000000001E-6</c:v>
                </c:pt>
                <c:pt idx="629">
                  <c:v>1.057E-6</c:v>
                </c:pt>
                <c:pt idx="630">
                  <c:v>1.051E-6</c:v>
                </c:pt>
                <c:pt idx="631">
                  <c:v>1.0440000000000001E-6</c:v>
                </c:pt>
                <c:pt idx="632">
                  <c:v>1.0359999999999999E-6</c:v>
                </c:pt>
                <c:pt idx="633">
                  <c:v>1.0279999999999999E-6</c:v>
                </c:pt>
                <c:pt idx="634">
                  <c:v>1.0210000000000001E-6</c:v>
                </c:pt>
                <c:pt idx="635">
                  <c:v>1.0160000000000001E-6</c:v>
                </c:pt>
                <c:pt idx="636">
                  <c:v>1.012E-6</c:v>
                </c:pt>
                <c:pt idx="637">
                  <c:v>1.0100000000000001E-6</c:v>
                </c:pt>
                <c:pt idx="638">
                  <c:v>1.0100000000000001E-6</c:v>
                </c:pt>
                <c:pt idx="639">
                  <c:v>1.0100000000000001E-6</c:v>
                </c:pt>
                <c:pt idx="640">
                  <c:v>1.0109999999999999E-6</c:v>
                </c:pt>
                <c:pt idx="641">
                  <c:v>1.012E-6</c:v>
                </c:pt>
                <c:pt idx="642">
                  <c:v>1.0130000000000001E-6</c:v>
                </c:pt>
                <c:pt idx="643">
                  <c:v>1.0130000000000001E-6</c:v>
                </c:pt>
                <c:pt idx="644">
                  <c:v>1.012E-6</c:v>
                </c:pt>
                <c:pt idx="645">
                  <c:v>1.0100000000000001E-6</c:v>
                </c:pt>
                <c:pt idx="646">
                  <c:v>1.006E-6</c:v>
                </c:pt>
                <c:pt idx="647">
                  <c:v>1.001E-6</c:v>
                </c:pt>
                <c:pt idx="648">
                  <c:v>9.9399999999999993E-7</c:v>
                </c:pt>
                <c:pt idx="649">
                  <c:v>9.851999999999999E-7</c:v>
                </c:pt>
                <c:pt idx="650">
                  <c:v>9.7479999999999997E-7</c:v>
                </c:pt>
                <c:pt idx="651">
                  <c:v>9.6130000000000001E-7</c:v>
                </c:pt>
                <c:pt idx="652">
                  <c:v>9.4919999999999995E-7</c:v>
                </c:pt>
                <c:pt idx="653">
                  <c:v>9.3730000000000001E-7</c:v>
                </c:pt>
                <c:pt idx="654">
                  <c:v>9.2640000000000004E-7</c:v>
                </c:pt>
                <c:pt idx="655">
                  <c:v>9.174E-7</c:v>
                </c:pt>
                <c:pt idx="656">
                  <c:v>9.1060000000000001E-7</c:v>
                </c:pt>
                <c:pt idx="657">
                  <c:v>9.0589999999999998E-7</c:v>
                </c:pt>
                <c:pt idx="658">
                  <c:v>9.0299999999999997E-7</c:v>
                </c:pt>
                <c:pt idx="659">
                  <c:v>9.0149999999999997E-7</c:v>
                </c:pt>
                <c:pt idx="660">
                  <c:v>9.0110000000000004E-7</c:v>
                </c:pt>
                <c:pt idx="661">
                  <c:v>9.0149999999999997E-7</c:v>
                </c:pt>
                <c:pt idx="662">
                  <c:v>9.0250000000000004E-7</c:v>
                </c:pt>
                <c:pt idx="663">
                  <c:v>9.0400000000000005E-7</c:v>
                </c:pt>
                <c:pt idx="664">
                  <c:v>9.0589999999999998E-7</c:v>
                </c:pt>
                <c:pt idx="665">
                  <c:v>9.0810000000000004E-7</c:v>
                </c:pt>
                <c:pt idx="666">
                  <c:v>9.1070000000000002E-7</c:v>
                </c:pt>
                <c:pt idx="667">
                  <c:v>9.1370000000000004E-7</c:v>
                </c:pt>
                <c:pt idx="668">
                  <c:v>9.1709999999999997E-7</c:v>
                </c:pt>
                <c:pt idx="669">
                  <c:v>9.2080000000000004E-7</c:v>
                </c:pt>
                <c:pt idx="670">
                  <c:v>9.2490000000000003E-7</c:v>
                </c:pt>
                <c:pt idx="671">
                  <c:v>9.2949999999999995E-7</c:v>
                </c:pt>
                <c:pt idx="672">
                  <c:v>9.3450000000000001E-7</c:v>
                </c:pt>
                <c:pt idx="673">
                  <c:v>9.4E-7</c:v>
                </c:pt>
                <c:pt idx="674">
                  <c:v>9.4590000000000002E-7</c:v>
                </c:pt>
                <c:pt idx="675">
                  <c:v>9.5229999999999997E-7</c:v>
                </c:pt>
                <c:pt idx="676">
                  <c:v>9.5920000000000007E-7</c:v>
                </c:pt>
                <c:pt idx="677">
                  <c:v>9.6659999999999999E-7</c:v>
                </c:pt>
                <c:pt idx="678">
                  <c:v>9.7439999999999994E-7</c:v>
                </c:pt>
                <c:pt idx="679">
                  <c:v>9.8259999999999992E-7</c:v>
                </c:pt>
                <c:pt idx="680">
                  <c:v>9.9139999999999994E-7</c:v>
                </c:pt>
                <c:pt idx="681">
                  <c:v>1.001E-6</c:v>
                </c:pt>
                <c:pt idx="682">
                  <c:v>1.0100000000000001E-6</c:v>
                </c:pt>
                <c:pt idx="683">
                  <c:v>1.02E-6</c:v>
                </c:pt>
                <c:pt idx="684">
                  <c:v>1.031E-6</c:v>
                </c:pt>
                <c:pt idx="685">
                  <c:v>1.0419999999999999E-6</c:v>
                </c:pt>
                <c:pt idx="686">
                  <c:v>1.0529999999999999E-6</c:v>
                </c:pt>
                <c:pt idx="687">
                  <c:v>1.0640000000000001E-6</c:v>
                </c:pt>
                <c:pt idx="688">
                  <c:v>1.0750000000000001E-6</c:v>
                </c:pt>
                <c:pt idx="689">
                  <c:v>1.0869999999999999E-6</c:v>
                </c:pt>
                <c:pt idx="690">
                  <c:v>1.0979999999999999E-6</c:v>
                </c:pt>
                <c:pt idx="691">
                  <c:v>1.11E-6</c:v>
                </c:pt>
                <c:pt idx="692">
                  <c:v>1.1209999999999999E-6</c:v>
                </c:pt>
                <c:pt idx="693">
                  <c:v>1.1319999999999999E-6</c:v>
                </c:pt>
                <c:pt idx="694">
                  <c:v>1.1429999999999999E-6</c:v>
                </c:pt>
                <c:pt idx="695">
                  <c:v>1.153E-6</c:v>
                </c:pt>
                <c:pt idx="696">
                  <c:v>1.1620000000000001E-6</c:v>
                </c:pt>
                <c:pt idx="697">
                  <c:v>1.1710000000000001E-6</c:v>
                </c:pt>
                <c:pt idx="698">
                  <c:v>1.1790000000000001E-6</c:v>
                </c:pt>
                <c:pt idx="699">
                  <c:v>1.186E-6</c:v>
                </c:pt>
                <c:pt idx="700">
                  <c:v>1.1909999999999999E-6</c:v>
                </c:pt>
                <c:pt idx="701">
                  <c:v>1.1939999999999999E-6</c:v>
                </c:pt>
                <c:pt idx="702">
                  <c:v>1.1960000000000001E-6</c:v>
                </c:pt>
                <c:pt idx="703">
                  <c:v>1.1960000000000001E-6</c:v>
                </c:pt>
                <c:pt idx="704">
                  <c:v>1.1939999999999999E-6</c:v>
                </c:pt>
                <c:pt idx="705">
                  <c:v>1.189E-6</c:v>
                </c:pt>
                <c:pt idx="706">
                  <c:v>1.1829999999999999E-6</c:v>
                </c:pt>
                <c:pt idx="707">
                  <c:v>1.175E-6</c:v>
                </c:pt>
                <c:pt idx="708">
                  <c:v>1.1650000000000001E-6</c:v>
                </c:pt>
                <c:pt idx="709">
                  <c:v>1.1519999999999999E-6</c:v>
                </c:pt>
                <c:pt idx="710">
                  <c:v>1.136E-6</c:v>
                </c:pt>
                <c:pt idx="711">
                  <c:v>1.1179999999999999E-6</c:v>
                </c:pt>
                <c:pt idx="712">
                  <c:v>1.097E-6</c:v>
                </c:pt>
                <c:pt idx="713">
                  <c:v>1.0750000000000001E-6</c:v>
                </c:pt>
                <c:pt idx="714">
                  <c:v>1.054E-6</c:v>
                </c:pt>
                <c:pt idx="715">
                  <c:v>1.034E-6</c:v>
                </c:pt>
                <c:pt idx="716">
                  <c:v>1.018E-6</c:v>
                </c:pt>
                <c:pt idx="717">
                  <c:v>1.0049999999999999E-6</c:v>
                </c:pt>
                <c:pt idx="718">
                  <c:v>9.991000000000001E-7</c:v>
                </c:pt>
                <c:pt idx="719">
                  <c:v>9.9820000000000003E-7</c:v>
                </c:pt>
                <c:pt idx="720">
                  <c:v>1.0020000000000001E-6</c:v>
                </c:pt>
                <c:pt idx="721">
                  <c:v>1.0079999999999999E-6</c:v>
                </c:pt>
                <c:pt idx="722">
                  <c:v>1.017E-6</c:v>
                </c:pt>
                <c:pt idx="723">
                  <c:v>1.0279999999999999E-6</c:v>
                </c:pt>
                <c:pt idx="724">
                  <c:v>1.0380000000000001E-6</c:v>
                </c:pt>
                <c:pt idx="725">
                  <c:v>1.049E-6</c:v>
                </c:pt>
                <c:pt idx="726">
                  <c:v>1.0589999999999999E-6</c:v>
                </c:pt>
                <c:pt idx="727">
                  <c:v>1.0690000000000001E-6</c:v>
                </c:pt>
                <c:pt idx="728">
                  <c:v>1.079E-6</c:v>
                </c:pt>
                <c:pt idx="729">
                  <c:v>1.088E-6</c:v>
                </c:pt>
                <c:pt idx="730">
                  <c:v>1.097E-6</c:v>
                </c:pt>
                <c:pt idx="731">
                  <c:v>1.1039999999999999E-6</c:v>
                </c:pt>
                <c:pt idx="732">
                  <c:v>1.111E-6</c:v>
                </c:pt>
                <c:pt idx="733">
                  <c:v>1.1170000000000001E-6</c:v>
                </c:pt>
                <c:pt idx="734">
                  <c:v>1.122E-6</c:v>
                </c:pt>
                <c:pt idx="735">
                  <c:v>1.1260000000000001E-6</c:v>
                </c:pt>
                <c:pt idx="736">
                  <c:v>1.128E-6</c:v>
                </c:pt>
                <c:pt idx="737">
                  <c:v>1.128E-6</c:v>
                </c:pt>
                <c:pt idx="738">
                  <c:v>1.127E-6</c:v>
                </c:pt>
                <c:pt idx="739">
                  <c:v>1.1230000000000001E-6</c:v>
                </c:pt>
                <c:pt idx="740">
                  <c:v>1.1170000000000001E-6</c:v>
                </c:pt>
                <c:pt idx="741">
                  <c:v>1.108E-6</c:v>
                </c:pt>
                <c:pt idx="742">
                  <c:v>1.096E-6</c:v>
                </c:pt>
                <c:pt idx="743">
                  <c:v>1.0809999999999999E-6</c:v>
                </c:pt>
                <c:pt idx="744">
                  <c:v>1.063E-6</c:v>
                </c:pt>
                <c:pt idx="745">
                  <c:v>1.0440000000000001E-6</c:v>
                </c:pt>
                <c:pt idx="746">
                  <c:v>1.023E-6</c:v>
                </c:pt>
                <c:pt idx="747">
                  <c:v>1.001E-6</c:v>
                </c:pt>
                <c:pt idx="748">
                  <c:v>9.8049999999999997E-7</c:v>
                </c:pt>
                <c:pt idx="749">
                  <c:v>9.6099999999999999E-7</c:v>
                </c:pt>
                <c:pt idx="750">
                  <c:v>9.4300000000000001E-7</c:v>
                </c:pt>
                <c:pt idx="751">
                  <c:v>9.2689999999999997E-7</c:v>
                </c:pt>
                <c:pt idx="752">
                  <c:v>9.1289999999999998E-7</c:v>
                </c:pt>
                <c:pt idx="753">
                  <c:v>8.9920000000000001E-7</c:v>
                </c:pt>
                <c:pt idx="754">
                  <c:v>8.9029999999999997E-7</c:v>
                </c:pt>
                <c:pt idx="755">
                  <c:v>8.8420000000000004E-7</c:v>
                </c:pt>
                <c:pt idx="756">
                  <c:v>8.8049999999999998E-7</c:v>
                </c:pt>
                <c:pt idx="757">
                  <c:v>8.7879999999999995E-7</c:v>
                </c:pt>
                <c:pt idx="758">
                  <c:v>8.7830000000000002E-7</c:v>
                </c:pt>
                <c:pt idx="759">
                  <c:v>8.7869999999999995E-7</c:v>
                </c:pt>
                <c:pt idx="760">
                  <c:v>8.7960000000000001E-7</c:v>
                </c:pt>
                <c:pt idx="761">
                  <c:v>8.8069999999999999E-7</c:v>
                </c:pt>
                <c:pt idx="762">
                  <c:v>8.8199999999999998E-7</c:v>
                </c:pt>
                <c:pt idx="763">
                  <c:v>8.8349999999999999E-7</c:v>
                </c:pt>
                <c:pt idx="764">
                  <c:v>8.851E-7</c:v>
                </c:pt>
                <c:pt idx="765">
                  <c:v>8.8690000000000003E-7</c:v>
                </c:pt>
                <c:pt idx="766">
                  <c:v>8.8889999999999997E-7</c:v>
                </c:pt>
                <c:pt idx="767">
                  <c:v>8.9130000000000005E-7</c:v>
                </c:pt>
                <c:pt idx="768">
                  <c:v>8.9400000000000004E-7</c:v>
                </c:pt>
                <c:pt idx="769">
                  <c:v>8.9709999999999995E-7</c:v>
                </c:pt>
                <c:pt idx="770">
                  <c:v>9.006E-7</c:v>
                </c:pt>
                <c:pt idx="771">
                  <c:v>9.0459999999999999E-7</c:v>
                </c:pt>
                <c:pt idx="772">
                  <c:v>9.0910000000000001E-7</c:v>
                </c:pt>
                <c:pt idx="773">
                  <c:v>9.1419999999999997E-7</c:v>
                </c:pt>
                <c:pt idx="774">
                  <c:v>9.1969999999999996E-7</c:v>
                </c:pt>
                <c:pt idx="775">
                  <c:v>9.2569999999999998E-7</c:v>
                </c:pt>
                <c:pt idx="776">
                  <c:v>9.3229999999999995E-7</c:v>
                </c:pt>
                <c:pt idx="777">
                  <c:v>9.3949999999999996E-7</c:v>
                </c:pt>
                <c:pt idx="778">
                  <c:v>9.471E-7</c:v>
                </c:pt>
                <c:pt idx="779">
                  <c:v>9.5519999999999998E-7</c:v>
                </c:pt>
                <c:pt idx="780">
                  <c:v>9.639E-7</c:v>
                </c:pt>
                <c:pt idx="781">
                  <c:v>9.7290000000000004E-7</c:v>
                </c:pt>
                <c:pt idx="782">
                  <c:v>9.823999999999999E-7</c:v>
                </c:pt>
                <c:pt idx="783">
                  <c:v>9.9230000000000001E-7</c:v>
                </c:pt>
                <c:pt idx="784">
                  <c:v>1.0020000000000001E-6</c:v>
                </c:pt>
                <c:pt idx="785">
                  <c:v>1.0130000000000001E-6</c:v>
                </c:pt>
                <c:pt idx="786">
                  <c:v>1.0240000000000001E-6</c:v>
                </c:pt>
                <c:pt idx="787">
                  <c:v>1.034E-6</c:v>
                </c:pt>
                <c:pt idx="788">
                  <c:v>1.0449999999999999E-6</c:v>
                </c:pt>
                <c:pt idx="789">
                  <c:v>1.0559999999999999E-6</c:v>
                </c:pt>
                <c:pt idx="790">
                  <c:v>1.0669999999999999E-6</c:v>
                </c:pt>
                <c:pt idx="791">
                  <c:v>1.077E-6</c:v>
                </c:pt>
                <c:pt idx="792">
                  <c:v>1.0869999999999999E-6</c:v>
                </c:pt>
                <c:pt idx="793">
                  <c:v>1.096E-6</c:v>
                </c:pt>
                <c:pt idx="794">
                  <c:v>1.105E-6</c:v>
                </c:pt>
                <c:pt idx="795">
                  <c:v>1.113E-6</c:v>
                </c:pt>
                <c:pt idx="796">
                  <c:v>1.119E-6</c:v>
                </c:pt>
                <c:pt idx="797">
                  <c:v>1.124E-6</c:v>
                </c:pt>
                <c:pt idx="798">
                  <c:v>1.128E-6</c:v>
                </c:pt>
                <c:pt idx="799">
                  <c:v>1.13E-6</c:v>
                </c:pt>
                <c:pt idx="800">
                  <c:v>1.13E-6</c:v>
                </c:pt>
                <c:pt idx="801">
                  <c:v>1.127E-6</c:v>
                </c:pt>
                <c:pt idx="802">
                  <c:v>1.1230000000000001E-6</c:v>
                </c:pt>
                <c:pt idx="803">
                  <c:v>1.1179999999999999E-6</c:v>
                </c:pt>
                <c:pt idx="804">
                  <c:v>1.1119999999999999E-6</c:v>
                </c:pt>
                <c:pt idx="805">
                  <c:v>1.1069999999999999E-6</c:v>
                </c:pt>
                <c:pt idx="806">
                  <c:v>1.1039999999999999E-6</c:v>
                </c:pt>
                <c:pt idx="807">
                  <c:v>1.1039999999999999E-6</c:v>
                </c:pt>
                <c:pt idx="808">
                  <c:v>1.1069999999999999E-6</c:v>
                </c:pt>
                <c:pt idx="809">
                  <c:v>1.113E-6</c:v>
                </c:pt>
                <c:pt idx="810">
                  <c:v>1.122E-6</c:v>
                </c:pt>
                <c:pt idx="811">
                  <c:v>1.133E-6</c:v>
                </c:pt>
                <c:pt idx="812">
                  <c:v>1.145E-6</c:v>
                </c:pt>
                <c:pt idx="813">
                  <c:v>1.1570000000000001E-6</c:v>
                </c:pt>
                <c:pt idx="814">
                  <c:v>1.1680000000000001E-6</c:v>
                </c:pt>
                <c:pt idx="815">
                  <c:v>1.178E-6</c:v>
                </c:pt>
                <c:pt idx="816">
                  <c:v>1.187E-6</c:v>
                </c:pt>
                <c:pt idx="817">
                  <c:v>1.1930000000000001E-6</c:v>
                </c:pt>
                <c:pt idx="818">
                  <c:v>1.198E-6</c:v>
                </c:pt>
                <c:pt idx="819">
                  <c:v>1.201E-6</c:v>
                </c:pt>
                <c:pt idx="820">
                  <c:v>1.2020000000000001E-6</c:v>
                </c:pt>
                <c:pt idx="821">
                  <c:v>1.201E-6</c:v>
                </c:pt>
                <c:pt idx="822">
                  <c:v>1.1969999999999999E-6</c:v>
                </c:pt>
                <c:pt idx="823">
                  <c:v>1.192E-6</c:v>
                </c:pt>
                <c:pt idx="824">
                  <c:v>1.184E-6</c:v>
                </c:pt>
                <c:pt idx="825">
                  <c:v>1.1739999999999999E-6</c:v>
                </c:pt>
                <c:pt idx="826">
                  <c:v>1.1650000000000001E-6</c:v>
                </c:pt>
                <c:pt idx="827">
                  <c:v>1.156E-6</c:v>
                </c:pt>
                <c:pt idx="828">
                  <c:v>1.1489999999999999E-6</c:v>
                </c:pt>
                <c:pt idx="829">
                  <c:v>1.1429999999999999E-6</c:v>
                </c:pt>
                <c:pt idx="830">
                  <c:v>1.1400000000000001E-6</c:v>
                </c:pt>
                <c:pt idx="831">
                  <c:v>1.1379999999999999E-6</c:v>
                </c:pt>
                <c:pt idx="832">
                  <c:v>1.1370000000000001E-6</c:v>
                </c:pt>
                <c:pt idx="833">
                  <c:v>1.1370000000000001E-6</c:v>
                </c:pt>
                <c:pt idx="834">
                  <c:v>1.1349999999999999E-6</c:v>
                </c:pt>
                <c:pt idx="835">
                  <c:v>1.133E-6</c:v>
                </c:pt>
                <c:pt idx="836">
                  <c:v>1.1289999999999999E-6</c:v>
                </c:pt>
                <c:pt idx="837">
                  <c:v>1.1230000000000001E-6</c:v>
                </c:pt>
                <c:pt idx="838">
                  <c:v>1.1149999999999999E-6</c:v>
                </c:pt>
                <c:pt idx="839">
                  <c:v>1.1039999999999999E-6</c:v>
                </c:pt>
                <c:pt idx="840">
                  <c:v>1.091E-6</c:v>
                </c:pt>
                <c:pt idx="841">
                  <c:v>1.077E-6</c:v>
                </c:pt>
                <c:pt idx="842">
                  <c:v>1.062E-6</c:v>
                </c:pt>
                <c:pt idx="843">
                  <c:v>1.0470000000000001E-6</c:v>
                </c:pt>
                <c:pt idx="844">
                  <c:v>1.035E-6</c:v>
                </c:pt>
                <c:pt idx="845">
                  <c:v>1.026E-6</c:v>
                </c:pt>
                <c:pt idx="846">
                  <c:v>1.02E-6</c:v>
                </c:pt>
                <c:pt idx="847">
                  <c:v>1.0160000000000001E-6</c:v>
                </c:pt>
                <c:pt idx="848">
                  <c:v>1.015E-6</c:v>
                </c:pt>
                <c:pt idx="849">
                  <c:v>1.0160000000000001E-6</c:v>
                </c:pt>
                <c:pt idx="850">
                  <c:v>1.018E-6</c:v>
                </c:pt>
                <c:pt idx="851">
                  <c:v>1.02E-6</c:v>
                </c:pt>
                <c:pt idx="852">
                  <c:v>1.0219999999999999E-6</c:v>
                </c:pt>
                <c:pt idx="853">
                  <c:v>1.0240000000000001E-6</c:v>
                </c:pt>
                <c:pt idx="854">
                  <c:v>1.026E-6</c:v>
                </c:pt>
                <c:pt idx="855">
                  <c:v>1.026E-6</c:v>
                </c:pt>
                <c:pt idx="856">
                  <c:v>1.026E-6</c:v>
                </c:pt>
                <c:pt idx="857">
                  <c:v>1.0240000000000001E-6</c:v>
                </c:pt>
                <c:pt idx="858">
                  <c:v>1.0210000000000001E-6</c:v>
                </c:pt>
                <c:pt idx="859">
                  <c:v>1.0160000000000001E-6</c:v>
                </c:pt>
                <c:pt idx="860">
                  <c:v>1.009E-6</c:v>
                </c:pt>
                <c:pt idx="861">
                  <c:v>1.001E-6</c:v>
                </c:pt>
                <c:pt idx="862">
                  <c:v>9.907999999999999E-7</c:v>
                </c:pt>
                <c:pt idx="863">
                  <c:v>9.7969999999999991E-7</c:v>
                </c:pt>
                <c:pt idx="864">
                  <c:v>9.681000000000001E-7</c:v>
                </c:pt>
                <c:pt idx="865">
                  <c:v>9.5719999999999992E-7</c:v>
                </c:pt>
                <c:pt idx="866">
                  <c:v>9.47E-7</c:v>
                </c:pt>
                <c:pt idx="867">
                  <c:v>9.4010000000000001E-7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6BB-4DFE-AA6F-FF16706A4450}"/>
            </c:ext>
          </c:extLst>
        </c:ser>
        <c:ser>
          <c:idx val="6"/>
          <c:order val="5"/>
          <c:tx>
            <c:strRef>
              <c:f>'NEMI space_charge'!$Z$1</c:f>
              <c:strCache>
                <c:ptCount val="1"/>
                <c:pt idx="0">
                  <c:v>-6.0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'NEMI space_charge'!$AD$3:$AD$870</c:f>
              <c:numCache>
                <c:formatCode>0.00E+00</c:formatCode>
                <c:ptCount val="868"/>
                <c:pt idx="0">
                  <c:v>2.1080000000000001E-3</c:v>
                </c:pt>
                <c:pt idx="1">
                  <c:v>2.258E-3</c:v>
                </c:pt>
                <c:pt idx="2">
                  <c:v>2.4160000000000002E-3</c:v>
                </c:pt>
                <c:pt idx="3">
                  <c:v>2.5829999999999998E-3</c:v>
                </c:pt>
                <c:pt idx="4">
                  <c:v>2.758E-3</c:v>
                </c:pt>
                <c:pt idx="5">
                  <c:v>2.9369999999999999E-3</c:v>
                </c:pt>
                <c:pt idx="6">
                  <c:v>3.124E-3</c:v>
                </c:pt>
                <c:pt idx="7">
                  <c:v>3.3159999999999999E-3</c:v>
                </c:pt>
                <c:pt idx="8">
                  <c:v>3.516E-3</c:v>
                </c:pt>
                <c:pt idx="9">
                  <c:v>3.725E-3</c:v>
                </c:pt>
                <c:pt idx="10">
                  <c:v>3.9379999999999997E-3</c:v>
                </c:pt>
                <c:pt idx="11">
                  <c:v>4.1609999999999998E-3</c:v>
                </c:pt>
                <c:pt idx="12">
                  <c:v>4.3899999999999998E-3</c:v>
                </c:pt>
                <c:pt idx="13">
                  <c:v>4.6319999999999998E-3</c:v>
                </c:pt>
                <c:pt idx="14">
                  <c:v>4.8739999999999999E-3</c:v>
                </c:pt>
                <c:pt idx="15">
                  <c:v>5.1219999999999998E-3</c:v>
                </c:pt>
                <c:pt idx="16">
                  <c:v>5.378E-3</c:v>
                </c:pt>
                <c:pt idx="17">
                  <c:v>5.6519999999999999E-3</c:v>
                </c:pt>
                <c:pt idx="18">
                  <c:v>5.934E-3</c:v>
                </c:pt>
                <c:pt idx="19">
                  <c:v>6.2179999999999996E-3</c:v>
                </c:pt>
                <c:pt idx="20">
                  <c:v>6.5209999999999999E-3</c:v>
                </c:pt>
                <c:pt idx="21">
                  <c:v>6.8269999999999997E-3</c:v>
                </c:pt>
                <c:pt idx="22">
                  <c:v>7.1390000000000004E-3</c:v>
                </c:pt>
                <c:pt idx="23">
                  <c:v>7.4570000000000001E-3</c:v>
                </c:pt>
                <c:pt idx="24">
                  <c:v>7.7840000000000001E-3</c:v>
                </c:pt>
                <c:pt idx="25">
                  <c:v>8.1150000000000007E-3</c:v>
                </c:pt>
                <c:pt idx="26">
                  <c:v>8.4530000000000004E-3</c:v>
                </c:pt>
                <c:pt idx="27">
                  <c:v>8.8140000000000007E-3</c:v>
                </c:pt>
                <c:pt idx="28">
                  <c:v>9.1889999999999993E-3</c:v>
                </c:pt>
                <c:pt idx="29">
                  <c:v>9.5639999999999996E-3</c:v>
                </c:pt>
                <c:pt idx="30">
                  <c:v>9.9600000000000001E-3</c:v>
                </c:pt>
                <c:pt idx="31">
                  <c:v>1.0359999999999999E-2</c:v>
                </c:pt>
                <c:pt idx="32">
                  <c:v>1.0749999999999999E-2</c:v>
                </c:pt>
                <c:pt idx="33">
                  <c:v>1.1169999999999999E-2</c:v>
                </c:pt>
                <c:pt idx="34">
                  <c:v>1.158E-2</c:v>
                </c:pt>
                <c:pt idx="35">
                  <c:v>1.2030000000000001E-2</c:v>
                </c:pt>
                <c:pt idx="36">
                  <c:v>1.247E-2</c:v>
                </c:pt>
                <c:pt idx="37">
                  <c:v>1.2919999999999999E-2</c:v>
                </c:pt>
                <c:pt idx="38">
                  <c:v>1.3390000000000001E-2</c:v>
                </c:pt>
                <c:pt idx="39">
                  <c:v>1.3849999999999999E-2</c:v>
                </c:pt>
                <c:pt idx="40">
                  <c:v>1.4330000000000001E-2</c:v>
                </c:pt>
                <c:pt idx="41">
                  <c:v>1.481E-2</c:v>
                </c:pt>
                <c:pt idx="42">
                  <c:v>1.5310000000000001E-2</c:v>
                </c:pt>
                <c:pt idx="43">
                  <c:v>1.5820000000000001E-2</c:v>
                </c:pt>
                <c:pt idx="44">
                  <c:v>1.634E-2</c:v>
                </c:pt>
                <c:pt idx="45">
                  <c:v>1.686E-2</c:v>
                </c:pt>
                <c:pt idx="46">
                  <c:v>1.7409999999999998E-2</c:v>
                </c:pt>
                <c:pt idx="47">
                  <c:v>1.797E-2</c:v>
                </c:pt>
                <c:pt idx="48">
                  <c:v>1.8519999999999998E-2</c:v>
                </c:pt>
                <c:pt idx="49">
                  <c:v>1.9099999999999999E-2</c:v>
                </c:pt>
                <c:pt idx="50">
                  <c:v>1.966E-2</c:v>
                </c:pt>
                <c:pt idx="51">
                  <c:v>2.0250000000000001E-2</c:v>
                </c:pt>
                <c:pt idx="52">
                  <c:v>2.085E-2</c:v>
                </c:pt>
                <c:pt idx="53">
                  <c:v>2.146E-2</c:v>
                </c:pt>
                <c:pt idx="54">
                  <c:v>2.2079999999999999E-2</c:v>
                </c:pt>
                <c:pt idx="55">
                  <c:v>2.2710000000000001E-2</c:v>
                </c:pt>
                <c:pt idx="56">
                  <c:v>2.333E-2</c:v>
                </c:pt>
                <c:pt idx="57">
                  <c:v>2.3980000000000001E-2</c:v>
                </c:pt>
                <c:pt idx="58">
                  <c:v>2.462E-2</c:v>
                </c:pt>
                <c:pt idx="59">
                  <c:v>2.5270000000000001E-2</c:v>
                </c:pt>
                <c:pt idx="60">
                  <c:v>2.5940000000000001E-2</c:v>
                </c:pt>
                <c:pt idx="61">
                  <c:v>2.6599999999999999E-2</c:v>
                </c:pt>
                <c:pt idx="62">
                  <c:v>2.7269999999999999E-2</c:v>
                </c:pt>
                <c:pt idx="63">
                  <c:v>2.794E-2</c:v>
                </c:pt>
                <c:pt idx="64">
                  <c:v>2.8629999999999999E-2</c:v>
                </c:pt>
                <c:pt idx="65">
                  <c:v>2.9340000000000001E-2</c:v>
                </c:pt>
                <c:pt idx="66">
                  <c:v>3.0040000000000001E-2</c:v>
                </c:pt>
                <c:pt idx="67">
                  <c:v>3.0759999999999999E-2</c:v>
                </c:pt>
                <c:pt idx="68">
                  <c:v>3.1469999999999998E-2</c:v>
                </c:pt>
                <c:pt idx="69">
                  <c:v>3.2219999999999999E-2</c:v>
                </c:pt>
                <c:pt idx="70">
                  <c:v>3.2980000000000002E-2</c:v>
                </c:pt>
                <c:pt idx="71">
                  <c:v>3.3739999999999999E-2</c:v>
                </c:pt>
                <c:pt idx="72">
                  <c:v>3.4529999999999998E-2</c:v>
                </c:pt>
                <c:pt idx="73">
                  <c:v>3.5290000000000002E-2</c:v>
                </c:pt>
                <c:pt idx="74">
                  <c:v>3.6040000000000003E-2</c:v>
                </c:pt>
                <c:pt idx="75">
                  <c:v>3.6830000000000002E-2</c:v>
                </c:pt>
                <c:pt idx="76">
                  <c:v>3.7600000000000001E-2</c:v>
                </c:pt>
                <c:pt idx="77">
                  <c:v>3.841E-2</c:v>
                </c:pt>
                <c:pt idx="78">
                  <c:v>3.9210000000000002E-2</c:v>
                </c:pt>
                <c:pt idx="79">
                  <c:v>0.04</c:v>
                </c:pt>
                <c:pt idx="80">
                  <c:v>4.0829999999999998E-2</c:v>
                </c:pt>
                <c:pt idx="81">
                  <c:v>4.1640000000000003E-2</c:v>
                </c:pt>
                <c:pt idx="82">
                  <c:v>4.2459999999999998E-2</c:v>
                </c:pt>
                <c:pt idx="83">
                  <c:v>4.3310000000000001E-2</c:v>
                </c:pt>
                <c:pt idx="84">
                  <c:v>4.4130000000000003E-2</c:v>
                </c:pt>
                <c:pt idx="85">
                  <c:v>4.5019999999999998E-2</c:v>
                </c:pt>
                <c:pt idx="86">
                  <c:v>4.5850000000000002E-2</c:v>
                </c:pt>
                <c:pt idx="87">
                  <c:v>4.6699999999999998E-2</c:v>
                </c:pt>
                <c:pt idx="88">
                  <c:v>4.7570000000000001E-2</c:v>
                </c:pt>
                <c:pt idx="89">
                  <c:v>4.8460000000000003E-2</c:v>
                </c:pt>
                <c:pt idx="90">
                  <c:v>4.9299999999999997E-2</c:v>
                </c:pt>
                <c:pt idx="91">
                  <c:v>5.0229999999999997E-2</c:v>
                </c:pt>
                <c:pt idx="92">
                  <c:v>5.1110000000000003E-2</c:v>
                </c:pt>
                <c:pt idx="93">
                  <c:v>5.1999999999999998E-2</c:v>
                </c:pt>
                <c:pt idx="94">
                  <c:v>5.2859999999999997E-2</c:v>
                </c:pt>
                <c:pt idx="95">
                  <c:v>5.3719999999999997E-2</c:v>
                </c:pt>
                <c:pt idx="96">
                  <c:v>5.4600000000000003E-2</c:v>
                </c:pt>
                <c:pt idx="97">
                  <c:v>5.5500000000000001E-2</c:v>
                </c:pt>
                <c:pt idx="98">
                  <c:v>5.6370000000000003E-2</c:v>
                </c:pt>
                <c:pt idx="99">
                  <c:v>5.731E-2</c:v>
                </c:pt>
                <c:pt idx="100">
                  <c:v>5.8209999999999998E-2</c:v>
                </c:pt>
                <c:pt idx="101">
                  <c:v>5.9130000000000002E-2</c:v>
                </c:pt>
                <c:pt idx="102">
                  <c:v>6.0019999999999997E-2</c:v>
                </c:pt>
                <c:pt idx="103">
                  <c:v>6.0940000000000001E-2</c:v>
                </c:pt>
                <c:pt idx="104">
                  <c:v>6.1830000000000003E-2</c:v>
                </c:pt>
                <c:pt idx="105">
                  <c:v>6.2729999999999994E-2</c:v>
                </c:pt>
                <c:pt idx="106">
                  <c:v>6.3630000000000006E-2</c:v>
                </c:pt>
                <c:pt idx="107">
                  <c:v>6.4530000000000004E-2</c:v>
                </c:pt>
                <c:pt idx="108">
                  <c:v>6.5500000000000003E-2</c:v>
                </c:pt>
                <c:pt idx="109">
                  <c:v>6.6409999999999997E-2</c:v>
                </c:pt>
                <c:pt idx="110">
                  <c:v>6.7369999999999999E-2</c:v>
                </c:pt>
                <c:pt idx="111">
                  <c:v>6.8320000000000006E-2</c:v>
                </c:pt>
                <c:pt idx="112">
                  <c:v>6.93E-2</c:v>
                </c:pt>
                <c:pt idx="113">
                  <c:v>7.0230000000000001E-2</c:v>
                </c:pt>
                <c:pt idx="114">
                  <c:v>7.1199999999999999E-2</c:v>
                </c:pt>
                <c:pt idx="115">
                  <c:v>7.2120000000000004E-2</c:v>
                </c:pt>
                <c:pt idx="116">
                  <c:v>7.3050000000000004E-2</c:v>
                </c:pt>
                <c:pt idx="117">
                  <c:v>7.399E-2</c:v>
                </c:pt>
                <c:pt idx="118">
                  <c:v>7.4940000000000007E-2</c:v>
                </c:pt>
                <c:pt idx="119">
                  <c:v>7.5850000000000001E-2</c:v>
                </c:pt>
                <c:pt idx="120">
                  <c:v>7.6749999999999999E-2</c:v>
                </c:pt>
                <c:pt idx="121">
                  <c:v>7.7670000000000003E-2</c:v>
                </c:pt>
                <c:pt idx="122">
                  <c:v>7.8579999999999997E-2</c:v>
                </c:pt>
                <c:pt idx="123">
                  <c:v>7.954E-2</c:v>
                </c:pt>
                <c:pt idx="124">
                  <c:v>8.0460000000000004E-2</c:v>
                </c:pt>
                <c:pt idx="125">
                  <c:v>8.1379999999999994E-2</c:v>
                </c:pt>
                <c:pt idx="126">
                  <c:v>8.2390000000000005E-2</c:v>
                </c:pt>
                <c:pt idx="127">
                  <c:v>8.3339999999999997E-2</c:v>
                </c:pt>
                <c:pt idx="128">
                  <c:v>8.4320000000000006E-2</c:v>
                </c:pt>
                <c:pt idx="129">
                  <c:v>8.5319999999999993E-2</c:v>
                </c:pt>
                <c:pt idx="130">
                  <c:v>8.6269999999999999E-2</c:v>
                </c:pt>
                <c:pt idx="131">
                  <c:v>8.7220000000000006E-2</c:v>
                </c:pt>
                <c:pt idx="132">
                  <c:v>8.8190000000000004E-2</c:v>
                </c:pt>
                <c:pt idx="133">
                  <c:v>8.9130000000000001E-2</c:v>
                </c:pt>
                <c:pt idx="134">
                  <c:v>9.0060000000000001E-2</c:v>
                </c:pt>
                <c:pt idx="135">
                  <c:v>9.1039999999999996E-2</c:v>
                </c:pt>
                <c:pt idx="136">
                  <c:v>9.1969999999999996E-2</c:v>
                </c:pt>
                <c:pt idx="137">
                  <c:v>9.2929999999999999E-2</c:v>
                </c:pt>
                <c:pt idx="138">
                  <c:v>9.3909999999999993E-2</c:v>
                </c:pt>
                <c:pt idx="139">
                  <c:v>9.4869999999999996E-2</c:v>
                </c:pt>
                <c:pt idx="140">
                  <c:v>9.5839999999999995E-2</c:v>
                </c:pt>
                <c:pt idx="141">
                  <c:v>9.6799999999999997E-2</c:v>
                </c:pt>
                <c:pt idx="142">
                  <c:v>9.7720000000000001E-2</c:v>
                </c:pt>
                <c:pt idx="143">
                  <c:v>9.8729999999999998E-2</c:v>
                </c:pt>
                <c:pt idx="144">
                  <c:v>9.9720000000000003E-2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0.10249999999999999</c:v>
                </c:pt>
                <c:pt idx="148">
                  <c:v>0.10349999999999999</c:v>
                </c:pt>
                <c:pt idx="149">
                  <c:v>0.10440000000000001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</c:v>
                </c:pt>
                <c:pt idx="157">
                  <c:v>0.11210000000000001</c:v>
                </c:pt>
                <c:pt idx="158">
                  <c:v>0.113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0.1178</c:v>
                </c:pt>
                <c:pt idx="164">
                  <c:v>0.1188</c:v>
                </c:pt>
                <c:pt idx="165">
                  <c:v>0.1198</c:v>
                </c:pt>
                <c:pt idx="166">
                  <c:v>0.1208</c:v>
                </c:pt>
                <c:pt idx="167">
                  <c:v>0.1217</c:v>
                </c:pt>
                <c:pt idx="168">
                  <c:v>0.1227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</c:v>
                </c:pt>
                <c:pt idx="174">
                  <c:v>0.1285</c:v>
                </c:pt>
                <c:pt idx="175">
                  <c:v>0.1295</c:v>
                </c:pt>
                <c:pt idx="176">
                  <c:v>0.1305</c:v>
                </c:pt>
                <c:pt idx="177">
                  <c:v>0.13150000000000001</c:v>
                </c:pt>
                <c:pt idx="178">
                  <c:v>0.13250000000000001</c:v>
                </c:pt>
                <c:pt idx="179">
                  <c:v>0.13350000000000001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0.13650000000000001</c:v>
                </c:pt>
                <c:pt idx="183">
                  <c:v>0.13739999999999999</c:v>
                </c:pt>
                <c:pt idx="184">
                  <c:v>0.1384</c:v>
                </c:pt>
                <c:pt idx="185">
                  <c:v>0.1394</c:v>
                </c:pt>
                <c:pt idx="186">
                  <c:v>0.1404</c:v>
                </c:pt>
                <c:pt idx="187">
                  <c:v>0.14149999999999999</c:v>
                </c:pt>
                <c:pt idx="188">
                  <c:v>0.1424</c:v>
                </c:pt>
                <c:pt idx="189">
                  <c:v>0.1434</c:v>
                </c:pt>
                <c:pt idx="190">
                  <c:v>0.14449999999999999</c:v>
                </c:pt>
                <c:pt idx="191">
                  <c:v>0.1454</c:v>
                </c:pt>
                <c:pt idx="192">
                  <c:v>0.1464</c:v>
                </c:pt>
                <c:pt idx="193">
                  <c:v>0.1474</c:v>
                </c:pt>
                <c:pt idx="194">
                  <c:v>0.14829999999999999</c:v>
                </c:pt>
                <c:pt idx="195">
                  <c:v>0.14940000000000001</c:v>
                </c:pt>
                <c:pt idx="196">
                  <c:v>0.15029999999999999</c:v>
                </c:pt>
                <c:pt idx="197">
                  <c:v>0.15129999999999999</c:v>
                </c:pt>
                <c:pt idx="198">
                  <c:v>0.15229999999999999</c:v>
                </c:pt>
                <c:pt idx="199">
                  <c:v>0.1532</c:v>
                </c:pt>
                <c:pt idx="200">
                  <c:v>0.1542</c:v>
                </c:pt>
                <c:pt idx="201">
                  <c:v>0.1552</c:v>
                </c:pt>
                <c:pt idx="202">
                  <c:v>0.15620000000000001</c:v>
                </c:pt>
                <c:pt idx="203">
                  <c:v>0.15709999999999999</c:v>
                </c:pt>
                <c:pt idx="204">
                  <c:v>0.15809999999999999</c:v>
                </c:pt>
                <c:pt idx="205">
                  <c:v>0.15909999999999999</c:v>
                </c:pt>
                <c:pt idx="206">
                  <c:v>0.16009999999999999</c:v>
                </c:pt>
                <c:pt idx="207">
                  <c:v>0.161</c:v>
                </c:pt>
                <c:pt idx="208">
                  <c:v>0.16200000000000001</c:v>
                </c:pt>
                <c:pt idx="209">
                  <c:v>0.16300000000000001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0.16689999999999999</c:v>
                </c:pt>
                <c:pt idx="214">
                  <c:v>0.16789999999999999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0.17180000000000001</c:v>
                </c:pt>
                <c:pt idx="219">
                  <c:v>0.17280000000000001</c:v>
                </c:pt>
                <c:pt idx="220">
                  <c:v>0.17369999999999999</c:v>
                </c:pt>
                <c:pt idx="221">
                  <c:v>0.17469999999999999</c:v>
                </c:pt>
                <c:pt idx="222">
                  <c:v>0.17580000000000001</c:v>
                </c:pt>
                <c:pt idx="223">
                  <c:v>0.1767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0.18179999999999999</c:v>
                </c:pt>
                <c:pt idx="229">
                  <c:v>0.1827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0.1867</c:v>
                </c:pt>
                <c:pt idx="234">
                  <c:v>0.18759999999999999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0.19070000000000001</c:v>
                </c:pt>
                <c:pt idx="238">
                  <c:v>0.19170000000000001</c:v>
                </c:pt>
                <c:pt idx="239">
                  <c:v>0.19270000000000001</c:v>
                </c:pt>
                <c:pt idx="240">
                  <c:v>0.19370000000000001</c:v>
                </c:pt>
                <c:pt idx="241">
                  <c:v>0.19470000000000001</c:v>
                </c:pt>
                <c:pt idx="242">
                  <c:v>0.1956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0.19869999999999999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0.2077</c:v>
                </c:pt>
                <c:pt idx="255">
                  <c:v>0.2087</c:v>
                </c:pt>
                <c:pt idx="256">
                  <c:v>0.2097</c:v>
                </c:pt>
                <c:pt idx="257">
                  <c:v>0.2107</c:v>
                </c:pt>
                <c:pt idx="258">
                  <c:v>0.21160000000000001</c:v>
                </c:pt>
                <c:pt idx="259">
                  <c:v>0.21260000000000001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0.21859999999999999</c:v>
                </c:pt>
                <c:pt idx="266">
                  <c:v>0.2195</c:v>
                </c:pt>
                <c:pt idx="267">
                  <c:v>0.2205</c:v>
                </c:pt>
                <c:pt idx="268">
                  <c:v>0.2215</c:v>
                </c:pt>
                <c:pt idx="269">
                  <c:v>0.22259999999999999</c:v>
                </c:pt>
                <c:pt idx="270">
                  <c:v>0.2235</c:v>
                </c:pt>
                <c:pt idx="271">
                  <c:v>0.22450000000000001</c:v>
                </c:pt>
                <c:pt idx="272">
                  <c:v>0.22550000000000001</c:v>
                </c:pt>
                <c:pt idx="273">
                  <c:v>0.2266</c:v>
                </c:pt>
                <c:pt idx="274">
                  <c:v>0.2276</c:v>
                </c:pt>
                <c:pt idx="275">
                  <c:v>0.2286</c:v>
                </c:pt>
                <c:pt idx="276">
                  <c:v>0.2296</c:v>
                </c:pt>
                <c:pt idx="277">
                  <c:v>0.2306</c:v>
                </c:pt>
                <c:pt idx="278">
                  <c:v>0.2316</c:v>
                </c:pt>
                <c:pt idx="279">
                  <c:v>0.2326</c:v>
                </c:pt>
                <c:pt idx="280">
                  <c:v>0.2336</c:v>
                </c:pt>
                <c:pt idx="281">
                  <c:v>0.2346</c:v>
                </c:pt>
                <c:pt idx="282">
                  <c:v>0.2356</c:v>
                </c:pt>
                <c:pt idx="283">
                  <c:v>0.23649999999999999</c:v>
                </c:pt>
                <c:pt idx="284">
                  <c:v>0.23749999999999999</c:v>
                </c:pt>
                <c:pt idx="285">
                  <c:v>0.23849999999999999</c:v>
                </c:pt>
                <c:pt idx="286">
                  <c:v>0.23949999999999999</c:v>
                </c:pt>
                <c:pt idx="287">
                  <c:v>0.24049999999999999</c:v>
                </c:pt>
                <c:pt idx="288">
                  <c:v>0.24160000000000001</c:v>
                </c:pt>
                <c:pt idx="289">
                  <c:v>0.24249999999999999</c:v>
                </c:pt>
                <c:pt idx="290">
                  <c:v>0.24360000000000001</c:v>
                </c:pt>
                <c:pt idx="291">
                  <c:v>0.2445</c:v>
                </c:pt>
                <c:pt idx="292">
                  <c:v>0.2455</c:v>
                </c:pt>
                <c:pt idx="293">
                  <c:v>0.2465</c:v>
                </c:pt>
                <c:pt idx="294">
                  <c:v>0.2475</c:v>
                </c:pt>
                <c:pt idx="295">
                  <c:v>0.2485</c:v>
                </c:pt>
                <c:pt idx="296">
                  <c:v>0.2495</c:v>
                </c:pt>
                <c:pt idx="297">
                  <c:v>0.25059999999999999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0.25369999999999998</c:v>
                </c:pt>
                <c:pt idx="301">
                  <c:v>0.25459999999999999</c:v>
                </c:pt>
                <c:pt idx="302">
                  <c:v>0.25559999999999999</c:v>
                </c:pt>
                <c:pt idx="303">
                  <c:v>0.25659999999999999</c:v>
                </c:pt>
                <c:pt idx="304">
                  <c:v>0.2576</c:v>
                </c:pt>
                <c:pt idx="305">
                  <c:v>0.2586</c:v>
                </c:pt>
                <c:pt idx="306">
                  <c:v>0.2596</c:v>
                </c:pt>
                <c:pt idx="307">
                  <c:v>0.26069999999999999</c:v>
                </c:pt>
                <c:pt idx="308">
                  <c:v>0.2616</c:v>
                </c:pt>
                <c:pt idx="309">
                  <c:v>0.26269999999999999</c:v>
                </c:pt>
                <c:pt idx="310">
                  <c:v>0.26369999999999999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0.26690000000000003</c:v>
                </c:pt>
                <c:pt idx="314">
                  <c:v>0.26779999999999998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0.27189999999999998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0.27489999999999998</c:v>
                </c:pt>
                <c:pt idx="322">
                  <c:v>0.27579999999999999</c:v>
                </c:pt>
                <c:pt idx="323">
                  <c:v>0.27679999999999999</c:v>
                </c:pt>
                <c:pt idx="324">
                  <c:v>0.27789999999999998</c:v>
                </c:pt>
                <c:pt idx="325">
                  <c:v>0.27889999999999998</c:v>
                </c:pt>
                <c:pt idx="326">
                  <c:v>0.27989999999999998</c:v>
                </c:pt>
                <c:pt idx="327">
                  <c:v>0.28089999999999998</c:v>
                </c:pt>
                <c:pt idx="328">
                  <c:v>0.28189999999999998</c:v>
                </c:pt>
                <c:pt idx="329">
                  <c:v>0.28289999999999998</c:v>
                </c:pt>
                <c:pt idx="330">
                  <c:v>0.28389999999999999</c:v>
                </c:pt>
                <c:pt idx="331">
                  <c:v>0.28489999999999999</c:v>
                </c:pt>
                <c:pt idx="332">
                  <c:v>0.28589999999999999</c:v>
                </c:pt>
                <c:pt idx="333">
                  <c:v>0.28689999999999999</c:v>
                </c:pt>
                <c:pt idx="334">
                  <c:v>0.28789999999999999</c:v>
                </c:pt>
                <c:pt idx="335">
                  <c:v>0.28889999999999999</c:v>
                </c:pt>
                <c:pt idx="336">
                  <c:v>0.28989999999999999</c:v>
                </c:pt>
                <c:pt idx="337">
                  <c:v>0.29099999999999998</c:v>
                </c:pt>
                <c:pt idx="338">
                  <c:v>0.29199999999999998</c:v>
                </c:pt>
                <c:pt idx="339">
                  <c:v>0.29299999999999998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0.30009999999999998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0.30330000000000001</c:v>
                </c:pt>
                <c:pt idx="350">
                  <c:v>0.30430000000000001</c:v>
                </c:pt>
                <c:pt idx="351">
                  <c:v>0.3054</c:v>
                </c:pt>
                <c:pt idx="352">
                  <c:v>0.30640000000000001</c:v>
                </c:pt>
                <c:pt idx="353">
                  <c:v>0.30740000000000001</c:v>
                </c:pt>
                <c:pt idx="354">
                  <c:v>0.30840000000000001</c:v>
                </c:pt>
                <c:pt idx="355">
                  <c:v>0.30940000000000001</c:v>
                </c:pt>
                <c:pt idx="356">
                  <c:v>0.31040000000000001</c:v>
                </c:pt>
                <c:pt idx="357">
                  <c:v>0.3115</c:v>
                </c:pt>
                <c:pt idx="358">
                  <c:v>0.31240000000000001</c:v>
                </c:pt>
                <c:pt idx="359">
                  <c:v>0.3135</c:v>
                </c:pt>
                <c:pt idx="360">
                  <c:v>0.3145</c:v>
                </c:pt>
                <c:pt idx="361">
                  <c:v>0.3155</c:v>
                </c:pt>
                <c:pt idx="362">
                  <c:v>0.31659999999999999</c:v>
                </c:pt>
                <c:pt idx="363">
                  <c:v>0.31759999999999999</c:v>
                </c:pt>
                <c:pt idx="364">
                  <c:v>0.31850000000000001</c:v>
                </c:pt>
                <c:pt idx="365">
                  <c:v>0.31950000000000001</c:v>
                </c:pt>
                <c:pt idx="366">
                  <c:v>0.32050000000000001</c:v>
                </c:pt>
                <c:pt idx="367">
                  <c:v>0.32150000000000001</c:v>
                </c:pt>
                <c:pt idx="368">
                  <c:v>0.32250000000000001</c:v>
                </c:pt>
                <c:pt idx="369">
                  <c:v>0.3236</c:v>
                </c:pt>
                <c:pt idx="370">
                  <c:v>0.3246</c:v>
                </c:pt>
                <c:pt idx="371">
                  <c:v>0.32569999999999999</c:v>
                </c:pt>
                <c:pt idx="372">
                  <c:v>0.32669999999999999</c:v>
                </c:pt>
                <c:pt idx="373">
                  <c:v>0.32769999999999999</c:v>
                </c:pt>
                <c:pt idx="374">
                  <c:v>0.32879999999999998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0.33169999999999999</c:v>
                </c:pt>
                <c:pt idx="378">
                  <c:v>0.33279999999999998</c:v>
                </c:pt>
                <c:pt idx="379">
                  <c:v>0.33379999999999999</c:v>
                </c:pt>
                <c:pt idx="380">
                  <c:v>0.33479999999999999</c:v>
                </c:pt>
                <c:pt idx="381">
                  <c:v>0.33579999999999999</c:v>
                </c:pt>
                <c:pt idx="382">
                  <c:v>0.33679999999999999</c:v>
                </c:pt>
                <c:pt idx="383">
                  <c:v>0.33779999999999999</c:v>
                </c:pt>
                <c:pt idx="384">
                  <c:v>0.33889999999999998</c:v>
                </c:pt>
                <c:pt idx="385">
                  <c:v>0.33989999999999998</c:v>
                </c:pt>
                <c:pt idx="386">
                  <c:v>0.34100000000000003</c:v>
                </c:pt>
                <c:pt idx="387">
                  <c:v>0.34200000000000003</c:v>
                </c:pt>
                <c:pt idx="388">
                  <c:v>0.34310000000000002</c:v>
                </c:pt>
                <c:pt idx="389">
                  <c:v>0.34410000000000002</c:v>
                </c:pt>
                <c:pt idx="390">
                  <c:v>0.34510000000000002</c:v>
                </c:pt>
                <c:pt idx="391">
                  <c:v>0.34610000000000002</c:v>
                </c:pt>
                <c:pt idx="392">
                  <c:v>0.34710000000000002</c:v>
                </c:pt>
                <c:pt idx="393">
                  <c:v>0.3483</c:v>
                </c:pt>
                <c:pt idx="394">
                  <c:v>0.34939999999999999</c:v>
                </c:pt>
                <c:pt idx="395">
                  <c:v>0.35039999999999999</c:v>
                </c:pt>
                <c:pt idx="396">
                  <c:v>0.35139999999999999</c:v>
                </c:pt>
                <c:pt idx="397">
                  <c:v>0.35239999999999999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0.35570000000000002</c:v>
                </c:pt>
                <c:pt idx="401">
                  <c:v>0.35670000000000002</c:v>
                </c:pt>
                <c:pt idx="402">
                  <c:v>0.35770000000000002</c:v>
                </c:pt>
                <c:pt idx="403">
                  <c:v>0.35880000000000001</c:v>
                </c:pt>
                <c:pt idx="404">
                  <c:v>0.35980000000000001</c:v>
                </c:pt>
                <c:pt idx="405">
                  <c:v>0.36080000000000001</c:v>
                </c:pt>
                <c:pt idx="406">
                  <c:v>0.36180000000000001</c:v>
                </c:pt>
                <c:pt idx="407">
                  <c:v>0.36280000000000001</c:v>
                </c:pt>
                <c:pt idx="408">
                  <c:v>0.36380000000000001</c:v>
                </c:pt>
                <c:pt idx="409">
                  <c:v>0.36480000000000001</c:v>
                </c:pt>
                <c:pt idx="410">
                  <c:v>0.36580000000000001</c:v>
                </c:pt>
                <c:pt idx="411">
                  <c:v>0.36680000000000001</c:v>
                </c:pt>
                <c:pt idx="412">
                  <c:v>0.36780000000000002</c:v>
                </c:pt>
                <c:pt idx="413">
                  <c:v>0.36880000000000002</c:v>
                </c:pt>
                <c:pt idx="414">
                  <c:v>0.36990000000000001</c:v>
                </c:pt>
                <c:pt idx="415">
                  <c:v>0.37090000000000001</c:v>
                </c:pt>
                <c:pt idx="416">
                  <c:v>0.37190000000000001</c:v>
                </c:pt>
                <c:pt idx="417">
                  <c:v>0.37290000000000001</c:v>
                </c:pt>
                <c:pt idx="418">
                  <c:v>0.37390000000000001</c:v>
                </c:pt>
                <c:pt idx="419">
                  <c:v>0.375</c:v>
                </c:pt>
                <c:pt idx="420">
                  <c:v>0.376</c:v>
                </c:pt>
                <c:pt idx="421">
                  <c:v>0.377</c:v>
                </c:pt>
                <c:pt idx="422">
                  <c:v>0.378</c:v>
                </c:pt>
                <c:pt idx="423">
                  <c:v>0.37909999999999999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0.38250000000000001</c:v>
                </c:pt>
                <c:pt idx="427">
                  <c:v>0.3836</c:v>
                </c:pt>
                <c:pt idx="428">
                  <c:v>0.3846</c:v>
                </c:pt>
                <c:pt idx="429">
                  <c:v>0.3856</c:v>
                </c:pt>
                <c:pt idx="430">
                  <c:v>0.3866</c:v>
                </c:pt>
                <c:pt idx="431">
                  <c:v>0.3876</c:v>
                </c:pt>
                <c:pt idx="432">
                  <c:v>0.3886</c:v>
                </c:pt>
                <c:pt idx="433">
                  <c:v>0.3896</c:v>
                </c:pt>
                <c:pt idx="434">
                  <c:v>0.39069999999999999</c:v>
                </c:pt>
                <c:pt idx="435">
                  <c:v>0.39169999999999999</c:v>
                </c:pt>
                <c:pt idx="436">
                  <c:v>0.39269999999999999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0.39789999999999998</c:v>
                </c:pt>
                <c:pt idx="442">
                  <c:v>0.39889999999999998</c:v>
                </c:pt>
                <c:pt idx="443">
                  <c:v>0.39989999999999998</c:v>
                </c:pt>
                <c:pt idx="444">
                  <c:v>0.40089999999999998</c:v>
                </c:pt>
                <c:pt idx="445">
                  <c:v>0.40189999999999998</c:v>
                </c:pt>
                <c:pt idx="446">
                  <c:v>0.40289999999999998</c:v>
                </c:pt>
                <c:pt idx="447">
                  <c:v>0.40389999999999998</c:v>
                </c:pt>
                <c:pt idx="448">
                  <c:v>0.40489999999999998</c:v>
                </c:pt>
                <c:pt idx="449">
                  <c:v>0.40589999999999998</c:v>
                </c:pt>
                <c:pt idx="450">
                  <c:v>0.40689999999999998</c:v>
                </c:pt>
                <c:pt idx="451">
                  <c:v>0.40789999999999998</c:v>
                </c:pt>
                <c:pt idx="452">
                  <c:v>0.40889999999999999</c:v>
                </c:pt>
                <c:pt idx="453">
                  <c:v>0.40989999999999999</c:v>
                </c:pt>
                <c:pt idx="454">
                  <c:v>0.41089999999999999</c:v>
                </c:pt>
                <c:pt idx="455">
                  <c:v>0.41189999999999999</c:v>
                </c:pt>
                <c:pt idx="456">
                  <c:v>0.41289999999999999</c:v>
                </c:pt>
                <c:pt idx="457">
                  <c:v>0.41389999999999999</c:v>
                </c:pt>
                <c:pt idx="458">
                  <c:v>0.41489999999999999</c:v>
                </c:pt>
                <c:pt idx="459">
                  <c:v>0.41589999999999999</c:v>
                </c:pt>
                <c:pt idx="460">
                  <c:v>0.41689999999999999</c:v>
                </c:pt>
                <c:pt idx="461">
                  <c:v>0.41799999999999998</c:v>
                </c:pt>
                <c:pt idx="462">
                  <c:v>0.41920000000000002</c:v>
                </c:pt>
                <c:pt idx="463">
                  <c:v>0.42020000000000002</c:v>
                </c:pt>
                <c:pt idx="464">
                  <c:v>0.42120000000000002</c:v>
                </c:pt>
                <c:pt idx="465">
                  <c:v>0.42220000000000002</c:v>
                </c:pt>
                <c:pt idx="466">
                  <c:v>0.42320000000000002</c:v>
                </c:pt>
                <c:pt idx="467">
                  <c:v>0.42420000000000002</c:v>
                </c:pt>
                <c:pt idx="468">
                  <c:v>0.42520000000000002</c:v>
                </c:pt>
                <c:pt idx="469">
                  <c:v>0.42620000000000002</c:v>
                </c:pt>
                <c:pt idx="470">
                  <c:v>0.42730000000000001</c:v>
                </c:pt>
                <c:pt idx="471">
                  <c:v>0.42830000000000001</c:v>
                </c:pt>
                <c:pt idx="472">
                  <c:v>0.42930000000000001</c:v>
                </c:pt>
                <c:pt idx="473">
                  <c:v>0.43030000000000002</c:v>
                </c:pt>
                <c:pt idx="474">
                  <c:v>0.43140000000000001</c:v>
                </c:pt>
                <c:pt idx="475">
                  <c:v>0.43240000000000001</c:v>
                </c:pt>
                <c:pt idx="476">
                  <c:v>0.4335</c:v>
                </c:pt>
                <c:pt idx="477">
                  <c:v>0.4345</c:v>
                </c:pt>
                <c:pt idx="478">
                  <c:v>0.43559999999999999</c:v>
                </c:pt>
                <c:pt idx="479">
                  <c:v>0.43659999999999999</c:v>
                </c:pt>
                <c:pt idx="480">
                  <c:v>0.43759999999999999</c:v>
                </c:pt>
                <c:pt idx="481">
                  <c:v>0.43859999999999999</c:v>
                </c:pt>
                <c:pt idx="482">
                  <c:v>0.43959999999999999</c:v>
                </c:pt>
                <c:pt idx="483">
                  <c:v>0.44069999999999998</c:v>
                </c:pt>
                <c:pt idx="484">
                  <c:v>0.44169999999999998</c:v>
                </c:pt>
                <c:pt idx="485">
                  <c:v>0.44269999999999998</c:v>
                </c:pt>
                <c:pt idx="486">
                  <c:v>0.44369999999999998</c:v>
                </c:pt>
                <c:pt idx="487">
                  <c:v>0.44469999999999998</c:v>
                </c:pt>
                <c:pt idx="488">
                  <c:v>0.44569999999999999</c:v>
                </c:pt>
                <c:pt idx="489">
                  <c:v>0.44669999999999999</c:v>
                </c:pt>
                <c:pt idx="490">
                  <c:v>0.44769999999999999</c:v>
                </c:pt>
                <c:pt idx="491">
                  <c:v>0.44869999999999999</c:v>
                </c:pt>
                <c:pt idx="492">
                  <c:v>0.44979999999999998</c:v>
                </c:pt>
                <c:pt idx="493">
                  <c:v>0.45079999999999998</c:v>
                </c:pt>
                <c:pt idx="494">
                  <c:v>0.45190000000000002</c:v>
                </c:pt>
                <c:pt idx="495">
                  <c:v>0.45290000000000002</c:v>
                </c:pt>
                <c:pt idx="496">
                  <c:v>0.45390000000000003</c:v>
                </c:pt>
                <c:pt idx="497">
                  <c:v>0.45500000000000002</c:v>
                </c:pt>
                <c:pt idx="498">
                  <c:v>0.45619999999999999</c:v>
                </c:pt>
                <c:pt idx="499">
                  <c:v>0.45729999999999998</c:v>
                </c:pt>
                <c:pt idx="500">
                  <c:v>0.45829999999999999</c:v>
                </c:pt>
                <c:pt idx="501">
                  <c:v>0.45929999999999999</c:v>
                </c:pt>
                <c:pt idx="502">
                  <c:v>0.46029999999999999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0.46329999999999999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0.46750000000000003</c:v>
                </c:pt>
                <c:pt idx="510">
                  <c:v>0.46870000000000001</c:v>
                </c:pt>
                <c:pt idx="511">
                  <c:v>0.46970000000000001</c:v>
                </c:pt>
                <c:pt idx="512">
                  <c:v>0.47070000000000001</c:v>
                </c:pt>
                <c:pt idx="513">
                  <c:v>0.47170000000000001</c:v>
                </c:pt>
                <c:pt idx="514">
                  <c:v>0.47270000000000001</c:v>
                </c:pt>
                <c:pt idx="515">
                  <c:v>0.47370000000000001</c:v>
                </c:pt>
                <c:pt idx="516">
                  <c:v>0.47470000000000001</c:v>
                </c:pt>
                <c:pt idx="517">
                  <c:v>0.47589999999999999</c:v>
                </c:pt>
                <c:pt idx="518">
                  <c:v>0.47699999999999998</c:v>
                </c:pt>
                <c:pt idx="519">
                  <c:v>0.47799999999999998</c:v>
                </c:pt>
                <c:pt idx="520">
                  <c:v>0.47899999999999998</c:v>
                </c:pt>
                <c:pt idx="521">
                  <c:v>0.48</c:v>
                </c:pt>
                <c:pt idx="522">
                  <c:v>0.48099999999999998</c:v>
                </c:pt>
                <c:pt idx="523">
                  <c:v>0.48199999999999998</c:v>
                </c:pt>
                <c:pt idx="524">
                  <c:v>0.48309999999999997</c:v>
                </c:pt>
                <c:pt idx="525">
                  <c:v>0.48409999999999997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0.48820000000000002</c:v>
                </c:pt>
                <c:pt idx="530">
                  <c:v>0.48920000000000002</c:v>
                </c:pt>
                <c:pt idx="531">
                  <c:v>0.49020000000000002</c:v>
                </c:pt>
                <c:pt idx="532">
                  <c:v>0.49120000000000003</c:v>
                </c:pt>
                <c:pt idx="533">
                  <c:v>0.49220000000000003</c:v>
                </c:pt>
                <c:pt idx="534">
                  <c:v>0.49320000000000003</c:v>
                </c:pt>
                <c:pt idx="535">
                  <c:v>0.49419999999999997</c:v>
                </c:pt>
                <c:pt idx="536">
                  <c:v>0.49519999999999997</c:v>
                </c:pt>
                <c:pt idx="537">
                  <c:v>0.49630000000000002</c:v>
                </c:pt>
                <c:pt idx="538">
                  <c:v>0.49730000000000002</c:v>
                </c:pt>
                <c:pt idx="539">
                  <c:v>0.49840000000000001</c:v>
                </c:pt>
                <c:pt idx="540">
                  <c:v>0.4995</c:v>
                </c:pt>
                <c:pt idx="541">
                  <c:v>0.50049999999999994</c:v>
                </c:pt>
                <c:pt idx="542">
                  <c:v>0.50149999999999995</c:v>
                </c:pt>
                <c:pt idx="543">
                  <c:v>0.50249999999999995</c:v>
                </c:pt>
                <c:pt idx="544">
                  <c:v>0.50349999999999995</c:v>
                </c:pt>
                <c:pt idx="545">
                  <c:v>0.50449999999999995</c:v>
                </c:pt>
                <c:pt idx="546">
                  <c:v>0.50580000000000003</c:v>
                </c:pt>
                <c:pt idx="547">
                  <c:v>0.50700000000000001</c:v>
                </c:pt>
                <c:pt idx="548">
                  <c:v>0.50800000000000001</c:v>
                </c:pt>
                <c:pt idx="549">
                  <c:v>0.50900000000000001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0.5121</c:v>
                </c:pt>
                <c:pt idx="553">
                  <c:v>0.5131</c:v>
                </c:pt>
                <c:pt idx="554">
                  <c:v>0.5141</c:v>
                </c:pt>
                <c:pt idx="555">
                  <c:v>0.5151</c:v>
                </c:pt>
                <c:pt idx="556">
                  <c:v>0.5161</c:v>
                </c:pt>
                <c:pt idx="557">
                  <c:v>0.5171</c:v>
                </c:pt>
                <c:pt idx="558">
                  <c:v>0.5181</c:v>
                </c:pt>
                <c:pt idx="559">
                  <c:v>0.51910000000000001</c:v>
                </c:pt>
                <c:pt idx="560">
                  <c:v>0.52010000000000001</c:v>
                </c:pt>
                <c:pt idx="561">
                  <c:v>0.5212</c:v>
                </c:pt>
                <c:pt idx="562">
                  <c:v>0.5222</c:v>
                </c:pt>
                <c:pt idx="563">
                  <c:v>0.5232</c:v>
                </c:pt>
                <c:pt idx="564">
                  <c:v>0.5242</c:v>
                </c:pt>
                <c:pt idx="565">
                  <c:v>0.5252</c:v>
                </c:pt>
                <c:pt idx="566">
                  <c:v>0.5262</c:v>
                </c:pt>
                <c:pt idx="567">
                  <c:v>0.52729999999999999</c:v>
                </c:pt>
                <c:pt idx="568">
                  <c:v>0.52829999999999999</c:v>
                </c:pt>
                <c:pt idx="569">
                  <c:v>0.52939999999999998</c:v>
                </c:pt>
                <c:pt idx="570">
                  <c:v>0.53039999999999998</c:v>
                </c:pt>
                <c:pt idx="571">
                  <c:v>0.53139999999999998</c:v>
                </c:pt>
                <c:pt idx="572">
                  <c:v>0.53239999999999998</c:v>
                </c:pt>
                <c:pt idx="573">
                  <c:v>0.53339999999999999</c:v>
                </c:pt>
                <c:pt idx="574">
                  <c:v>0.53439999999999999</c:v>
                </c:pt>
                <c:pt idx="575">
                  <c:v>0.53549999999999998</c:v>
                </c:pt>
                <c:pt idx="576">
                  <c:v>0.53659999999999997</c:v>
                </c:pt>
                <c:pt idx="577">
                  <c:v>0.53759999999999997</c:v>
                </c:pt>
                <c:pt idx="578">
                  <c:v>0.53859999999999997</c:v>
                </c:pt>
                <c:pt idx="579">
                  <c:v>0.53959999999999997</c:v>
                </c:pt>
                <c:pt idx="580">
                  <c:v>0.54059999999999997</c:v>
                </c:pt>
                <c:pt idx="581">
                  <c:v>0.54159999999999997</c:v>
                </c:pt>
                <c:pt idx="582">
                  <c:v>0.54269999999999996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0.54879999999999995</c:v>
                </c:pt>
                <c:pt idx="589">
                  <c:v>0.54979999999999996</c:v>
                </c:pt>
                <c:pt idx="590">
                  <c:v>0.55079999999999996</c:v>
                </c:pt>
                <c:pt idx="591">
                  <c:v>0.55179999999999996</c:v>
                </c:pt>
                <c:pt idx="592">
                  <c:v>0.55289999999999995</c:v>
                </c:pt>
                <c:pt idx="593">
                  <c:v>0.55389999999999995</c:v>
                </c:pt>
                <c:pt idx="594">
                  <c:v>0.55500000000000005</c:v>
                </c:pt>
                <c:pt idx="595">
                  <c:v>0.55600000000000005</c:v>
                </c:pt>
                <c:pt idx="596">
                  <c:v>0.55700000000000005</c:v>
                </c:pt>
                <c:pt idx="597">
                  <c:v>0.55800000000000005</c:v>
                </c:pt>
                <c:pt idx="598">
                  <c:v>0.55920000000000003</c:v>
                </c:pt>
                <c:pt idx="599">
                  <c:v>0.56030000000000002</c:v>
                </c:pt>
                <c:pt idx="600">
                  <c:v>0.5615</c:v>
                </c:pt>
                <c:pt idx="601">
                  <c:v>0.5625</c:v>
                </c:pt>
                <c:pt idx="602">
                  <c:v>0.56359999999999999</c:v>
                </c:pt>
                <c:pt idx="603">
                  <c:v>0.56459999999999999</c:v>
                </c:pt>
                <c:pt idx="604">
                  <c:v>0.56559999999999999</c:v>
                </c:pt>
                <c:pt idx="605">
                  <c:v>0.56669999999999998</c:v>
                </c:pt>
                <c:pt idx="606">
                  <c:v>0.56769999999999998</c:v>
                </c:pt>
                <c:pt idx="607">
                  <c:v>0.56869999999999998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0.57169999999999999</c:v>
                </c:pt>
                <c:pt idx="611">
                  <c:v>0.57269999999999999</c:v>
                </c:pt>
                <c:pt idx="612">
                  <c:v>0.57379999999999998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0.57709999999999995</c:v>
                </c:pt>
                <c:pt idx="616">
                  <c:v>0.57809999999999995</c:v>
                </c:pt>
                <c:pt idx="617">
                  <c:v>0.57909999999999995</c:v>
                </c:pt>
                <c:pt idx="618">
                  <c:v>0.58009999999999995</c:v>
                </c:pt>
                <c:pt idx="619">
                  <c:v>0.58109999999999995</c:v>
                </c:pt>
                <c:pt idx="620">
                  <c:v>0.58209999999999995</c:v>
                </c:pt>
                <c:pt idx="621">
                  <c:v>0.58309999999999995</c:v>
                </c:pt>
                <c:pt idx="622">
                  <c:v>0.58409999999999995</c:v>
                </c:pt>
                <c:pt idx="623">
                  <c:v>0.58520000000000005</c:v>
                </c:pt>
                <c:pt idx="624">
                  <c:v>0.58620000000000005</c:v>
                </c:pt>
                <c:pt idx="625">
                  <c:v>0.58720000000000006</c:v>
                </c:pt>
                <c:pt idx="626">
                  <c:v>0.58819999999999995</c:v>
                </c:pt>
                <c:pt idx="627">
                  <c:v>0.58919999999999995</c:v>
                </c:pt>
                <c:pt idx="628">
                  <c:v>0.59040000000000004</c:v>
                </c:pt>
                <c:pt idx="629">
                  <c:v>0.59140000000000004</c:v>
                </c:pt>
                <c:pt idx="630">
                  <c:v>0.59240000000000004</c:v>
                </c:pt>
                <c:pt idx="631">
                  <c:v>0.59340000000000004</c:v>
                </c:pt>
                <c:pt idx="632">
                  <c:v>0.59440000000000004</c:v>
                </c:pt>
                <c:pt idx="633">
                  <c:v>0.59540000000000004</c:v>
                </c:pt>
                <c:pt idx="634">
                  <c:v>0.59640000000000004</c:v>
                </c:pt>
                <c:pt idx="635">
                  <c:v>0.59760000000000002</c:v>
                </c:pt>
                <c:pt idx="636">
                  <c:v>0.59860000000000002</c:v>
                </c:pt>
                <c:pt idx="637">
                  <c:v>0.59960000000000002</c:v>
                </c:pt>
                <c:pt idx="638">
                  <c:v>0.60060000000000002</c:v>
                </c:pt>
                <c:pt idx="639">
                  <c:v>0.60170000000000001</c:v>
                </c:pt>
                <c:pt idx="640">
                  <c:v>0.60270000000000001</c:v>
                </c:pt>
                <c:pt idx="641">
                  <c:v>0.60370000000000001</c:v>
                </c:pt>
                <c:pt idx="642">
                  <c:v>0.60470000000000002</c:v>
                </c:pt>
                <c:pt idx="643">
                  <c:v>0.60570000000000002</c:v>
                </c:pt>
                <c:pt idx="644">
                  <c:v>0.60670000000000002</c:v>
                </c:pt>
                <c:pt idx="645">
                  <c:v>0.6079</c:v>
                </c:pt>
                <c:pt idx="646">
                  <c:v>0.60899999999999999</c:v>
                </c:pt>
                <c:pt idx="647">
                  <c:v>0.61</c:v>
                </c:pt>
                <c:pt idx="648">
                  <c:v>0.61109999999999998</c:v>
                </c:pt>
                <c:pt idx="649">
                  <c:v>0.61209999999999998</c:v>
                </c:pt>
                <c:pt idx="650">
                  <c:v>0.61309999999999998</c:v>
                </c:pt>
                <c:pt idx="651">
                  <c:v>0.61409999999999998</c:v>
                </c:pt>
                <c:pt idx="652">
                  <c:v>0.61509999999999998</c:v>
                </c:pt>
                <c:pt idx="653">
                  <c:v>0.61609999999999998</c:v>
                </c:pt>
                <c:pt idx="654">
                  <c:v>0.61719999999999997</c:v>
                </c:pt>
                <c:pt idx="655">
                  <c:v>0.61819999999999997</c:v>
                </c:pt>
                <c:pt idx="656">
                  <c:v>0.61919999999999997</c:v>
                </c:pt>
                <c:pt idx="657">
                  <c:v>0.62019999999999997</c:v>
                </c:pt>
                <c:pt idx="658">
                  <c:v>0.62119999999999997</c:v>
                </c:pt>
                <c:pt idx="659">
                  <c:v>0.62239999999999995</c:v>
                </c:pt>
                <c:pt idx="660">
                  <c:v>0.62339999999999995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0.62770000000000004</c:v>
                </c:pt>
                <c:pt idx="665">
                  <c:v>0.62880000000000003</c:v>
                </c:pt>
                <c:pt idx="666">
                  <c:v>0.62980000000000003</c:v>
                </c:pt>
                <c:pt idx="667">
                  <c:v>0.63080000000000003</c:v>
                </c:pt>
                <c:pt idx="668">
                  <c:v>0.63180000000000003</c:v>
                </c:pt>
                <c:pt idx="669">
                  <c:v>0.63280000000000003</c:v>
                </c:pt>
                <c:pt idx="670">
                  <c:v>0.63380000000000003</c:v>
                </c:pt>
                <c:pt idx="671">
                  <c:v>0.63480000000000003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0.64410000000000001</c:v>
                </c:pt>
                <c:pt idx="681">
                  <c:v>0.6452</c:v>
                </c:pt>
                <c:pt idx="682">
                  <c:v>0.6462</c:v>
                </c:pt>
                <c:pt idx="683">
                  <c:v>0.6472</c:v>
                </c:pt>
                <c:pt idx="684">
                  <c:v>0.6482</c:v>
                </c:pt>
                <c:pt idx="685">
                  <c:v>0.6492</c:v>
                </c:pt>
                <c:pt idx="686">
                  <c:v>0.6502</c:v>
                </c:pt>
                <c:pt idx="687">
                  <c:v>0.65129999999999999</c:v>
                </c:pt>
                <c:pt idx="688">
                  <c:v>0.65229999999999999</c:v>
                </c:pt>
                <c:pt idx="689">
                  <c:v>0.65329999999999999</c:v>
                </c:pt>
                <c:pt idx="690">
                  <c:v>0.65429999999999999</c:v>
                </c:pt>
                <c:pt idx="691">
                  <c:v>0.65529999999999999</c:v>
                </c:pt>
                <c:pt idx="692">
                  <c:v>0.65629999999999999</c:v>
                </c:pt>
                <c:pt idx="693">
                  <c:v>0.6573</c:v>
                </c:pt>
                <c:pt idx="694">
                  <c:v>0.65839999999999999</c:v>
                </c:pt>
                <c:pt idx="695">
                  <c:v>0.65939999999999999</c:v>
                </c:pt>
                <c:pt idx="696">
                  <c:v>0.66039999999999999</c:v>
                </c:pt>
                <c:pt idx="697">
                  <c:v>0.66139999999999999</c:v>
                </c:pt>
                <c:pt idx="698">
                  <c:v>0.66239999999999999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0.66559999999999997</c:v>
                </c:pt>
                <c:pt idx="702">
                  <c:v>0.66659999999999997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0.67169999999999996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0.67700000000000005</c:v>
                </c:pt>
                <c:pt idx="713">
                  <c:v>0.67810000000000004</c:v>
                </c:pt>
                <c:pt idx="714">
                  <c:v>0.67920000000000003</c:v>
                </c:pt>
                <c:pt idx="715">
                  <c:v>0.68020000000000003</c:v>
                </c:pt>
                <c:pt idx="716">
                  <c:v>0.68120000000000003</c:v>
                </c:pt>
                <c:pt idx="717">
                  <c:v>0.68220000000000003</c:v>
                </c:pt>
                <c:pt idx="718">
                  <c:v>0.68320000000000003</c:v>
                </c:pt>
                <c:pt idx="719">
                  <c:v>0.68440000000000001</c:v>
                </c:pt>
                <c:pt idx="720">
                  <c:v>0.68559999999999999</c:v>
                </c:pt>
                <c:pt idx="721">
                  <c:v>0.68679999999999997</c:v>
                </c:pt>
                <c:pt idx="722">
                  <c:v>0.68779999999999997</c:v>
                </c:pt>
                <c:pt idx="723">
                  <c:v>0.68879999999999997</c:v>
                </c:pt>
                <c:pt idx="724">
                  <c:v>0.68979999999999997</c:v>
                </c:pt>
                <c:pt idx="725">
                  <c:v>0.69079999999999997</c:v>
                </c:pt>
                <c:pt idx="726">
                  <c:v>0.69189999999999996</c:v>
                </c:pt>
                <c:pt idx="727">
                  <c:v>0.69289999999999996</c:v>
                </c:pt>
                <c:pt idx="728">
                  <c:v>0.69389999999999996</c:v>
                </c:pt>
                <c:pt idx="729">
                  <c:v>0.69489999999999996</c:v>
                </c:pt>
                <c:pt idx="730">
                  <c:v>0.69589999999999996</c:v>
                </c:pt>
                <c:pt idx="731">
                  <c:v>0.69689999999999996</c:v>
                </c:pt>
                <c:pt idx="732">
                  <c:v>0.69810000000000005</c:v>
                </c:pt>
                <c:pt idx="733">
                  <c:v>0.69910000000000005</c:v>
                </c:pt>
                <c:pt idx="734">
                  <c:v>0.70020000000000004</c:v>
                </c:pt>
                <c:pt idx="735">
                  <c:v>0.70120000000000005</c:v>
                </c:pt>
                <c:pt idx="736">
                  <c:v>0.70220000000000005</c:v>
                </c:pt>
                <c:pt idx="737">
                  <c:v>0.70340000000000003</c:v>
                </c:pt>
                <c:pt idx="738">
                  <c:v>0.70440000000000003</c:v>
                </c:pt>
                <c:pt idx="739">
                  <c:v>0.70540000000000003</c:v>
                </c:pt>
                <c:pt idx="740">
                  <c:v>0.70640000000000003</c:v>
                </c:pt>
                <c:pt idx="741">
                  <c:v>0.70750000000000002</c:v>
                </c:pt>
                <c:pt idx="742">
                  <c:v>0.70850000000000002</c:v>
                </c:pt>
                <c:pt idx="743">
                  <c:v>0.70950000000000002</c:v>
                </c:pt>
                <c:pt idx="744">
                  <c:v>0.7107</c:v>
                </c:pt>
                <c:pt idx="745">
                  <c:v>0.7117</c:v>
                </c:pt>
                <c:pt idx="746">
                  <c:v>0.7127</c:v>
                </c:pt>
                <c:pt idx="747">
                  <c:v>0.7137</c:v>
                </c:pt>
                <c:pt idx="748">
                  <c:v>0.71479999999999999</c:v>
                </c:pt>
                <c:pt idx="749">
                  <c:v>0.71579999999999999</c:v>
                </c:pt>
                <c:pt idx="750">
                  <c:v>0.71679999999999999</c:v>
                </c:pt>
                <c:pt idx="751">
                  <c:v>0.71799999999999997</c:v>
                </c:pt>
                <c:pt idx="752">
                  <c:v>0.71899999999999997</c:v>
                </c:pt>
                <c:pt idx="753">
                  <c:v>0.72</c:v>
                </c:pt>
                <c:pt idx="754">
                  <c:v>0.72099999999999997</c:v>
                </c:pt>
                <c:pt idx="755">
                  <c:v>0.72209999999999996</c:v>
                </c:pt>
                <c:pt idx="756">
                  <c:v>0.72309999999999997</c:v>
                </c:pt>
                <c:pt idx="757">
                  <c:v>0.72409999999999997</c:v>
                </c:pt>
                <c:pt idx="758">
                  <c:v>0.72509999999999997</c:v>
                </c:pt>
                <c:pt idx="759">
                  <c:v>0.72609999999999997</c:v>
                </c:pt>
                <c:pt idx="760">
                  <c:v>0.72719999999999996</c:v>
                </c:pt>
                <c:pt idx="761">
                  <c:v>0.72819999999999996</c:v>
                </c:pt>
                <c:pt idx="762">
                  <c:v>0.72919999999999996</c:v>
                </c:pt>
                <c:pt idx="763">
                  <c:v>0.73019999999999996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0.73340000000000005</c:v>
                </c:pt>
                <c:pt idx="767">
                  <c:v>0.73450000000000004</c:v>
                </c:pt>
                <c:pt idx="768">
                  <c:v>0.73550000000000004</c:v>
                </c:pt>
                <c:pt idx="769">
                  <c:v>0.73650000000000004</c:v>
                </c:pt>
                <c:pt idx="770">
                  <c:v>0.73750000000000004</c:v>
                </c:pt>
                <c:pt idx="771">
                  <c:v>0.73850000000000005</c:v>
                </c:pt>
                <c:pt idx="772">
                  <c:v>0.73960000000000004</c:v>
                </c:pt>
                <c:pt idx="773">
                  <c:v>0.74060000000000004</c:v>
                </c:pt>
                <c:pt idx="774">
                  <c:v>0.74160000000000004</c:v>
                </c:pt>
                <c:pt idx="775">
                  <c:v>0.74260000000000004</c:v>
                </c:pt>
                <c:pt idx="776">
                  <c:v>0.74360000000000004</c:v>
                </c:pt>
                <c:pt idx="777">
                  <c:v>0.74470000000000003</c:v>
                </c:pt>
                <c:pt idx="778">
                  <c:v>0.74570000000000003</c:v>
                </c:pt>
                <c:pt idx="779">
                  <c:v>0.74670000000000003</c:v>
                </c:pt>
                <c:pt idx="780">
                  <c:v>0.74770000000000003</c:v>
                </c:pt>
                <c:pt idx="781">
                  <c:v>0.74870000000000003</c:v>
                </c:pt>
                <c:pt idx="782">
                  <c:v>0.74980000000000002</c:v>
                </c:pt>
                <c:pt idx="783">
                  <c:v>0.75080000000000002</c:v>
                </c:pt>
                <c:pt idx="784">
                  <c:v>0.75180000000000002</c:v>
                </c:pt>
                <c:pt idx="785">
                  <c:v>0.75280000000000002</c:v>
                </c:pt>
                <c:pt idx="786">
                  <c:v>0.75380000000000003</c:v>
                </c:pt>
                <c:pt idx="787">
                  <c:v>0.755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0.76029999999999998</c:v>
                </c:pt>
                <c:pt idx="793">
                  <c:v>0.76129999999999998</c:v>
                </c:pt>
                <c:pt idx="794">
                  <c:v>0.76239999999999997</c:v>
                </c:pt>
                <c:pt idx="795">
                  <c:v>0.76339999999999997</c:v>
                </c:pt>
                <c:pt idx="796">
                  <c:v>0.76439999999999997</c:v>
                </c:pt>
                <c:pt idx="797">
                  <c:v>0.76539999999999997</c:v>
                </c:pt>
                <c:pt idx="798">
                  <c:v>0.76659999999999995</c:v>
                </c:pt>
                <c:pt idx="799">
                  <c:v>0.76759999999999995</c:v>
                </c:pt>
                <c:pt idx="800">
                  <c:v>0.76870000000000005</c:v>
                </c:pt>
                <c:pt idx="801">
                  <c:v>0.76990000000000003</c:v>
                </c:pt>
                <c:pt idx="802">
                  <c:v>0.77090000000000003</c:v>
                </c:pt>
                <c:pt idx="803">
                  <c:v>0.77190000000000003</c:v>
                </c:pt>
                <c:pt idx="804">
                  <c:v>0.77290000000000003</c:v>
                </c:pt>
                <c:pt idx="805">
                  <c:v>0.77390000000000003</c:v>
                </c:pt>
                <c:pt idx="806">
                  <c:v>0.77500000000000002</c:v>
                </c:pt>
                <c:pt idx="807">
                  <c:v>0.77600000000000002</c:v>
                </c:pt>
                <c:pt idx="808">
                  <c:v>0.77700000000000002</c:v>
                </c:pt>
                <c:pt idx="809">
                  <c:v>0.77800000000000002</c:v>
                </c:pt>
                <c:pt idx="810">
                  <c:v>0.77900000000000003</c:v>
                </c:pt>
                <c:pt idx="811">
                  <c:v>0.78010000000000002</c:v>
                </c:pt>
                <c:pt idx="812">
                  <c:v>0.78110000000000002</c:v>
                </c:pt>
                <c:pt idx="813">
                  <c:v>0.78210000000000002</c:v>
                </c:pt>
                <c:pt idx="814">
                  <c:v>0.78310000000000002</c:v>
                </c:pt>
                <c:pt idx="815">
                  <c:v>0.78420000000000001</c:v>
                </c:pt>
                <c:pt idx="816">
                  <c:v>0.78520000000000001</c:v>
                </c:pt>
                <c:pt idx="817">
                  <c:v>0.78639999999999999</c:v>
                </c:pt>
                <c:pt idx="818">
                  <c:v>0.78739999999999999</c:v>
                </c:pt>
                <c:pt idx="819">
                  <c:v>0.78839999999999999</c:v>
                </c:pt>
                <c:pt idx="820">
                  <c:v>0.78939999999999999</c:v>
                </c:pt>
                <c:pt idx="821">
                  <c:v>0.79049999999999998</c:v>
                </c:pt>
                <c:pt idx="822">
                  <c:v>0.79169999999999996</c:v>
                </c:pt>
                <c:pt idx="823">
                  <c:v>0.79269999999999996</c:v>
                </c:pt>
                <c:pt idx="824">
                  <c:v>0.79369999999999996</c:v>
                </c:pt>
                <c:pt idx="825">
                  <c:v>0.79469999999999996</c:v>
                </c:pt>
                <c:pt idx="826">
                  <c:v>0.79579999999999995</c:v>
                </c:pt>
                <c:pt idx="827">
                  <c:v>0.79679999999999995</c:v>
                </c:pt>
                <c:pt idx="828">
                  <c:v>0.79779999999999995</c:v>
                </c:pt>
                <c:pt idx="829">
                  <c:v>0.79879999999999995</c:v>
                </c:pt>
                <c:pt idx="830">
                  <c:v>0.79979999999999996</c:v>
                </c:pt>
                <c:pt idx="831">
                  <c:v>0.80089999999999995</c:v>
                </c:pt>
                <c:pt idx="832">
                  <c:v>0.80189999999999995</c:v>
                </c:pt>
                <c:pt idx="833">
                  <c:v>0.80289999999999995</c:v>
                </c:pt>
                <c:pt idx="834">
                  <c:v>0.80389999999999995</c:v>
                </c:pt>
                <c:pt idx="835">
                  <c:v>0.80500000000000005</c:v>
                </c:pt>
                <c:pt idx="836">
                  <c:v>0.80600000000000005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0.80900000000000005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0.81310000000000004</c:v>
                </c:pt>
                <c:pt idx="844">
                  <c:v>0.81420000000000003</c:v>
                </c:pt>
                <c:pt idx="845">
                  <c:v>0.81520000000000004</c:v>
                </c:pt>
                <c:pt idx="846">
                  <c:v>0.81620000000000004</c:v>
                </c:pt>
                <c:pt idx="847">
                  <c:v>0.81720000000000004</c:v>
                </c:pt>
                <c:pt idx="848">
                  <c:v>0.81820000000000004</c:v>
                </c:pt>
                <c:pt idx="849">
                  <c:v>0.81930000000000003</c:v>
                </c:pt>
                <c:pt idx="850">
                  <c:v>0.82030000000000003</c:v>
                </c:pt>
                <c:pt idx="851">
                  <c:v>0.82130000000000003</c:v>
                </c:pt>
                <c:pt idx="852">
                  <c:v>0.82230000000000003</c:v>
                </c:pt>
                <c:pt idx="853">
                  <c:v>0.82340000000000002</c:v>
                </c:pt>
                <c:pt idx="854">
                  <c:v>0.82440000000000002</c:v>
                </c:pt>
                <c:pt idx="855">
                  <c:v>0.82540000000000002</c:v>
                </c:pt>
                <c:pt idx="856">
                  <c:v>0.82640000000000002</c:v>
                </c:pt>
                <c:pt idx="857">
                  <c:v>0.82740000000000002</c:v>
                </c:pt>
                <c:pt idx="858">
                  <c:v>0.82850000000000001</c:v>
                </c:pt>
                <c:pt idx="859">
                  <c:v>0.82950000000000002</c:v>
                </c:pt>
                <c:pt idx="860">
                  <c:v>0.83050000000000002</c:v>
                </c:pt>
                <c:pt idx="861">
                  <c:v>0.83150000000000002</c:v>
                </c:pt>
                <c:pt idx="862">
                  <c:v>0.83250000000000002</c:v>
                </c:pt>
                <c:pt idx="863">
                  <c:v>0.83360000000000001</c:v>
                </c:pt>
                <c:pt idx="864">
                  <c:v>0.83460000000000001</c:v>
                </c:pt>
                <c:pt idx="865">
                  <c:v>0.83560000000000001</c:v>
                </c:pt>
                <c:pt idx="866">
                  <c:v>0.83660000000000001</c:v>
                </c:pt>
                <c:pt idx="867">
                  <c:v>0.8377</c:v>
                </c:pt>
              </c:numCache>
            </c:numRef>
          </c:xVal>
          <c:yVal>
            <c:numRef>
              <c:f>'NEMI space_charge'!$AA$3:$AA$870</c:f>
              <c:numCache>
                <c:formatCode>0.00E+00</c:formatCode>
                <c:ptCount val="868"/>
                <c:pt idx="0">
                  <c:v>4.207E-7</c:v>
                </c:pt>
                <c:pt idx="1">
                  <c:v>4.4280000000000002E-7</c:v>
                </c:pt>
                <c:pt idx="2">
                  <c:v>4.6520000000000001E-7</c:v>
                </c:pt>
                <c:pt idx="3">
                  <c:v>4.8839999999999995E-7</c:v>
                </c:pt>
                <c:pt idx="4">
                  <c:v>5.1220000000000005E-7</c:v>
                </c:pt>
                <c:pt idx="5">
                  <c:v>5.3539999999999999E-7</c:v>
                </c:pt>
                <c:pt idx="6">
                  <c:v>5.5960000000000001E-7</c:v>
                </c:pt>
                <c:pt idx="7">
                  <c:v>5.8370000000000002E-7</c:v>
                </c:pt>
                <c:pt idx="8">
                  <c:v>6.0800000000000004E-7</c:v>
                </c:pt>
                <c:pt idx="9">
                  <c:v>6.3269999999999999E-7</c:v>
                </c:pt>
                <c:pt idx="10">
                  <c:v>6.5759999999999996E-7</c:v>
                </c:pt>
                <c:pt idx="11">
                  <c:v>6.8329999999999998E-7</c:v>
                </c:pt>
                <c:pt idx="12">
                  <c:v>7.0869999999999999E-7</c:v>
                </c:pt>
                <c:pt idx="13">
                  <c:v>7.3450000000000002E-7</c:v>
                </c:pt>
                <c:pt idx="14">
                  <c:v>7.6039999999999995E-7</c:v>
                </c:pt>
                <c:pt idx="15">
                  <c:v>7.8609999999999998E-7</c:v>
                </c:pt>
                <c:pt idx="16">
                  <c:v>8.1249999999999995E-7</c:v>
                </c:pt>
                <c:pt idx="17">
                  <c:v>8.4109999999999998E-7</c:v>
                </c:pt>
                <c:pt idx="18">
                  <c:v>8.6880000000000005E-7</c:v>
                </c:pt>
                <c:pt idx="19">
                  <c:v>8.9820000000000004E-7</c:v>
                </c:pt>
                <c:pt idx="20">
                  <c:v>9.2849999999999998E-7</c:v>
                </c:pt>
                <c:pt idx="21">
                  <c:v>9.597000000000001E-7</c:v>
                </c:pt>
                <c:pt idx="22">
                  <c:v>9.9139999999999994E-7</c:v>
                </c:pt>
                <c:pt idx="23">
                  <c:v>1.023E-6</c:v>
                </c:pt>
                <c:pt idx="24">
                  <c:v>1.057E-6</c:v>
                </c:pt>
                <c:pt idx="25">
                  <c:v>1.091E-6</c:v>
                </c:pt>
                <c:pt idx="26">
                  <c:v>1.127E-6</c:v>
                </c:pt>
                <c:pt idx="27">
                  <c:v>1.1629999999999999E-6</c:v>
                </c:pt>
                <c:pt idx="28">
                  <c:v>1.1999999999999999E-6</c:v>
                </c:pt>
                <c:pt idx="29">
                  <c:v>1.237E-6</c:v>
                </c:pt>
                <c:pt idx="30">
                  <c:v>1.277E-6</c:v>
                </c:pt>
                <c:pt idx="31">
                  <c:v>1.3179999999999999E-6</c:v>
                </c:pt>
                <c:pt idx="32">
                  <c:v>1.361E-6</c:v>
                </c:pt>
                <c:pt idx="33">
                  <c:v>1.4050000000000001E-6</c:v>
                </c:pt>
                <c:pt idx="34">
                  <c:v>1.449E-6</c:v>
                </c:pt>
                <c:pt idx="35">
                  <c:v>1.4950000000000001E-6</c:v>
                </c:pt>
                <c:pt idx="36">
                  <c:v>1.5430000000000001E-6</c:v>
                </c:pt>
                <c:pt idx="37">
                  <c:v>1.593E-6</c:v>
                </c:pt>
                <c:pt idx="38">
                  <c:v>1.6419999999999999E-6</c:v>
                </c:pt>
                <c:pt idx="39">
                  <c:v>1.694E-6</c:v>
                </c:pt>
                <c:pt idx="40">
                  <c:v>1.7439999999999999E-6</c:v>
                </c:pt>
                <c:pt idx="41">
                  <c:v>1.7969999999999999E-6</c:v>
                </c:pt>
                <c:pt idx="42">
                  <c:v>1.8509999999999999E-6</c:v>
                </c:pt>
                <c:pt idx="43">
                  <c:v>1.905E-6</c:v>
                </c:pt>
                <c:pt idx="44">
                  <c:v>1.9589999999999998E-6</c:v>
                </c:pt>
                <c:pt idx="45">
                  <c:v>2.0159999999999998E-6</c:v>
                </c:pt>
                <c:pt idx="46">
                  <c:v>2.0729999999999999E-6</c:v>
                </c:pt>
                <c:pt idx="47">
                  <c:v>2.1289999999999999E-6</c:v>
                </c:pt>
                <c:pt idx="48">
                  <c:v>2.187E-6</c:v>
                </c:pt>
                <c:pt idx="49">
                  <c:v>2.2450000000000001E-6</c:v>
                </c:pt>
                <c:pt idx="50">
                  <c:v>2.3020000000000002E-6</c:v>
                </c:pt>
                <c:pt idx="51">
                  <c:v>2.3590000000000002E-6</c:v>
                </c:pt>
                <c:pt idx="52">
                  <c:v>2.4150000000000002E-6</c:v>
                </c:pt>
                <c:pt idx="53">
                  <c:v>2.4719999999999998E-6</c:v>
                </c:pt>
                <c:pt idx="54">
                  <c:v>2.5270000000000001E-6</c:v>
                </c:pt>
                <c:pt idx="55">
                  <c:v>2.5809999999999999E-6</c:v>
                </c:pt>
                <c:pt idx="56">
                  <c:v>2.6350000000000002E-6</c:v>
                </c:pt>
                <c:pt idx="57">
                  <c:v>2.6869999999999999E-6</c:v>
                </c:pt>
                <c:pt idx="58">
                  <c:v>2.7369999999999998E-6</c:v>
                </c:pt>
                <c:pt idx="59">
                  <c:v>2.7839999999999999E-6</c:v>
                </c:pt>
                <c:pt idx="60">
                  <c:v>2.83E-6</c:v>
                </c:pt>
                <c:pt idx="61">
                  <c:v>2.8760000000000001E-6</c:v>
                </c:pt>
                <c:pt idx="62">
                  <c:v>2.92E-6</c:v>
                </c:pt>
                <c:pt idx="63">
                  <c:v>2.9610000000000001E-6</c:v>
                </c:pt>
                <c:pt idx="64">
                  <c:v>2.9960000000000002E-6</c:v>
                </c:pt>
                <c:pt idx="65">
                  <c:v>3.0309999999999999E-6</c:v>
                </c:pt>
                <c:pt idx="66">
                  <c:v>3.0630000000000002E-6</c:v>
                </c:pt>
                <c:pt idx="67">
                  <c:v>3.0929999999999999E-6</c:v>
                </c:pt>
                <c:pt idx="68">
                  <c:v>3.117E-6</c:v>
                </c:pt>
                <c:pt idx="69">
                  <c:v>3.1360000000000001E-6</c:v>
                </c:pt>
                <c:pt idx="70">
                  <c:v>3.1580000000000001E-6</c:v>
                </c:pt>
                <c:pt idx="71">
                  <c:v>3.179E-6</c:v>
                </c:pt>
                <c:pt idx="72">
                  <c:v>3.1980000000000001E-6</c:v>
                </c:pt>
                <c:pt idx="73">
                  <c:v>3.2219999999999998E-6</c:v>
                </c:pt>
                <c:pt idx="74">
                  <c:v>3.2480000000000001E-6</c:v>
                </c:pt>
                <c:pt idx="75">
                  <c:v>3.275E-6</c:v>
                </c:pt>
                <c:pt idx="76">
                  <c:v>3.3069999999999998E-6</c:v>
                </c:pt>
                <c:pt idx="77">
                  <c:v>3.3419999999999999E-6</c:v>
                </c:pt>
                <c:pt idx="78">
                  <c:v>3.3830000000000001E-6</c:v>
                </c:pt>
                <c:pt idx="79">
                  <c:v>3.428E-6</c:v>
                </c:pt>
                <c:pt idx="80">
                  <c:v>3.4690000000000002E-6</c:v>
                </c:pt>
                <c:pt idx="81">
                  <c:v>3.517E-6</c:v>
                </c:pt>
                <c:pt idx="82">
                  <c:v>3.5609999999999999E-6</c:v>
                </c:pt>
                <c:pt idx="83">
                  <c:v>3.6030000000000001E-6</c:v>
                </c:pt>
                <c:pt idx="84">
                  <c:v>3.6440000000000002E-6</c:v>
                </c:pt>
                <c:pt idx="85">
                  <c:v>3.676E-6</c:v>
                </c:pt>
                <c:pt idx="86">
                  <c:v>3.7019999999999999E-6</c:v>
                </c:pt>
                <c:pt idx="87">
                  <c:v>3.7170000000000002E-6</c:v>
                </c:pt>
                <c:pt idx="88">
                  <c:v>3.721E-6</c:v>
                </c:pt>
                <c:pt idx="89">
                  <c:v>3.709E-6</c:v>
                </c:pt>
                <c:pt idx="90">
                  <c:v>3.6950000000000002E-6</c:v>
                </c:pt>
                <c:pt idx="91">
                  <c:v>3.6619999999999998E-6</c:v>
                </c:pt>
                <c:pt idx="92">
                  <c:v>3.6260000000000001E-6</c:v>
                </c:pt>
                <c:pt idx="93">
                  <c:v>3.5779999999999999E-6</c:v>
                </c:pt>
                <c:pt idx="94">
                  <c:v>3.529E-6</c:v>
                </c:pt>
                <c:pt idx="95">
                  <c:v>3.4750000000000002E-6</c:v>
                </c:pt>
                <c:pt idx="96">
                  <c:v>3.4130000000000002E-6</c:v>
                </c:pt>
                <c:pt idx="97">
                  <c:v>3.3469999999999999E-6</c:v>
                </c:pt>
                <c:pt idx="98">
                  <c:v>3.2849999999999999E-6</c:v>
                </c:pt>
                <c:pt idx="99">
                  <c:v>3.2219999999999998E-6</c:v>
                </c:pt>
                <c:pt idx="100">
                  <c:v>3.1530000000000001E-6</c:v>
                </c:pt>
                <c:pt idx="101">
                  <c:v>3.0800000000000002E-6</c:v>
                </c:pt>
                <c:pt idx="102">
                  <c:v>3.01E-6</c:v>
                </c:pt>
                <c:pt idx="103">
                  <c:v>2.9289999999999998E-6</c:v>
                </c:pt>
                <c:pt idx="104">
                  <c:v>2.8569999999999999E-6</c:v>
                </c:pt>
                <c:pt idx="105">
                  <c:v>2.7870000000000002E-6</c:v>
                </c:pt>
                <c:pt idx="106">
                  <c:v>2.717E-6</c:v>
                </c:pt>
                <c:pt idx="107">
                  <c:v>2.649E-6</c:v>
                </c:pt>
                <c:pt idx="108">
                  <c:v>2.5830000000000001E-6</c:v>
                </c:pt>
                <c:pt idx="109">
                  <c:v>2.52E-6</c:v>
                </c:pt>
                <c:pt idx="110">
                  <c:v>2.4600000000000002E-6</c:v>
                </c:pt>
                <c:pt idx="111">
                  <c:v>2.3980000000000002E-6</c:v>
                </c:pt>
                <c:pt idx="112">
                  <c:v>2.3439999999999999E-6</c:v>
                </c:pt>
                <c:pt idx="113">
                  <c:v>2.2879999999999999E-6</c:v>
                </c:pt>
                <c:pt idx="114">
                  <c:v>2.2340000000000001E-6</c:v>
                </c:pt>
                <c:pt idx="115">
                  <c:v>2.1849999999999998E-6</c:v>
                </c:pt>
                <c:pt idx="116">
                  <c:v>2.1339999999999998E-6</c:v>
                </c:pt>
                <c:pt idx="117">
                  <c:v>2.0870000000000001E-6</c:v>
                </c:pt>
                <c:pt idx="118">
                  <c:v>2.0420000000000001E-6</c:v>
                </c:pt>
                <c:pt idx="119">
                  <c:v>1.9999999999999999E-6</c:v>
                </c:pt>
                <c:pt idx="120">
                  <c:v>1.9580000000000001E-6</c:v>
                </c:pt>
                <c:pt idx="121">
                  <c:v>1.9180000000000001E-6</c:v>
                </c:pt>
                <c:pt idx="122">
                  <c:v>1.88E-6</c:v>
                </c:pt>
                <c:pt idx="123">
                  <c:v>1.844E-6</c:v>
                </c:pt>
                <c:pt idx="124">
                  <c:v>1.81E-6</c:v>
                </c:pt>
                <c:pt idx="125">
                  <c:v>1.776E-6</c:v>
                </c:pt>
                <c:pt idx="126">
                  <c:v>1.7409999999999999E-6</c:v>
                </c:pt>
                <c:pt idx="127">
                  <c:v>1.7120000000000001E-6</c:v>
                </c:pt>
                <c:pt idx="128">
                  <c:v>1.6780000000000001E-6</c:v>
                </c:pt>
                <c:pt idx="129">
                  <c:v>1.6509999999999999E-6</c:v>
                </c:pt>
                <c:pt idx="130">
                  <c:v>1.623E-6</c:v>
                </c:pt>
                <c:pt idx="131">
                  <c:v>1.5999999999999999E-6</c:v>
                </c:pt>
                <c:pt idx="132">
                  <c:v>1.5770000000000001E-6</c:v>
                </c:pt>
                <c:pt idx="133">
                  <c:v>1.5570000000000001E-6</c:v>
                </c:pt>
                <c:pt idx="134">
                  <c:v>1.539E-6</c:v>
                </c:pt>
                <c:pt idx="135">
                  <c:v>1.5239999999999999E-6</c:v>
                </c:pt>
                <c:pt idx="136">
                  <c:v>1.5099999999999999E-6</c:v>
                </c:pt>
                <c:pt idx="137">
                  <c:v>1.4950000000000001E-6</c:v>
                </c:pt>
                <c:pt idx="138">
                  <c:v>1.4810000000000001E-6</c:v>
                </c:pt>
                <c:pt idx="139">
                  <c:v>1.4649999999999999E-6</c:v>
                </c:pt>
                <c:pt idx="140">
                  <c:v>1.449E-6</c:v>
                </c:pt>
                <c:pt idx="141">
                  <c:v>1.4339999999999999E-6</c:v>
                </c:pt>
                <c:pt idx="142">
                  <c:v>1.4190000000000001E-6</c:v>
                </c:pt>
                <c:pt idx="143">
                  <c:v>1.4020000000000001E-6</c:v>
                </c:pt>
                <c:pt idx="144">
                  <c:v>1.3820000000000001E-6</c:v>
                </c:pt>
                <c:pt idx="145">
                  <c:v>1.3650000000000001E-6</c:v>
                </c:pt>
                <c:pt idx="146">
                  <c:v>1.35E-6</c:v>
                </c:pt>
                <c:pt idx="147">
                  <c:v>1.336E-6</c:v>
                </c:pt>
                <c:pt idx="148">
                  <c:v>1.322E-6</c:v>
                </c:pt>
                <c:pt idx="149">
                  <c:v>1.31E-6</c:v>
                </c:pt>
                <c:pt idx="150">
                  <c:v>1.2979999999999999E-6</c:v>
                </c:pt>
                <c:pt idx="151">
                  <c:v>1.283E-6</c:v>
                </c:pt>
                <c:pt idx="152">
                  <c:v>1.2720000000000001E-6</c:v>
                </c:pt>
                <c:pt idx="153">
                  <c:v>1.2610000000000001E-6</c:v>
                </c:pt>
                <c:pt idx="154">
                  <c:v>1.251E-6</c:v>
                </c:pt>
                <c:pt idx="155">
                  <c:v>1.2410000000000001E-6</c:v>
                </c:pt>
                <c:pt idx="156">
                  <c:v>1.2309999999999999E-6</c:v>
                </c:pt>
                <c:pt idx="157">
                  <c:v>1.223E-6</c:v>
                </c:pt>
                <c:pt idx="158">
                  <c:v>1.215E-6</c:v>
                </c:pt>
                <c:pt idx="159">
                  <c:v>1.206E-6</c:v>
                </c:pt>
                <c:pt idx="160">
                  <c:v>1.1990000000000001E-6</c:v>
                </c:pt>
                <c:pt idx="161">
                  <c:v>1.192E-6</c:v>
                </c:pt>
                <c:pt idx="162">
                  <c:v>1.184E-6</c:v>
                </c:pt>
                <c:pt idx="163">
                  <c:v>1.178E-6</c:v>
                </c:pt>
                <c:pt idx="164">
                  <c:v>1.1680000000000001E-6</c:v>
                </c:pt>
                <c:pt idx="165">
                  <c:v>1.1629999999999999E-6</c:v>
                </c:pt>
                <c:pt idx="166">
                  <c:v>1.1540000000000001E-6</c:v>
                </c:pt>
                <c:pt idx="167">
                  <c:v>1.15E-6</c:v>
                </c:pt>
                <c:pt idx="168">
                  <c:v>1.1459999999999999E-6</c:v>
                </c:pt>
                <c:pt idx="169">
                  <c:v>1.1429999999999999E-6</c:v>
                </c:pt>
                <c:pt idx="170">
                  <c:v>1.1400000000000001E-6</c:v>
                </c:pt>
                <c:pt idx="171">
                  <c:v>1.1379999999999999E-6</c:v>
                </c:pt>
                <c:pt idx="172">
                  <c:v>1.136E-6</c:v>
                </c:pt>
                <c:pt idx="173">
                  <c:v>1.133E-6</c:v>
                </c:pt>
                <c:pt idx="174">
                  <c:v>1.1310000000000001E-6</c:v>
                </c:pt>
                <c:pt idx="175">
                  <c:v>1.1260000000000001E-6</c:v>
                </c:pt>
                <c:pt idx="176">
                  <c:v>1.1230000000000001E-6</c:v>
                </c:pt>
                <c:pt idx="177">
                  <c:v>1.1149999999999999E-6</c:v>
                </c:pt>
                <c:pt idx="178">
                  <c:v>1.11E-6</c:v>
                </c:pt>
                <c:pt idx="179">
                  <c:v>1.1069999999999999E-6</c:v>
                </c:pt>
                <c:pt idx="180">
                  <c:v>1.1039999999999999E-6</c:v>
                </c:pt>
                <c:pt idx="181">
                  <c:v>1.1000000000000001E-6</c:v>
                </c:pt>
                <c:pt idx="182">
                  <c:v>1.096E-6</c:v>
                </c:pt>
                <c:pt idx="183">
                  <c:v>1.091E-6</c:v>
                </c:pt>
                <c:pt idx="184">
                  <c:v>1.0869999999999999E-6</c:v>
                </c:pt>
                <c:pt idx="185">
                  <c:v>1.082E-6</c:v>
                </c:pt>
                <c:pt idx="186">
                  <c:v>1.0759999999999999E-6</c:v>
                </c:pt>
                <c:pt idx="187">
                  <c:v>1.0720000000000001E-6</c:v>
                </c:pt>
                <c:pt idx="188">
                  <c:v>1.0669999999999999E-6</c:v>
                </c:pt>
                <c:pt idx="189">
                  <c:v>1.0640000000000001E-6</c:v>
                </c:pt>
                <c:pt idx="190">
                  <c:v>1.06E-6</c:v>
                </c:pt>
                <c:pt idx="191">
                  <c:v>1.057E-6</c:v>
                </c:pt>
                <c:pt idx="192">
                  <c:v>1.0550000000000001E-6</c:v>
                </c:pt>
                <c:pt idx="193">
                  <c:v>1.051E-6</c:v>
                </c:pt>
                <c:pt idx="194">
                  <c:v>1.049E-6</c:v>
                </c:pt>
                <c:pt idx="195">
                  <c:v>1.0470000000000001E-6</c:v>
                </c:pt>
                <c:pt idx="196">
                  <c:v>1.0449999999999999E-6</c:v>
                </c:pt>
                <c:pt idx="197">
                  <c:v>1.043E-6</c:v>
                </c:pt>
                <c:pt idx="198">
                  <c:v>1.0359999999999999E-6</c:v>
                </c:pt>
                <c:pt idx="199">
                  <c:v>1.035E-6</c:v>
                </c:pt>
                <c:pt idx="200">
                  <c:v>1.0330000000000001E-6</c:v>
                </c:pt>
                <c:pt idx="201">
                  <c:v>1.031E-6</c:v>
                </c:pt>
                <c:pt idx="202">
                  <c:v>1.0279999999999999E-6</c:v>
                </c:pt>
                <c:pt idx="203">
                  <c:v>1.026E-6</c:v>
                </c:pt>
                <c:pt idx="204">
                  <c:v>1.0249999999999999E-6</c:v>
                </c:pt>
                <c:pt idx="205">
                  <c:v>1.0240000000000001E-6</c:v>
                </c:pt>
                <c:pt idx="206">
                  <c:v>1.023E-6</c:v>
                </c:pt>
                <c:pt idx="207">
                  <c:v>1.0219999999999999E-6</c:v>
                </c:pt>
                <c:pt idx="208">
                  <c:v>1.0219999999999999E-6</c:v>
                </c:pt>
                <c:pt idx="209">
                  <c:v>1.0189999999999999E-6</c:v>
                </c:pt>
                <c:pt idx="210">
                  <c:v>1.0189999999999999E-6</c:v>
                </c:pt>
                <c:pt idx="211">
                  <c:v>1.018E-6</c:v>
                </c:pt>
                <c:pt idx="212">
                  <c:v>1.018E-6</c:v>
                </c:pt>
                <c:pt idx="213">
                  <c:v>1.0189999999999999E-6</c:v>
                </c:pt>
                <c:pt idx="214">
                  <c:v>1.0189999999999999E-6</c:v>
                </c:pt>
                <c:pt idx="215">
                  <c:v>1.018E-6</c:v>
                </c:pt>
                <c:pt idx="216">
                  <c:v>1.0189999999999999E-6</c:v>
                </c:pt>
                <c:pt idx="217">
                  <c:v>1.02E-6</c:v>
                </c:pt>
                <c:pt idx="218">
                  <c:v>1.0219999999999999E-6</c:v>
                </c:pt>
                <c:pt idx="219">
                  <c:v>1.023E-6</c:v>
                </c:pt>
                <c:pt idx="220">
                  <c:v>1.0249999999999999E-6</c:v>
                </c:pt>
                <c:pt idx="221">
                  <c:v>1.0270000000000001E-6</c:v>
                </c:pt>
                <c:pt idx="222">
                  <c:v>1.029E-6</c:v>
                </c:pt>
                <c:pt idx="223">
                  <c:v>1.031E-6</c:v>
                </c:pt>
                <c:pt idx="224">
                  <c:v>1.032E-6</c:v>
                </c:pt>
                <c:pt idx="225">
                  <c:v>1.034E-6</c:v>
                </c:pt>
                <c:pt idx="226">
                  <c:v>1.034E-6</c:v>
                </c:pt>
                <c:pt idx="227">
                  <c:v>1.035E-6</c:v>
                </c:pt>
                <c:pt idx="228">
                  <c:v>1.0359999999999999E-6</c:v>
                </c:pt>
                <c:pt idx="229">
                  <c:v>1.0359999999999999E-6</c:v>
                </c:pt>
                <c:pt idx="230">
                  <c:v>1.0359999999999999E-6</c:v>
                </c:pt>
                <c:pt idx="231">
                  <c:v>1.034E-6</c:v>
                </c:pt>
                <c:pt idx="232">
                  <c:v>1.0330000000000001E-6</c:v>
                </c:pt>
                <c:pt idx="233">
                  <c:v>1.032E-6</c:v>
                </c:pt>
                <c:pt idx="234">
                  <c:v>1.032E-6</c:v>
                </c:pt>
                <c:pt idx="235">
                  <c:v>1.031E-6</c:v>
                </c:pt>
                <c:pt idx="236">
                  <c:v>1.031E-6</c:v>
                </c:pt>
                <c:pt idx="237">
                  <c:v>1.032E-6</c:v>
                </c:pt>
                <c:pt idx="238">
                  <c:v>1.0330000000000001E-6</c:v>
                </c:pt>
                <c:pt idx="239">
                  <c:v>1.034E-6</c:v>
                </c:pt>
                <c:pt idx="240">
                  <c:v>1.037E-6</c:v>
                </c:pt>
                <c:pt idx="241">
                  <c:v>1.04E-6</c:v>
                </c:pt>
                <c:pt idx="242">
                  <c:v>1.043E-6</c:v>
                </c:pt>
                <c:pt idx="243">
                  <c:v>1.046E-6</c:v>
                </c:pt>
                <c:pt idx="244">
                  <c:v>1.048E-6</c:v>
                </c:pt>
                <c:pt idx="245">
                  <c:v>1.052E-6</c:v>
                </c:pt>
                <c:pt idx="246">
                  <c:v>1.0559999999999999E-6</c:v>
                </c:pt>
                <c:pt idx="247">
                  <c:v>1.0580000000000001E-6</c:v>
                </c:pt>
                <c:pt idx="248">
                  <c:v>1.062E-6</c:v>
                </c:pt>
                <c:pt idx="249">
                  <c:v>1.066E-6</c:v>
                </c:pt>
                <c:pt idx="250">
                  <c:v>1.071E-6</c:v>
                </c:pt>
                <c:pt idx="251">
                  <c:v>1.0750000000000001E-6</c:v>
                </c:pt>
                <c:pt idx="252">
                  <c:v>1.079E-6</c:v>
                </c:pt>
                <c:pt idx="253">
                  <c:v>1.082E-6</c:v>
                </c:pt>
                <c:pt idx="254">
                  <c:v>1.085E-6</c:v>
                </c:pt>
                <c:pt idx="255">
                  <c:v>1.0860000000000001E-6</c:v>
                </c:pt>
                <c:pt idx="256">
                  <c:v>1.088E-6</c:v>
                </c:pt>
                <c:pt idx="257">
                  <c:v>1.0890000000000001E-6</c:v>
                </c:pt>
                <c:pt idx="258">
                  <c:v>1.0899999999999999E-6</c:v>
                </c:pt>
                <c:pt idx="259">
                  <c:v>1.091E-6</c:v>
                </c:pt>
                <c:pt idx="260">
                  <c:v>1.0920000000000001E-6</c:v>
                </c:pt>
                <c:pt idx="261">
                  <c:v>1.0920000000000001E-6</c:v>
                </c:pt>
                <c:pt idx="262">
                  <c:v>1.094E-6</c:v>
                </c:pt>
                <c:pt idx="263">
                  <c:v>1.0950000000000001E-6</c:v>
                </c:pt>
                <c:pt idx="264">
                  <c:v>1.097E-6</c:v>
                </c:pt>
                <c:pt idx="265">
                  <c:v>1.099E-6</c:v>
                </c:pt>
                <c:pt idx="266">
                  <c:v>1.1009999999999999E-6</c:v>
                </c:pt>
                <c:pt idx="267">
                  <c:v>1.1039999999999999E-6</c:v>
                </c:pt>
                <c:pt idx="268">
                  <c:v>1.1060000000000001E-6</c:v>
                </c:pt>
                <c:pt idx="269">
                  <c:v>1.108E-6</c:v>
                </c:pt>
                <c:pt idx="270">
                  <c:v>1.111E-6</c:v>
                </c:pt>
                <c:pt idx="271">
                  <c:v>1.114E-6</c:v>
                </c:pt>
                <c:pt idx="272">
                  <c:v>1.116E-6</c:v>
                </c:pt>
                <c:pt idx="273">
                  <c:v>1.119E-6</c:v>
                </c:pt>
                <c:pt idx="274">
                  <c:v>1.1209999999999999E-6</c:v>
                </c:pt>
                <c:pt idx="275">
                  <c:v>1.124E-6</c:v>
                </c:pt>
                <c:pt idx="276">
                  <c:v>1.127E-6</c:v>
                </c:pt>
                <c:pt idx="277">
                  <c:v>1.1310000000000001E-6</c:v>
                </c:pt>
                <c:pt idx="278">
                  <c:v>1.1349999999999999E-6</c:v>
                </c:pt>
                <c:pt idx="279">
                  <c:v>1.139E-6</c:v>
                </c:pt>
                <c:pt idx="280">
                  <c:v>1.1429999999999999E-6</c:v>
                </c:pt>
                <c:pt idx="281">
                  <c:v>1.1480000000000001E-6</c:v>
                </c:pt>
                <c:pt idx="282">
                  <c:v>1.1519999999999999E-6</c:v>
                </c:pt>
                <c:pt idx="283">
                  <c:v>1.155E-6</c:v>
                </c:pt>
                <c:pt idx="284">
                  <c:v>1.158E-6</c:v>
                </c:pt>
                <c:pt idx="285">
                  <c:v>1.1599999999999999E-6</c:v>
                </c:pt>
                <c:pt idx="286">
                  <c:v>1.1599999999999999E-6</c:v>
                </c:pt>
                <c:pt idx="287">
                  <c:v>1.159E-6</c:v>
                </c:pt>
                <c:pt idx="288">
                  <c:v>1.158E-6</c:v>
                </c:pt>
                <c:pt idx="289">
                  <c:v>1.156E-6</c:v>
                </c:pt>
                <c:pt idx="290">
                  <c:v>1.1540000000000001E-6</c:v>
                </c:pt>
                <c:pt idx="291">
                  <c:v>1.1510000000000001E-6</c:v>
                </c:pt>
                <c:pt idx="292">
                  <c:v>1.1489999999999999E-6</c:v>
                </c:pt>
                <c:pt idx="293">
                  <c:v>1.147E-6</c:v>
                </c:pt>
                <c:pt idx="294">
                  <c:v>1.144E-6</c:v>
                </c:pt>
                <c:pt idx="295">
                  <c:v>1.141E-6</c:v>
                </c:pt>
                <c:pt idx="296">
                  <c:v>1.139E-6</c:v>
                </c:pt>
                <c:pt idx="297">
                  <c:v>1.1349999999999999E-6</c:v>
                </c:pt>
                <c:pt idx="298">
                  <c:v>1.1310000000000001E-6</c:v>
                </c:pt>
                <c:pt idx="299">
                  <c:v>1.127E-6</c:v>
                </c:pt>
                <c:pt idx="300">
                  <c:v>1.1209999999999999E-6</c:v>
                </c:pt>
                <c:pt idx="301">
                  <c:v>1.1179999999999999E-6</c:v>
                </c:pt>
                <c:pt idx="302">
                  <c:v>1.1149999999999999E-6</c:v>
                </c:pt>
                <c:pt idx="303">
                  <c:v>1.113E-6</c:v>
                </c:pt>
                <c:pt idx="304">
                  <c:v>1.1119999999999999E-6</c:v>
                </c:pt>
                <c:pt idx="305">
                  <c:v>1.1119999999999999E-6</c:v>
                </c:pt>
                <c:pt idx="306">
                  <c:v>1.114E-6</c:v>
                </c:pt>
                <c:pt idx="307">
                  <c:v>1.1170000000000001E-6</c:v>
                </c:pt>
                <c:pt idx="308">
                  <c:v>1.1200000000000001E-6</c:v>
                </c:pt>
                <c:pt idx="309">
                  <c:v>1.124E-6</c:v>
                </c:pt>
                <c:pt idx="310">
                  <c:v>1.1289999999999999E-6</c:v>
                </c:pt>
                <c:pt idx="311">
                  <c:v>1.133E-6</c:v>
                </c:pt>
                <c:pt idx="312">
                  <c:v>1.1379999999999999E-6</c:v>
                </c:pt>
                <c:pt idx="313">
                  <c:v>1.142E-6</c:v>
                </c:pt>
                <c:pt idx="314">
                  <c:v>1.1459999999999999E-6</c:v>
                </c:pt>
                <c:pt idx="315">
                  <c:v>1.1489999999999999E-6</c:v>
                </c:pt>
                <c:pt idx="316">
                  <c:v>1.1519999999999999E-6</c:v>
                </c:pt>
                <c:pt idx="317">
                  <c:v>1.155E-6</c:v>
                </c:pt>
                <c:pt idx="318">
                  <c:v>1.158E-6</c:v>
                </c:pt>
                <c:pt idx="319">
                  <c:v>1.161E-6</c:v>
                </c:pt>
                <c:pt idx="320">
                  <c:v>1.1629999999999999E-6</c:v>
                </c:pt>
                <c:pt idx="321">
                  <c:v>1.1659999999999999E-6</c:v>
                </c:pt>
                <c:pt idx="322">
                  <c:v>1.1680000000000001E-6</c:v>
                </c:pt>
                <c:pt idx="323">
                  <c:v>1.17E-6</c:v>
                </c:pt>
                <c:pt idx="324">
                  <c:v>1.172E-6</c:v>
                </c:pt>
                <c:pt idx="325">
                  <c:v>1.1739999999999999E-6</c:v>
                </c:pt>
                <c:pt idx="326">
                  <c:v>1.176E-6</c:v>
                </c:pt>
                <c:pt idx="327">
                  <c:v>1.178E-6</c:v>
                </c:pt>
                <c:pt idx="328">
                  <c:v>1.1799999999999999E-6</c:v>
                </c:pt>
                <c:pt idx="329">
                  <c:v>1.1799999999999999E-6</c:v>
                </c:pt>
                <c:pt idx="330">
                  <c:v>1.1820000000000001E-6</c:v>
                </c:pt>
                <c:pt idx="331">
                  <c:v>1.1829999999999999E-6</c:v>
                </c:pt>
                <c:pt idx="332">
                  <c:v>1.184E-6</c:v>
                </c:pt>
                <c:pt idx="333">
                  <c:v>1.1850000000000001E-6</c:v>
                </c:pt>
                <c:pt idx="334">
                  <c:v>1.186E-6</c:v>
                </c:pt>
                <c:pt idx="335">
                  <c:v>1.187E-6</c:v>
                </c:pt>
                <c:pt idx="336">
                  <c:v>1.187E-6</c:v>
                </c:pt>
                <c:pt idx="337">
                  <c:v>1.187E-6</c:v>
                </c:pt>
                <c:pt idx="338">
                  <c:v>1.187E-6</c:v>
                </c:pt>
                <c:pt idx="339">
                  <c:v>1.184E-6</c:v>
                </c:pt>
                <c:pt idx="340">
                  <c:v>1.1829999999999999E-6</c:v>
                </c:pt>
                <c:pt idx="341">
                  <c:v>1.1829999999999999E-6</c:v>
                </c:pt>
                <c:pt idx="342">
                  <c:v>1.1820000000000001E-6</c:v>
                </c:pt>
                <c:pt idx="343">
                  <c:v>1.1799999999999999E-6</c:v>
                </c:pt>
                <c:pt idx="344">
                  <c:v>1.178E-6</c:v>
                </c:pt>
                <c:pt idx="345">
                  <c:v>1.1769999999999999E-6</c:v>
                </c:pt>
                <c:pt idx="346">
                  <c:v>1.175E-6</c:v>
                </c:pt>
                <c:pt idx="347">
                  <c:v>1.172E-6</c:v>
                </c:pt>
                <c:pt idx="348">
                  <c:v>1.1710000000000001E-6</c:v>
                </c:pt>
                <c:pt idx="349">
                  <c:v>1.17E-6</c:v>
                </c:pt>
                <c:pt idx="350">
                  <c:v>1.1689999999999999E-6</c:v>
                </c:pt>
                <c:pt idx="351">
                  <c:v>1.1680000000000001E-6</c:v>
                </c:pt>
                <c:pt idx="352">
                  <c:v>1.167E-6</c:v>
                </c:pt>
                <c:pt idx="353">
                  <c:v>1.1659999999999999E-6</c:v>
                </c:pt>
                <c:pt idx="354">
                  <c:v>1.1650000000000001E-6</c:v>
                </c:pt>
                <c:pt idx="355">
                  <c:v>1.1659999999999999E-6</c:v>
                </c:pt>
                <c:pt idx="356">
                  <c:v>1.1680000000000001E-6</c:v>
                </c:pt>
                <c:pt idx="357">
                  <c:v>1.1689999999999999E-6</c:v>
                </c:pt>
                <c:pt idx="358">
                  <c:v>1.173E-6</c:v>
                </c:pt>
                <c:pt idx="359">
                  <c:v>1.175E-6</c:v>
                </c:pt>
                <c:pt idx="360">
                  <c:v>1.1790000000000001E-6</c:v>
                </c:pt>
                <c:pt idx="361">
                  <c:v>1.1820000000000001E-6</c:v>
                </c:pt>
                <c:pt idx="362">
                  <c:v>1.1829999999999999E-6</c:v>
                </c:pt>
                <c:pt idx="363">
                  <c:v>1.184E-6</c:v>
                </c:pt>
                <c:pt idx="364">
                  <c:v>1.184E-6</c:v>
                </c:pt>
                <c:pt idx="365">
                  <c:v>1.1820000000000001E-6</c:v>
                </c:pt>
                <c:pt idx="366">
                  <c:v>1.1799999999999999E-6</c:v>
                </c:pt>
                <c:pt idx="367">
                  <c:v>1.1769999999999999E-6</c:v>
                </c:pt>
                <c:pt idx="368">
                  <c:v>1.172E-6</c:v>
                </c:pt>
                <c:pt idx="369">
                  <c:v>1.167E-6</c:v>
                </c:pt>
                <c:pt idx="370">
                  <c:v>1.1599999999999999E-6</c:v>
                </c:pt>
                <c:pt idx="371">
                  <c:v>1.1519999999999999E-6</c:v>
                </c:pt>
                <c:pt idx="372">
                  <c:v>1.1429999999999999E-6</c:v>
                </c:pt>
                <c:pt idx="373">
                  <c:v>1.1319999999999999E-6</c:v>
                </c:pt>
                <c:pt idx="374">
                  <c:v>1.1200000000000001E-6</c:v>
                </c:pt>
                <c:pt idx="375">
                  <c:v>1.1069999999999999E-6</c:v>
                </c:pt>
                <c:pt idx="376">
                  <c:v>1.094E-6</c:v>
                </c:pt>
                <c:pt idx="377">
                  <c:v>1.082E-6</c:v>
                </c:pt>
                <c:pt idx="378">
                  <c:v>1.0699999999999999E-6</c:v>
                </c:pt>
                <c:pt idx="379">
                  <c:v>1.062E-6</c:v>
                </c:pt>
                <c:pt idx="380">
                  <c:v>1.0559999999999999E-6</c:v>
                </c:pt>
                <c:pt idx="381">
                  <c:v>1.052E-6</c:v>
                </c:pt>
                <c:pt idx="382">
                  <c:v>1.051E-6</c:v>
                </c:pt>
                <c:pt idx="383">
                  <c:v>1.051E-6</c:v>
                </c:pt>
                <c:pt idx="384">
                  <c:v>1.0529999999999999E-6</c:v>
                </c:pt>
                <c:pt idx="385">
                  <c:v>1.057E-6</c:v>
                </c:pt>
                <c:pt idx="386">
                  <c:v>1.062E-6</c:v>
                </c:pt>
                <c:pt idx="387">
                  <c:v>1.0669999999999999E-6</c:v>
                </c:pt>
                <c:pt idx="388">
                  <c:v>1.0729999999999999E-6</c:v>
                </c:pt>
                <c:pt idx="389">
                  <c:v>1.08E-6</c:v>
                </c:pt>
                <c:pt idx="390">
                  <c:v>1.0860000000000001E-6</c:v>
                </c:pt>
                <c:pt idx="391">
                  <c:v>1.0920000000000001E-6</c:v>
                </c:pt>
                <c:pt idx="392">
                  <c:v>1.0979999999999999E-6</c:v>
                </c:pt>
                <c:pt idx="393">
                  <c:v>1.1030000000000001E-6</c:v>
                </c:pt>
                <c:pt idx="394">
                  <c:v>1.108E-6</c:v>
                </c:pt>
                <c:pt idx="395">
                  <c:v>1.113E-6</c:v>
                </c:pt>
                <c:pt idx="396">
                  <c:v>1.1170000000000001E-6</c:v>
                </c:pt>
                <c:pt idx="397">
                  <c:v>1.1200000000000001E-6</c:v>
                </c:pt>
                <c:pt idx="398">
                  <c:v>1.1209999999999999E-6</c:v>
                </c:pt>
                <c:pt idx="399">
                  <c:v>1.1230000000000001E-6</c:v>
                </c:pt>
                <c:pt idx="400">
                  <c:v>1.124E-6</c:v>
                </c:pt>
                <c:pt idx="401">
                  <c:v>1.1230000000000001E-6</c:v>
                </c:pt>
                <c:pt idx="402">
                  <c:v>1.122E-6</c:v>
                </c:pt>
                <c:pt idx="403">
                  <c:v>1.119E-6</c:v>
                </c:pt>
                <c:pt idx="404">
                  <c:v>1.114E-6</c:v>
                </c:pt>
                <c:pt idx="405">
                  <c:v>1.108E-6</c:v>
                </c:pt>
                <c:pt idx="406">
                  <c:v>1.1000000000000001E-6</c:v>
                </c:pt>
                <c:pt idx="407">
                  <c:v>1.0899999999999999E-6</c:v>
                </c:pt>
                <c:pt idx="408">
                  <c:v>1.0809999999999999E-6</c:v>
                </c:pt>
                <c:pt idx="409">
                  <c:v>1.071E-6</c:v>
                </c:pt>
                <c:pt idx="410">
                  <c:v>1.0610000000000001E-6</c:v>
                </c:pt>
                <c:pt idx="411">
                  <c:v>1.0529999999999999E-6</c:v>
                </c:pt>
                <c:pt idx="412">
                  <c:v>1.046E-6</c:v>
                </c:pt>
                <c:pt idx="413">
                  <c:v>1.0419999999999999E-6</c:v>
                </c:pt>
                <c:pt idx="414">
                  <c:v>1.0389999999999999E-6</c:v>
                </c:pt>
                <c:pt idx="415">
                  <c:v>1.0389999999999999E-6</c:v>
                </c:pt>
                <c:pt idx="416">
                  <c:v>1.0410000000000001E-6</c:v>
                </c:pt>
                <c:pt idx="417">
                  <c:v>1.043E-6</c:v>
                </c:pt>
                <c:pt idx="418">
                  <c:v>1.046E-6</c:v>
                </c:pt>
                <c:pt idx="419">
                  <c:v>1.048E-6</c:v>
                </c:pt>
                <c:pt idx="420">
                  <c:v>1.051E-6</c:v>
                </c:pt>
                <c:pt idx="421">
                  <c:v>1.054E-6</c:v>
                </c:pt>
                <c:pt idx="422">
                  <c:v>1.0559999999999999E-6</c:v>
                </c:pt>
                <c:pt idx="423">
                  <c:v>1.057E-6</c:v>
                </c:pt>
                <c:pt idx="424">
                  <c:v>1.0580000000000001E-6</c:v>
                </c:pt>
                <c:pt idx="425">
                  <c:v>1.06E-6</c:v>
                </c:pt>
                <c:pt idx="426">
                  <c:v>1.063E-6</c:v>
                </c:pt>
                <c:pt idx="427">
                  <c:v>1.065E-6</c:v>
                </c:pt>
                <c:pt idx="428">
                  <c:v>1.068E-6</c:v>
                </c:pt>
                <c:pt idx="429">
                  <c:v>1.071E-6</c:v>
                </c:pt>
                <c:pt idx="430">
                  <c:v>1.074E-6</c:v>
                </c:pt>
                <c:pt idx="431">
                  <c:v>1.0759999999999999E-6</c:v>
                </c:pt>
                <c:pt idx="432">
                  <c:v>1.077E-6</c:v>
                </c:pt>
                <c:pt idx="433">
                  <c:v>1.0759999999999999E-6</c:v>
                </c:pt>
                <c:pt idx="434">
                  <c:v>1.0750000000000001E-6</c:v>
                </c:pt>
                <c:pt idx="435">
                  <c:v>1.0720000000000001E-6</c:v>
                </c:pt>
                <c:pt idx="436">
                  <c:v>1.0690000000000001E-6</c:v>
                </c:pt>
                <c:pt idx="437">
                  <c:v>1.065E-6</c:v>
                </c:pt>
                <c:pt idx="438">
                  <c:v>1.062E-6</c:v>
                </c:pt>
                <c:pt idx="439">
                  <c:v>1.06E-6</c:v>
                </c:pt>
                <c:pt idx="440">
                  <c:v>1.06E-6</c:v>
                </c:pt>
                <c:pt idx="441">
                  <c:v>1.0610000000000001E-6</c:v>
                </c:pt>
                <c:pt idx="442">
                  <c:v>1.063E-6</c:v>
                </c:pt>
                <c:pt idx="443">
                  <c:v>1.0669999999999999E-6</c:v>
                </c:pt>
                <c:pt idx="444">
                  <c:v>1.071E-6</c:v>
                </c:pt>
                <c:pt idx="445">
                  <c:v>1.0750000000000001E-6</c:v>
                </c:pt>
                <c:pt idx="446">
                  <c:v>1.079E-6</c:v>
                </c:pt>
                <c:pt idx="447">
                  <c:v>1.082E-6</c:v>
                </c:pt>
                <c:pt idx="448">
                  <c:v>1.0860000000000001E-6</c:v>
                </c:pt>
                <c:pt idx="449">
                  <c:v>1.088E-6</c:v>
                </c:pt>
                <c:pt idx="450">
                  <c:v>1.091E-6</c:v>
                </c:pt>
                <c:pt idx="451">
                  <c:v>1.094E-6</c:v>
                </c:pt>
                <c:pt idx="452">
                  <c:v>1.096E-6</c:v>
                </c:pt>
                <c:pt idx="453">
                  <c:v>1.1000000000000001E-6</c:v>
                </c:pt>
                <c:pt idx="454">
                  <c:v>1.1030000000000001E-6</c:v>
                </c:pt>
                <c:pt idx="455">
                  <c:v>1.1069999999999999E-6</c:v>
                </c:pt>
                <c:pt idx="456">
                  <c:v>1.1119999999999999E-6</c:v>
                </c:pt>
                <c:pt idx="457">
                  <c:v>1.1170000000000001E-6</c:v>
                </c:pt>
                <c:pt idx="458">
                  <c:v>1.122E-6</c:v>
                </c:pt>
                <c:pt idx="459">
                  <c:v>1.1260000000000001E-6</c:v>
                </c:pt>
                <c:pt idx="460">
                  <c:v>1.13E-6</c:v>
                </c:pt>
                <c:pt idx="461">
                  <c:v>1.133E-6</c:v>
                </c:pt>
                <c:pt idx="462">
                  <c:v>1.1349999999999999E-6</c:v>
                </c:pt>
                <c:pt idx="463">
                  <c:v>1.136E-6</c:v>
                </c:pt>
                <c:pt idx="464">
                  <c:v>1.136E-6</c:v>
                </c:pt>
                <c:pt idx="465">
                  <c:v>1.1370000000000001E-6</c:v>
                </c:pt>
                <c:pt idx="466">
                  <c:v>1.1370000000000001E-6</c:v>
                </c:pt>
                <c:pt idx="467">
                  <c:v>1.1379999999999999E-6</c:v>
                </c:pt>
                <c:pt idx="468">
                  <c:v>1.1400000000000001E-6</c:v>
                </c:pt>
                <c:pt idx="469">
                  <c:v>1.1429999999999999E-6</c:v>
                </c:pt>
                <c:pt idx="470">
                  <c:v>1.147E-6</c:v>
                </c:pt>
                <c:pt idx="471">
                  <c:v>1.153E-6</c:v>
                </c:pt>
                <c:pt idx="472">
                  <c:v>1.159E-6</c:v>
                </c:pt>
                <c:pt idx="473">
                  <c:v>1.1650000000000001E-6</c:v>
                </c:pt>
                <c:pt idx="474">
                  <c:v>1.17E-6</c:v>
                </c:pt>
                <c:pt idx="475">
                  <c:v>1.1769999999999999E-6</c:v>
                </c:pt>
                <c:pt idx="476">
                  <c:v>1.1850000000000001E-6</c:v>
                </c:pt>
                <c:pt idx="477">
                  <c:v>1.1930000000000001E-6</c:v>
                </c:pt>
                <c:pt idx="478">
                  <c:v>1.201E-6</c:v>
                </c:pt>
                <c:pt idx="479">
                  <c:v>1.209E-6</c:v>
                </c:pt>
                <c:pt idx="480">
                  <c:v>1.2160000000000001E-6</c:v>
                </c:pt>
                <c:pt idx="481">
                  <c:v>1.2240000000000001E-6</c:v>
                </c:pt>
                <c:pt idx="482">
                  <c:v>1.2300000000000001E-6</c:v>
                </c:pt>
                <c:pt idx="483">
                  <c:v>1.2359999999999999E-6</c:v>
                </c:pt>
                <c:pt idx="484">
                  <c:v>1.2419999999999999E-6</c:v>
                </c:pt>
                <c:pt idx="485">
                  <c:v>1.2470000000000001E-6</c:v>
                </c:pt>
                <c:pt idx="486">
                  <c:v>1.252E-6</c:v>
                </c:pt>
                <c:pt idx="487">
                  <c:v>1.257E-6</c:v>
                </c:pt>
                <c:pt idx="488">
                  <c:v>1.2619999999999999E-6</c:v>
                </c:pt>
                <c:pt idx="489">
                  <c:v>1.2669999999999999E-6</c:v>
                </c:pt>
                <c:pt idx="490">
                  <c:v>1.2720000000000001E-6</c:v>
                </c:pt>
                <c:pt idx="491">
                  <c:v>1.2759999999999999E-6</c:v>
                </c:pt>
                <c:pt idx="492">
                  <c:v>1.279E-6</c:v>
                </c:pt>
                <c:pt idx="493">
                  <c:v>1.28E-6</c:v>
                </c:pt>
                <c:pt idx="494">
                  <c:v>1.2810000000000001E-6</c:v>
                </c:pt>
                <c:pt idx="495">
                  <c:v>1.279E-6</c:v>
                </c:pt>
                <c:pt idx="496">
                  <c:v>1.277E-6</c:v>
                </c:pt>
                <c:pt idx="497">
                  <c:v>1.2729999999999999E-6</c:v>
                </c:pt>
                <c:pt idx="498">
                  <c:v>1.268E-6</c:v>
                </c:pt>
                <c:pt idx="499">
                  <c:v>1.263E-6</c:v>
                </c:pt>
                <c:pt idx="500">
                  <c:v>1.2589999999999999E-6</c:v>
                </c:pt>
                <c:pt idx="501">
                  <c:v>1.257E-6</c:v>
                </c:pt>
                <c:pt idx="502">
                  <c:v>1.2559999999999999E-6</c:v>
                </c:pt>
                <c:pt idx="503">
                  <c:v>1.2580000000000001E-6</c:v>
                </c:pt>
                <c:pt idx="504">
                  <c:v>1.2619999999999999E-6</c:v>
                </c:pt>
                <c:pt idx="505">
                  <c:v>1.269E-6</c:v>
                </c:pt>
                <c:pt idx="506">
                  <c:v>1.2759999999999999E-6</c:v>
                </c:pt>
                <c:pt idx="507">
                  <c:v>1.285E-6</c:v>
                </c:pt>
                <c:pt idx="508">
                  <c:v>1.2950000000000001E-6</c:v>
                </c:pt>
                <c:pt idx="509">
                  <c:v>1.3060000000000001E-6</c:v>
                </c:pt>
                <c:pt idx="510">
                  <c:v>1.314E-6</c:v>
                </c:pt>
                <c:pt idx="511">
                  <c:v>1.325E-6</c:v>
                </c:pt>
                <c:pt idx="512">
                  <c:v>1.3370000000000001E-6</c:v>
                </c:pt>
                <c:pt idx="513">
                  <c:v>1.3480000000000001E-6</c:v>
                </c:pt>
                <c:pt idx="514">
                  <c:v>1.359E-6</c:v>
                </c:pt>
                <c:pt idx="515">
                  <c:v>1.37E-6</c:v>
                </c:pt>
                <c:pt idx="516">
                  <c:v>1.3799999999999999E-6</c:v>
                </c:pt>
                <c:pt idx="517">
                  <c:v>1.389E-6</c:v>
                </c:pt>
                <c:pt idx="518">
                  <c:v>1.3990000000000001E-6</c:v>
                </c:pt>
                <c:pt idx="519">
                  <c:v>1.407E-6</c:v>
                </c:pt>
                <c:pt idx="520">
                  <c:v>1.4139999999999999E-6</c:v>
                </c:pt>
                <c:pt idx="521">
                  <c:v>1.42E-6</c:v>
                </c:pt>
                <c:pt idx="522">
                  <c:v>1.4249999999999999E-6</c:v>
                </c:pt>
                <c:pt idx="523">
                  <c:v>1.4270000000000001E-6</c:v>
                </c:pt>
                <c:pt idx="524">
                  <c:v>1.4270000000000001E-6</c:v>
                </c:pt>
                <c:pt idx="525">
                  <c:v>1.4249999999999999E-6</c:v>
                </c:pt>
                <c:pt idx="526">
                  <c:v>1.421E-6</c:v>
                </c:pt>
                <c:pt idx="527">
                  <c:v>1.415E-6</c:v>
                </c:pt>
                <c:pt idx="528">
                  <c:v>1.407E-6</c:v>
                </c:pt>
                <c:pt idx="529">
                  <c:v>1.3969999999999999E-6</c:v>
                </c:pt>
                <c:pt idx="530">
                  <c:v>1.3850000000000001E-6</c:v>
                </c:pt>
                <c:pt idx="531">
                  <c:v>1.3710000000000001E-6</c:v>
                </c:pt>
                <c:pt idx="532">
                  <c:v>1.3549999999999999E-6</c:v>
                </c:pt>
                <c:pt idx="533">
                  <c:v>1.3370000000000001E-6</c:v>
                </c:pt>
                <c:pt idx="534">
                  <c:v>1.3149999999999999E-6</c:v>
                </c:pt>
                <c:pt idx="535">
                  <c:v>1.291E-6</c:v>
                </c:pt>
                <c:pt idx="536">
                  <c:v>1.265E-6</c:v>
                </c:pt>
                <c:pt idx="537">
                  <c:v>1.24E-6</c:v>
                </c:pt>
                <c:pt idx="538">
                  <c:v>1.218E-6</c:v>
                </c:pt>
                <c:pt idx="539">
                  <c:v>1.1999999999999999E-6</c:v>
                </c:pt>
                <c:pt idx="540">
                  <c:v>1.189E-6</c:v>
                </c:pt>
                <c:pt idx="541">
                  <c:v>1.1850000000000001E-6</c:v>
                </c:pt>
                <c:pt idx="542">
                  <c:v>1.186E-6</c:v>
                </c:pt>
                <c:pt idx="543">
                  <c:v>1.1930000000000001E-6</c:v>
                </c:pt>
                <c:pt idx="544">
                  <c:v>1.203E-6</c:v>
                </c:pt>
                <c:pt idx="545">
                  <c:v>1.215E-6</c:v>
                </c:pt>
                <c:pt idx="546">
                  <c:v>1.2270000000000001E-6</c:v>
                </c:pt>
                <c:pt idx="547">
                  <c:v>1.2389999999999999E-6</c:v>
                </c:pt>
                <c:pt idx="548">
                  <c:v>1.252E-6</c:v>
                </c:pt>
                <c:pt idx="549">
                  <c:v>1.265E-6</c:v>
                </c:pt>
                <c:pt idx="550">
                  <c:v>1.277E-6</c:v>
                </c:pt>
                <c:pt idx="551">
                  <c:v>1.288E-6</c:v>
                </c:pt>
                <c:pt idx="552">
                  <c:v>1.299E-6</c:v>
                </c:pt>
                <c:pt idx="553">
                  <c:v>1.31E-6</c:v>
                </c:pt>
                <c:pt idx="554">
                  <c:v>1.3209999999999999E-6</c:v>
                </c:pt>
                <c:pt idx="555">
                  <c:v>1.331E-6</c:v>
                </c:pt>
                <c:pt idx="556">
                  <c:v>1.341E-6</c:v>
                </c:pt>
                <c:pt idx="557">
                  <c:v>1.3510000000000001E-6</c:v>
                </c:pt>
                <c:pt idx="558">
                  <c:v>1.361E-6</c:v>
                </c:pt>
                <c:pt idx="559">
                  <c:v>1.3710000000000001E-6</c:v>
                </c:pt>
                <c:pt idx="560">
                  <c:v>1.381E-6</c:v>
                </c:pt>
                <c:pt idx="561">
                  <c:v>1.39E-6</c:v>
                </c:pt>
                <c:pt idx="562">
                  <c:v>1.3990000000000001E-6</c:v>
                </c:pt>
                <c:pt idx="563">
                  <c:v>1.407E-6</c:v>
                </c:pt>
                <c:pt idx="564">
                  <c:v>1.415E-6</c:v>
                </c:pt>
                <c:pt idx="565">
                  <c:v>1.423E-6</c:v>
                </c:pt>
                <c:pt idx="566">
                  <c:v>1.4300000000000001E-6</c:v>
                </c:pt>
                <c:pt idx="567">
                  <c:v>1.4360000000000001E-6</c:v>
                </c:pt>
                <c:pt idx="568">
                  <c:v>1.4419999999999999E-6</c:v>
                </c:pt>
                <c:pt idx="569">
                  <c:v>1.446E-6</c:v>
                </c:pt>
                <c:pt idx="570">
                  <c:v>1.4500000000000001E-6</c:v>
                </c:pt>
                <c:pt idx="571">
                  <c:v>1.454E-6</c:v>
                </c:pt>
                <c:pt idx="572">
                  <c:v>1.4580000000000001E-6</c:v>
                </c:pt>
                <c:pt idx="573">
                  <c:v>1.4619999999999999E-6</c:v>
                </c:pt>
                <c:pt idx="574">
                  <c:v>1.4670000000000001E-6</c:v>
                </c:pt>
                <c:pt idx="575">
                  <c:v>1.4720000000000001E-6</c:v>
                </c:pt>
                <c:pt idx="576">
                  <c:v>1.477E-6</c:v>
                </c:pt>
                <c:pt idx="577">
                  <c:v>1.482E-6</c:v>
                </c:pt>
                <c:pt idx="578">
                  <c:v>1.4869999999999999E-6</c:v>
                </c:pt>
                <c:pt idx="579">
                  <c:v>1.4899999999999999E-6</c:v>
                </c:pt>
                <c:pt idx="580">
                  <c:v>1.4920000000000001E-6</c:v>
                </c:pt>
                <c:pt idx="581">
                  <c:v>1.491E-6</c:v>
                </c:pt>
                <c:pt idx="582">
                  <c:v>1.4890000000000001E-6</c:v>
                </c:pt>
                <c:pt idx="583">
                  <c:v>1.4839999999999999E-6</c:v>
                </c:pt>
                <c:pt idx="584">
                  <c:v>1.4780000000000001E-6</c:v>
                </c:pt>
                <c:pt idx="585">
                  <c:v>1.4699999999999999E-6</c:v>
                </c:pt>
                <c:pt idx="586">
                  <c:v>1.46E-6</c:v>
                </c:pt>
                <c:pt idx="587">
                  <c:v>1.451E-6</c:v>
                </c:pt>
                <c:pt idx="588">
                  <c:v>1.4410000000000001E-6</c:v>
                </c:pt>
                <c:pt idx="589">
                  <c:v>1.4309999999999999E-6</c:v>
                </c:pt>
                <c:pt idx="590">
                  <c:v>1.42E-6</c:v>
                </c:pt>
                <c:pt idx="591">
                  <c:v>1.4079999999999999E-6</c:v>
                </c:pt>
                <c:pt idx="592">
                  <c:v>1.393E-6</c:v>
                </c:pt>
                <c:pt idx="593">
                  <c:v>1.375E-6</c:v>
                </c:pt>
                <c:pt idx="594">
                  <c:v>1.3540000000000001E-6</c:v>
                </c:pt>
                <c:pt idx="595">
                  <c:v>1.331E-6</c:v>
                </c:pt>
                <c:pt idx="596">
                  <c:v>1.3069999999999999E-6</c:v>
                </c:pt>
                <c:pt idx="597">
                  <c:v>1.2839999999999999E-6</c:v>
                </c:pt>
                <c:pt idx="598">
                  <c:v>1.263E-6</c:v>
                </c:pt>
                <c:pt idx="599">
                  <c:v>1.246E-6</c:v>
                </c:pt>
                <c:pt idx="600">
                  <c:v>1.234E-6</c:v>
                </c:pt>
                <c:pt idx="601">
                  <c:v>1.2270000000000001E-6</c:v>
                </c:pt>
                <c:pt idx="602">
                  <c:v>1.223E-6</c:v>
                </c:pt>
                <c:pt idx="603">
                  <c:v>1.223E-6</c:v>
                </c:pt>
                <c:pt idx="604">
                  <c:v>1.2249999999999999E-6</c:v>
                </c:pt>
                <c:pt idx="605">
                  <c:v>1.229E-6</c:v>
                </c:pt>
                <c:pt idx="606">
                  <c:v>1.2330000000000001E-6</c:v>
                </c:pt>
                <c:pt idx="607">
                  <c:v>1.237E-6</c:v>
                </c:pt>
                <c:pt idx="608">
                  <c:v>1.243E-6</c:v>
                </c:pt>
                <c:pt idx="609">
                  <c:v>1.248E-6</c:v>
                </c:pt>
                <c:pt idx="610">
                  <c:v>1.254E-6</c:v>
                </c:pt>
                <c:pt idx="611">
                  <c:v>1.26E-6</c:v>
                </c:pt>
                <c:pt idx="612">
                  <c:v>1.265E-6</c:v>
                </c:pt>
                <c:pt idx="613">
                  <c:v>1.271E-6</c:v>
                </c:pt>
                <c:pt idx="614">
                  <c:v>1.277E-6</c:v>
                </c:pt>
                <c:pt idx="615">
                  <c:v>1.283E-6</c:v>
                </c:pt>
                <c:pt idx="616">
                  <c:v>1.2890000000000001E-6</c:v>
                </c:pt>
                <c:pt idx="617">
                  <c:v>1.294E-6</c:v>
                </c:pt>
                <c:pt idx="618">
                  <c:v>1.299E-6</c:v>
                </c:pt>
                <c:pt idx="619">
                  <c:v>1.3039999999999999E-6</c:v>
                </c:pt>
                <c:pt idx="620">
                  <c:v>1.308E-6</c:v>
                </c:pt>
                <c:pt idx="621">
                  <c:v>1.3120000000000001E-6</c:v>
                </c:pt>
                <c:pt idx="622">
                  <c:v>1.3149999999999999E-6</c:v>
                </c:pt>
                <c:pt idx="623">
                  <c:v>1.316E-6</c:v>
                </c:pt>
                <c:pt idx="624">
                  <c:v>1.3170000000000001E-6</c:v>
                </c:pt>
                <c:pt idx="625">
                  <c:v>1.316E-6</c:v>
                </c:pt>
                <c:pt idx="626">
                  <c:v>1.314E-6</c:v>
                </c:pt>
                <c:pt idx="627">
                  <c:v>1.31E-6</c:v>
                </c:pt>
                <c:pt idx="628">
                  <c:v>1.3039999999999999E-6</c:v>
                </c:pt>
                <c:pt idx="629">
                  <c:v>1.296E-6</c:v>
                </c:pt>
                <c:pt idx="630">
                  <c:v>1.2869999999999999E-6</c:v>
                </c:pt>
                <c:pt idx="631">
                  <c:v>1.2780000000000001E-6</c:v>
                </c:pt>
                <c:pt idx="632">
                  <c:v>1.268E-6</c:v>
                </c:pt>
                <c:pt idx="633">
                  <c:v>1.2610000000000001E-6</c:v>
                </c:pt>
                <c:pt idx="634">
                  <c:v>1.2550000000000001E-6</c:v>
                </c:pt>
                <c:pt idx="635">
                  <c:v>1.251E-6</c:v>
                </c:pt>
                <c:pt idx="636">
                  <c:v>1.249E-6</c:v>
                </c:pt>
                <c:pt idx="637">
                  <c:v>1.248E-6</c:v>
                </c:pt>
                <c:pt idx="638">
                  <c:v>1.248E-6</c:v>
                </c:pt>
                <c:pt idx="639">
                  <c:v>1.248E-6</c:v>
                </c:pt>
                <c:pt idx="640">
                  <c:v>1.2470000000000001E-6</c:v>
                </c:pt>
                <c:pt idx="641">
                  <c:v>1.2449999999999999E-6</c:v>
                </c:pt>
                <c:pt idx="642">
                  <c:v>1.2419999999999999E-6</c:v>
                </c:pt>
                <c:pt idx="643">
                  <c:v>1.237E-6</c:v>
                </c:pt>
                <c:pt idx="644">
                  <c:v>1.2309999999999999E-6</c:v>
                </c:pt>
                <c:pt idx="645">
                  <c:v>1.221E-6</c:v>
                </c:pt>
                <c:pt idx="646">
                  <c:v>1.2109999999999999E-6</c:v>
                </c:pt>
                <c:pt idx="647">
                  <c:v>1.1990000000000001E-6</c:v>
                </c:pt>
                <c:pt idx="648">
                  <c:v>1.187E-6</c:v>
                </c:pt>
                <c:pt idx="649">
                  <c:v>1.176E-6</c:v>
                </c:pt>
                <c:pt idx="650">
                  <c:v>1.167E-6</c:v>
                </c:pt>
                <c:pt idx="651">
                  <c:v>1.1599999999999999E-6</c:v>
                </c:pt>
                <c:pt idx="652">
                  <c:v>1.156E-6</c:v>
                </c:pt>
                <c:pt idx="653">
                  <c:v>1.1540000000000001E-6</c:v>
                </c:pt>
                <c:pt idx="654">
                  <c:v>1.153E-6</c:v>
                </c:pt>
                <c:pt idx="655">
                  <c:v>1.1540000000000001E-6</c:v>
                </c:pt>
                <c:pt idx="656">
                  <c:v>1.156E-6</c:v>
                </c:pt>
                <c:pt idx="657">
                  <c:v>1.1570000000000001E-6</c:v>
                </c:pt>
                <c:pt idx="658">
                  <c:v>1.159E-6</c:v>
                </c:pt>
                <c:pt idx="659">
                  <c:v>1.161E-6</c:v>
                </c:pt>
                <c:pt idx="660">
                  <c:v>1.164E-6</c:v>
                </c:pt>
                <c:pt idx="661">
                  <c:v>1.1650000000000001E-6</c:v>
                </c:pt>
                <c:pt idx="662">
                  <c:v>1.167E-6</c:v>
                </c:pt>
                <c:pt idx="663">
                  <c:v>1.1689999999999999E-6</c:v>
                </c:pt>
                <c:pt idx="664">
                  <c:v>1.1710000000000001E-6</c:v>
                </c:pt>
                <c:pt idx="665">
                  <c:v>1.173E-6</c:v>
                </c:pt>
                <c:pt idx="666">
                  <c:v>1.175E-6</c:v>
                </c:pt>
                <c:pt idx="667">
                  <c:v>1.1769999999999999E-6</c:v>
                </c:pt>
                <c:pt idx="668">
                  <c:v>1.1799999999999999E-6</c:v>
                </c:pt>
                <c:pt idx="669">
                  <c:v>1.1820000000000001E-6</c:v>
                </c:pt>
                <c:pt idx="670">
                  <c:v>1.1850000000000001E-6</c:v>
                </c:pt>
                <c:pt idx="671">
                  <c:v>1.1880000000000001E-6</c:v>
                </c:pt>
                <c:pt idx="672">
                  <c:v>1.1909999999999999E-6</c:v>
                </c:pt>
                <c:pt idx="673">
                  <c:v>1.1939999999999999E-6</c:v>
                </c:pt>
                <c:pt idx="674">
                  <c:v>1.198E-6</c:v>
                </c:pt>
                <c:pt idx="675">
                  <c:v>1.2020000000000001E-6</c:v>
                </c:pt>
                <c:pt idx="676">
                  <c:v>1.207E-6</c:v>
                </c:pt>
                <c:pt idx="677">
                  <c:v>1.2109999999999999E-6</c:v>
                </c:pt>
                <c:pt idx="678">
                  <c:v>1.217E-6</c:v>
                </c:pt>
                <c:pt idx="679">
                  <c:v>1.2219999999999999E-6</c:v>
                </c:pt>
                <c:pt idx="680">
                  <c:v>1.229E-6</c:v>
                </c:pt>
                <c:pt idx="681">
                  <c:v>1.235E-6</c:v>
                </c:pt>
                <c:pt idx="682">
                  <c:v>1.243E-6</c:v>
                </c:pt>
                <c:pt idx="683">
                  <c:v>1.2500000000000001E-6</c:v>
                </c:pt>
                <c:pt idx="684">
                  <c:v>1.2589999999999999E-6</c:v>
                </c:pt>
                <c:pt idx="685">
                  <c:v>1.2669999999999999E-6</c:v>
                </c:pt>
                <c:pt idx="686">
                  <c:v>1.277E-6</c:v>
                </c:pt>
                <c:pt idx="687">
                  <c:v>1.2860000000000001E-6</c:v>
                </c:pt>
                <c:pt idx="688">
                  <c:v>1.297E-6</c:v>
                </c:pt>
                <c:pt idx="689">
                  <c:v>1.3069999999999999E-6</c:v>
                </c:pt>
                <c:pt idx="690">
                  <c:v>1.319E-6</c:v>
                </c:pt>
                <c:pt idx="691">
                  <c:v>1.33E-6</c:v>
                </c:pt>
                <c:pt idx="692">
                  <c:v>1.342E-6</c:v>
                </c:pt>
                <c:pt idx="693">
                  <c:v>1.3540000000000001E-6</c:v>
                </c:pt>
                <c:pt idx="694">
                  <c:v>1.3659999999999999E-6</c:v>
                </c:pt>
                <c:pt idx="695">
                  <c:v>1.378E-6</c:v>
                </c:pt>
                <c:pt idx="696">
                  <c:v>1.3909999999999999E-6</c:v>
                </c:pt>
                <c:pt idx="697">
                  <c:v>1.403E-6</c:v>
                </c:pt>
                <c:pt idx="698">
                  <c:v>1.415E-6</c:v>
                </c:pt>
                <c:pt idx="699">
                  <c:v>1.426E-6</c:v>
                </c:pt>
                <c:pt idx="700">
                  <c:v>1.437E-6</c:v>
                </c:pt>
                <c:pt idx="701">
                  <c:v>1.446E-6</c:v>
                </c:pt>
                <c:pt idx="702">
                  <c:v>1.455E-6</c:v>
                </c:pt>
                <c:pt idx="703">
                  <c:v>1.463E-6</c:v>
                </c:pt>
                <c:pt idx="704">
                  <c:v>1.468E-6</c:v>
                </c:pt>
                <c:pt idx="705">
                  <c:v>1.4729999999999999E-6</c:v>
                </c:pt>
                <c:pt idx="706">
                  <c:v>1.4759999999999999E-6</c:v>
                </c:pt>
                <c:pt idx="707">
                  <c:v>1.477E-6</c:v>
                </c:pt>
                <c:pt idx="708">
                  <c:v>1.477E-6</c:v>
                </c:pt>
                <c:pt idx="709">
                  <c:v>1.4759999999999999E-6</c:v>
                </c:pt>
                <c:pt idx="710">
                  <c:v>1.4729999999999999E-6</c:v>
                </c:pt>
                <c:pt idx="711">
                  <c:v>1.469E-6</c:v>
                </c:pt>
                <c:pt idx="712">
                  <c:v>1.4640000000000001E-6</c:v>
                </c:pt>
                <c:pt idx="713">
                  <c:v>1.455E-6</c:v>
                </c:pt>
                <c:pt idx="714">
                  <c:v>1.4449999999999999E-6</c:v>
                </c:pt>
                <c:pt idx="715">
                  <c:v>1.432E-6</c:v>
                </c:pt>
                <c:pt idx="716">
                  <c:v>1.418E-6</c:v>
                </c:pt>
                <c:pt idx="717">
                  <c:v>1.404E-6</c:v>
                </c:pt>
                <c:pt idx="718">
                  <c:v>1.39E-6</c:v>
                </c:pt>
                <c:pt idx="719">
                  <c:v>1.376E-6</c:v>
                </c:pt>
                <c:pt idx="720">
                  <c:v>1.362E-6</c:v>
                </c:pt>
                <c:pt idx="721">
                  <c:v>1.3480000000000001E-6</c:v>
                </c:pt>
                <c:pt idx="722">
                  <c:v>1.336E-6</c:v>
                </c:pt>
                <c:pt idx="723">
                  <c:v>1.325E-6</c:v>
                </c:pt>
                <c:pt idx="724">
                  <c:v>1.319E-6</c:v>
                </c:pt>
                <c:pt idx="725">
                  <c:v>1.3179999999999999E-6</c:v>
                </c:pt>
                <c:pt idx="726">
                  <c:v>1.3239999999999999E-6</c:v>
                </c:pt>
                <c:pt idx="727">
                  <c:v>1.3340000000000001E-6</c:v>
                </c:pt>
                <c:pt idx="728">
                  <c:v>1.347E-6</c:v>
                </c:pt>
                <c:pt idx="729">
                  <c:v>1.361E-6</c:v>
                </c:pt>
                <c:pt idx="730">
                  <c:v>1.3740000000000001E-6</c:v>
                </c:pt>
                <c:pt idx="731">
                  <c:v>1.3850000000000001E-6</c:v>
                </c:pt>
                <c:pt idx="732">
                  <c:v>1.3939999999999999E-6</c:v>
                </c:pt>
                <c:pt idx="733">
                  <c:v>1.3990000000000001E-6</c:v>
                </c:pt>
                <c:pt idx="734">
                  <c:v>1.4020000000000001E-6</c:v>
                </c:pt>
                <c:pt idx="735">
                  <c:v>1.403E-6</c:v>
                </c:pt>
                <c:pt idx="736">
                  <c:v>1.4020000000000001E-6</c:v>
                </c:pt>
                <c:pt idx="737">
                  <c:v>1.401E-6</c:v>
                </c:pt>
                <c:pt idx="738">
                  <c:v>1.3990000000000001E-6</c:v>
                </c:pt>
                <c:pt idx="739">
                  <c:v>1.3969999999999999E-6</c:v>
                </c:pt>
                <c:pt idx="740">
                  <c:v>1.3960000000000001E-6</c:v>
                </c:pt>
                <c:pt idx="741">
                  <c:v>1.395E-6</c:v>
                </c:pt>
                <c:pt idx="742">
                  <c:v>1.393E-6</c:v>
                </c:pt>
                <c:pt idx="743">
                  <c:v>1.39E-6</c:v>
                </c:pt>
                <c:pt idx="744">
                  <c:v>1.384E-6</c:v>
                </c:pt>
                <c:pt idx="745">
                  <c:v>1.375E-6</c:v>
                </c:pt>
                <c:pt idx="746">
                  <c:v>1.364E-6</c:v>
                </c:pt>
                <c:pt idx="747">
                  <c:v>1.35E-6</c:v>
                </c:pt>
                <c:pt idx="748">
                  <c:v>1.3349999999999999E-6</c:v>
                </c:pt>
                <c:pt idx="749">
                  <c:v>1.319E-6</c:v>
                </c:pt>
                <c:pt idx="750">
                  <c:v>1.305E-6</c:v>
                </c:pt>
                <c:pt idx="751">
                  <c:v>1.2920000000000001E-6</c:v>
                </c:pt>
                <c:pt idx="752">
                  <c:v>1.2839999999999999E-6</c:v>
                </c:pt>
                <c:pt idx="753">
                  <c:v>1.2780000000000001E-6</c:v>
                </c:pt>
                <c:pt idx="754">
                  <c:v>1.2750000000000001E-6</c:v>
                </c:pt>
                <c:pt idx="755">
                  <c:v>1.2729999999999999E-6</c:v>
                </c:pt>
                <c:pt idx="756">
                  <c:v>1.2720000000000001E-6</c:v>
                </c:pt>
                <c:pt idx="757">
                  <c:v>1.2720000000000001E-6</c:v>
                </c:pt>
                <c:pt idx="758">
                  <c:v>1.2720000000000001E-6</c:v>
                </c:pt>
                <c:pt idx="759">
                  <c:v>1.271E-6</c:v>
                </c:pt>
                <c:pt idx="760">
                  <c:v>1.271E-6</c:v>
                </c:pt>
                <c:pt idx="761">
                  <c:v>1.271E-6</c:v>
                </c:pt>
                <c:pt idx="762">
                  <c:v>1.271E-6</c:v>
                </c:pt>
                <c:pt idx="763">
                  <c:v>1.271E-6</c:v>
                </c:pt>
                <c:pt idx="764">
                  <c:v>1.271E-6</c:v>
                </c:pt>
                <c:pt idx="765">
                  <c:v>1.271E-6</c:v>
                </c:pt>
                <c:pt idx="766">
                  <c:v>1.271E-6</c:v>
                </c:pt>
                <c:pt idx="767">
                  <c:v>1.271E-6</c:v>
                </c:pt>
                <c:pt idx="768">
                  <c:v>1.271E-6</c:v>
                </c:pt>
                <c:pt idx="769">
                  <c:v>1.2720000000000001E-6</c:v>
                </c:pt>
                <c:pt idx="770">
                  <c:v>1.2729999999999999E-6</c:v>
                </c:pt>
                <c:pt idx="771">
                  <c:v>1.274E-6</c:v>
                </c:pt>
                <c:pt idx="772">
                  <c:v>1.2750000000000001E-6</c:v>
                </c:pt>
                <c:pt idx="773">
                  <c:v>1.277E-6</c:v>
                </c:pt>
                <c:pt idx="774">
                  <c:v>1.279E-6</c:v>
                </c:pt>
                <c:pt idx="775">
                  <c:v>1.2810000000000001E-6</c:v>
                </c:pt>
                <c:pt idx="776">
                  <c:v>1.2839999999999999E-6</c:v>
                </c:pt>
                <c:pt idx="777">
                  <c:v>1.2869999999999999E-6</c:v>
                </c:pt>
                <c:pt idx="778">
                  <c:v>1.291E-6</c:v>
                </c:pt>
                <c:pt idx="779">
                  <c:v>1.2950000000000001E-6</c:v>
                </c:pt>
                <c:pt idx="780">
                  <c:v>1.299E-6</c:v>
                </c:pt>
                <c:pt idx="781">
                  <c:v>1.3039999999999999E-6</c:v>
                </c:pt>
                <c:pt idx="782">
                  <c:v>1.3090000000000001E-6</c:v>
                </c:pt>
                <c:pt idx="783">
                  <c:v>1.3149999999999999E-6</c:v>
                </c:pt>
                <c:pt idx="784">
                  <c:v>1.3209999999999999E-6</c:v>
                </c:pt>
                <c:pt idx="785">
                  <c:v>1.327E-6</c:v>
                </c:pt>
                <c:pt idx="786">
                  <c:v>1.3340000000000001E-6</c:v>
                </c:pt>
                <c:pt idx="787">
                  <c:v>1.341E-6</c:v>
                </c:pt>
                <c:pt idx="788">
                  <c:v>1.3489999999999999E-6</c:v>
                </c:pt>
                <c:pt idx="789">
                  <c:v>1.3570000000000001E-6</c:v>
                </c:pt>
                <c:pt idx="790">
                  <c:v>1.3650000000000001E-6</c:v>
                </c:pt>
                <c:pt idx="791">
                  <c:v>1.3740000000000001E-6</c:v>
                </c:pt>
                <c:pt idx="792">
                  <c:v>1.3820000000000001E-6</c:v>
                </c:pt>
                <c:pt idx="793">
                  <c:v>1.3909999999999999E-6</c:v>
                </c:pt>
                <c:pt idx="794">
                  <c:v>1.3999999999999999E-6</c:v>
                </c:pt>
                <c:pt idx="795">
                  <c:v>1.4079999999999999E-6</c:v>
                </c:pt>
                <c:pt idx="796">
                  <c:v>1.4169999999999999E-6</c:v>
                </c:pt>
                <c:pt idx="797">
                  <c:v>1.4249999999999999E-6</c:v>
                </c:pt>
                <c:pt idx="798">
                  <c:v>1.4330000000000001E-6</c:v>
                </c:pt>
                <c:pt idx="799">
                  <c:v>1.4410000000000001E-6</c:v>
                </c:pt>
                <c:pt idx="800">
                  <c:v>1.4470000000000001E-6</c:v>
                </c:pt>
                <c:pt idx="801">
                  <c:v>1.452E-6</c:v>
                </c:pt>
                <c:pt idx="802">
                  <c:v>1.457E-6</c:v>
                </c:pt>
                <c:pt idx="803">
                  <c:v>1.4589999999999999E-6</c:v>
                </c:pt>
                <c:pt idx="804">
                  <c:v>1.4610000000000001E-6</c:v>
                </c:pt>
                <c:pt idx="805">
                  <c:v>1.4610000000000001E-6</c:v>
                </c:pt>
                <c:pt idx="806">
                  <c:v>1.46E-6</c:v>
                </c:pt>
                <c:pt idx="807">
                  <c:v>1.4580000000000001E-6</c:v>
                </c:pt>
                <c:pt idx="808">
                  <c:v>1.4559999999999999E-6</c:v>
                </c:pt>
                <c:pt idx="809">
                  <c:v>1.455E-6</c:v>
                </c:pt>
                <c:pt idx="810">
                  <c:v>1.455E-6</c:v>
                </c:pt>
                <c:pt idx="811">
                  <c:v>1.457E-6</c:v>
                </c:pt>
                <c:pt idx="812">
                  <c:v>1.4610000000000001E-6</c:v>
                </c:pt>
                <c:pt idx="813">
                  <c:v>1.466E-6</c:v>
                </c:pt>
                <c:pt idx="814">
                  <c:v>1.4720000000000001E-6</c:v>
                </c:pt>
                <c:pt idx="815">
                  <c:v>1.4789999999999999E-6</c:v>
                </c:pt>
                <c:pt idx="816">
                  <c:v>1.488E-6</c:v>
                </c:pt>
                <c:pt idx="817">
                  <c:v>1.4980000000000001E-6</c:v>
                </c:pt>
                <c:pt idx="818">
                  <c:v>1.5099999999999999E-6</c:v>
                </c:pt>
                <c:pt idx="819">
                  <c:v>1.5230000000000001E-6</c:v>
                </c:pt>
                <c:pt idx="820">
                  <c:v>1.5370000000000001E-6</c:v>
                </c:pt>
                <c:pt idx="821">
                  <c:v>1.5510000000000001E-6</c:v>
                </c:pt>
                <c:pt idx="822">
                  <c:v>1.5629999999999999E-6</c:v>
                </c:pt>
                <c:pt idx="823">
                  <c:v>1.5740000000000001E-6</c:v>
                </c:pt>
                <c:pt idx="824">
                  <c:v>1.5829999999999999E-6</c:v>
                </c:pt>
                <c:pt idx="825">
                  <c:v>1.59E-6</c:v>
                </c:pt>
                <c:pt idx="826">
                  <c:v>1.595E-6</c:v>
                </c:pt>
                <c:pt idx="827">
                  <c:v>1.5969999999999999E-6</c:v>
                </c:pt>
                <c:pt idx="828">
                  <c:v>1.5969999999999999E-6</c:v>
                </c:pt>
                <c:pt idx="829">
                  <c:v>1.5939999999999999E-6</c:v>
                </c:pt>
                <c:pt idx="830">
                  <c:v>1.5880000000000001E-6</c:v>
                </c:pt>
                <c:pt idx="831">
                  <c:v>1.5799999999999999E-6</c:v>
                </c:pt>
                <c:pt idx="832">
                  <c:v>1.57E-6</c:v>
                </c:pt>
                <c:pt idx="833">
                  <c:v>1.559E-6</c:v>
                </c:pt>
                <c:pt idx="834">
                  <c:v>1.547E-6</c:v>
                </c:pt>
                <c:pt idx="835">
                  <c:v>1.5370000000000001E-6</c:v>
                </c:pt>
                <c:pt idx="836">
                  <c:v>1.528E-6</c:v>
                </c:pt>
                <c:pt idx="837">
                  <c:v>1.522E-6</c:v>
                </c:pt>
                <c:pt idx="838">
                  <c:v>1.5179999999999999E-6</c:v>
                </c:pt>
                <c:pt idx="839">
                  <c:v>1.514E-6</c:v>
                </c:pt>
                <c:pt idx="840">
                  <c:v>1.511E-6</c:v>
                </c:pt>
                <c:pt idx="841">
                  <c:v>1.5060000000000001E-6</c:v>
                </c:pt>
                <c:pt idx="842">
                  <c:v>1.499E-6</c:v>
                </c:pt>
                <c:pt idx="843">
                  <c:v>1.4890000000000001E-6</c:v>
                </c:pt>
                <c:pt idx="844">
                  <c:v>1.4780000000000001E-6</c:v>
                </c:pt>
                <c:pt idx="845">
                  <c:v>1.463E-6</c:v>
                </c:pt>
                <c:pt idx="846">
                  <c:v>1.4470000000000001E-6</c:v>
                </c:pt>
                <c:pt idx="847">
                  <c:v>1.4300000000000001E-6</c:v>
                </c:pt>
                <c:pt idx="848">
                  <c:v>1.415E-6</c:v>
                </c:pt>
                <c:pt idx="849">
                  <c:v>1.401E-6</c:v>
                </c:pt>
                <c:pt idx="850">
                  <c:v>1.3909999999999999E-6</c:v>
                </c:pt>
                <c:pt idx="851">
                  <c:v>1.3850000000000001E-6</c:v>
                </c:pt>
                <c:pt idx="852">
                  <c:v>1.3829999999999999E-6</c:v>
                </c:pt>
                <c:pt idx="853">
                  <c:v>1.384E-6</c:v>
                </c:pt>
                <c:pt idx="854">
                  <c:v>1.3859999999999999E-6</c:v>
                </c:pt>
                <c:pt idx="855">
                  <c:v>1.39E-6</c:v>
                </c:pt>
                <c:pt idx="856">
                  <c:v>1.3939999999999999E-6</c:v>
                </c:pt>
                <c:pt idx="857">
                  <c:v>1.398E-6</c:v>
                </c:pt>
                <c:pt idx="858">
                  <c:v>1.403E-6</c:v>
                </c:pt>
                <c:pt idx="859">
                  <c:v>1.407E-6</c:v>
                </c:pt>
                <c:pt idx="860">
                  <c:v>1.412E-6</c:v>
                </c:pt>
                <c:pt idx="861">
                  <c:v>1.4169999999999999E-6</c:v>
                </c:pt>
                <c:pt idx="862">
                  <c:v>1.421E-6</c:v>
                </c:pt>
                <c:pt idx="863">
                  <c:v>1.426E-6</c:v>
                </c:pt>
                <c:pt idx="864">
                  <c:v>1.4309999999999999E-6</c:v>
                </c:pt>
                <c:pt idx="865">
                  <c:v>1.435E-6</c:v>
                </c:pt>
                <c:pt idx="866">
                  <c:v>1.44E-6</c:v>
                </c:pt>
                <c:pt idx="867">
                  <c:v>1.4440000000000001E-6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6BB-4DFE-AA6F-FF16706A4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0334624"/>
        <c:axId val="640336592"/>
      </c:scatterChart>
      <c:valAx>
        <c:axId val="640334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 z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36592"/>
        <c:crosses val="autoZero"/>
        <c:crossBetween val="midCat"/>
      </c:valAx>
      <c:valAx>
        <c:axId val="64033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emittance y [</a:t>
                </a:r>
                <a:r>
                  <a:rPr lang="el-GR"/>
                  <a:t>π</a:t>
                </a:r>
                <a:r>
                  <a:rPr lang="en-US"/>
                  <a:t> mm mrad]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34624"/>
        <c:crosses val="autoZero"/>
        <c:crossBetween val="midCat"/>
        <c:dispUnits>
          <c:custUnit val="1.0000000000000004E-6"/>
        </c:dispUnits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aseline="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'STD space charge'!$A$1:$C$1</c:f>
              <c:strCache>
                <c:ptCount val="1"/>
                <c:pt idx="0">
                  <c:v>0.0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'STD space charge'!$C$3:$C$870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2.4220000000000001E-3</c:v>
                </c:pt>
                <c:pt idx="3">
                  <c:v>2.591E-3</c:v>
                </c:pt>
                <c:pt idx="4">
                  <c:v>2.7629999999999998E-3</c:v>
                </c:pt>
                <c:pt idx="5">
                  <c:v>2.947E-3</c:v>
                </c:pt>
                <c:pt idx="6">
                  <c:v>3.1329999999999999E-3</c:v>
                </c:pt>
                <c:pt idx="7">
                  <c:v>3.3270000000000001E-3</c:v>
                </c:pt>
                <c:pt idx="8">
                  <c:v>3.5260000000000001E-3</c:v>
                </c:pt>
                <c:pt idx="9">
                  <c:v>3.7360000000000002E-3</c:v>
                </c:pt>
                <c:pt idx="10">
                  <c:v>3.9500000000000004E-3</c:v>
                </c:pt>
                <c:pt idx="11">
                  <c:v>4.1720000000000004E-3</c:v>
                </c:pt>
                <c:pt idx="12">
                  <c:v>4.4050000000000001E-3</c:v>
                </c:pt>
                <c:pt idx="13">
                  <c:v>4.6449999999999998E-3</c:v>
                </c:pt>
                <c:pt idx="14">
                  <c:v>4.8900000000000002E-3</c:v>
                </c:pt>
                <c:pt idx="15">
                  <c:v>5.1390000000000003E-3</c:v>
                </c:pt>
                <c:pt idx="16">
                  <c:v>5.3959999999999998E-3</c:v>
                </c:pt>
                <c:pt idx="17">
                  <c:v>5.6709999999999998E-3</c:v>
                </c:pt>
                <c:pt idx="18">
                  <c:v>5.9509999999999997E-3</c:v>
                </c:pt>
                <c:pt idx="19">
                  <c:v>6.2370000000000004E-3</c:v>
                </c:pt>
                <c:pt idx="20">
                  <c:v>6.5430000000000002E-3</c:v>
                </c:pt>
                <c:pt idx="21">
                  <c:v>6.8459999999999997E-3</c:v>
                </c:pt>
                <c:pt idx="22">
                  <c:v>7.1630000000000001E-3</c:v>
                </c:pt>
                <c:pt idx="23">
                  <c:v>7.4799999999999997E-3</c:v>
                </c:pt>
                <c:pt idx="24">
                  <c:v>7.8130000000000005E-3</c:v>
                </c:pt>
                <c:pt idx="25">
                  <c:v>8.1429999999999992E-3</c:v>
                </c:pt>
                <c:pt idx="26">
                  <c:v>8.4779999999999994E-3</c:v>
                </c:pt>
                <c:pt idx="27">
                  <c:v>8.8419999999999992E-3</c:v>
                </c:pt>
                <c:pt idx="28">
                  <c:v>9.2169999999999995E-3</c:v>
                </c:pt>
                <c:pt idx="29">
                  <c:v>9.587E-3</c:v>
                </c:pt>
                <c:pt idx="30">
                  <c:v>9.9900000000000006E-3</c:v>
                </c:pt>
                <c:pt idx="31">
                  <c:v>1.039E-2</c:v>
                </c:pt>
                <c:pt idx="32">
                  <c:v>1.0789999999999999E-2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1.206E-2</c:v>
                </c:pt>
                <c:pt idx="36">
                  <c:v>1.251E-2</c:v>
                </c:pt>
                <c:pt idx="37">
                  <c:v>1.2959999999999999E-2</c:v>
                </c:pt>
                <c:pt idx="38">
                  <c:v>1.3429999999999999E-2</c:v>
                </c:pt>
                <c:pt idx="39">
                  <c:v>1.389E-2</c:v>
                </c:pt>
                <c:pt idx="40">
                  <c:v>1.438E-2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1.6920000000000001E-2</c:v>
                </c:pt>
                <c:pt idx="46">
                  <c:v>1.746E-2</c:v>
                </c:pt>
                <c:pt idx="47">
                  <c:v>1.8020000000000001E-2</c:v>
                </c:pt>
                <c:pt idx="48">
                  <c:v>1.8589999999999999E-2</c:v>
                </c:pt>
                <c:pt idx="49">
                  <c:v>1.915E-2</c:v>
                </c:pt>
                <c:pt idx="50">
                  <c:v>1.9720000000000001E-2</c:v>
                </c:pt>
                <c:pt idx="51">
                  <c:v>2.0310000000000002E-2</c:v>
                </c:pt>
                <c:pt idx="52">
                  <c:v>2.0930000000000001E-2</c:v>
                </c:pt>
                <c:pt idx="53">
                  <c:v>2.1510000000000001E-2</c:v>
                </c:pt>
                <c:pt idx="54">
                  <c:v>2.215E-2</c:v>
                </c:pt>
                <c:pt idx="55">
                  <c:v>2.2780000000000002E-2</c:v>
                </c:pt>
                <c:pt idx="56">
                  <c:v>2.341E-2</c:v>
                </c:pt>
                <c:pt idx="57">
                  <c:v>2.4039999999999999E-2</c:v>
                </c:pt>
                <c:pt idx="58">
                  <c:v>2.4680000000000001E-2</c:v>
                </c:pt>
                <c:pt idx="59">
                  <c:v>2.5350000000000001E-2</c:v>
                </c:pt>
                <c:pt idx="60">
                  <c:v>2.5999999999999999E-2</c:v>
                </c:pt>
                <c:pt idx="61">
                  <c:v>2.6689999999999998E-2</c:v>
                </c:pt>
                <c:pt idx="62">
                  <c:v>2.7349999999999999E-2</c:v>
                </c:pt>
                <c:pt idx="63">
                  <c:v>2.8039999999999999E-2</c:v>
                </c:pt>
                <c:pt idx="64">
                  <c:v>2.8740000000000002E-2</c:v>
                </c:pt>
                <c:pt idx="65">
                  <c:v>2.9440000000000001E-2</c:v>
                </c:pt>
                <c:pt idx="66">
                  <c:v>3.0130000000000001E-2</c:v>
                </c:pt>
                <c:pt idx="67">
                  <c:v>3.0849999999999999E-2</c:v>
                </c:pt>
                <c:pt idx="68">
                  <c:v>3.1570000000000001E-2</c:v>
                </c:pt>
                <c:pt idx="69">
                  <c:v>3.2309999999999998E-2</c:v>
                </c:pt>
                <c:pt idx="70">
                  <c:v>3.304E-2</c:v>
                </c:pt>
                <c:pt idx="71">
                  <c:v>3.3820000000000003E-2</c:v>
                </c:pt>
                <c:pt idx="72">
                  <c:v>3.4610000000000002E-2</c:v>
                </c:pt>
                <c:pt idx="73">
                  <c:v>3.5380000000000002E-2</c:v>
                </c:pt>
                <c:pt idx="74">
                  <c:v>3.6130000000000002E-2</c:v>
                </c:pt>
                <c:pt idx="75">
                  <c:v>3.6940000000000001E-2</c:v>
                </c:pt>
                <c:pt idx="76">
                  <c:v>3.771E-2</c:v>
                </c:pt>
                <c:pt idx="77">
                  <c:v>3.8530000000000002E-2</c:v>
                </c:pt>
                <c:pt idx="78">
                  <c:v>3.9320000000000001E-2</c:v>
                </c:pt>
                <c:pt idx="79">
                  <c:v>4.0099999999999997E-2</c:v>
                </c:pt>
                <c:pt idx="80">
                  <c:v>4.0910000000000002E-2</c:v>
                </c:pt>
                <c:pt idx="81">
                  <c:v>4.1739999999999999E-2</c:v>
                </c:pt>
                <c:pt idx="82">
                  <c:v>4.2560000000000001E-2</c:v>
                </c:pt>
                <c:pt idx="83">
                  <c:v>4.3389999999999998E-2</c:v>
                </c:pt>
                <c:pt idx="84">
                  <c:v>4.4209999999999999E-2</c:v>
                </c:pt>
                <c:pt idx="85">
                  <c:v>4.5080000000000002E-2</c:v>
                </c:pt>
                <c:pt idx="86">
                  <c:v>4.5940000000000002E-2</c:v>
                </c:pt>
                <c:pt idx="87">
                  <c:v>4.6780000000000002E-2</c:v>
                </c:pt>
                <c:pt idx="88">
                  <c:v>4.7660000000000001E-2</c:v>
                </c:pt>
                <c:pt idx="89">
                  <c:v>4.8559999999999999E-2</c:v>
                </c:pt>
                <c:pt idx="90">
                  <c:v>4.9419999999999999E-2</c:v>
                </c:pt>
                <c:pt idx="91">
                  <c:v>5.0319999999999997E-2</c:v>
                </c:pt>
                <c:pt idx="92">
                  <c:v>5.1240000000000001E-2</c:v>
                </c:pt>
                <c:pt idx="93">
                  <c:v>5.2130000000000003E-2</c:v>
                </c:pt>
                <c:pt idx="94">
                  <c:v>5.2970000000000003E-2</c:v>
                </c:pt>
                <c:pt idx="95">
                  <c:v>5.3830000000000003E-2</c:v>
                </c:pt>
                <c:pt idx="96">
                  <c:v>5.4699999999999999E-2</c:v>
                </c:pt>
                <c:pt idx="97">
                  <c:v>5.5590000000000001E-2</c:v>
                </c:pt>
                <c:pt idx="98">
                  <c:v>5.6469999999999999E-2</c:v>
                </c:pt>
                <c:pt idx="99">
                  <c:v>5.738E-2</c:v>
                </c:pt>
                <c:pt idx="100">
                  <c:v>5.8270000000000002E-2</c:v>
                </c:pt>
                <c:pt idx="101">
                  <c:v>5.9209999999999999E-2</c:v>
                </c:pt>
                <c:pt idx="102">
                  <c:v>6.0100000000000001E-2</c:v>
                </c:pt>
                <c:pt idx="103">
                  <c:v>6.1010000000000002E-2</c:v>
                </c:pt>
                <c:pt idx="104">
                  <c:v>6.1920000000000003E-2</c:v>
                </c:pt>
                <c:pt idx="105">
                  <c:v>6.2820000000000001E-2</c:v>
                </c:pt>
                <c:pt idx="106">
                  <c:v>6.3740000000000005E-2</c:v>
                </c:pt>
                <c:pt idx="107">
                  <c:v>6.4640000000000003E-2</c:v>
                </c:pt>
                <c:pt idx="108">
                  <c:v>6.5610000000000002E-2</c:v>
                </c:pt>
                <c:pt idx="109">
                  <c:v>6.6519999999999996E-2</c:v>
                </c:pt>
                <c:pt idx="110">
                  <c:v>6.744E-2</c:v>
                </c:pt>
                <c:pt idx="111">
                  <c:v>6.8400000000000002E-2</c:v>
                </c:pt>
                <c:pt idx="112">
                  <c:v>6.9349999999999995E-2</c:v>
                </c:pt>
                <c:pt idx="113">
                  <c:v>7.0279999999999995E-2</c:v>
                </c:pt>
                <c:pt idx="114">
                  <c:v>7.1199999999999999E-2</c:v>
                </c:pt>
                <c:pt idx="115">
                  <c:v>7.2169999999999998E-2</c:v>
                </c:pt>
                <c:pt idx="116">
                  <c:v>7.3090000000000002E-2</c:v>
                </c:pt>
                <c:pt idx="117">
                  <c:v>7.4039999999999995E-2</c:v>
                </c:pt>
                <c:pt idx="118">
                  <c:v>7.5029999999999999E-2</c:v>
                </c:pt>
                <c:pt idx="119">
                  <c:v>7.5950000000000004E-2</c:v>
                </c:pt>
                <c:pt idx="120">
                  <c:v>7.6859999999999998E-2</c:v>
                </c:pt>
                <c:pt idx="121">
                  <c:v>7.7780000000000002E-2</c:v>
                </c:pt>
                <c:pt idx="122">
                  <c:v>7.868E-2</c:v>
                </c:pt>
                <c:pt idx="123">
                  <c:v>7.9649999999999999E-2</c:v>
                </c:pt>
                <c:pt idx="124">
                  <c:v>8.0549999999999997E-2</c:v>
                </c:pt>
                <c:pt idx="125">
                  <c:v>8.1460000000000005E-2</c:v>
                </c:pt>
                <c:pt idx="126">
                  <c:v>8.2449999999999996E-2</c:v>
                </c:pt>
                <c:pt idx="127">
                  <c:v>8.3409999999999998E-2</c:v>
                </c:pt>
                <c:pt idx="128">
                  <c:v>8.4360000000000004E-2</c:v>
                </c:pt>
                <c:pt idx="129">
                  <c:v>8.5309999999999997E-2</c:v>
                </c:pt>
                <c:pt idx="130">
                  <c:v>8.6309999999999998E-2</c:v>
                </c:pt>
                <c:pt idx="131">
                  <c:v>8.7300000000000003E-2</c:v>
                </c:pt>
                <c:pt idx="132">
                  <c:v>8.8289999999999993E-2</c:v>
                </c:pt>
                <c:pt idx="133">
                  <c:v>8.924E-2</c:v>
                </c:pt>
                <c:pt idx="134">
                  <c:v>9.0179999999999996E-2</c:v>
                </c:pt>
                <c:pt idx="135">
                  <c:v>9.1130000000000003E-2</c:v>
                </c:pt>
                <c:pt idx="136">
                  <c:v>9.2050000000000007E-2</c:v>
                </c:pt>
                <c:pt idx="137">
                  <c:v>9.2990000000000003E-2</c:v>
                </c:pt>
                <c:pt idx="138">
                  <c:v>9.3969999999999998E-2</c:v>
                </c:pt>
                <c:pt idx="139">
                  <c:v>9.4950000000000007E-2</c:v>
                </c:pt>
                <c:pt idx="140">
                  <c:v>9.5930000000000001E-2</c:v>
                </c:pt>
                <c:pt idx="141">
                  <c:v>9.69E-2</c:v>
                </c:pt>
                <c:pt idx="142">
                  <c:v>9.7839999999999996E-2</c:v>
                </c:pt>
                <c:pt idx="143">
                  <c:v>9.8830000000000001E-2</c:v>
                </c:pt>
                <c:pt idx="144">
                  <c:v>9.9750000000000005E-2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0.1036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0.1084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0.1132</c:v>
                </c:pt>
                <c:pt idx="159">
                  <c:v>0.11409999999999999</c:v>
                </c:pt>
                <c:pt idx="160">
                  <c:v>0.11509999999999999</c:v>
                </c:pt>
                <c:pt idx="161">
                  <c:v>0.11600000000000001</c:v>
                </c:pt>
                <c:pt idx="162">
                  <c:v>0.1169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0.13250000000000001</c:v>
                </c:pt>
                <c:pt idx="179">
                  <c:v>0.1336</c:v>
                </c:pt>
                <c:pt idx="180">
                  <c:v>0.13450000000000001</c:v>
                </c:pt>
                <c:pt idx="181">
                  <c:v>0.1356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0.1386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0.14649999999999999</c:v>
                </c:pt>
                <c:pt idx="193">
                  <c:v>0.14749999999999999</c:v>
                </c:pt>
                <c:pt idx="194">
                  <c:v>0.14849999999999999</c:v>
                </c:pt>
                <c:pt idx="195">
                  <c:v>0.14949999999999999</c:v>
                </c:pt>
                <c:pt idx="196">
                  <c:v>0.15049999999999999</c:v>
                </c:pt>
                <c:pt idx="197">
                  <c:v>0.15140000000000001</c:v>
                </c:pt>
                <c:pt idx="198">
                  <c:v>0.15240000000000001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0.16020000000000001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0.16309999999999999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0.18179999999999999</c:v>
                </c:pt>
                <c:pt idx="229">
                  <c:v>0.18279999999999999</c:v>
                </c:pt>
                <c:pt idx="230">
                  <c:v>0.18379999999999999</c:v>
                </c:pt>
                <c:pt idx="231">
                  <c:v>0.18490000000000001</c:v>
                </c:pt>
                <c:pt idx="232">
                  <c:v>0.18590000000000001</c:v>
                </c:pt>
                <c:pt idx="233">
                  <c:v>0.18679999999999999</c:v>
                </c:pt>
                <c:pt idx="234">
                  <c:v>0.18779999999999999</c:v>
                </c:pt>
                <c:pt idx="235">
                  <c:v>0.1888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0.1938</c:v>
                </c:pt>
                <c:pt idx="241">
                  <c:v>0.1948</c:v>
                </c:pt>
                <c:pt idx="242">
                  <c:v>0.1958</c:v>
                </c:pt>
                <c:pt idx="243">
                  <c:v>0.19670000000000001</c:v>
                </c:pt>
                <c:pt idx="244">
                  <c:v>0.1978</c:v>
                </c:pt>
                <c:pt idx="245">
                  <c:v>0.1988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0.20380000000000001</c:v>
                </c:pt>
                <c:pt idx="251">
                  <c:v>0.20480000000000001</c:v>
                </c:pt>
                <c:pt idx="252">
                  <c:v>0.20580000000000001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0.2087</c:v>
                </c:pt>
                <c:pt idx="256">
                  <c:v>0.20979999999999999</c:v>
                </c:pt>
                <c:pt idx="257">
                  <c:v>0.2107</c:v>
                </c:pt>
                <c:pt idx="258">
                  <c:v>0.2117</c:v>
                </c:pt>
                <c:pt idx="259">
                  <c:v>0.2127</c:v>
                </c:pt>
                <c:pt idx="260">
                  <c:v>0.2137</c:v>
                </c:pt>
                <c:pt idx="261">
                  <c:v>0.2147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0.21870000000000001</c:v>
                </c:pt>
                <c:pt idx="266">
                  <c:v>0.21970000000000001</c:v>
                </c:pt>
                <c:pt idx="267">
                  <c:v>0.22070000000000001</c:v>
                </c:pt>
                <c:pt idx="268">
                  <c:v>0.22170000000000001</c:v>
                </c:pt>
                <c:pt idx="269">
                  <c:v>0.22270000000000001</c:v>
                </c:pt>
                <c:pt idx="270">
                  <c:v>0.2238</c:v>
                </c:pt>
                <c:pt idx="271">
                  <c:v>0.2248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0.22869999999999999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0.23169999999999999</c:v>
                </c:pt>
                <c:pt idx="279">
                  <c:v>0.2326</c:v>
                </c:pt>
                <c:pt idx="280">
                  <c:v>0.23369999999999999</c:v>
                </c:pt>
                <c:pt idx="281">
                  <c:v>0.23480000000000001</c:v>
                </c:pt>
                <c:pt idx="282">
                  <c:v>0.23569999999999999</c:v>
                </c:pt>
                <c:pt idx="283">
                  <c:v>0.23669999999999999</c:v>
                </c:pt>
                <c:pt idx="284">
                  <c:v>0.23769999999999999</c:v>
                </c:pt>
                <c:pt idx="285">
                  <c:v>0.2387</c:v>
                </c:pt>
                <c:pt idx="286">
                  <c:v>0.2397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</c:v>
                </c:pt>
                <c:pt idx="293">
                  <c:v>0.2467</c:v>
                </c:pt>
                <c:pt idx="294">
                  <c:v>0.2477</c:v>
                </c:pt>
                <c:pt idx="295">
                  <c:v>0.24859999999999999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0.25359999999999999</c:v>
                </c:pt>
                <c:pt idx="301">
                  <c:v>0.25459999999999999</c:v>
                </c:pt>
                <c:pt idx="302">
                  <c:v>0.25559999999999999</c:v>
                </c:pt>
                <c:pt idx="303">
                  <c:v>0.25669999999999998</c:v>
                </c:pt>
                <c:pt idx="304">
                  <c:v>0.25779999999999997</c:v>
                </c:pt>
                <c:pt idx="305">
                  <c:v>0.25890000000000002</c:v>
                </c:pt>
                <c:pt idx="306">
                  <c:v>0.25979999999999998</c:v>
                </c:pt>
                <c:pt idx="307">
                  <c:v>0.26079999999999998</c:v>
                </c:pt>
                <c:pt idx="308">
                  <c:v>0.26190000000000002</c:v>
                </c:pt>
                <c:pt idx="309">
                  <c:v>0.26290000000000002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0.26790000000000003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0.27200000000000002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0.28410000000000002</c:v>
                </c:pt>
                <c:pt idx="331">
                  <c:v>0.28510000000000002</c:v>
                </c:pt>
                <c:pt idx="332">
                  <c:v>0.28620000000000001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0.29010000000000002</c:v>
                </c:pt>
                <c:pt idx="337">
                  <c:v>0.29110000000000003</c:v>
                </c:pt>
                <c:pt idx="338">
                  <c:v>0.29210000000000003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0.29620000000000002</c:v>
                </c:pt>
                <c:pt idx="343">
                  <c:v>0.29720000000000002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0.30030000000000001</c:v>
                </c:pt>
                <c:pt idx="347">
                  <c:v>0.30130000000000001</c:v>
                </c:pt>
                <c:pt idx="348">
                  <c:v>0.3024</c:v>
                </c:pt>
                <c:pt idx="349">
                  <c:v>0.30349999999999999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</c:v>
                </c:pt>
                <c:pt idx="354">
                  <c:v>0.3085</c:v>
                </c:pt>
                <c:pt idx="355">
                  <c:v>0.3095</c:v>
                </c:pt>
                <c:pt idx="356">
                  <c:v>0.3105</c:v>
                </c:pt>
                <c:pt idx="357">
                  <c:v>0.3115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0.31559999999999999</c:v>
                </c:pt>
                <c:pt idx="362">
                  <c:v>0.31669999999999998</c:v>
                </c:pt>
                <c:pt idx="363">
                  <c:v>0.31769999999999998</c:v>
                </c:pt>
                <c:pt idx="364">
                  <c:v>0.31869999999999998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0.32369999999999999</c:v>
                </c:pt>
                <c:pt idx="370">
                  <c:v>0.32479999999999998</c:v>
                </c:pt>
                <c:pt idx="371">
                  <c:v>0.32579999999999998</c:v>
                </c:pt>
                <c:pt idx="372">
                  <c:v>0.32679999999999998</c:v>
                </c:pt>
                <c:pt idx="373">
                  <c:v>0.32779999999999998</c:v>
                </c:pt>
                <c:pt idx="374">
                  <c:v>0.32879999999999998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0.33179999999999998</c:v>
                </c:pt>
                <c:pt idx="378">
                  <c:v>0.33279999999999998</c:v>
                </c:pt>
                <c:pt idx="379">
                  <c:v>0.33400000000000002</c:v>
                </c:pt>
                <c:pt idx="380">
                  <c:v>0.33500000000000002</c:v>
                </c:pt>
                <c:pt idx="381">
                  <c:v>0.33600000000000002</c:v>
                </c:pt>
                <c:pt idx="382">
                  <c:v>0.33700000000000002</c:v>
                </c:pt>
                <c:pt idx="383">
                  <c:v>0.33800000000000002</c:v>
                </c:pt>
                <c:pt idx="384">
                  <c:v>0.33900000000000002</c:v>
                </c:pt>
                <c:pt idx="385">
                  <c:v>0.34010000000000001</c:v>
                </c:pt>
                <c:pt idx="386">
                  <c:v>0.34110000000000001</c:v>
                </c:pt>
                <c:pt idx="387">
                  <c:v>0.34210000000000002</c:v>
                </c:pt>
                <c:pt idx="388">
                  <c:v>0.34329999999999999</c:v>
                </c:pt>
                <c:pt idx="389">
                  <c:v>0.34429999999999999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</c:v>
                </c:pt>
                <c:pt idx="394">
                  <c:v>0.34939999999999999</c:v>
                </c:pt>
                <c:pt idx="395">
                  <c:v>0.35049999999999998</c:v>
                </c:pt>
                <c:pt idx="396">
                  <c:v>0.35149999999999998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0.35560000000000003</c:v>
                </c:pt>
                <c:pt idx="401">
                  <c:v>0.35659999999999997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0.35970000000000002</c:v>
                </c:pt>
                <c:pt idx="405">
                  <c:v>0.36080000000000001</c:v>
                </c:pt>
                <c:pt idx="406">
                  <c:v>0.3619</c:v>
                </c:pt>
                <c:pt idx="407">
                  <c:v>0.36299999999999999</c:v>
                </c:pt>
                <c:pt idx="408">
                  <c:v>0.36399999999999999</c:v>
                </c:pt>
                <c:pt idx="409">
                  <c:v>0.36499999999999999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0.37209999999999999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0.37819999999999998</c:v>
                </c:pt>
                <c:pt idx="423">
                  <c:v>0.37930000000000003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0.38240000000000002</c:v>
                </c:pt>
                <c:pt idx="427">
                  <c:v>0.38350000000000001</c:v>
                </c:pt>
                <c:pt idx="428">
                  <c:v>0.38450000000000001</c:v>
                </c:pt>
                <c:pt idx="429">
                  <c:v>0.38550000000000001</c:v>
                </c:pt>
                <c:pt idx="430">
                  <c:v>0.38669999999999999</c:v>
                </c:pt>
                <c:pt idx="431">
                  <c:v>0.38769999999999999</c:v>
                </c:pt>
                <c:pt idx="432">
                  <c:v>0.38869999999999999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0.39279999999999998</c:v>
                </c:pt>
                <c:pt idx="437">
                  <c:v>0.39379999999999998</c:v>
                </c:pt>
                <c:pt idx="438">
                  <c:v>0.39479999999999998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0.40500000000000003</c:v>
                </c:pt>
                <c:pt idx="449">
                  <c:v>0.40600000000000003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0.41310000000000002</c:v>
                </c:pt>
                <c:pt idx="457">
                  <c:v>0.41410000000000002</c:v>
                </c:pt>
                <c:pt idx="458">
                  <c:v>0.41510000000000002</c:v>
                </c:pt>
                <c:pt idx="459">
                  <c:v>0.41610000000000003</c:v>
                </c:pt>
                <c:pt idx="460">
                  <c:v>0.41720000000000002</c:v>
                </c:pt>
                <c:pt idx="461">
                  <c:v>0.41820000000000002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0.4224</c:v>
                </c:pt>
                <c:pt idx="466">
                  <c:v>0.4234</c:v>
                </c:pt>
                <c:pt idx="467">
                  <c:v>0.4244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</c:v>
                </c:pt>
                <c:pt idx="472">
                  <c:v>0.42949999999999999</c:v>
                </c:pt>
                <c:pt idx="473">
                  <c:v>0.43049999999999999</c:v>
                </c:pt>
                <c:pt idx="474">
                  <c:v>0.43159999999999998</c:v>
                </c:pt>
                <c:pt idx="475">
                  <c:v>0.43269999999999997</c:v>
                </c:pt>
                <c:pt idx="476">
                  <c:v>0.43369999999999997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0.43769999999999998</c:v>
                </c:pt>
                <c:pt idx="481">
                  <c:v>0.43869999999999998</c:v>
                </c:pt>
                <c:pt idx="482">
                  <c:v>0.43969999999999998</c:v>
                </c:pt>
                <c:pt idx="483">
                  <c:v>0.44069999999999998</c:v>
                </c:pt>
                <c:pt idx="484">
                  <c:v>0.44169999999999998</c:v>
                </c:pt>
                <c:pt idx="485">
                  <c:v>0.44269999999999998</c:v>
                </c:pt>
                <c:pt idx="486">
                  <c:v>0.44379999999999997</c:v>
                </c:pt>
                <c:pt idx="487">
                  <c:v>0.44490000000000002</c:v>
                </c:pt>
                <c:pt idx="488">
                  <c:v>0.44590000000000002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0.4511</c:v>
                </c:pt>
                <c:pt idx="494">
                  <c:v>0.4521</c:v>
                </c:pt>
                <c:pt idx="495">
                  <c:v>0.4531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0.4602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0.46339999999999998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0.47039999999999998</c:v>
                </c:pt>
                <c:pt idx="513">
                  <c:v>0.47139999999999999</c:v>
                </c:pt>
                <c:pt idx="514">
                  <c:v>0.47239999999999999</c:v>
                </c:pt>
                <c:pt idx="515">
                  <c:v>0.47339999999999999</c:v>
                </c:pt>
                <c:pt idx="516">
                  <c:v>0.47439999999999999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0.47770000000000001</c:v>
                </c:pt>
                <c:pt idx="520">
                  <c:v>0.47870000000000001</c:v>
                </c:pt>
                <c:pt idx="521">
                  <c:v>0.47970000000000002</c:v>
                </c:pt>
                <c:pt idx="522">
                  <c:v>0.48080000000000001</c:v>
                </c:pt>
                <c:pt idx="523">
                  <c:v>0.48180000000000001</c:v>
                </c:pt>
                <c:pt idx="524">
                  <c:v>0.4829</c:v>
                </c:pt>
                <c:pt idx="525">
                  <c:v>0.4839</c:v>
                </c:pt>
                <c:pt idx="526">
                  <c:v>0.48509999999999998</c:v>
                </c:pt>
                <c:pt idx="527">
                  <c:v>0.48620000000000002</c:v>
                </c:pt>
                <c:pt idx="528">
                  <c:v>0.48720000000000002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0.4924</c:v>
                </c:pt>
                <c:pt idx="534">
                  <c:v>0.49340000000000001</c:v>
                </c:pt>
                <c:pt idx="535">
                  <c:v>0.49440000000000001</c:v>
                </c:pt>
                <c:pt idx="536">
                  <c:v>0.49540000000000001</c:v>
                </c:pt>
                <c:pt idx="537">
                  <c:v>0.4965</c:v>
                </c:pt>
                <c:pt idx="538">
                  <c:v>0.4975</c:v>
                </c:pt>
                <c:pt idx="539">
                  <c:v>0.4985</c:v>
                </c:pt>
                <c:pt idx="540">
                  <c:v>0.49959999999999999</c:v>
                </c:pt>
                <c:pt idx="541">
                  <c:v>0.50070000000000003</c:v>
                </c:pt>
                <c:pt idx="542">
                  <c:v>0.50170000000000003</c:v>
                </c:pt>
                <c:pt idx="543">
                  <c:v>0.50270000000000004</c:v>
                </c:pt>
                <c:pt idx="544">
                  <c:v>0.50370000000000004</c:v>
                </c:pt>
                <c:pt idx="545">
                  <c:v>0.50480000000000003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0.50900000000000001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0.51319999999999999</c:v>
                </c:pt>
                <c:pt idx="554">
                  <c:v>0.51419999999999999</c:v>
                </c:pt>
                <c:pt idx="555">
                  <c:v>0.51539999999999997</c:v>
                </c:pt>
                <c:pt idx="556">
                  <c:v>0.51639999999999997</c:v>
                </c:pt>
                <c:pt idx="557">
                  <c:v>0.51739999999999997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0.52349999999999997</c:v>
                </c:pt>
                <c:pt idx="564">
                  <c:v>0.52449999999999997</c:v>
                </c:pt>
                <c:pt idx="565">
                  <c:v>0.52549999999999997</c:v>
                </c:pt>
                <c:pt idx="566">
                  <c:v>0.52649999999999997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0.53269999999999995</c:v>
                </c:pt>
                <c:pt idx="573">
                  <c:v>0.53369999999999995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0.53979999999999995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0.54279999999999995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0.54890000000000005</c:v>
                </c:pt>
                <c:pt idx="589">
                  <c:v>0.54990000000000006</c:v>
                </c:pt>
                <c:pt idx="590">
                  <c:v>0.55089999999999995</c:v>
                </c:pt>
                <c:pt idx="591">
                  <c:v>0.55189999999999995</c:v>
                </c:pt>
                <c:pt idx="592">
                  <c:v>0.55289999999999995</c:v>
                </c:pt>
                <c:pt idx="593">
                  <c:v>0.55400000000000005</c:v>
                </c:pt>
                <c:pt idx="594">
                  <c:v>0.55520000000000003</c:v>
                </c:pt>
                <c:pt idx="595">
                  <c:v>0.55630000000000002</c:v>
                </c:pt>
                <c:pt idx="596">
                  <c:v>0.55730000000000002</c:v>
                </c:pt>
                <c:pt idx="597">
                  <c:v>0.55830000000000002</c:v>
                </c:pt>
                <c:pt idx="598">
                  <c:v>0.55940000000000001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0.56240000000000001</c:v>
                </c:pt>
                <c:pt idx="602">
                  <c:v>0.56340000000000001</c:v>
                </c:pt>
                <c:pt idx="603">
                  <c:v>0.56440000000000001</c:v>
                </c:pt>
                <c:pt idx="604">
                  <c:v>0.56559999999999999</c:v>
                </c:pt>
                <c:pt idx="605">
                  <c:v>0.56669999999999998</c:v>
                </c:pt>
                <c:pt idx="606">
                  <c:v>0.56769999999999998</c:v>
                </c:pt>
                <c:pt idx="607">
                  <c:v>0.56869999999999998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0.57179999999999997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0.57699999999999996</c:v>
                </c:pt>
                <c:pt idx="616">
                  <c:v>0.57799999999999996</c:v>
                </c:pt>
                <c:pt idx="617">
                  <c:v>0.57899999999999996</c:v>
                </c:pt>
                <c:pt idx="618">
                  <c:v>0.57999999999999996</c:v>
                </c:pt>
                <c:pt idx="619">
                  <c:v>0.58099999999999996</c:v>
                </c:pt>
                <c:pt idx="620">
                  <c:v>0.58199999999999996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0.58740000000000003</c:v>
                </c:pt>
                <c:pt idx="626">
                  <c:v>0.58840000000000003</c:v>
                </c:pt>
                <c:pt idx="627">
                  <c:v>0.58950000000000002</c:v>
                </c:pt>
                <c:pt idx="628">
                  <c:v>0.59050000000000002</c:v>
                </c:pt>
                <c:pt idx="629">
                  <c:v>0.59150000000000003</c:v>
                </c:pt>
                <c:pt idx="630">
                  <c:v>0.59260000000000002</c:v>
                </c:pt>
                <c:pt idx="631">
                  <c:v>0.59360000000000002</c:v>
                </c:pt>
                <c:pt idx="632">
                  <c:v>0.59460000000000002</c:v>
                </c:pt>
                <c:pt idx="633">
                  <c:v>0.59570000000000001</c:v>
                </c:pt>
                <c:pt idx="634">
                  <c:v>0.5968</c:v>
                </c:pt>
                <c:pt idx="635">
                  <c:v>0.5978</c:v>
                </c:pt>
                <c:pt idx="636">
                  <c:v>0.5988</c:v>
                </c:pt>
                <c:pt idx="637">
                  <c:v>0.5998</c:v>
                </c:pt>
                <c:pt idx="638">
                  <c:v>0.6008</c:v>
                </c:pt>
                <c:pt idx="639">
                  <c:v>0.6018</c:v>
                </c:pt>
                <c:pt idx="640">
                  <c:v>0.60299999999999998</c:v>
                </c:pt>
                <c:pt idx="641">
                  <c:v>0.60399999999999998</c:v>
                </c:pt>
                <c:pt idx="642">
                  <c:v>0.60509999999999997</c:v>
                </c:pt>
                <c:pt idx="643">
                  <c:v>0.60619999999999996</c:v>
                </c:pt>
                <c:pt idx="644">
                  <c:v>0.60719999999999996</c:v>
                </c:pt>
                <c:pt idx="645">
                  <c:v>0.60819999999999996</c:v>
                </c:pt>
                <c:pt idx="646">
                  <c:v>0.60919999999999996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0.61329999999999996</c:v>
                </c:pt>
                <c:pt idx="651">
                  <c:v>0.61429999999999996</c:v>
                </c:pt>
                <c:pt idx="652">
                  <c:v>0.61529999999999996</c:v>
                </c:pt>
                <c:pt idx="653">
                  <c:v>0.61629999999999996</c:v>
                </c:pt>
                <c:pt idx="654">
                  <c:v>0.61729999999999996</c:v>
                </c:pt>
                <c:pt idx="655">
                  <c:v>0.61829999999999996</c:v>
                </c:pt>
                <c:pt idx="656">
                  <c:v>0.61929999999999996</c:v>
                </c:pt>
                <c:pt idx="657">
                  <c:v>0.62039999999999995</c:v>
                </c:pt>
                <c:pt idx="658">
                  <c:v>0.62150000000000005</c:v>
                </c:pt>
                <c:pt idx="659">
                  <c:v>0.62250000000000005</c:v>
                </c:pt>
                <c:pt idx="660">
                  <c:v>0.62370000000000003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0.62780000000000002</c:v>
                </c:pt>
                <c:pt idx="665">
                  <c:v>0.62880000000000003</c:v>
                </c:pt>
                <c:pt idx="666">
                  <c:v>0.62980000000000003</c:v>
                </c:pt>
                <c:pt idx="667">
                  <c:v>0.63080000000000003</c:v>
                </c:pt>
                <c:pt idx="668">
                  <c:v>0.63200000000000001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0.64739999999999998</c:v>
                </c:pt>
                <c:pt idx="684">
                  <c:v>0.64839999999999998</c:v>
                </c:pt>
                <c:pt idx="685">
                  <c:v>0.64939999999999998</c:v>
                </c:pt>
                <c:pt idx="686">
                  <c:v>0.65039999999999998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0.65349999999999997</c:v>
                </c:pt>
                <c:pt idx="690">
                  <c:v>0.65449999999999997</c:v>
                </c:pt>
                <c:pt idx="691">
                  <c:v>0.65549999999999997</c:v>
                </c:pt>
                <c:pt idx="692">
                  <c:v>0.65649999999999997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0.65959999999999996</c:v>
                </c:pt>
                <c:pt idx="696">
                  <c:v>0.66059999999999997</c:v>
                </c:pt>
                <c:pt idx="697">
                  <c:v>0.66159999999999997</c:v>
                </c:pt>
                <c:pt idx="698">
                  <c:v>0.66259999999999997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0.66569999999999996</c:v>
                </c:pt>
                <c:pt idx="702">
                  <c:v>0.66669999999999996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0.67179999999999995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0.67679999999999996</c:v>
                </c:pt>
                <c:pt idx="713">
                  <c:v>0.67789999999999995</c:v>
                </c:pt>
                <c:pt idx="714">
                  <c:v>0.67889999999999995</c:v>
                </c:pt>
                <c:pt idx="715">
                  <c:v>0.67989999999999995</c:v>
                </c:pt>
                <c:pt idx="716">
                  <c:v>0.68089999999999995</c:v>
                </c:pt>
                <c:pt idx="717">
                  <c:v>0.68189999999999995</c:v>
                </c:pt>
                <c:pt idx="718">
                  <c:v>0.68289999999999995</c:v>
                </c:pt>
                <c:pt idx="719">
                  <c:v>0.68400000000000005</c:v>
                </c:pt>
                <c:pt idx="720">
                  <c:v>0.68500000000000005</c:v>
                </c:pt>
                <c:pt idx="721">
                  <c:v>0.68610000000000004</c:v>
                </c:pt>
                <c:pt idx="722">
                  <c:v>0.68720000000000003</c:v>
                </c:pt>
                <c:pt idx="723">
                  <c:v>0.68820000000000003</c:v>
                </c:pt>
                <c:pt idx="724">
                  <c:v>0.68920000000000003</c:v>
                </c:pt>
                <c:pt idx="725">
                  <c:v>0.69020000000000004</c:v>
                </c:pt>
                <c:pt idx="726">
                  <c:v>0.69120000000000004</c:v>
                </c:pt>
                <c:pt idx="727">
                  <c:v>0.69240000000000002</c:v>
                </c:pt>
                <c:pt idx="728">
                  <c:v>0.69359999999999999</c:v>
                </c:pt>
                <c:pt idx="729">
                  <c:v>0.6946</c:v>
                </c:pt>
                <c:pt idx="730">
                  <c:v>0.6956</c:v>
                </c:pt>
                <c:pt idx="731">
                  <c:v>0.6966</c:v>
                </c:pt>
                <c:pt idx="732">
                  <c:v>0.69769999999999999</c:v>
                </c:pt>
                <c:pt idx="733">
                  <c:v>0.69869999999999999</c:v>
                </c:pt>
                <c:pt idx="734">
                  <c:v>0.69989999999999997</c:v>
                </c:pt>
                <c:pt idx="735">
                  <c:v>0.70099999999999996</c:v>
                </c:pt>
                <c:pt idx="736">
                  <c:v>0.70209999999999995</c:v>
                </c:pt>
                <c:pt idx="737">
                  <c:v>0.70320000000000005</c:v>
                </c:pt>
                <c:pt idx="738">
                  <c:v>0.70430000000000004</c:v>
                </c:pt>
                <c:pt idx="739">
                  <c:v>0.70540000000000003</c:v>
                </c:pt>
                <c:pt idx="740">
                  <c:v>0.70650000000000002</c:v>
                </c:pt>
                <c:pt idx="741">
                  <c:v>0.70760000000000001</c:v>
                </c:pt>
                <c:pt idx="742">
                  <c:v>0.7087</c:v>
                </c:pt>
                <c:pt idx="743">
                  <c:v>0.7097</c:v>
                </c:pt>
                <c:pt idx="744">
                  <c:v>0.7107</c:v>
                </c:pt>
                <c:pt idx="745">
                  <c:v>0.7117</c:v>
                </c:pt>
                <c:pt idx="746">
                  <c:v>0.7127</c:v>
                </c:pt>
                <c:pt idx="747">
                  <c:v>0.71389999999999998</c:v>
                </c:pt>
                <c:pt idx="748">
                  <c:v>0.71489999999999998</c:v>
                </c:pt>
                <c:pt idx="749">
                  <c:v>0.71609999999999996</c:v>
                </c:pt>
                <c:pt idx="750">
                  <c:v>0.71709999999999996</c:v>
                </c:pt>
                <c:pt idx="751">
                  <c:v>0.71819999999999995</c:v>
                </c:pt>
                <c:pt idx="752">
                  <c:v>0.71919999999999995</c:v>
                </c:pt>
                <c:pt idx="753">
                  <c:v>0.72019999999999995</c:v>
                </c:pt>
                <c:pt idx="754">
                  <c:v>0.72119999999999995</c:v>
                </c:pt>
                <c:pt idx="755">
                  <c:v>0.72219999999999995</c:v>
                </c:pt>
                <c:pt idx="756">
                  <c:v>0.72330000000000005</c:v>
                </c:pt>
                <c:pt idx="757">
                  <c:v>0.72430000000000005</c:v>
                </c:pt>
                <c:pt idx="758">
                  <c:v>0.72529999999999994</c:v>
                </c:pt>
                <c:pt idx="759">
                  <c:v>0.72629999999999995</c:v>
                </c:pt>
                <c:pt idx="760">
                  <c:v>0.72729999999999995</c:v>
                </c:pt>
                <c:pt idx="761">
                  <c:v>0.72840000000000005</c:v>
                </c:pt>
                <c:pt idx="762">
                  <c:v>0.72940000000000005</c:v>
                </c:pt>
                <c:pt idx="763">
                  <c:v>0.73040000000000005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0.73350000000000004</c:v>
                </c:pt>
                <c:pt idx="767">
                  <c:v>0.73450000000000004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0.73870000000000002</c:v>
                </c:pt>
                <c:pt idx="772">
                  <c:v>0.73980000000000001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0.74280000000000002</c:v>
                </c:pt>
                <c:pt idx="776">
                  <c:v>0.74380000000000002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0.74790000000000001</c:v>
                </c:pt>
                <c:pt idx="781">
                  <c:v>0.74890000000000001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</c:v>
                </c:pt>
                <c:pt idx="786">
                  <c:v>0.754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0.76319999999999999</c:v>
                </c:pt>
                <c:pt idx="796">
                  <c:v>0.76419999999999999</c:v>
                </c:pt>
                <c:pt idx="797">
                  <c:v>0.76529999999999998</c:v>
                </c:pt>
                <c:pt idx="798">
                  <c:v>0.76629999999999998</c:v>
                </c:pt>
                <c:pt idx="799">
                  <c:v>0.76729999999999998</c:v>
                </c:pt>
                <c:pt idx="800">
                  <c:v>0.76829999999999998</c:v>
                </c:pt>
                <c:pt idx="801">
                  <c:v>0.76949999999999996</c:v>
                </c:pt>
                <c:pt idx="802">
                  <c:v>0.77070000000000005</c:v>
                </c:pt>
                <c:pt idx="803">
                  <c:v>0.77170000000000005</c:v>
                </c:pt>
                <c:pt idx="804">
                  <c:v>0.77280000000000004</c:v>
                </c:pt>
                <c:pt idx="805">
                  <c:v>0.77380000000000004</c:v>
                </c:pt>
                <c:pt idx="806">
                  <c:v>0.77480000000000004</c:v>
                </c:pt>
                <c:pt idx="807">
                  <c:v>0.77580000000000005</c:v>
                </c:pt>
                <c:pt idx="808">
                  <c:v>0.77680000000000005</c:v>
                </c:pt>
                <c:pt idx="809">
                  <c:v>0.77810000000000001</c:v>
                </c:pt>
                <c:pt idx="810">
                  <c:v>0.77910000000000001</c:v>
                </c:pt>
                <c:pt idx="811">
                  <c:v>0.78010000000000002</c:v>
                </c:pt>
                <c:pt idx="812">
                  <c:v>0.78110000000000002</c:v>
                </c:pt>
                <c:pt idx="813">
                  <c:v>0.78210000000000002</c:v>
                </c:pt>
                <c:pt idx="814">
                  <c:v>0.78320000000000001</c:v>
                </c:pt>
                <c:pt idx="815">
                  <c:v>0.78439999999999999</c:v>
                </c:pt>
                <c:pt idx="816">
                  <c:v>0.78539999999999999</c:v>
                </c:pt>
                <c:pt idx="817">
                  <c:v>0.78639999999999999</c:v>
                </c:pt>
                <c:pt idx="818">
                  <c:v>0.78739999999999999</c:v>
                </c:pt>
                <c:pt idx="819">
                  <c:v>0.78839999999999999</c:v>
                </c:pt>
                <c:pt idx="820">
                  <c:v>0.78949999999999998</c:v>
                </c:pt>
                <c:pt idx="821">
                  <c:v>0.79049999999999998</c:v>
                </c:pt>
                <c:pt idx="822">
                  <c:v>0.79149999999999998</c:v>
                </c:pt>
                <c:pt idx="823">
                  <c:v>0.79249999999999998</c:v>
                </c:pt>
                <c:pt idx="824">
                  <c:v>0.79359999999999997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0.79659999999999997</c:v>
                </c:pt>
                <c:pt idx="828">
                  <c:v>0.79759999999999998</c:v>
                </c:pt>
                <c:pt idx="829">
                  <c:v>0.79869999999999997</c:v>
                </c:pt>
                <c:pt idx="830">
                  <c:v>0.79969999999999997</c:v>
                </c:pt>
                <c:pt idx="831">
                  <c:v>0.80069999999999997</c:v>
                </c:pt>
                <c:pt idx="832">
                  <c:v>0.80169999999999997</c:v>
                </c:pt>
                <c:pt idx="833">
                  <c:v>0.80269999999999997</c:v>
                </c:pt>
                <c:pt idx="834">
                  <c:v>0.80379999999999996</c:v>
                </c:pt>
                <c:pt idx="835">
                  <c:v>0.80479999999999996</c:v>
                </c:pt>
                <c:pt idx="836">
                  <c:v>0.80579999999999996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0.81540000000000001</c:v>
                </c:pt>
                <c:pt idx="846">
                  <c:v>0.81640000000000001</c:v>
                </c:pt>
                <c:pt idx="847">
                  <c:v>0.81740000000000002</c:v>
                </c:pt>
                <c:pt idx="848">
                  <c:v>0.81850000000000001</c:v>
                </c:pt>
                <c:pt idx="849">
                  <c:v>0.81950000000000001</c:v>
                </c:pt>
                <c:pt idx="850">
                  <c:v>0.82050000000000001</c:v>
                </c:pt>
                <c:pt idx="851">
                  <c:v>0.82150000000000001</c:v>
                </c:pt>
                <c:pt idx="852">
                  <c:v>0.82250000000000001</c:v>
                </c:pt>
                <c:pt idx="853">
                  <c:v>0.8236</c:v>
                </c:pt>
                <c:pt idx="854">
                  <c:v>0.8246</c:v>
                </c:pt>
                <c:pt idx="855">
                  <c:v>0.8256</c:v>
                </c:pt>
                <c:pt idx="856">
                  <c:v>0.8266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0.82969999999999999</c:v>
                </c:pt>
                <c:pt idx="860">
                  <c:v>0.83069999999999999</c:v>
                </c:pt>
                <c:pt idx="861">
                  <c:v>0.83169999999999999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0.83479999999999999</c:v>
                </c:pt>
                <c:pt idx="865">
                  <c:v>0.83579999999999999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'STD space charge'!$A$3:$A$870</c:f>
              <c:numCache>
                <c:formatCode>0.00E+00</c:formatCode>
                <c:ptCount val="868"/>
                <c:pt idx="0">
                  <c:v>5.5329999999999995E-4</c:v>
                </c:pt>
                <c:pt idx="1">
                  <c:v>5.532E-4</c:v>
                </c:pt>
                <c:pt idx="2">
                  <c:v>5.5290000000000005E-4</c:v>
                </c:pt>
                <c:pt idx="3">
                  <c:v>5.5230000000000003E-4</c:v>
                </c:pt>
                <c:pt idx="4">
                  <c:v>5.5170000000000002E-4</c:v>
                </c:pt>
                <c:pt idx="5">
                  <c:v>5.5119999999999995E-4</c:v>
                </c:pt>
                <c:pt idx="6">
                  <c:v>5.5040000000000004E-4</c:v>
                </c:pt>
                <c:pt idx="7">
                  <c:v>5.4980000000000003E-4</c:v>
                </c:pt>
                <c:pt idx="8">
                  <c:v>5.4869999999999995E-4</c:v>
                </c:pt>
                <c:pt idx="9">
                  <c:v>5.4710000000000002E-4</c:v>
                </c:pt>
                <c:pt idx="10">
                  <c:v>5.4620000000000005E-4</c:v>
                </c:pt>
                <c:pt idx="11">
                  <c:v>5.4500000000000002E-4</c:v>
                </c:pt>
                <c:pt idx="12">
                  <c:v>5.4339999999999998E-4</c:v>
                </c:pt>
                <c:pt idx="13">
                  <c:v>5.421E-4</c:v>
                </c:pt>
                <c:pt idx="14">
                  <c:v>5.4100000000000003E-4</c:v>
                </c:pt>
                <c:pt idx="15">
                  <c:v>5.3919999999999999E-4</c:v>
                </c:pt>
                <c:pt idx="16">
                  <c:v>5.3759999999999995E-4</c:v>
                </c:pt>
                <c:pt idx="17">
                  <c:v>5.3569999999999996E-4</c:v>
                </c:pt>
                <c:pt idx="18">
                  <c:v>5.3399999999999997E-4</c:v>
                </c:pt>
                <c:pt idx="19">
                  <c:v>5.3209999999999998E-4</c:v>
                </c:pt>
                <c:pt idx="20">
                  <c:v>5.3019999999999999E-4</c:v>
                </c:pt>
                <c:pt idx="21">
                  <c:v>5.2829999999999999E-4</c:v>
                </c:pt>
                <c:pt idx="22">
                  <c:v>5.264E-4</c:v>
                </c:pt>
                <c:pt idx="23">
                  <c:v>5.2439999999999995E-4</c:v>
                </c:pt>
                <c:pt idx="24">
                  <c:v>5.2209999999999995E-4</c:v>
                </c:pt>
                <c:pt idx="25">
                  <c:v>5.1960000000000005E-4</c:v>
                </c:pt>
                <c:pt idx="26">
                  <c:v>5.1699999999999999E-4</c:v>
                </c:pt>
                <c:pt idx="27">
                  <c:v>5.1469999999999999E-4</c:v>
                </c:pt>
                <c:pt idx="28">
                  <c:v>5.1199999999999998E-4</c:v>
                </c:pt>
                <c:pt idx="29">
                  <c:v>5.0940000000000002E-4</c:v>
                </c:pt>
                <c:pt idx="30">
                  <c:v>5.0730000000000003E-4</c:v>
                </c:pt>
                <c:pt idx="31">
                  <c:v>5.0460000000000001E-4</c:v>
                </c:pt>
                <c:pt idx="32">
                  <c:v>5.017E-4</c:v>
                </c:pt>
                <c:pt idx="33">
                  <c:v>4.9859999999999998E-4</c:v>
                </c:pt>
                <c:pt idx="34">
                  <c:v>4.9569999999999996E-4</c:v>
                </c:pt>
                <c:pt idx="35">
                  <c:v>4.9299999999999995E-4</c:v>
                </c:pt>
                <c:pt idx="36">
                  <c:v>4.9019999999999999E-4</c:v>
                </c:pt>
                <c:pt idx="37">
                  <c:v>4.8720000000000002E-4</c:v>
                </c:pt>
                <c:pt idx="38">
                  <c:v>4.839E-4</c:v>
                </c:pt>
                <c:pt idx="39">
                  <c:v>4.8089999999999998E-4</c:v>
                </c:pt>
                <c:pt idx="40">
                  <c:v>4.7790000000000002E-4</c:v>
                </c:pt>
                <c:pt idx="41">
                  <c:v>4.7439999999999998E-4</c:v>
                </c:pt>
                <c:pt idx="42">
                  <c:v>4.7150000000000002E-4</c:v>
                </c:pt>
                <c:pt idx="43">
                  <c:v>4.6880000000000001E-4</c:v>
                </c:pt>
                <c:pt idx="44">
                  <c:v>4.6559999999999999E-4</c:v>
                </c:pt>
                <c:pt idx="45">
                  <c:v>4.6240000000000002E-4</c:v>
                </c:pt>
                <c:pt idx="46">
                  <c:v>4.593E-4</c:v>
                </c:pt>
                <c:pt idx="47">
                  <c:v>4.5649999999999998E-4</c:v>
                </c:pt>
                <c:pt idx="48">
                  <c:v>4.5330000000000001E-4</c:v>
                </c:pt>
                <c:pt idx="49">
                  <c:v>4.504E-4</c:v>
                </c:pt>
                <c:pt idx="50">
                  <c:v>4.4739999999999998E-4</c:v>
                </c:pt>
                <c:pt idx="51">
                  <c:v>4.4420000000000001E-4</c:v>
                </c:pt>
                <c:pt idx="52">
                  <c:v>4.4109999999999999E-4</c:v>
                </c:pt>
                <c:pt idx="53">
                  <c:v>4.3790000000000002E-4</c:v>
                </c:pt>
                <c:pt idx="54">
                  <c:v>4.347E-4</c:v>
                </c:pt>
                <c:pt idx="55">
                  <c:v>4.3130000000000002E-4</c:v>
                </c:pt>
                <c:pt idx="56">
                  <c:v>4.28E-4</c:v>
                </c:pt>
                <c:pt idx="57">
                  <c:v>4.2489999999999997E-4</c:v>
                </c:pt>
                <c:pt idx="58">
                  <c:v>4.216E-4</c:v>
                </c:pt>
                <c:pt idx="59">
                  <c:v>4.1849999999999998E-4</c:v>
                </c:pt>
                <c:pt idx="60">
                  <c:v>4.1530000000000001E-4</c:v>
                </c:pt>
                <c:pt idx="61">
                  <c:v>4.1209999999999999E-4</c:v>
                </c:pt>
                <c:pt idx="62">
                  <c:v>4.0890000000000002E-4</c:v>
                </c:pt>
                <c:pt idx="63">
                  <c:v>4.06E-4</c:v>
                </c:pt>
                <c:pt idx="64">
                  <c:v>4.0309999999999999E-4</c:v>
                </c:pt>
                <c:pt idx="65">
                  <c:v>4.0010000000000002E-4</c:v>
                </c:pt>
                <c:pt idx="66">
                  <c:v>3.971E-4</c:v>
                </c:pt>
                <c:pt idx="67">
                  <c:v>3.9419999999999999E-4</c:v>
                </c:pt>
                <c:pt idx="68">
                  <c:v>3.9100000000000002E-4</c:v>
                </c:pt>
                <c:pt idx="69">
                  <c:v>3.8779999999999999E-4</c:v>
                </c:pt>
                <c:pt idx="70">
                  <c:v>3.8489999999999998E-4</c:v>
                </c:pt>
                <c:pt idx="71">
                  <c:v>3.813E-4</c:v>
                </c:pt>
                <c:pt idx="72">
                  <c:v>3.7760000000000002E-4</c:v>
                </c:pt>
                <c:pt idx="73">
                  <c:v>3.746E-4</c:v>
                </c:pt>
                <c:pt idx="74">
                  <c:v>3.7179999999999998E-4</c:v>
                </c:pt>
                <c:pt idx="75">
                  <c:v>3.6880000000000002E-4</c:v>
                </c:pt>
                <c:pt idx="76">
                  <c:v>3.6600000000000001E-4</c:v>
                </c:pt>
                <c:pt idx="77">
                  <c:v>3.6289999999999998E-4</c:v>
                </c:pt>
                <c:pt idx="78">
                  <c:v>3.6029999999999998E-4</c:v>
                </c:pt>
                <c:pt idx="79">
                  <c:v>3.5760000000000002E-4</c:v>
                </c:pt>
                <c:pt idx="80">
                  <c:v>3.548E-4</c:v>
                </c:pt>
                <c:pt idx="81">
                  <c:v>3.5209999999999999E-4</c:v>
                </c:pt>
                <c:pt idx="82">
                  <c:v>3.4900000000000003E-4</c:v>
                </c:pt>
                <c:pt idx="83">
                  <c:v>3.4640000000000002E-4</c:v>
                </c:pt>
                <c:pt idx="84">
                  <c:v>3.4370000000000001E-4</c:v>
                </c:pt>
                <c:pt idx="85">
                  <c:v>3.4069999999999999E-4</c:v>
                </c:pt>
                <c:pt idx="86">
                  <c:v>3.3799999999999998E-4</c:v>
                </c:pt>
                <c:pt idx="87">
                  <c:v>3.3550000000000002E-4</c:v>
                </c:pt>
                <c:pt idx="88">
                  <c:v>3.324E-4</c:v>
                </c:pt>
                <c:pt idx="89">
                  <c:v>3.2969999999999999E-4</c:v>
                </c:pt>
                <c:pt idx="90">
                  <c:v>3.2729999999999999E-4</c:v>
                </c:pt>
                <c:pt idx="91">
                  <c:v>3.2469999999999998E-4</c:v>
                </c:pt>
                <c:pt idx="92">
                  <c:v>3.2220000000000003E-4</c:v>
                </c:pt>
                <c:pt idx="93">
                  <c:v>3.2000000000000003E-4</c:v>
                </c:pt>
                <c:pt idx="94">
                  <c:v>3.1780000000000003E-4</c:v>
                </c:pt>
                <c:pt idx="95">
                  <c:v>3.1550000000000003E-4</c:v>
                </c:pt>
                <c:pt idx="96">
                  <c:v>3.1339999999999997E-4</c:v>
                </c:pt>
                <c:pt idx="97">
                  <c:v>3.1119999999999997E-4</c:v>
                </c:pt>
                <c:pt idx="98">
                  <c:v>3.0909999999999998E-4</c:v>
                </c:pt>
                <c:pt idx="99">
                  <c:v>3.0669999999999997E-4</c:v>
                </c:pt>
                <c:pt idx="100">
                  <c:v>3.0430000000000002E-4</c:v>
                </c:pt>
                <c:pt idx="101">
                  <c:v>3.0190000000000002E-4</c:v>
                </c:pt>
                <c:pt idx="102">
                  <c:v>2.9999999999999997E-4</c:v>
                </c:pt>
                <c:pt idx="103">
                  <c:v>2.9799999999999998E-4</c:v>
                </c:pt>
                <c:pt idx="104">
                  <c:v>2.9599999999999998E-4</c:v>
                </c:pt>
                <c:pt idx="105">
                  <c:v>2.9409999999999999E-4</c:v>
                </c:pt>
                <c:pt idx="106">
                  <c:v>2.921E-4</c:v>
                </c:pt>
                <c:pt idx="107">
                  <c:v>2.9020000000000001E-4</c:v>
                </c:pt>
                <c:pt idx="108">
                  <c:v>2.8800000000000001E-4</c:v>
                </c:pt>
                <c:pt idx="109">
                  <c:v>2.8620000000000002E-4</c:v>
                </c:pt>
                <c:pt idx="110">
                  <c:v>2.8420000000000002E-4</c:v>
                </c:pt>
                <c:pt idx="111">
                  <c:v>2.8219999999999997E-4</c:v>
                </c:pt>
                <c:pt idx="112">
                  <c:v>2.7980000000000002E-4</c:v>
                </c:pt>
                <c:pt idx="113">
                  <c:v>2.7789999999999998E-4</c:v>
                </c:pt>
                <c:pt idx="114">
                  <c:v>2.7629999999999999E-4</c:v>
                </c:pt>
                <c:pt idx="115">
                  <c:v>2.7399999999999999E-4</c:v>
                </c:pt>
                <c:pt idx="116">
                  <c:v>2.7159999999999999E-4</c:v>
                </c:pt>
                <c:pt idx="117">
                  <c:v>2.699E-4</c:v>
                </c:pt>
                <c:pt idx="118">
                  <c:v>2.678E-4</c:v>
                </c:pt>
                <c:pt idx="119">
                  <c:v>2.6610000000000002E-4</c:v>
                </c:pt>
                <c:pt idx="120">
                  <c:v>2.6439999999999998E-4</c:v>
                </c:pt>
                <c:pt idx="121">
                  <c:v>2.6269999999999999E-4</c:v>
                </c:pt>
                <c:pt idx="122">
                  <c:v>2.6120000000000001E-4</c:v>
                </c:pt>
                <c:pt idx="123">
                  <c:v>2.5849999999999999E-4</c:v>
                </c:pt>
                <c:pt idx="124">
                  <c:v>2.5710000000000002E-4</c:v>
                </c:pt>
                <c:pt idx="125">
                  <c:v>2.5569999999999998E-4</c:v>
                </c:pt>
                <c:pt idx="126">
                  <c:v>2.543E-4</c:v>
                </c:pt>
                <c:pt idx="127">
                  <c:v>2.5280000000000002E-4</c:v>
                </c:pt>
                <c:pt idx="128">
                  <c:v>2.5149999999999999E-4</c:v>
                </c:pt>
                <c:pt idx="129">
                  <c:v>2.5000000000000001E-4</c:v>
                </c:pt>
                <c:pt idx="130">
                  <c:v>2.4810000000000001E-4</c:v>
                </c:pt>
                <c:pt idx="131">
                  <c:v>2.4679999999999998E-4</c:v>
                </c:pt>
                <c:pt idx="132">
                  <c:v>2.4489999999999999E-4</c:v>
                </c:pt>
                <c:pt idx="133">
                  <c:v>2.4379999999999999E-4</c:v>
                </c:pt>
                <c:pt idx="134">
                  <c:v>2.4250000000000001E-4</c:v>
                </c:pt>
                <c:pt idx="135">
                  <c:v>2.409E-4</c:v>
                </c:pt>
                <c:pt idx="136">
                  <c:v>2.398E-4</c:v>
                </c:pt>
                <c:pt idx="137">
                  <c:v>2.387E-4</c:v>
                </c:pt>
                <c:pt idx="138">
                  <c:v>2.375E-4</c:v>
                </c:pt>
                <c:pt idx="139">
                  <c:v>2.3580000000000001E-4</c:v>
                </c:pt>
                <c:pt idx="140">
                  <c:v>2.3379999999999999E-4</c:v>
                </c:pt>
                <c:pt idx="141">
                  <c:v>2.3279999999999999E-4</c:v>
                </c:pt>
                <c:pt idx="142">
                  <c:v>2.3169999999999999E-4</c:v>
                </c:pt>
                <c:pt idx="143">
                  <c:v>2.309E-4</c:v>
                </c:pt>
                <c:pt idx="144">
                  <c:v>2.3010000000000001E-4</c:v>
                </c:pt>
                <c:pt idx="145">
                  <c:v>2.2900000000000001E-4</c:v>
                </c:pt>
                <c:pt idx="146">
                  <c:v>2.2829999999999999E-4</c:v>
                </c:pt>
                <c:pt idx="147">
                  <c:v>2.276E-4</c:v>
                </c:pt>
                <c:pt idx="148">
                  <c:v>2.2690000000000001E-4</c:v>
                </c:pt>
                <c:pt idx="149">
                  <c:v>2.262E-4</c:v>
                </c:pt>
                <c:pt idx="150">
                  <c:v>2.2550000000000001E-4</c:v>
                </c:pt>
                <c:pt idx="151">
                  <c:v>2.2479999999999999E-4</c:v>
                </c:pt>
                <c:pt idx="152">
                  <c:v>2.242E-4</c:v>
                </c:pt>
                <c:pt idx="153">
                  <c:v>2.2369999999999999E-4</c:v>
                </c:pt>
                <c:pt idx="154">
                  <c:v>2.2249999999999999E-4</c:v>
                </c:pt>
                <c:pt idx="155">
                  <c:v>2.218E-4</c:v>
                </c:pt>
                <c:pt idx="156">
                  <c:v>2.2139999999999999E-4</c:v>
                </c:pt>
                <c:pt idx="157">
                  <c:v>2.2100000000000001E-4</c:v>
                </c:pt>
                <c:pt idx="158">
                  <c:v>2.2000000000000001E-4</c:v>
                </c:pt>
                <c:pt idx="159">
                  <c:v>2.197E-4</c:v>
                </c:pt>
                <c:pt idx="160">
                  <c:v>2.1929999999999999E-4</c:v>
                </c:pt>
                <c:pt idx="161">
                  <c:v>2.186E-4</c:v>
                </c:pt>
                <c:pt idx="162">
                  <c:v>2.184E-4</c:v>
                </c:pt>
                <c:pt idx="163">
                  <c:v>2.1819999999999999E-4</c:v>
                </c:pt>
                <c:pt idx="164">
                  <c:v>2.1809999999999999E-4</c:v>
                </c:pt>
                <c:pt idx="165">
                  <c:v>2.1699999999999999E-4</c:v>
                </c:pt>
                <c:pt idx="166">
                  <c:v>2.1699999999999999E-4</c:v>
                </c:pt>
                <c:pt idx="167">
                  <c:v>2.165E-4</c:v>
                </c:pt>
                <c:pt idx="168">
                  <c:v>2.165E-4</c:v>
                </c:pt>
                <c:pt idx="169">
                  <c:v>2.1660000000000001E-4</c:v>
                </c:pt>
                <c:pt idx="170">
                  <c:v>2.1670000000000001E-4</c:v>
                </c:pt>
                <c:pt idx="171">
                  <c:v>2.1689999999999999E-4</c:v>
                </c:pt>
                <c:pt idx="172">
                  <c:v>2.164E-4</c:v>
                </c:pt>
                <c:pt idx="173">
                  <c:v>2.1660000000000001E-4</c:v>
                </c:pt>
                <c:pt idx="174">
                  <c:v>2.164E-4</c:v>
                </c:pt>
                <c:pt idx="175">
                  <c:v>2.1670000000000001E-4</c:v>
                </c:pt>
                <c:pt idx="176">
                  <c:v>2.164E-4</c:v>
                </c:pt>
                <c:pt idx="177">
                  <c:v>2.1689999999999999E-4</c:v>
                </c:pt>
                <c:pt idx="178">
                  <c:v>2.173E-4</c:v>
                </c:pt>
                <c:pt idx="179">
                  <c:v>2.175E-4</c:v>
                </c:pt>
                <c:pt idx="180">
                  <c:v>2.1800000000000001E-4</c:v>
                </c:pt>
                <c:pt idx="181">
                  <c:v>2.1829999999999999E-4</c:v>
                </c:pt>
                <c:pt idx="182">
                  <c:v>2.1890000000000001E-4</c:v>
                </c:pt>
                <c:pt idx="183">
                  <c:v>2.1890000000000001E-4</c:v>
                </c:pt>
                <c:pt idx="184">
                  <c:v>2.186E-4</c:v>
                </c:pt>
                <c:pt idx="185">
                  <c:v>2.1910000000000001E-4</c:v>
                </c:pt>
                <c:pt idx="186">
                  <c:v>2.1990000000000001E-4</c:v>
                </c:pt>
                <c:pt idx="187">
                  <c:v>2.207E-4</c:v>
                </c:pt>
                <c:pt idx="188">
                  <c:v>2.209E-4</c:v>
                </c:pt>
                <c:pt idx="189">
                  <c:v>2.218E-4</c:v>
                </c:pt>
                <c:pt idx="190">
                  <c:v>2.2259999999999999E-4</c:v>
                </c:pt>
                <c:pt idx="191">
                  <c:v>2.2340000000000001E-4</c:v>
                </c:pt>
                <c:pt idx="192">
                  <c:v>2.242E-4</c:v>
                </c:pt>
                <c:pt idx="193">
                  <c:v>2.252E-4</c:v>
                </c:pt>
                <c:pt idx="194">
                  <c:v>2.262E-4</c:v>
                </c:pt>
                <c:pt idx="195">
                  <c:v>2.2709999999999999E-4</c:v>
                </c:pt>
                <c:pt idx="196">
                  <c:v>2.2819999999999999E-4</c:v>
                </c:pt>
                <c:pt idx="197">
                  <c:v>2.2929999999999999E-4</c:v>
                </c:pt>
                <c:pt idx="198">
                  <c:v>2.3039999999999999E-4</c:v>
                </c:pt>
                <c:pt idx="199">
                  <c:v>2.3159999999999999E-4</c:v>
                </c:pt>
                <c:pt idx="200">
                  <c:v>2.3279999999999999E-4</c:v>
                </c:pt>
                <c:pt idx="201">
                  <c:v>2.341E-4</c:v>
                </c:pt>
                <c:pt idx="202">
                  <c:v>2.353E-4</c:v>
                </c:pt>
                <c:pt idx="203">
                  <c:v>2.366E-4</c:v>
                </c:pt>
                <c:pt idx="204">
                  <c:v>2.3790000000000001E-4</c:v>
                </c:pt>
                <c:pt idx="205">
                  <c:v>2.3929999999999999E-4</c:v>
                </c:pt>
                <c:pt idx="206">
                  <c:v>2.4059999999999999E-4</c:v>
                </c:pt>
                <c:pt idx="207">
                  <c:v>2.421E-4</c:v>
                </c:pt>
                <c:pt idx="208">
                  <c:v>2.4350000000000001E-4</c:v>
                </c:pt>
                <c:pt idx="209">
                  <c:v>2.4479999999999999E-4</c:v>
                </c:pt>
                <c:pt idx="210">
                  <c:v>2.4630000000000002E-4</c:v>
                </c:pt>
                <c:pt idx="211">
                  <c:v>2.4780000000000001E-4</c:v>
                </c:pt>
                <c:pt idx="212">
                  <c:v>2.4919999999999999E-4</c:v>
                </c:pt>
                <c:pt idx="213">
                  <c:v>2.5030000000000001E-4</c:v>
                </c:pt>
                <c:pt idx="214">
                  <c:v>2.5139999999999999E-4</c:v>
                </c:pt>
                <c:pt idx="215">
                  <c:v>2.5290000000000002E-4</c:v>
                </c:pt>
                <c:pt idx="216">
                  <c:v>2.5460000000000001E-4</c:v>
                </c:pt>
                <c:pt idx="217">
                  <c:v>2.5619999999999999E-4</c:v>
                </c:pt>
                <c:pt idx="218">
                  <c:v>2.5789999999999998E-4</c:v>
                </c:pt>
                <c:pt idx="219">
                  <c:v>2.5960000000000002E-4</c:v>
                </c:pt>
                <c:pt idx="220">
                  <c:v>2.6140000000000001E-4</c:v>
                </c:pt>
                <c:pt idx="221">
                  <c:v>2.63E-4</c:v>
                </c:pt>
                <c:pt idx="222">
                  <c:v>2.6479999999999999E-4</c:v>
                </c:pt>
                <c:pt idx="223">
                  <c:v>2.6640000000000002E-4</c:v>
                </c:pt>
                <c:pt idx="224">
                  <c:v>2.6830000000000002E-4</c:v>
                </c:pt>
                <c:pt idx="225">
                  <c:v>2.7020000000000001E-4</c:v>
                </c:pt>
                <c:pt idx="226">
                  <c:v>2.72E-4</c:v>
                </c:pt>
                <c:pt idx="227">
                  <c:v>2.7389999999999999E-4</c:v>
                </c:pt>
                <c:pt idx="228">
                  <c:v>2.7579999999999998E-4</c:v>
                </c:pt>
                <c:pt idx="229">
                  <c:v>2.7779999999999998E-4</c:v>
                </c:pt>
                <c:pt idx="230">
                  <c:v>2.7960000000000002E-4</c:v>
                </c:pt>
                <c:pt idx="231">
                  <c:v>2.8150000000000001E-4</c:v>
                </c:pt>
                <c:pt idx="232">
                  <c:v>2.8350000000000001E-4</c:v>
                </c:pt>
                <c:pt idx="233">
                  <c:v>2.855E-4</c:v>
                </c:pt>
                <c:pt idx="234">
                  <c:v>2.876E-4</c:v>
                </c:pt>
                <c:pt idx="235">
                  <c:v>2.8959999999999999E-4</c:v>
                </c:pt>
                <c:pt idx="236">
                  <c:v>2.9169999999999999E-4</c:v>
                </c:pt>
                <c:pt idx="237">
                  <c:v>2.9369999999999998E-4</c:v>
                </c:pt>
                <c:pt idx="238">
                  <c:v>2.9550000000000003E-4</c:v>
                </c:pt>
                <c:pt idx="239">
                  <c:v>2.9760000000000002E-4</c:v>
                </c:pt>
                <c:pt idx="240">
                  <c:v>2.9970000000000002E-4</c:v>
                </c:pt>
                <c:pt idx="241">
                  <c:v>3.0190000000000002E-4</c:v>
                </c:pt>
                <c:pt idx="242">
                  <c:v>3.0400000000000002E-4</c:v>
                </c:pt>
                <c:pt idx="243">
                  <c:v>3.0620000000000002E-4</c:v>
                </c:pt>
                <c:pt idx="244">
                  <c:v>3.0820000000000001E-4</c:v>
                </c:pt>
                <c:pt idx="245">
                  <c:v>3.102E-4</c:v>
                </c:pt>
                <c:pt idx="246">
                  <c:v>3.124E-4</c:v>
                </c:pt>
                <c:pt idx="247">
                  <c:v>3.146E-4</c:v>
                </c:pt>
                <c:pt idx="248">
                  <c:v>3.1690000000000001E-4</c:v>
                </c:pt>
                <c:pt idx="249">
                  <c:v>3.191E-4</c:v>
                </c:pt>
                <c:pt idx="250">
                  <c:v>3.211E-4</c:v>
                </c:pt>
                <c:pt idx="251">
                  <c:v>3.235E-4</c:v>
                </c:pt>
                <c:pt idx="252">
                  <c:v>3.258E-4</c:v>
                </c:pt>
                <c:pt idx="253">
                  <c:v>3.28E-4</c:v>
                </c:pt>
                <c:pt idx="254">
                  <c:v>3.3030000000000001E-4</c:v>
                </c:pt>
                <c:pt idx="255">
                  <c:v>3.3270000000000001E-4</c:v>
                </c:pt>
                <c:pt idx="256">
                  <c:v>3.3500000000000001E-4</c:v>
                </c:pt>
                <c:pt idx="257">
                  <c:v>3.3730000000000001E-4</c:v>
                </c:pt>
                <c:pt idx="258">
                  <c:v>3.3970000000000002E-4</c:v>
                </c:pt>
                <c:pt idx="259">
                  <c:v>3.4200000000000002E-4</c:v>
                </c:pt>
                <c:pt idx="260">
                  <c:v>3.4430000000000002E-4</c:v>
                </c:pt>
                <c:pt idx="261">
                  <c:v>3.4670000000000002E-4</c:v>
                </c:pt>
                <c:pt idx="262">
                  <c:v>3.4909999999999997E-4</c:v>
                </c:pt>
                <c:pt idx="263">
                  <c:v>3.5149999999999998E-4</c:v>
                </c:pt>
                <c:pt idx="264">
                  <c:v>3.5389999999999998E-4</c:v>
                </c:pt>
                <c:pt idx="265">
                  <c:v>3.5599999999999998E-4</c:v>
                </c:pt>
                <c:pt idx="266">
                  <c:v>3.5839999999999998E-4</c:v>
                </c:pt>
                <c:pt idx="267">
                  <c:v>3.6089999999999999E-4</c:v>
                </c:pt>
                <c:pt idx="268">
                  <c:v>3.6319999999999999E-4</c:v>
                </c:pt>
                <c:pt idx="269">
                  <c:v>3.657E-4</c:v>
                </c:pt>
                <c:pt idx="270">
                  <c:v>3.68E-4</c:v>
                </c:pt>
                <c:pt idx="271">
                  <c:v>3.7050000000000001E-4</c:v>
                </c:pt>
                <c:pt idx="272">
                  <c:v>3.7290000000000001E-4</c:v>
                </c:pt>
                <c:pt idx="273">
                  <c:v>3.7540000000000002E-4</c:v>
                </c:pt>
                <c:pt idx="274">
                  <c:v>3.7790000000000002E-4</c:v>
                </c:pt>
                <c:pt idx="275">
                  <c:v>3.8039999999999998E-4</c:v>
                </c:pt>
                <c:pt idx="276">
                  <c:v>3.8289999999999998E-4</c:v>
                </c:pt>
                <c:pt idx="277">
                  <c:v>3.8489999999999998E-4</c:v>
                </c:pt>
                <c:pt idx="278">
                  <c:v>3.8739999999999998E-4</c:v>
                </c:pt>
                <c:pt idx="279">
                  <c:v>3.8989999999999999E-4</c:v>
                </c:pt>
                <c:pt idx="280">
                  <c:v>3.9219999999999999E-4</c:v>
                </c:pt>
                <c:pt idx="281">
                  <c:v>3.947E-4</c:v>
                </c:pt>
                <c:pt idx="282">
                  <c:v>3.9720000000000001E-4</c:v>
                </c:pt>
                <c:pt idx="283">
                  <c:v>3.9980000000000001E-4</c:v>
                </c:pt>
                <c:pt idx="284">
                  <c:v>4.0230000000000002E-4</c:v>
                </c:pt>
                <c:pt idx="285">
                  <c:v>4.0489999999999998E-4</c:v>
                </c:pt>
                <c:pt idx="286">
                  <c:v>4.0749999999999998E-4</c:v>
                </c:pt>
                <c:pt idx="287">
                  <c:v>4.0999999999999999E-4</c:v>
                </c:pt>
                <c:pt idx="288">
                  <c:v>4.126E-4</c:v>
                </c:pt>
                <c:pt idx="289">
                  <c:v>4.1520000000000001E-4</c:v>
                </c:pt>
                <c:pt idx="290">
                  <c:v>4.1780000000000002E-4</c:v>
                </c:pt>
                <c:pt idx="291">
                  <c:v>4.2049999999999998E-4</c:v>
                </c:pt>
                <c:pt idx="292">
                  <c:v>4.2309999999999998E-4</c:v>
                </c:pt>
                <c:pt idx="293">
                  <c:v>4.2569999999999999E-4</c:v>
                </c:pt>
                <c:pt idx="294">
                  <c:v>4.283E-4</c:v>
                </c:pt>
                <c:pt idx="295">
                  <c:v>4.3090000000000001E-4</c:v>
                </c:pt>
                <c:pt idx="296">
                  <c:v>4.3350000000000002E-4</c:v>
                </c:pt>
                <c:pt idx="297">
                  <c:v>4.3609999999999998E-4</c:v>
                </c:pt>
                <c:pt idx="298">
                  <c:v>4.3869999999999998E-4</c:v>
                </c:pt>
                <c:pt idx="299">
                  <c:v>4.414E-4</c:v>
                </c:pt>
                <c:pt idx="300">
                  <c:v>4.44E-4</c:v>
                </c:pt>
                <c:pt idx="301">
                  <c:v>4.4660000000000001E-4</c:v>
                </c:pt>
                <c:pt idx="302">
                  <c:v>4.4930000000000002E-4</c:v>
                </c:pt>
                <c:pt idx="303">
                  <c:v>4.5199999999999998E-4</c:v>
                </c:pt>
                <c:pt idx="304">
                  <c:v>4.5449999999999999E-4</c:v>
                </c:pt>
                <c:pt idx="305">
                  <c:v>4.571E-4</c:v>
                </c:pt>
                <c:pt idx="306">
                  <c:v>4.5980000000000001E-4</c:v>
                </c:pt>
                <c:pt idx="307">
                  <c:v>4.6250000000000002E-4</c:v>
                </c:pt>
                <c:pt idx="308">
                  <c:v>4.6519999999999998E-4</c:v>
                </c:pt>
                <c:pt idx="309">
                  <c:v>4.6789999999999999E-4</c:v>
                </c:pt>
                <c:pt idx="310">
                  <c:v>4.705E-4</c:v>
                </c:pt>
                <c:pt idx="311">
                  <c:v>4.7320000000000001E-4</c:v>
                </c:pt>
                <c:pt idx="312">
                  <c:v>4.7590000000000002E-4</c:v>
                </c:pt>
                <c:pt idx="313">
                  <c:v>4.7859999999999998E-4</c:v>
                </c:pt>
                <c:pt idx="314">
                  <c:v>4.8129999999999999E-4</c:v>
                </c:pt>
                <c:pt idx="315">
                  <c:v>4.84E-4</c:v>
                </c:pt>
                <c:pt idx="316">
                  <c:v>4.8660000000000001E-4</c:v>
                </c:pt>
                <c:pt idx="317">
                  <c:v>4.8930000000000002E-4</c:v>
                </c:pt>
                <c:pt idx="318">
                  <c:v>4.9189999999999998E-4</c:v>
                </c:pt>
                <c:pt idx="319">
                  <c:v>4.9459999999999999E-4</c:v>
                </c:pt>
                <c:pt idx="320">
                  <c:v>4.973E-4</c:v>
                </c:pt>
                <c:pt idx="321">
                  <c:v>4.9950000000000005E-4</c:v>
                </c:pt>
                <c:pt idx="322">
                  <c:v>5.0219999999999996E-4</c:v>
                </c:pt>
                <c:pt idx="323">
                  <c:v>5.0500000000000002E-4</c:v>
                </c:pt>
                <c:pt idx="324">
                  <c:v>5.0770000000000003E-4</c:v>
                </c:pt>
                <c:pt idx="325">
                  <c:v>5.1049999999999999E-4</c:v>
                </c:pt>
                <c:pt idx="326">
                  <c:v>5.1320000000000001E-4</c:v>
                </c:pt>
                <c:pt idx="327">
                  <c:v>5.1599999999999997E-4</c:v>
                </c:pt>
                <c:pt idx="328">
                  <c:v>5.1829999999999997E-4</c:v>
                </c:pt>
                <c:pt idx="329">
                  <c:v>5.2110000000000004E-4</c:v>
                </c:pt>
                <c:pt idx="330">
                  <c:v>5.239E-4</c:v>
                </c:pt>
                <c:pt idx="331">
                  <c:v>5.2669999999999995E-4</c:v>
                </c:pt>
                <c:pt idx="332">
                  <c:v>5.2950000000000002E-4</c:v>
                </c:pt>
                <c:pt idx="333">
                  <c:v>5.3229999999999998E-4</c:v>
                </c:pt>
                <c:pt idx="334">
                  <c:v>5.3510000000000005E-4</c:v>
                </c:pt>
                <c:pt idx="335">
                  <c:v>5.3779999999999995E-4</c:v>
                </c:pt>
                <c:pt idx="336">
                  <c:v>5.4060000000000002E-4</c:v>
                </c:pt>
                <c:pt idx="337">
                  <c:v>5.4339999999999998E-4</c:v>
                </c:pt>
                <c:pt idx="338">
                  <c:v>5.4620000000000005E-4</c:v>
                </c:pt>
                <c:pt idx="339">
                  <c:v>5.4900000000000001E-4</c:v>
                </c:pt>
                <c:pt idx="340">
                  <c:v>5.5179999999999997E-4</c:v>
                </c:pt>
                <c:pt idx="341">
                  <c:v>5.5460000000000004E-4</c:v>
                </c:pt>
                <c:pt idx="342">
                  <c:v>5.5710000000000004E-4</c:v>
                </c:pt>
                <c:pt idx="343">
                  <c:v>5.599E-4</c:v>
                </c:pt>
                <c:pt idx="344">
                  <c:v>5.6269999999999996E-4</c:v>
                </c:pt>
                <c:pt idx="345">
                  <c:v>5.6550000000000003E-4</c:v>
                </c:pt>
                <c:pt idx="346">
                  <c:v>5.6840000000000005E-4</c:v>
                </c:pt>
                <c:pt idx="347">
                  <c:v>5.7109999999999995E-4</c:v>
                </c:pt>
                <c:pt idx="348">
                  <c:v>5.7399999999999997E-4</c:v>
                </c:pt>
                <c:pt idx="349">
                  <c:v>5.7689999999999998E-4</c:v>
                </c:pt>
                <c:pt idx="350">
                  <c:v>5.798E-4</c:v>
                </c:pt>
                <c:pt idx="351">
                  <c:v>5.8259999999999996E-4</c:v>
                </c:pt>
                <c:pt idx="352">
                  <c:v>5.8540000000000003E-4</c:v>
                </c:pt>
                <c:pt idx="353">
                  <c:v>5.8819999999999999E-4</c:v>
                </c:pt>
                <c:pt idx="354">
                  <c:v>5.911E-4</c:v>
                </c:pt>
                <c:pt idx="355">
                  <c:v>5.9389999999999996E-4</c:v>
                </c:pt>
                <c:pt idx="356">
                  <c:v>5.9679999999999998E-4</c:v>
                </c:pt>
                <c:pt idx="357">
                  <c:v>5.9960000000000005E-4</c:v>
                </c:pt>
                <c:pt idx="358">
                  <c:v>6.0249999999999995E-4</c:v>
                </c:pt>
                <c:pt idx="359">
                  <c:v>6.0530000000000002E-4</c:v>
                </c:pt>
                <c:pt idx="360">
                  <c:v>6.0809999999999998E-4</c:v>
                </c:pt>
                <c:pt idx="361">
                  <c:v>6.11E-4</c:v>
                </c:pt>
                <c:pt idx="362">
                  <c:v>6.1379999999999996E-4</c:v>
                </c:pt>
                <c:pt idx="363">
                  <c:v>6.1660000000000003E-4</c:v>
                </c:pt>
                <c:pt idx="364">
                  <c:v>6.1950000000000004E-4</c:v>
                </c:pt>
                <c:pt idx="365">
                  <c:v>6.2239999999999995E-4</c:v>
                </c:pt>
                <c:pt idx="366">
                  <c:v>6.2520000000000002E-4</c:v>
                </c:pt>
                <c:pt idx="367">
                  <c:v>6.2810000000000003E-4</c:v>
                </c:pt>
                <c:pt idx="368">
                  <c:v>6.3089999999999999E-4</c:v>
                </c:pt>
                <c:pt idx="369">
                  <c:v>6.3380000000000001E-4</c:v>
                </c:pt>
                <c:pt idx="370">
                  <c:v>6.3670000000000003E-4</c:v>
                </c:pt>
                <c:pt idx="371">
                  <c:v>6.3960000000000004E-4</c:v>
                </c:pt>
                <c:pt idx="372">
                  <c:v>6.4249999999999995E-4</c:v>
                </c:pt>
                <c:pt idx="373">
                  <c:v>6.4539999999999997E-4</c:v>
                </c:pt>
                <c:pt idx="374">
                  <c:v>6.4829999999999998E-4</c:v>
                </c:pt>
                <c:pt idx="375">
                  <c:v>6.5110000000000005E-4</c:v>
                </c:pt>
                <c:pt idx="376">
                  <c:v>6.5399999999999996E-4</c:v>
                </c:pt>
                <c:pt idx="377">
                  <c:v>6.5689999999999998E-4</c:v>
                </c:pt>
                <c:pt idx="378">
                  <c:v>6.5979999999999999E-4</c:v>
                </c:pt>
                <c:pt idx="379">
                  <c:v>6.6279999999999996E-4</c:v>
                </c:pt>
                <c:pt idx="380">
                  <c:v>6.6569999999999997E-4</c:v>
                </c:pt>
                <c:pt idx="381">
                  <c:v>6.6859999999999999E-4</c:v>
                </c:pt>
                <c:pt idx="382">
                  <c:v>6.715E-4</c:v>
                </c:pt>
                <c:pt idx="383">
                  <c:v>6.7440000000000002E-4</c:v>
                </c:pt>
                <c:pt idx="384">
                  <c:v>6.7730000000000004E-4</c:v>
                </c:pt>
                <c:pt idx="385">
                  <c:v>6.8020000000000005E-4</c:v>
                </c:pt>
                <c:pt idx="386">
                  <c:v>6.8309999999999996E-4</c:v>
                </c:pt>
                <c:pt idx="387">
                  <c:v>6.8599999999999998E-4</c:v>
                </c:pt>
                <c:pt idx="388">
                  <c:v>6.8900000000000005E-4</c:v>
                </c:pt>
                <c:pt idx="389">
                  <c:v>6.9189999999999996E-4</c:v>
                </c:pt>
                <c:pt idx="390">
                  <c:v>6.9479999999999997E-4</c:v>
                </c:pt>
                <c:pt idx="391">
                  <c:v>6.9769999999999999E-4</c:v>
                </c:pt>
                <c:pt idx="392">
                  <c:v>7.0060000000000001E-4</c:v>
                </c:pt>
                <c:pt idx="393">
                  <c:v>7.0350000000000002E-4</c:v>
                </c:pt>
                <c:pt idx="394">
                  <c:v>7.0640000000000004E-4</c:v>
                </c:pt>
                <c:pt idx="395">
                  <c:v>7.092E-4</c:v>
                </c:pt>
                <c:pt idx="396">
                  <c:v>7.1210000000000002E-4</c:v>
                </c:pt>
                <c:pt idx="397">
                  <c:v>7.1500000000000003E-4</c:v>
                </c:pt>
                <c:pt idx="398">
                  <c:v>7.1790000000000005E-4</c:v>
                </c:pt>
                <c:pt idx="399">
                  <c:v>7.205E-4</c:v>
                </c:pt>
                <c:pt idx="400">
                  <c:v>7.2340000000000002E-4</c:v>
                </c:pt>
                <c:pt idx="401">
                  <c:v>7.2639999999999998E-4</c:v>
                </c:pt>
                <c:pt idx="402">
                  <c:v>7.2939999999999995E-4</c:v>
                </c:pt>
                <c:pt idx="403">
                  <c:v>7.3229999999999996E-4</c:v>
                </c:pt>
                <c:pt idx="404">
                  <c:v>7.3519999999999998E-4</c:v>
                </c:pt>
                <c:pt idx="405">
                  <c:v>7.3800000000000005E-4</c:v>
                </c:pt>
                <c:pt idx="406">
                  <c:v>7.4089999999999996E-4</c:v>
                </c:pt>
                <c:pt idx="407">
                  <c:v>7.4370000000000003E-4</c:v>
                </c:pt>
                <c:pt idx="408">
                  <c:v>7.4669999999999999E-4</c:v>
                </c:pt>
                <c:pt idx="409">
                  <c:v>7.4960000000000001E-4</c:v>
                </c:pt>
                <c:pt idx="410">
                  <c:v>7.5259999999999997E-4</c:v>
                </c:pt>
                <c:pt idx="411">
                  <c:v>7.5560000000000004E-4</c:v>
                </c:pt>
                <c:pt idx="412">
                  <c:v>7.5849999999999995E-4</c:v>
                </c:pt>
                <c:pt idx="413">
                  <c:v>7.6139999999999997E-4</c:v>
                </c:pt>
                <c:pt idx="414">
                  <c:v>7.6429999999999998E-4</c:v>
                </c:pt>
                <c:pt idx="415">
                  <c:v>7.6729999999999995E-4</c:v>
                </c:pt>
                <c:pt idx="416">
                  <c:v>7.7019999999999996E-4</c:v>
                </c:pt>
                <c:pt idx="417">
                  <c:v>7.7320000000000004E-4</c:v>
                </c:pt>
                <c:pt idx="418">
                  <c:v>7.7610000000000005E-4</c:v>
                </c:pt>
                <c:pt idx="419">
                  <c:v>7.7910000000000002E-4</c:v>
                </c:pt>
                <c:pt idx="420">
                  <c:v>7.8200000000000003E-4</c:v>
                </c:pt>
                <c:pt idx="421">
                  <c:v>7.8490000000000005E-4</c:v>
                </c:pt>
                <c:pt idx="422">
                  <c:v>7.8790000000000002E-4</c:v>
                </c:pt>
                <c:pt idx="423">
                  <c:v>7.9069999999999997E-4</c:v>
                </c:pt>
                <c:pt idx="424">
                  <c:v>7.9370000000000005E-4</c:v>
                </c:pt>
                <c:pt idx="425">
                  <c:v>7.9659999999999996E-4</c:v>
                </c:pt>
                <c:pt idx="426">
                  <c:v>7.9949999999999997E-4</c:v>
                </c:pt>
                <c:pt idx="427">
                  <c:v>8.0250000000000004E-4</c:v>
                </c:pt>
                <c:pt idx="428">
                  <c:v>8.0550000000000001E-4</c:v>
                </c:pt>
                <c:pt idx="429">
                  <c:v>8.0829999999999997E-4</c:v>
                </c:pt>
                <c:pt idx="430">
                  <c:v>8.1099999999999998E-4</c:v>
                </c:pt>
                <c:pt idx="431">
                  <c:v>8.139E-4</c:v>
                </c:pt>
                <c:pt idx="432">
                  <c:v>8.1689999999999996E-4</c:v>
                </c:pt>
                <c:pt idx="433">
                  <c:v>8.1990000000000003E-4</c:v>
                </c:pt>
                <c:pt idx="434">
                  <c:v>8.2280000000000005E-4</c:v>
                </c:pt>
                <c:pt idx="435">
                  <c:v>8.2580000000000001E-4</c:v>
                </c:pt>
                <c:pt idx="436">
                  <c:v>8.2870000000000003E-4</c:v>
                </c:pt>
                <c:pt idx="437">
                  <c:v>8.317E-4</c:v>
                </c:pt>
                <c:pt idx="438">
                  <c:v>8.3460000000000001E-4</c:v>
                </c:pt>
                <c:pt idx="439">
                  <c:v>8.3770000000000003E-4</c:v>
                </c:pt>
                <c:pt idx="440">
                  <c:v>8.4060000000000005E-4</c:v>
                </c:pt>
                <c:pt idx="441">
                  <c:v>8.4360000000000001E-4</c:v>
                </c:pt>
                <c:pt idx="442">
                  <c:v>8.4650000000000003E-4</c:v>
                </c:pt>
                <c:pt idx="443">
                  <c:v>8.4949999999999999E-4</c:v>
                </c:pt>
                <c:pt idx="444">
                  <c:v>8.5240000000000001E-4</c:v>
                </c:pt>
                <c:pt idx="445">
                  <c:v>8.5539999999999998E-4</c:v>
                </c:pt>
                <c:pt idx="446">
                  <c:v>8.5840000000000005E-4</c:v>
                </c:pt>
                <c:pt idx="447">
                  <c:v>8.6129999999999996E-4</c:v>
                </c:pt>
                <c:pt idx="448">
                  <c:v>8.6430000000000003E-4</c:v>
                </c:pt>
                <c:pt idx="449">
                  <c:v>8.6720000000000005E-4</c:v>
                </c:pt>
                <c:pt idx="450">
                  <c:v>8.7020000000000001E-4</c:v>
                </c:pt>
                <c:pt idx="451">
                  <c:v>8.7319999999999997E-4</c:v>
                </c:pt>
                <c:pt idx="452">
                  <c:v>8.7620000000000005E-4</c:v>
                </c:pt>
                <c:pt idx="453">
                  <c:v>8.7909999999999996E-4</c:v>
                </c:pt>
                <c:pt idx="454">
                  <c:v>8.8210000000000003E-4</c:v>
                </c:pt>
                <c:pt idx="455">
                  <c:v>8.8500000000000004E-4</c:v>
                </c:pt>
                <c:pt idx="456">
                  <c:v>8.8800000000000001E-4</c:v>
                </c:pt>
                <c:pt idx="457">
                  <c:v>8.9099999999999997E-4</c:v>
                </c:pt>
                <c:pt idx="458">
                  <c:v>8.9389999999999999E-4</c:v>
                </c:pt>
                <c:pt idx="459">
                  <c:v>8.9689999999999995E-4</c:v>
                </c:pt>
                <c:pt idx="460">
                  <c:v>8.9990000000000003E-4</c:v>
                </c:pt>
                <c:pt idx="461">
                  <c:v>9.0289999999999999E-4</c:v>
                </c:pt>
                <c:pt idx="462">
                  <c:v>9.0589999999999996E-4</c:v>
                </c:pt>
                <c:pt idx="463">
                  <c:v>9.0879999999999997E-4</c:v>
                </c:pt>
                <c:pt idx="464">
                  <c:v>9.1180000000000005E-4</c:v>
                </c:pt>
                <c:pt idx="465">
                  <c:v>9.1489999999999996E-4</c:v>
                </c:pt>
                <c:pt idx="466">
                  <c:v>9.1779999999999997E-4</c:v>
                </c:pt>
                <c:pt idx="467">
                  <c:v>9.2080000000000005E-4</c:v>
                </c:pt>
                <c:pt idx="468">
                  <c:v>9.2380000000000001E-4</c:v>
                </c:pt>
                <c:pt idx="469">
                  <c:v>9.2679999999999998E-4</c:v>
                </c:pt>
                <c:pt idx="470">
                  <c:v>9.2969999999999999E-4</c:v>
                </c:pt>
                <c:pt idx="471">
                  <c:v>9.3269999999999996E-4</c:v>
                </c:pt>
                <c:pt idx="472">
                  <c:v>9.3570000000000003E-4</c:v>
                </c:pt>
                <c:pt idx="473">
                  <c:v>9.3869999999999999E-4</c:v>
                </c:pt>
                <c:pt idx="474">
                  <c:v>9.4169999999999996E-4</c:v>
                </c:pt>
                <c:pt idx="475">
                  <c:v>9.4459999999999998E-4</c:v>
                </c:pt>
                <c:pt idx="476">
                  <c:v>9.4760000000000005E-4</c:v>
                </c:pt>
                <c:pt idx="477">
                  <c:v>9.5060000000000001E-4</c:v>
                </c:pt>
                <c:pt idx="478">
                  <c:v>9.5350000000000003E-4</c:v>
                </c:pt>
                <c:pt idx="479">
                  <c:v>9.5649999999999999E-4</c:v>
                </c:pt>
                <c:pt idx="480">
                  <c:v>9.5949999999999996E-4</c:v>
                </c:pt>
                <c:pt idx="481">
                  <c:v>9.6250000000000003E-4</c:v>
                </c:pt>
                <c:pt idx="482">
                  <c:v>9.655E-4</c:v>
                </c:pt>
                <c:pt idx="483">
                  <c:v>9.6840000000000001E-4</c:v>
                </c:pt>
                <c:pt idx="484">
                  <c:v>9.7139999999999998E-4</c:v>
                </c:pt>
                <c:pt idx="485">
                  <c:v>9.7440000000000005E-4</c:v>
                </c:pt>
                <c:pt idx="486">
                  <c:v>9.7740000000000001E-4</c:v>
                </c:pt>
                <c:pt idx="487">
                  <c:v>9.8029999999999992E-4</c:v>
                </c:pt>
                <c:pt idx="488">
                  <c:v>9.833000000000001E-4</c:v>
                </c:pt>
                <c:pt idx="489">
                  <c:v>9.859999999999999E-4</c:v>
                </c:pt>
                <c:pt idx="490">
                  <c:v>9.8900000000000008E-4</c:v>
                </c:pt>
                <c:pt idx="491">
                  <c:v>9.9200000000000004E-4</c:v>
                </c:pt>
                <c:pt idx="492">
                  <c:v>9.9500000000000001E-4</c:v>
                </c:pt>
                <c:pt idx="493">
                  <c:v>9.9810000000000003E-4</c:v>
                </c:pt>
                <c:pt idx="494">
                  <c:v>1.0009999999999999E-3</c:v>
                </c:pt>
                <c:pt idx="495">
                  <c:v>1.0039999999999999E-3</c:v>
                </c:pt>
                <c:pt idx="496">
                  <c:v>1.0070000000000001E-3</c:v>
                </c:pt>
                <c:pt idx="497">
                  <c:v>1.01E-3</c:v>
                </c:pt>
                <c:pt idx="498">
                  <c:v>1.013E-3</c:v>
                </c:pt>
                <c:pt idx="499">
                  <c:v>1.016E-3</c:v>
                </c:pt>
                <c:pt idx="500">
                  <c:v>1.0189999999999999E-3</c:v>
                </c:pt>
                <c:pt idx="501">
                  <c:v>1.0219999999999999E-3</c:v>
                </c:pt>
                <c:pt idx="502">
                  <c:v>1.0250000000000001E-3</c:v>
                </c:pt>
                <c:pt idx="503">
                  <c:v>1.0280000000000001E-3</c:v>
                </c:pt>
                <c:pt idx="504">
                  <c:v>1.031E-3</c:v>
                </c:pt>
                <c:pt idx="505">
                  <c:v>1.034E-3</c:v>
                </c:pt>
                <c:pt idx="506">
                  <c:v>1.0369999999999999E-3</c:v>
                </c:pt>
                <c:pt idx="507">
                  <c:v>1.0399999999999999E-3</c:v>
                </c:pt>
                <c:pt idx="508">
                  <c:v>1.0430000000000001E-3</c:v>
                </c:pt>
                <c:pt idx="509">
                  <c:v>1.0460000000000001E-3</c:v>
                </c:pt>
                <c:pt idx="510">
                  <c:v>1.049E-3</c:v>
                </c:pt>
                <c:pt idx="511">
                  <c:v>1.052E-3</c:v>
                </c:pt>
                <c:pt idx="512">
                  <c:v>1.0549999999999999E-3</c:v>
                </c:pt>
                <c:pt idx="513">
                  <c:v>1.0579999999999999E-3</c:v>
                </c:pt>
                <c:pt idx="514">
                  <c:v>1.0610000000000001E-3</c:v>
                </c:pt>
                <c:pt idx="515">
                  <c:v>1.0640000000000001E-3</c:v>
                </c:pt>
                <c:pt idx="516">
                  <c:v>1.067E-3</c:v>
                </c:pt>
                <c:pt idx="517">
                  <c:v>1.07E-3</c:v>
                </c:pt>
                <c:pt idx="518">
                  <c:v>1.073E-3</c:v>
                </c:pt>
                <c:pt idx="519">
                  <c:v>1.0759999999999999E-3</c:v>
                </c:pt>
                <c:pt idx="520">
                  <c:v>1.0790000000000001E-3</c:v>
                </c:pt>
                <c:pt idx="521">
                  <c:v>1.0820000000000001E-3</c:v>
                </c:pt>
                <c:pt idx="522">
                  <c:v>1.085E-3</c:v>
                </c:pt>
                <c:pt idx="523">
                  <c:v>1.088E-3</c:v>
                </c:pt>
                <c:pt idx="524">
                  <c:v>1.091E-3</c:v>
                </c:pt>
                <c:pt idx="525">
                  <c:v>1.0939999999999999E-3</c:v>
                </c:pt>
                <c:pt idx="526">
                  <c:v>1.0970000000000001E-3</c:v>
                </c:pt>
                <c:pt idx="527">
                  <c:v>1.0989999999999999E-3</c:v>
                </c:pt>
                <c:pt idx="528">
                  <c:v>1.1019999999999999E-3</c:v>
                </c:pt>
                <c:pt idx="529">
                  <c:v>1.1050000000000001E-3</c:v>
                </c:pt>
                <c:pt idx="530">
                  <c:v>1.109E-3</c:v>
                </c:pt>
                <c:pt idx="531">
                  <c:v>1.1119999999999999E-3</c:v>
                </c:pt>
                <c:pt idx="532">
                  <c:v>1.1150000000000001E-3</c:v>
                </c:pt>
                <c:pt idx="533">
                  <c:v>1.1180000000000001E-3</c:v>
                </c:pt>
                <c:pt idx="534">
                  <c:v>1.121E-3</c:v>
                </c:pt>
                <c:pt idx="535">
                  <c:v>1.124E-3</c:v>
                </c:pt>
                <c:pt idx="536">
                  <c:v>1.127E-3</c:v>
                </c:pt>
                <c:pt idx="537">
                  <c:v>1.1299999999999999E-3</c:v>
                </c:pt>
                <c:pt idx="538">
                  <c:v>1.1329999999999999E-3</c:v>
                </c:pt>
                <c:pt idx="539">
                  <c:v>1.1360000000000001E-3</c:v>
                </c:pt>
                <c:pt idx="540">
                  <c:v>1.139E-3</c:v>
                </c:pt>
                <c:pt idx="541">
                  <c:v>1.142E-3</c:v>
                </c:pt>
                <c:pt idx="542">
                  <c:v>1.145E-3</c:v>
                </c:pt>
                <c:pt idx="543">
                  <c:v>1.1479999999999999E-3</c:v>
                </c:pt>
                <c:pt idx="544">
                  <c:v>1.1509999999999999E-3</c:v>
                </c:pt>
                <c:pt idx="545">
                  <c:v>1.1540000000000001E-3</c:v>
                </c:pt>
                <c:pt idx="546">
                  <c:v>1.157E-3</c:v>
                </c:pt>
                <c:pt idx="547">
                  <c:v>1.16E-3</c:v>
                </c:pt>
                <c:pt idx="548">
                  <c:v>1.163E-3</c:v>
                </c:pt>
                <c:pt idx="549">
                  <c:v>1.1659999999999999E-3</c:v>
                </c:pt>
                <c:pt idx="550">
                  <c:v>1.1689999999999999E-3</c:v>
                </c:pt>
                <c:pt idx="551">
                  <c:v>1.1720000000000001E-3</c:v>
                </c:pt>
                <c:pt idx="552">
                  <c:v>1.175E-3</c:v>
                </c:pt>
                <c:pt idx="553">
                  <c:v>1.178E-3</c:v>
                </c:pt>
                <c:pt idx="554">
                  <c:v>1.181E-3</c:v>
                </c:pt>
                <c:pt idx="555">
                  <c:v>1.1839999999999999E-3</c:v>
                </c:pt>
                <c:pt idx="556">
                  <c:v>1.1869999999999999E-3</c:v>
                </c:pt>
                <c:pt idx="557">
                  <c:v>1.1900000000000001E-3</c:v>
                </c:pt>
                <c:pt idx="558">
                  <c:v>1.193E-3</c:v>
                </c:pt>
                <c:pt idx="559">
                  <c:v>1.196E-3</c:v>
                </c:pt>
                <c:pt idx="560">
                  <c:v>1.199E-3</c:v>
                </c:pt>
                <c:pt idx="561">
                  <c:v>1.2019999999999999E-3</c:v>
                </c:pt>
                <c:pt idx="562">
                  <c:v>1.206E-3</c:v>
                </c:pt>
                <c:pt idx="563">
                  <c:v>1.209E-3</c:v>
                </c:pt>
                <c:pt idx="564">
                  <c:v>1.212E-3</c:v>
                </c:pt>
                <c:pt idx="565">
                  <c:v>1.2149999999999999E-3</c:v>
                </c:pt>
                <c:pt idx="566">
                  <c:v>1.2179999999999999E-3</c:v>
                </c:pt>
                <c:pt idx="567">
                  <c:v>1.2210000000000001E-3</c:v>
                </c:pt>
                <c:pt idx="568">
                  <c:v>1.224E-3</c:v>
                </c:pt>
                <c:pt idx="569">
                  <c:v>1.227E-3</c:v>
                </c:pt>
                <c:pt idx="570">
                  <c:v>1.23E-3</c:v>
                </c:pt>
                <c:pt idx="571">
                  <c:v>1.2329999999999999E-3</c:v>
                </c:pt>
                <c:pt idx="572">
                  <c:v>1.2359999999999999E-3</c:v>
                </c:pt>
                <c:pt idx="573">
                  <c:v>1.2390000000000001E-3</c:v>
                </c:pt>
                <c:pt idx="574">
                  <c:v>1.242E-3</c:v>
                </c:pt>
                <c:pt idx="575">
                  <c:v>1.245E-3</c:v>
                </c:pt>
                <c:pt idx="576">
                  <c:v>1.248E-3</c:v>
                </c:pt>
                <c:pt idx="577">
                  <c:v>1.2509999999999999E-3</c:v>
                </c:pt>
                <c:pt idx="578">
                  <c:v>1.2539999999999999E-3</c:v>
                </c:pt>
                <c:pt idx="579">
                  <c:v>1.2570000000000001E-3</c:v>
                </c:pt>
                <c:pt idx="580">
                  <c:v>1.2600000000000001E-3</c:v>
                </c:pt>
                <c:pt idx="581">
                  <c:v>1.263E-3</c:v>
                </c:pt>
                <c:pt idx="582">
                  <c:v>1.266E-3</c:v>
                </c:pt>
                <c:pt idx="583">
                  <c:v>1.2689999999999999E-3</c:v>
                </c:pt>
                <c:pt idx="584">
                  <c:v>1.2719999999999999E-3</c:v>
                </c:pt>
                <c:pt idx="585">
                  <c:v>1.2750000000000001E-3</c:v>
                </c:pt>
                <c:pt idx="586">
                  <c:v>1.2780000000000001E-3</c:v>
                </c:pt>
                <c:pt idx="587">
                  <c:v>1.281E-3</c:v>
                </c:pt>
                <c:pt idx="588">
                  <c:v>1.284E-3</c:v>
                </c:pt>
                <c:pt idx="589">
                  <c:v>1.2869999999999999E-3</c:v>
                </c:pt>
                <c:pt idx="590">
                  <c:v>1.2899999999999999E-3</c:v>
                </c:pt>
                <c:pt idx="591">
                  <c:v>1.2930000000000001E-3</c:v>
                </c:pt>
                <c:pt idx="592">
                  <c:v>1.2960000000000001E-3</c:v>
                </c:pt>
                <c:pt idx="593">
                  <c:v>1.299E-3</c:v>
                </c:pt>
                <c:pt idx="594">
                  <c:v>1.3029999999999999E-3</c:v>
                </c:pt>
                <c:pt idx="595">
                  <c:v>1.305E-3</c:v>
                </c:pt>
                <c:pt idx="596">
                  <c:v>1.3090000000000001E-3</c:v>
                </c:pt>
                <c:pt idx="597">
                  <c:v>1.312E-3</c:v>
                </c:pt>
                <c:pt idx="598">
                  <c:v>1.315E-3</c:v>
                </c:pt>
                <c:pt idx="599">
                  <c:v>1.3179999999999999E-3</c:v>
                </c:pt>
                <c:pt idx="600">
                  <c:v>1.3209999999999999E-3</c:v>
                </c:pt>
                <c:pt idx="601">
                  <c:v>1.3240000000000001E-3</c:v>
                </c:pt>
                <c:pt idx="602">
                  <c:v>1.3270000000000001E-3</c:v>
                </c:pt>
                <c:pt idx="603">
                  <c:v>1.33E-3</c:v>
                </c:pt>
                <c:pt idx="604">
                  <c:v>1.333E-3</c:v>
                </c:pt>
                <c:pt idx="605">
                  <c:v>1.3359999999999999E-3</c:v>
                </c:pt>
                <c:pt idx="606">
                  <c:v>1.3389999999999999E-3</c:v>
                </c:pt>
                <c:pt idx="607">
                  <c:v>1.3420000000000001E-3</c:v>
                </c:pt>
                <c:pt idx="608">
                  <c:v>1.3450000000000001E-3</c:v>
                </c:pt>
                <c:pt idx="609">
                  <c:v>1.348E-3</c:v>
                </c:pt>
                <c:pt idx="610">
                  <c:v>1.351E-3</c:v>
                </c:pt>
                <c:pt idx="611">
                  <c:v>1.354E-3</c:v>
                </c:pt>
                <c:pt idx="612">
                  <c:v>1.3569999999999999E-3</c:v>
                </c:pt>
                <c:pt idx="613">
                  <c:v>1.3600000000000001E-3</c:v>
                </c:pt>
                <c:pt idx="614">
                  <c:v>1.3630000000000001E-3</c:v>
                </c:pt>
                <c:pt idx="615">
                  <c:v>1.366E-3</c:v>
                </c:pt>
                <c:pt idx="616">
                  <c:v>1.369E-3</c:v>
                </c:pt>
                <c:pt idx="617">
                  <c:v>1.372E-3</c:v>
                </c:pt>
                <c:pt idx="618">
                  <c:v>1.3749999999999999E-3</c:v>
                </c:pt>
                <c:pt idx="619">
                  <c:v>1.3780000000000001E-3</c:v>
                </c:pt>
                <c:pt idx="620">
                  <c:v>1.3810000000000001E-3</c:v>
                </c:pt>
                <c:pt idx="621">
                  <c:v>1.384E-3</c:v>
                </c:pt>
                <c:pt idx="622">
                  <c:v>1.387E-3</c:v>
                </c:pt>
                <c:pt idx="623">
                  <c:v>1.39E-3</c:v>
                </c:pt>
                <c:pt idx="624">
                  <c:v>1.3940000000000001E-3</c:v>
                </c:pt>
                <c:pt idx="625">
                  <c:v>1.397E-3</c:v>
                </c:pt>
                <c:pt idx="626">
                  <c:v>1.4E-3</c:v>
                </c:pt>
                <c:pt idx="627">
                  <c:v>1.403E-3</c:v>
                </c:pt>
                <c:pt idx="628">
                  <c:v>1.4059999999999999E-3</c:v>
                </c:pt>
                <c:pt idx="629">
                  <c:v>1.4090000000000001E-3</c:v>
                </c:pt>
                <c:pt idx="630">
                  <c:v>1.4120000000000001E-3</c:v>
                </c:pt>
                <c:pt idx="631">
                  <c:v>1.415E-3</c:v>
                </c:pt>
                <c:pt idx="632">
                  <c:v>1.418E-3</c:v>
                </c:pt>
                <c:pt idx="633">
                  <c:v>1.421E-3</c:v>
                </c:pt>
                <c:pt idx="634">
                  <c:v>1.4239999999999999E-3</c:v>
                </c:pt>
                <c:pt idx="635">
                  <c:v>1.4270000000000001E-3</c:v>
                </c:pt>
                <c:pt idx="636">
                  <c:v>1.4300000000000001E-3</c:v>
                </c:pt>
                <c:pt idx="637">
                  <c:v>1.433E-3</c:v>
                </c:pt>
                <c:pt idx="638">
                  <c:v>1.436E-3</c:v>
                </c:pt>
                <c:pt idx="639">
                  <c:v>1.439E-3</c:v>
                </c:pt>
                <c:pt idx="640">
                  <c:v>1.4419999999999999E-3</c:v>
                </c:pt>
                <c:pt idx="641">
                  <c:v>1.4450000000000001E-3</c:v>
                </c:pt>
                <c:pt idx="642">
                  <c:v>1.4480000000000001E-3</c:v>
                </c:pt>
                <c:pt idx="643">
                  <c:v>1.451E-3</c:v>
                </c:pt>
                <c:pt idx="644">
                  <c:v>1.4549999999999999E-3</c:v>
                </c:pt>
                <c:pt idx="645">
                  <c:v>1.4580000000000001E-3</c:v>
                </c:pt>
                <c:pt idx="646">
                  <c:v>1.4610000000000001E-3</c:v>
                </c:pt>
                <c:pt idx="647">
                  <c:v>1.464E-3</c:v>
                </c:pt>
                <c:pt idx="648">
                  <c:v>1.467E-3</c:v>
                </c:pt>
                <c:pt idx="649">
                  <c:v>1.47E-3</c:v>
                </c:pt>
                <c:pt idx="650">
                  <c:v>1.4729999999999999E-3</c:v>
                </c:pt>
                <c:pt idx="651">
                  <c:v>1.4760000000000001E-3</c:v>
                </c:pt>
                <c:pt idx="652">
                  <c:v>1.4790000000000001E-3</c:v>
                </c:pt>
                <c:pt idx="653">
                  <c:v>1.482E-3</c:v>
                </c:pt>
                <c:pt idx="654">
                  <c:v>1.485E-3</c:v>
                </c:pt>
                <c:pt idx="655">
                  <c:v>1.488E-3</c:v>
                </c:pt>
                <c:pt idx="656">
                  <c:v>1.4909999999999999E-3</c:v>
                </c:pt>
                <c:pt idx="657">
                  <c:v>1.4940000000000001E-3</c:v>
                </c:pt>
                <c:pt idx="658">
                  <c:v>1.4970000000000001E-3</c:v>
                </c:pt>
                <c:pt idx="659">
                  <c:v>1.5E-3</c:v>
                </c:pt>
                <c:pt idx="660">
                  <c:v>1.5039999999999999E-3</c:v>
                </c:pt>
                <c:pt idx="661">
                  <c:v>1.5070000000000001E-3</c:v>
                </c:pt>
                <c:pt idx="662">
                  <c:v>1.5100000000000001E-3</c:v>
                </c:pt>
                <c:pt idx="663">
                  <c:v>1.513E-3</c:v>
                </c:pt>
                <c:pt idx="664">
                  <c:v>1.516E-3</c:v>
                </c:pt>
                <c:pt idx="665">
                  <c:v>1.519E-3</c:v>
                </c:pt>
                <c:pt idx="666">
                  <c:v>1.5219999999999999E-3</c:v>
                </c:pt>
                <c:pt idx="667">
                  <c:v>1.5250000000000001E-3</c:v>
                </c:pt>
                <c:pt idx="668">
                  <c:v>1.5280000000000001E-3</c:v>
                </c:pt>
                <c:pt idx="669">
                  <c:v>1.531E-3</c:v>
                </c:pt>
                <c:pt idx="670">
                  <c:v>1.534E-3</c:v>
                </c:pt>
                <c:pt idx="671">
                  <c:v>1.537E-3</c:v>
                </c:pt>
                <c:pt idx="672">
                  <c:v>1.5399999999999999E-3</c:v>
                </c:pt>
                <c:pt idx="673">
                  <c:v>1.5430000000000001E-3</c:v>
                </c:pt>
                <c:pt idx="674">
                  <c:v>1.5460000000000001E-3</c:v>
                </c:pt>
                <c:pt idx="675">
                  <c:v>1.549E-3</c:v>
                </c:pt>
                <c:pt idx="676">
                  <c:v>1.552E-3</c:v>
                </c:pt>
                <c:pt idx="677">
                  <c:v>1.555E-3</c:v>
                </c:pt>
                <c:pt idx="678">
                  <c:v>1.5579999999999999E-3</c:v>
                </c:pt>
                <c:pt idx="679">
                  <c:v>1.562E-3</c:v>
                </c:pt>
                <c:pt idx="680">
                  <c:v>1.565E-3</c:v>
                </c:pt>
                <c:pt idx="681">
                  <c:v>1.5679999999999999E-3</c:v>
                </c:pt>
                <c:pt idx="682">
                  <c:v>1.5709999999999999E-3</c:v>
                </c:pt>
                <c:pt idx="683">
                  <c:v>1.5740000000000001E-3</c:v>
                </c:pt>
                <c:pt idx="684">
                  <c:v>1.5770000000000001E-3</c:v>
                </c:pt>
                <c:pt idx="685">
                  <c:v>1.58E-3</c:v>
                </c:pt>
                <c:pt idx="686">
                  <c:v>1.583E-3</c:v>
                </c:pt>
                <c:pt idx="687">
                  <c:v>1.586E-3</c:v>
                </c:pt>
                <c:pt idx="688">
                  <c:v>1.5889999999999999E-3</c:v>
                </c:pt>
                <c:pt idx="689">
                  <c:v>1.5920000000000001E-3</c:v>
                </c:pt>
                <c:pt idx="690">
                  <c:v>1.5950000000000001E-3</c:v>
                </c:pt>
                <c:pt idx="691">
                  <c:v>1.598E-3</c:v>
                </c:pt>
                <c:pt idx="692">
                  <c:v>1.601E-3</c:v>
                </c:pt>
                <c:pt idx="693">
                  <c:v>1.604E-3</c:v>
                </c:pt>
                <c:pt idx="694">
                  <c:v>1.6069999999999999E-3</c:v>
                </c:pt>
                <c:pt idx="695">
                  <c:v>1.6100000000000001E-3</c:v>
                </c:pt>
                <c:pt idx="696">
                  <c:v>1.614E-3</c:v>
                </c:pt>
                <c:pt idx="697">
                  <c:v>1.6169999999999999E-3</c:v>
                </c:pt>
                <c:pt idx="698">
                  <c:v>1.6199999999999999E-3</c:v>
                </c:pt>
                <c:pt idx="699">
                  <c:v>1.6230000000000001E-3</c:v>
                </c:pt>
                <c:pt idx="700">
                  <c:v>1.6260000000000001E-3</c:v>
                </c:pt>
                <c:pt idx="701">
                  <c:v>1.629E-3</c:v>
                </c:pt>
                <c:pt idx="702">
                  <c:v>1.632E-3</c:v>
                </c:pt>
                <c:pt idx="703">
                  <c:v>1.635E-3</c:v>
                </c:pt>
                <c:pt idx="704">
                  <c:v>1.6379999999999999E-3</c:v>
                </c:pt>
                <c:pt idx="705">
                  <c:v>1.6410000000000001E-3</c:v>
                </c:pt>
                <c:pt idx="706">
                  <c:v>1.6440000000000001E-3</c:v>
                </c:pt>
                <c:pt idx="707">
                  <c:v>1.647E-3</c:v>
                </c:pt>
                <c:pt idx="708">
                  <c:v>1.65E-3</c:v>
                </c:pt>
                <c:pt idx="709">
                  <c:v>1.653E-3</c:v>
                </c:pt>
                <c:pt idx="710">
                  <c:v>1.6559999999999999E-3</c:v>
                </c:pt>
                <c:pt idx="711">
                  <c:v>1.6590000000000001E-3</c:v>
                </c:pt>
                <c:pt idx="712">
                  <c:v>1.6620000000000001E-3</c:v>
                </c:pt>
                <c:pt idx="713">
                  <c:v>1.665E-3</c:v>
                </c:pt>
                <c:pt idx="714">
                  <c:v>1.668E-3</c:v>
                </c:pt>
                <c:pt idx="715">
                  <c:v>1.6720000000000001E-3</c:v>
                </c:pt>
                <c:pt idx="716">
                  <c:v>1.6750000000000001E-3</c:v>
                </c:pt>
                <c:pt idx="717">
                  <c:v>1.678E-3</c:v>
                </c:pt>
                <c:pt idx="718">
                  <c:v>1.681E-3</c:v>
                </c:pt>
                <c:pt idx="719">
                  <c:v>1.684E-3</c:v>
                </c:pt>
                <c:pt idx="720">
                  <c:v>1.6869999999999999E-3</c:v>
                </c:pt>
                <c:pt idx="721">
                  <c:v>1.6900000000000001E-3</c:v>
                </c:pt>
                <c:pt idx="722">
                  <c:v>1.6930000000000001E-3</c:v>
                </c:pt>
                <c:pt idx="723">
                  <c:v>1.696E-3</c:v>
                </c:pt>
                <c:pt idx="724">
                  <c:v>1.699E-3</c:v>
                </c:pt>
                <c:pt idx="725">
                  <c:v>1.702E-3</c:v>
                </c:pt>
                <c:pt idx="726">
                  <c:v>1.7049999999999999E-3</c:v>
                </c:pt>
                <c:pt idx="727">
                  <c:v>1.709E-3</c:v>
                </c:pt>
                <c:pt idx="728">
                  <c:v>1.712E-3</c:v>
                </c:pt>
                <c:pt idx="729">
                  <c:v>1.7149999999999999E-3</c:v>
                </c:pt>
                <c:pt idx="730">
                  <c:v>1.7179999999999999E-3</c:v>
                </c:pt>
                <c:pt idx="731">
                  <c:v>1.7210000000000001E-3</c:v>
                </c:pt>
                <c:pt idx="732">
                  <c:v>1.7240000000000001E-3</c:v>
                </c:pt>
                <c:pt idx="733">
                  <c:v>1.727E-3</c:v>
                </c:pt>
                <c:pt idx="734">
                  <c:v>1.73E-3</c:v>
                </c:pt>
                <c:pt idx="735">
                  <c:v>1.7329999999999999E-3</c:v>
                </c:pt>
                <c:pt idx="736">
                  <c:v>1.7359999999999999E-3</c:v>
                </c:pt>
                <c:pt idx="737">
                  <c:v>1.74E-3</c:v>
                </c:pt>
                <c:pt idx="738">
                  <c:v>1.743E-3</c:v>
                </c:pt>
                <c:pt idx="739">
                  <c:v>1.7459999999999999E-3</c:v>
                </c:pt>
                <c:pt idx="740">
                  <c:v>1.7489999999999999E-3</c:v>
                </c:pt>
                <c:pt idx="741">
                  <c:v>1.7520000000000001E-3</c:v>
                </c:pt>
                <c:pt idx="742">
                  <c:v>1.755E-3</c:v>
                </c:pt>
                <c:pt idx="743">
                  <c:v>1.758E-3</c:v>
                </c:pt>
                <c:pt idx="744">
                  <c:v>1.761E-3</c:v>
                </c:pt>
                <c:pt idx="745">
                  <c:v>1.7650000000000001E-3</c:v>
                </c:pt>
                <c:pt idx="746">
                  <c:v>1.768E-3</c:v>
                </c:pt>
                <c:pt idx="747">
                  <c:v>1.771E-3</c:v>
                </c:pt>
                <c:pt idx="748">
                  <c:v>1.774E-3</c:v>
                </c:pt>
                <c:pt idx="749">
                  <c:v>1.7769999999999999E-3</c:v>
                </c:pt>
                <c:pt idx="750">
                  <c:v>1.7799999999999999E-3</c:v>
                </c:pt>
                <c:pt idx="751">
                  <c:v>1.7830000000000001E-3</c:v>
                </c:pt>
                <c:pt idx="752">
                  <c:v>1.786E-3</c:v>
                </c:pt>
                <c:pt idx="753">
                  <c:v>1.789E-3</c:v>
                </c:pt>
                <c:pt idx="754">
                  <c:v>1.792E-3</c:v>
                </c:pt>
                <c:pt idx="755">
                  <c:v>1.7949999999999999E-3</c:v>
                </c:pt>
                <c:pt idx="756">
                  <c:v>1.799E-3</c:v>
                </c:pt>
                <c:pt idx="757">
                  <c:v>1.802E-3</c:v>
                </c:pt>
                <c:pt idx="758">
                  <c:v>1.805E-3</c:v>
                </c:pt>
                <c:pt idx="759">
                  <c:v>1.8079999999999999E-3</c:v>
                </c:pt>
                <c:pt idx="760">
                  <c:v>1.8109999999999999E-3</c:v>
                </c:pt>
                <c:pt idx="761">
                  <c:v>1.8140000000000001E-3</c:v>
                </c:pt>
                <c:pt idx="762">
                  <c:v>1.817E-3</c:v>
                </c:pt>
                <c:pt idx="763">
                  <c:v>1.82E-3</c:v>
                </c:pt>
                <c:pt idx="764">
                  <c:v>1.823E-3</c:v>
                </c:pt>
                <c:pt idx="765">
                  <c:v>1.8259999999999999E-3</c:v>
                </c:pt>
                <c:pt idx="766">
                  <c:v>1.8289999999999999E-3</c:v>
                </c:pt>
                <c:pt idx="767">
                  <c:v>1.8320000000000001E-3</c:v>
                </c:pt>
                <c:pt idx="768">
                  <c:v>1.835E-3</c:v>
                </c:pt>
                <c:pt idx="769">
                  <c:v>1.838E-3</c:v>
                </c:pt>
                <c:pt idx="770">
                  <c:v>1.8420000000000001E-3</c:v>
                </c:pt>
                <c:pt idx="771">
                  <c:v>1.8450000000000001E-3</c:v>
                </c:pt>
                <c:pt idx="772">
                  <c:v>1.848E-3</c:v>
                </c:pt>
                <c:pt idx="773">
                  <c:v>1.851E-3</c:v>
                </c:pt>
                <c:pt idx="774">
                  <c:v>1.854E-3</c:v>
                </c:pt>
                <c:pt idx="775">
                  <c:v>1.8569999999999999E-3</c:v>
                </c:pt>
                <c:pt idx="776">
                  <c:v>1.8600000000000001E-3</c:v>
                </c:pt>
                <c:pt idx="777">
                  <c:v>1.8630000000000001E-3</c:v>
                </c:pt>
                <c:pt idx="778">
                  <c:v>1.866E-3</c:v>
                </c:pt>
                <c:pt idx="779">
                  <c:v>1.869E-3</c:v>
                </c:pt>
                <c:pt idx="780">
                  <c:v>1.872E-3</c:v>
                </c:pt>
                <c:pt idx="781">
                  <c:v>1.8749999999999999E-3</c:v>
                </c:pt>
                <c:pt idx="782">
                  <c:v>1.8779999999999999E-3</c:v>
                </c:pt>
                <c:pt idx="783">
                  <c:v>1.8810000000000001E-3</c:v>
                </c:pt>
                <c:pt idx="784">
                  <c:v>1.884E-3</c:v>
                </c:pt>
                <c:pt idx="785">
                  <c:v>1.8879999999999999E-3</c:v>
                </c:pt>
                <c:pt idx="786">
                  <c:v>1.8910000000000001E-3</c:v>
                </c:pt>
                <c:pt idx="787">
                  <c:v>1.8940000000000001E-3</c:v>
                </c:pt>
                <c:pt idx="788">
                  <c:v>1.897E-3</c:v>
                </c:pt>
                <c:pt idx="789">
                  <c:v>1.9E-3</c:v>
                </c:pt>
                <c:pt idx="790">
                  <c:v>1.903E-3</c:v>
                </c:pt>
                <c:pt idx="791">
                  <c:v>1.9059999999999999E-3</c:v>
                </c:pt>
                <c:pt idx="792">
                  <c:v>1.9090000000000001E-3</c:v>
                </c:pt>
                <c:pt idx="793">
                  <c:v>1.9120000000000001E-3</c:v>
                </c:pt>
                <c:pt idx="794">
                  <c:v>1.915E-3</c:v>
                </c:pt>
                <c:pt idx="795">
                  <c:v>1.918E-3</c:v>
                </c:pt>
                <c:pt idx="796">
                  <c:v>1.921E-3</c:v>
                </c:pt>
                <c:pt idx="797">
                  <c:v>1.9239999999999999E-3</c:v>
                </c:pt>
                <c:pt idx="798">
                  <c:v>1.9269999999999999E-3</c:v>
                </c:pt>
                <c:pt idx="799">
                  <c:v>1.9300000000000001E-3</c:v>
                </c:pt>
                <c:pt idx="800">
                  <c:v>1.933E-3</c:v>
                </c:pt>
                <c:pt idx="801">
                  <c:v>1.9369999999999999E-3</c:v>
                </c:pt>
                <c:pt idx="802">
                  <c:v>1.9400000000000001E-3</c:v>
                </c:pt>
                <c:pt idx="803">
                  <c:v>1.9430000000000001E-3</c:v>
                </c:pt>
                <c:pt idx="804">
                  <c:v>1.946E-3</c:v>
                </c:pt>
                <c:pt idx="805">
                  <c:v>1.949E-3</c:v>
                </c:pt>
                <c:pt idx="806">
                  <c:v>1.952E-3</c:v>
                </c:pt>
                <c:pt idx="807">
                  <c:v>1.9550000000000001E-3</c:v>
                </c:pt>
                <c:pt idx="808">
                  <c:v>1.9580000000000001E-3</c:v>
                </c:pt>
                <c:pt idx="809">
                  <c:v>1.9610000000000001E-3</c:v>
                </c:pt>
                <c:pt idx="810">
                  <c:v>1.964E-3</c:v>
                </c:pt>
                <c:pt idx="811">
                  <c:v>1.967E-3</c:v>
                </c:pt>
                <c:pt idx="812">
                  <c:v>1.97E-3</c:v>
                </c:pt>
                <c:pt idx="813">
                  <c:v>1.9740000000000001E-3</c:v>
                </c:pt>
                <c:pt idx="814">
                  <c:v>1.977E-3</c:v>
                </c:pt>
                <c:pt idx="815">
                  <c:v>1.98E-3</c:v>
                </c:pt>
                <c:pt idx="816">
                  <c:v>1.983E-3</c:v>
                </c:pt>
                <c:pt idx="817">
                  <c:v>1.9859999999999999E-3</c:v>
                </c:pt>
                <c:pt idx="818">
                  <c:v>1.9889999999999999E-3</c:v>
                </c:pt>
                <c:pt idx="819">
                  <c:v>1.9919999999999998E-3</c:v>
                </c:pt>
                <c:pt idx="820">
                  <c:v>1.9949999999999998E-3</c:v>
                </c:pt>
                <c:pt idx="821">
                  <c:v>1.9980000000000002E-3</c:v>
                </c:pt>
                <c:pt idx="822">
                  <c:v>2.0010000000000002E-3</c:v>
                </c:pt>
                <c:pt idx="823">
                  <c:v>2.0040000000000001E-3</c:v>
                </c:pt>
                <c:pt idx="824">
                  <c:v>2.0070000000000001E-3</c:v>
                </c:pt>
                <c:pt idx="825">
                  <c:v>2.0110000000000002E-3</c:v>
                </c:pt>
                <c:pt idx="826">
                  <c:v>2.0140000000000002E-3</c:v>
                </c:pt>
                <c:pt idx="827">
                  <c:v>2.0170000000000001E-3</c:v>
                </c:pt>
                <c:pt idx="828">
                  <c:v>2.0200000000000001E-3</c:v>
                </c:pt>
                <c:pt idx="829">
                  <c:v>2.0230000000000001E-3</c:v>
                </c:pt>
                <c:pt idx="830">
                  <c:v>2.026E-3</c:v>
                </c:pt>
                <c:pt idx="831">
                  <c:v>2.029E-3</c:v>
                </c:pt>
                <c:pt idx="832">
                  <c:v>2.032E-3</c:v>
                </c:pt>
                <c:pt idx="833">
                  <c:v>2.0349999999999999E-3</c:v>
                </c:pt>
                <c:pt idx="834">
                  <c:v>2.0379999999999999E-3</c:v>
                </c:pt>
                <c:pt idx="835">
                  <c:v>2.0409999999999998E-3</c:v>
                </c:pt>
                <c:pt idx="836">
                  <c:v>2.0439999999999998E-3</c:v>
                </c:pt>
                <c:pt idx="837">
                  <c:v>2.0479999999999999E-3</c:v>
                </c:pt>
                <c:pt idx="838">
                  <c:v>2.0509999999999999E-3</c:v>
                </c:pt>
                <c:pt idx="839">
                  <c:v>2.0539999999999998E-3</c:v>
                </c:pt>
                <c:pt idx="840">
                  <c:v>2.0569999999999998E-3</c:v>
                </c:pt>
                <c:pt idx="841">
                  <c:v>2.0600000000000002E-3</c:v>
                </c:pt>
                <c:pt idx="842">
                  <c:v>2.0630000000000002E-3</c:v>
                </c:pt>
                <c:pt idx="843">
                  <c:v>2.0660000000000001E-3</c:v>
                </c:pt>
                <c:pt idx="844">
                  <c:v>2.0690000000000001E-3</c:v>
                </c:pt>
                <c:pt idx="845">
                  <c:v>2.0720000000000001E-3</c:v>
                </c:pt>
                <c:pt idx="846">
                  <c:v>2.075E-3</c:v>
                </c:pt>
                <c:pt idx="847">
                  <c:v>2.078E-3</c:v>
                </c:pt>
                <c:pt idx="848">
                  <c:v>2.081E-3</c:v>
                </c:pt>
                <c:pt idx="849">
                  <c:v>2.0839999999999999E-3</c:v>
                </c:pt>
                <c:pt idx="850">
                  <c:v>2.088E-3</c:v>
                </c:pt>
                <c:pt idx="851">
                  <c:v>2.091E-3</c:v>
                </c:pt>
                <c:pt idx="852">
                  <c:v>2.0939999999999999E-3</c:v>
                </c:pt>
                <c:pt idx="853">
                  <c:v>2.0969999999999999E-3</c:v>
                </c:pt>
                <c:pt idx="854">
                  <c:v>2.0999999999999999E-3</c:v>
                </c:pt>
                <c:pt idx="855">
                  <c:v>2.1029999999999998E-3</c:v>
                </c:pt>
                <c:pt idx="856">
                  <c:v>2.1059999999999998E-3</c:v>
                </c:pt>
                <c:pt idx="857">
                  <c:v>2.1090000000000002E-3</c:v>
                </c:pt>
                <c:pt idx="858">
                  <c:v>2.1120000000000002E-3</c:v>
                </c:pt>
                <c:pt idx="859">
                  <c:v>2.1150000000000001E-3</c:v>
                </c:pt>
                <c:pt idx="860">
                  <c:v>2.1180000000000001E-3</c:v>
                </c:pt>
                <c:pt idx="861">
                  <c:v>2.1210000000000001E-3</c:v>
                </c:pt>
                <c:pt idx="862">
                  <c:v>2.124E-3</c:v>
                </c:pt>
                <c:pt idx="863">
                  <c:v>2.127E-3</c:v>
                </c:pt>
                <c:pt idx="864">
                  <c:v>2.1310000000000001E-3</c:v>
                </c:pt>
                <c:pt idx="865">
                  <c:v>2.134E-3</c:v>
                </c:pt>
                <c:pt idx="866">
                  <c:v>2.137E-3</c:v>
                </c:pt>
                <c:pt idx="867">
                  <c:v>2.14E-3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142-49BB-9EB6-4B0709832D31}"/>
            </c:ext>
          </c:extLst>
        </c:ser>
        <c:ser>
          <c:idx val="2"/>
          <c:order val="1"/>
          <c:tx>
            <c:strRef>
              <c:f>'STD space charge'!$D$1:$F$1</c:f>
              <c:strCache>
                <c:ptCount val="1"/>
                <c:pt idx="0">
                  <c:v>-1.0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'STD space charge'!$F$3:$F$870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2.4220000000000001E-3</c:v>
                </c:pt>
                <c:pt idx="3">
                  <c:v>2.5899999999999999E-3</c:v>
                </c:pt>
                <c:pt idx="4">
                  <c:v>2.7620000000000001E-3</c:v>
                </c:pt>
                <c:pt idx="5">
                  <c:v>2.9459999999999998E-3</c:v>
                </c:pt>
                <c:pt idx="6">
                  <c:v>3.1340000000000001E-3</c:v>
                </c:pt>
                <c:pt idx="7">
                  <c:v>3.326E-3</c:v>
                </c:pt>
                <c:pt idx="8">
                  <c:v>3.5249999999999999E-3</c:v>
                </c:pt>
                <c:pt idx="9">
                  <c:v>3.7360000000000002E-3</c:v>
                </c:pt>
                <c:pt idx="10">
                  <c:v>3.9480000000000001E-3</c:v>
                </c:pt>
                <c:pt idx="11">
                  <c:v>4.1710000000000002E-3</c:v>
                </c:pt>
                <c:pt idx="12">
                  <c:v>4.4039999999999999E-3</c:v>
                </c:pt>
                <c:pt idx="13">
                  <c:v>4.6439999999999997E-3</c:v>
                </c:pt>
                <c:pt idx="14">
                  <c:v>4.888E-3</c:v>
                </c:pt>
                <c:pt idx="15">
                  <c:v>5.1370000000000001E-3</c:v>
                </c:pt>
                <c:pt idx="16">
                  <c:v>5.3949999999999996E-3</c:v>
                </c:pt>
                <c:pt idx="17">
                  <c:v>5.6699999999999997E-3</c:v>
                </c:pt>
                <c:pt idx="18">
                  <c:v>5.9490000000000003E-3</c:v>
                </c:pt>
                <c:pt idx="19">
                  <c:v>6.2370000000000004E-3</c:v>
                </c:pt>
                <c:pt idx="20">
                  <c:v>6.5409999999999999E-3</c:v>
                </c:pt>
                <c:pt idx="21">
                  <c:v>6.8450000000000004E-3</c:v>
                </c:pt>
                <c:pt idx="22">
                  <c:v>7.1580000000000003E-3</c:v>
                </c:pt>
                <c:pt idx="23">
                  <c:v>7.4799999999999997E-3</c:v>
                </c:pt>
                <c:pt idx="24">
                  <c:v>7.8110000000000002E-3</c:v>
                </c:pt>
                <c:pt idx="25">
                  <c:v>8.1410000000000007E-3</c:v>
                </c:pt>
                <c:pt idx="26">
                  <c:v>8.4759999999999992E-3</c:v>
                </c:pt>
                <c:pt idx="27">
                  <c:v>8.8400000000000006E-3</c:v>
                </c:pt>
                <c:pt idx="28">
                  <c:v>9.214E-3</c:v>
                </c:pt>
                <c:pt idx="29">
                  <c:v>9.5879999999999993E-3</c:v>
                </c:pt>
                <c:pt idx="30">
                  <c:v>9.9869999999999994E-3</c:v>
                </c:pt>
                <c:pt idx="31">
                  <c:v>1.038E-2</c:v>
                </c:pt>
                <c:pt idx="32">
                  <c:v>1.0789999999999999E-2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1.205E-2</c:v>
                </c:pt>
                <c:pt idx="36">
                  <c:v>1.251E-2</c:v>
                </c:pt>
                <c:pt idx="37">
                  <c:v>1.295E-2</c:v>
                </c:pt>
                <c:pt idx="38">
                  <c:v>1.3429999999999999E-2</c:v>
                </c:pt>
                <c:pt idx="39">
                  <c:v>1.3899999999999999E-2</c:v>
                </c:pt>
                <c:pt idx="40">
                  <c:v>1.4370000000000001E-2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1.6920000000000001E-2</c:v>
                </c:pt>
                <c:pt idx="46">
                  <c:v>1.746E-2</c:v>
                </c:pt>
                <c:pt idx="47">
                  <c:v>1.8010000000000002E-2</c:v>
                </c:pt>
                <c:pt idx="48">
                  <c:v>1.8579999999999999E-2</c:v>
                </c:pt>
                <c:pt idx="49">
                  <c:v>1.916E-2</c:v>
                </c:pt>
                <c:pt idx="50">
                  <c:v>1.9720000000000001E-2</c:v>
                </c:pt>
                <c:pt idx="51">
                  <c:v>2.0299999999999999E-2</c:v>
                </c:pt>
                <c:pt idx="52">
                  <c:v>2.0920000000000001E-2</c:v>
                </c:pt>
                <c:pt idx="53">
                  <c:v>2.1530000000000001E-2</c:v>
                </c:pt>
                <c:pt idx="54">
                  <c:v>2.214E-2</c:v>
                </c:pt>
                <c:pt idx="55">
                  <c:v>2.2780000000000002E-2</c:v>
                </c:pt>
                <c:pt idx="56">
                  <c:v>2.3400000000000001E-2</c:v>
                </c:pt>
                <c:pt idx="57">
                  <c:v>2.4029999999999999E-2</c:v>
                </c:pt>
                <c:pt idx="58">
                  <c:v>2.469E-2</c:v>
                </c:pt>
                <c:pt idx="59">
                  <c:v>2.5350000000000001E-2</c:v>
                </c:pt>
                <c:pt idx="60">
                  <c:v>2.5999999999999999E-2</c:v>
                </c:pt>
                <c:pt idx="61">
                  <c:v>2.6669999999999999E-2</c:v>
                </c:pt>
                <c:pt idx="62">
                  <c:v>2.7349999999999999E-2</c:v>
                </c:pt>
                <c:pt idx="63">
                  <c:v>2.802E-2</c:v>
                </c:pt>
                <c:pt idx="64">
                  <c:v>2.8709999999999999E-2</c:v>
                </c:pt>
                <c:pt idx="65">
                  <c:v>2.9430000000000001E-2</c:v>
                </c:pt>
                <c:pt idx="66">
                  <c:v>3.0120000000000001E-2</c:v>
                </c:pt>
                <c:pt idx="67">
                  <c:v>3.0849999999999999E-2</c:v>
                </c:pt>
                <c:pt idx="68">
                  <c:v>3.1559999999999998E-2</c:v>
                </c:pt>
                <c:pt idx="69">
                  <c:v>3.2309999999999998E-2</c:v>
                </c:pt>
                <c:pt idx="70">
                  <c:v>3.304E-2</c:v>
                </c:pt>
                <c:pt idx="71">
                  <c:v>3.3799999999999997E-2</c:v>
                </c:pt>
                <c:pt idx="72">
                  <c:v>3.4599999999999999E-2</c:v>
                </c:pt>
                <c:pt idx="73">
                  <c:v>3.5360000000000003E-2</c:v>
                </c:pt>
                <c:pt idx="74">
                  <c:v>3.6119999999999999E-2</c:v>
                </c:pt>
                <c:pt idx="75">
                  <c:v>3.6909999999999998E-2</c:v>
                </c:pt>
                <c:pt idx="76">
                  <c:v>3.7699999999999997E-2</c:v>
                </c:pt>
                <c:pt idx="77">
                  <c:v>3.8490000000000003E-2</c:v>
                </c:pt>
                <c:pt idx="78">
                  <c:v>3.9289999999999999E-2</c:v>
                </c:pt>
                <c:pt idx="79">
                  <c:v>4.0079999999999998E-2</c:v>
                </c:pt>
                <c:pt idx="80">
                  <c:v>4.0899999999999999E-2</c:v>
                </c:pt>
                <c:pt idx="81">
                  <c:v>4.172E-2</c:v>
                </c:pt>
                <c:pt idx="82">
                  <c:v>4.2560000000000001E-2</c:v>
                </c:pt>
                <c:pt idx="83">
                  <c:v>4.3369999999999999E-2</c:v>
                </c:pt>
                <c:pt idx="84">
                  <c:v>4.4209999999999999E-2</c:v>
                </c:pt>
                <c:pt idx="85">
                  <c:v>4.5060000000000003E-2</c:v>
                </c:pt>
                <c:pt idx="86">
                  <c:v>4.5929999999999999E-2</c:v>
                </c:pt>
                <c:pt idx="87">
                  <c:v>4.6780000000000002E-2</c:v>
                </c:pt>
                <c:pt idx="88">
                  <c:v>4.7649999999999998E-2</c:v>
                </c:pt>
                <c:pt idx="89">
                  <c:v>4.854E-2</c:v>
                </c:pt>
                <c:pt idx="90">
                  <c:v>4.9410000000000003E-2</c:v>
                </c:pt>
                <c:pt idx="91">
                  <c:v>5.0319999999999997E-2</c:v>
                </c:pt>
                <c:pt idx="92">
                  <c:v>5.1220000000000002E-2</c:v>
                </c:pt>
                <c:pt idx="93">
                  <c:v>5.2089999999999997E-2</c:v>
                </c:pt>
                <c:pt idx="94">
                  <c:v>5.296E-2</c:v>
                </c:pt>
                <c:pt idx="95">
                  <c:v>5.382E-2</c:v>
                </c:pt>
                <c:pt idx="96">
                  <c:v>5.4699999999999999E-2</c:v>
                </c:pt>
                <c:pt idx="97">
                  <c:v>5.5590000000000001E-2</c:v>
                </c:pt>
                <c:pt idx="98">
                  <c:v>5.6460000000000003E-2</c:v>
                </c:pt>
                <c:pt idx="99">
                  <c:v>5.7360000000000001E-2</c:v>
                </c:pt>
                <c:pt idx="100">
                  <c:v>5.8259999999999999E-2</c:v>
                </c:pt>
                <c:pt idx="101">
                  <c:v>5.9200000000000003E-2</c:v>
                </c:pt>
                <c:pt idx="102">
                  <c:v>6.012E-2</c:v>
                </c:pt>
                <c:pt idx="103">
                  <c:v>6.1010000000000002E-2</c:v>
                </c:pt>
                <c:pt idx="104">
                  <c:v>6.1929999999999999E-2</c:v>
                </c:pt>
                <c:pt idx="105">
                  <c:v>6.2850000000000003E-2</c:v>
                </c:pt>
                <c:pt idx="106">
                  <c:v>6.3769999999999993E-2</c:v>
                </c:pt>
                <c:pt idx="107">
                  <c:v>6.4649999999999999E-2</c:v>
                </c:pt>
                <c:pt idx="108">
                  <c:v>6.5610000000000002E-2</c:v>
                </c:pt>
                <c:pt idx="109">
                  <c:v>6.6519999999999996E-2</c:v>
                </c:pt>
                <c:pt idx="110">
                  <c:v>6.7449999999999996E-2</c:v>
                </c:pt>
                <c:pt idx="111">
                  <c:v>6.8390000000000006E-2</c:v>
                </c:pt>
                <c:pt idx="112">
                  <c:v>6.9320000000000007E-2</c:v>
                </c:pt>
                <c:pt idx="113">
                  <c:v>7.0269999999999999E-2</c:v>
                </c:pt>
                <c:pt idx="114">
                  <c:v>7.1220000000000006E-2</c:v>
                </c:pt>
                <c:pt idx="115">
                  <c:v>7.2190000000000004E-2</c:v>
                </c:pt>
                <c:pt idx="116">
                  <c:v>7.3099999999999998E-2</c:v>
                </c:pt>
                <c:pt idx="117">
                  <c:v>7.4029999999999999E-2</c:v>
                </c:pt>
                <c:pt idx="118">
                  <c:v>7.5009999999999993E-2</c:v>
                </c:pt>
                <c:pt idx="119">
                  <c:v>7.5920000000000001E-2</c:v>
                </c:pt>
                <c:pt idx="120">
                  <c:v>7.6840000000000006E-2</c:v>
                </c:pt>
                <c:pt idx="121">
                  <c:v>7.7770000000000006E-2</c:v>
                </c:pt>
                <c:pt idx="122">
                  <c:v>7.8670000000000004E-2</c:v>
                </c:pt>
                <c:pt idx="123">
                  <c:v>7.9640000000000002E-2</c:v>
                </c:pt>
                <c:pt idx="124">
                  <c:v>8.0549999999999997E-2</c:v>
                </c:pt>
                <c:pt idx="125">
                  <c:v>8.1479999999999997E-2</c:v>
                </c:pt>
                <c:pt idx="126">
                  <c:v>8.2460000000000006E-2</c:v>
                </c:pt>
                <c:pt idx="127">
                  <c:v>8.3409999999999998E-2</c:v>
                </c:pt>
                <c:pt idx="128">
                  <c:v>8.4349999999999994E-2</c:v>
                </c:pt>
                <c:pt idx="129">
                  <c:v>8.5319999999999993E-2</c:v>
                </c:pt>
                <c:pt idx="130">
                  <c:v>8.634E-2</c:v>
                </c:pt>
                <c:pt idx="131">
                  <c:v>8.7309999999999999E-2</c:v>
                </c:pt>
                <c:pt idx="132">
                  <c:v>8.8279999999999997E-2</c:v>
                </c:pt>
                <c:pt idx="133">
                  <c:v>8.9270000000000002E-2</c:v>
                </c:pt>
                <c:pt idx="134">
                  <c:v>9.0190000000000006E-2</c:v>
                </c:pt>
                <c:pt idx="135">
                  <c:v>9.1120000000000007E-2</c:v>
                </c:pt>
                <c:pt idx="136">
                  <c:v>9.2060000000000003E-2</c:v>
                </c:pt>
                <c:pt idx="137">
                  <c:v>9.2979999999999993E-2</c:v>
                </c:pt>
                <c:pt idx="138">
                  <c:v>9.3960000000000002E-2</c:v>
                </c:pt>
                <c:pt idx="139">
                  <c:v>9.4939999999999997E-2</c:v>
                </c:pt>
                <c:pt idx="140">
                  <c:v>9.5949999999999994E-2</c:v>
                </c:pt>
                <c:pt idx="141">
                  <c:v>9.6909999999999996E-2</c:v>
                </c:pt>
                <c:pt idx="142">
                  <c:v>9.7860000000000003E-2</c:v>
                </c:pt>
                <c:pt idx="143">
                  <c:v>9.8820000000000005E-2</c:v>
                </c:pt>
                <c:pt idx="144">
                  <c:v>9.9769999999999998E-2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0.10349999999999999</c:v>
                </c:pt>
                <c:pt idx="149">
                  <c:v>0.1045</c:v>
                </c:pt>
                <c:pt idx="150">
                  <c:v>0.1055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0.11310000000000001</c:v>
                </c:pt>
                <c:pt idx="159">
                  <c:v>0.11409999999999999</c:v>
                </c:pt>
                <c:pt idx="160">
                  <c:v>0.115</c:v>
                </c:pt>
                <c:pt idx="161">
                  <c:v>0.11600000000000001</c:v>
                </c:pt>
                <c:pt idx="162">
                  <c:v>0.11700000000000001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0.1326</c:v>
                </c:pt>
                <c:pt idx="179">
                  <c:v>0.1336</c:v>
                </c:pt>
                <c:pt idx="180">
                  <c:v>0.1346</c:v>
                </c:pt>
                <c:pt idx="181">
                  <c:v>0.1356</c:v>
                </c:pt>
                <c:pt idx="182">
                  <c:v>0.1366</c:v>
                </c:pt>
                <c:pt idx="183">
                  <c:v>0.1376</c:v>
                </c:pt>
                <c:pt idx="184">
                  <c:v>0.1386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0.14560000000000001</c:v>
                </c:pt>
                <c:pt idx="192">
                  <c:v>0.14649999999999999</c:v>
                </c:pt>
                <c:pt idx="193">
                  <c:v>0.14749999999999999</c:v>
                </c:pt>
                <c:pt idx="194">
                  <c:v>0.14849999999999999</c:v>
                </c:pt>
                <c:pt idx="195">
                  <c:v>0.14949999999999999</c:v>
                </c:pt>
                <c:pt idx="196">
                  <c:v>0.15049999999999999</c:v>
                </c:pt>
                <c:pt idx="197">
                  <c:v>0.15140000000000001</c:v>
                </c:pt>
                <c:pt idx="198">
                  <c:v>0.15240000000000001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0.16009999999999999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0.16300000000000001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0.17699999999999999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0.18190000000000001</c:v>
                </c:pt>
                <c:pt idx="229">
                  <c:v>0.18279999999999999</c:v>
                </c:pt>
                <c:pt idx="230">
                  <c:v>0.18379999999999999</c:v>
                </c:pt>
                <c:pt idx="231">
                  <c:v>0.18479999999999999</c:v>
                </c:pt>
                <c:pt idx="232">
                  <c:v>0.18579999999999999</c:v>
                </c:pt>
                <c:pt idx="233">
                  <c:v>0.1867</c:v>
                </c:pt>
                <c:pt idx="234">
                  <c:v>0.18770000000000001</c:v>
                </c:pt>
                <c:pt idx="235">
                  <c:v>0.18870000000000001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0.1938</c:v>
                </c:pt>
                <c:pt idx="241">
                  <c:v>0.1948</c:v>
                </c:pt>
                <c:pt idx="242">
                  <c:v>0.1958</c:v>
                </c:pt>
                <c:pt idx="243">
                  <c:v>0.1968</c:v>
                </c:pt>
                <c:pt idx="244">
                  <c:v>0.1978</c:v>
                </c:pt>
                <c:pt idx="245">
                  <c:v>0.1988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0.20180000000000001</c:v>
                </c:pt>
                <c:pt idx="249">
                  <c:v>0.2029</c:v>
                </c:pt>
                <c:pt idx="250">
                  <c:v>0.20380000000000001</c:v>
                </c:pt>
                <c:pt idx="251">
                  <c:v>0.20480000000000001</c:v>
                </c:pt>
                <c:pt idx="252">
                  <c:v>0.20580000000000001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0.2087</c:v>
                </c:pt>
                <c:pt idx="256">
                  <c:v>0.2097</c:v>
                </c:pt>
                <c:pt idx="257">
                  <c:v>0.2107</c:v>
                </c:pt>
                <c:pt idx="258">
                  <c:v>0.2117</c:v>
                </c:pt>
                <c:pt idx="259">
                  <c:v>0.2127</c:v>
                </c:pt>
                <c:pt idx="260">
                  <c:v>0.2137</c:v>
                </c:pt>
                <c:pt idx="261">
                  <c:v>0.2147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0.21859999999999999</c:v>
                </c:pt>
                <c:pt idx="266">
                  <c:v>0.21959999999999999</c:v>
                </c:pt>
                <c:pt idx="267">
                  <c:v>0.22070000000000001</c:v>
                </c:pt>
                <c:pt idx="268">
                  <c:v>0.22159999999999999</c:v>
                </c:pt>
                <c:pt idx="269">
                  <c:v>0.22259999999999999</c:v>
                </c:pt>
                <c:pt idx="270">
                  <c:v>0.22370000000000001</c:v>
                </c:pt>
                <c:pt idx="271">
                  <c:v>0.2248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0.22869999999999999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0.23180000000000001</c:v>
                </c:pt>
                <c:pt idx="279">
                  <c:v>0.23269999999999999</c:v>
                </c:pt>
                <c:pt idx="280">
                  <c:v>0.23369999999999999</c:v>
                </c:pt>
                <c:pt idx="281">
                  <c:v>0.23480000000000001</c:v>
                </c:pt>
                <c:pt idx="282">
                  <c:v>0.23569999999999999</c:v>
                </c:pt>
                <c:pt idx="283">
                  <c:v>0.23669999999999999</c:v>
                </c:pt>
                <c:pt idx="284">
                  <c:v>0.23769999999999999</c:v>
                </c:pt>
                <c:pt idx="285">
                  <c:v>0.2387</c:v>
                </c:pt>
                <c:pt idx="286">
                  <c:v>0.2397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</c:v>
                </c:pt>
                <c:pt idx="293">
                  <c:v>0.2467</c:v>
                </c:pt>
                <c:pt idx="294">
                  <c:v>0.2477</c:v>
                </c:pt>
                <c:pt idx="295">
                  <c:v>0.2487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0.25159999999999999</c:v>
                </c:pt>
                <c:pt idx="299">
                  <c:v>0.25269999999999998</c:v>
                </c:pt>
                <c:pt idx="300">
                  <c:v>0.25369999999999998</c:v>
                </c:pt>
                <c:pt idx="301">
                  <c:v>0.25469999999999998</c:v>
                </c:pt>
                <c:pt idx="302">
                  <c:v>0.25580000000000003</c:v>
                </c:pt>
                <c:pt idx="303">
                  <c:v>0.25679999999999997</c:v>
                </c:pt>
                <c:pt idx="304">
                  <c:v>0.25779999999999997</c:v>
                </c:pt>
                <c:pt idx="305">
                  <c:v>0.25890000000000002</c:v>
                </c:pt>
                <c:pt idx="306">
                  <c:v>0.25979999999999998</c:v>
                </c:pt>
                <c:pt idx="307">
                  <c:v>0.26079999999999998</c:v>
                </c:pt>
                <c:pt idx="308">
                  <c:v>0.26190000000000002</c:v>
                </c:pt>
                <c:pt idx="309">
                  <c:v>0.26290000000000002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0.26800000000000002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0.27200000000000002</c:v>
                </c:pt>
                <c:pt idx="319">
                  <c:v>0.27300000000000002</c:v>
                </c:pt>
                <c:pt idx="320">
                  <c:v>0.27410000000000001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0.28410000000000002</c:v>
                </c:pt>
                <c:pt idx="331">
                  <c:v>0.28510000000000002</c:v>
                </c:pt>
                <c:pt idx="332">
                  <c:v>0.28610000000000002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0.28999999999999998</c:v>
                </c:pt>
                <c:pt idx="337">
                  <c:v>0.29110000000000003</c:v>
                </c:pt>
                <c:pt idx="338">
                  <c:v>0.29210000000000003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0.29809999999999998</c:v>
                </c:pt>
                <c:pt idx="345">
                  <c:v>0.29930000000000001</c:v>
                </c:pt>
                <c:pt idx="346">
                  <c:v>0.30030000000000001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0.30349999999999999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</c:v>
                </c:pt>
                <c:pt idx="354">
                  <c:v>0.3085</c:v>
                </c:pt>
                <c:pt idx="355">
                  <c:v>0.3095</c:v>
                </c:pt>
                <c:pt idx="356">
                  <c:v>0.3105</c:v>
                </c:pt>
                <c:pt idx="357">
                  <c:v>0.31159999999999999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0.31569999999999998</c:v>
                </c:pt>
                <c:pt idx="362">
                  <c:v>0.31669999999999998</c:v>
                </c:pt>
                <c:pt idx="363">
                  <c:v>0.31769999999999998</c:v>
                </c:pt>
                <c:pt idx="364">
                  <c:v>0.31869999999999998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0.32279999999999998</c:v>
                </c:pt>
                <c:pt idx="369">
                  <c:v>0.32379999999999998</c:v>
                </c:pt>
                <c:pt idx="370">
                  <c:v>0.32479999999999998</c:v>
                </c:pt>
                <c:pt idx="371">
                  <c:v>0.32579999999999998</c:v>
                </c:pt>
                <c:pt idx="372">
                  <c:v>0.32679999999999998</c:v>
                </c:pt>
                <c:pt idx="373">
                  <c:v>0.32790000000000002</c:v>
                </c:pt>
                <c:pt idx="374">
                  <c:v>0.32900000000000001</c:v>
                </c:pt>
                <c:pt idx="375">
                  <c:v>0.33</c:v>
                </c:pt>
                <c:pt idx="376">
                  <c:v>0.33100000000000002</c:v>
                </c:pt>
                <c:pt idx="377">
                  <c:v>0.33189999999999997</c:v>
                </c:pt>
                <c:pt idx="378">
                  <c:v>0.33289999999999997</c:v>
                </c:pt>
                <c:pt idx="379">
                  <c:v>0.33400000000000002</c:v>
                </c:pt>
                <c:pt idx="380">
                  <c:v>0.33500000000000002</c:v>
                </c:pt>
                <c:pt idx="381">
                  <c:v>0.33600000000000002</c:v>
                </c:pt>
                <c:pt idx="382">
                  <c:v>0.33710000000000001</c:v>
                </c:pt>
                <c:pt idx="383">
                  <c:v>0.33810000000000001</c:v>
                </c:pt>
                <c:pt idx="384">
                  <c:v>0.33910000000000001</c:v>
                </c:pt>
                <c:pt idx="385">
                  <c:v>0.34010000000000001</c:v>
                </c:pt>
                <c:pt idx="386">
                  <c:v>0.34110000000000001</c:v>
                </c:pt>
                <c:pt idx="387">
                  <c:v>0.34229999999999999</c:v>
                </c:pt>
                <c:pt idx="388">
                  <c:v>0.34339999999999998</c:v>
                </c:pt>
                <c:pt idx="389">
                  <c:v>0.34439999999999998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0.34839999999999999</c:v>
                </c:pt>
                <c:pt idx="394">
                  <c:v>0.34939999999999999</c:v>
                </c:pt>
                <c:pt idx="395">
                  <c:v>0.35039999999999999</c:v>
                </c:pt>
                <c:pt idx="396">
                  <c:v>0.35149999999999998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0.35549999999999998</c:v>
                </c:pt>
                <c:pt idx="401">
                  <c:v>0.35659999999999997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0.35980000000000001</c:v>
                </c:pt>
                <c:pt idx="405">
                  <c:v>0.3609</c:v>
                </c:pt>
                <c:pt idx="406">
                  <c:v>0.3619</c:v>
                </c:pt>
                <c:pt idx="407">
                  <c:v>0.3629</c:v>
                </c:pt>
                <c:pt idx="408">
                  <c:v>0.36399999999999999</c:v>
                </c:pt>
                <c:pt idx="409">
                  <c:v>0.36509999999999998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0.37219999999999998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0.37830000000000003</c:v>
                </c:pt>
                <c:pt idx="423">
                  <c:v>0.37940000000000002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0.38250000000000001</c:v>
                </c:pt>
                <c:pt idx="427">
                  <c:v>0.38350000000000001</c:v>
                </c:pt>
                <c:pt idx="428">
                  <c:v>0.38469999999999999</c:v>
                </c:pt>
                <c:pt idx="429">
                  <c:v>0.38569999999999999</c:v>
                </c:pt>
                <c:pt idx="430">
                  <c:v>0.38669999999999999</c:v>
                </c:pt>
                <c:pt idx="431">
                  <c:v>0.38769999999999999</c:v>
                </c:pt>
                <c:pt idx="432">
                  <c:v>0.38869999999999999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0.39279999999999998</c:v>
                </c:pt>
                <c:pt idx="437">
                  <c:v>0.39379999999999998</c:v>
                </c:pt>
                <c:pt idx="438">
                  <c:v>0.39500000000000002</c:v>
                </c:pt>
                <c:pt idx="439">
                  <c:v>0.39600000000000002</c:v>
                </c:pt>
                <c:pt idx="440">
                  <c:v>0.39700000000000002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0.40500000000000003</c:v>
                </c:pt>
                <c:pt idx="449">
                  <c:v>0.40600000000000003</c:v>
                </c:pt>
                <c:pt idx="450">
                  <c:v>0.40699999999999997</c:v>
                </c:pt>
                <c:pt idx="451">
                  <c:v>0.40799999999999997</c:v>
                </c:pt>
                <c:pt idx="452">
                  <c:v>0.40899999999999997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0.41310000000000002</c:v>
                </c:pt>
                <c:pt idx="457">
                  <c:v>0.41410000000000002</c:v>
                </c:pt>
                <c:pt idx="458">
                  <c:v>0.41510000000000002</c:v>
                </c:pt>
                <c:pt idx="459">
                  <c:v>0.41610000000000003</c:v>
                </c:pt>
                <c:pt idx="460">
                  <c:v>0.41710000000000003</c:v>
                </c:pt>
                <c:pt idx="461">
                  <c:v>0.41820000000000002</c:v>
                </c:pt>
                <c:pt idx="462">
                  <c:v>0.41920000000000002</c:v>
                </c:pt>
                <c:pt idx="463">
                  <c:v>0.42020000000000002</c:v>
                </c:pt>
                <c:pt idx="464">
                  <c:v>0.42120000000000002</c:v>
                </c:pt>
                <c:pt idx="465">
                  <c:v>0.42230000000000001</c:v>
                </c:pt>
                <c:pt idx="466">
                  <c:v>0.42330000000000001</c:v>
                </c:pt>
                <c:pt idx="467">
                  <c:v>0.42430000000000001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</c:v>
                </c:pt>
                <c:pt idx="472">
                  <c:v>0.4294</c:v>
                </c:pt>
                <c:pt idx="473">
                  <c:v>0.43049999999999999</c:v>
                </c:pt>
                <c:pt idx="474">
                  <c:v>0.43159999999999998</c:v>
                </c:pt>
                <c:pt idx="475">
                  <c:v>0.43259999999999998</c:v>
                </c:pt>
                <c:pt idx="476">
                  <c:v>0.43359999999999999</c:v>
                </c:pt>
                <c:pt idx="477">
                  <c:v>0.43480000000000002</c:v>
                </c:pt>
                <c:pt idx="478">
                  <c:v>0.43580000000000002</c:v>
                </c:pt>
                <c:pt idx="479">
                  <c:v>0.43680000000000002</c:v>
                </c:pt>
                <c:pt idx="480">
                  <c:v>0.43780000000000002</c:v>
                </c:pt>
                <c:pt idx="481">
                  <c:v>0.43880000000000002</c:v>
                </c:pt>
                <c:pt idx="482">
                  <c:v>0.43980000000000002</c:v>
                </c:pt>
                <c:pt idx="483">
                  <c:v>0.44080000000000003</c:v>
                </c:pt>
                <c:pt idx="484">
                  <c:v>0.44180000000000003</c:v>
                </c:pt>
                <c:pt idx="485">
                  <c:v>0.44280000000000003</c:v>
                </c:pt>
                <c:pt idx="486">
                  <c:v>0.44379999999999997</c:v>
                </c:pt>
                <c:pt idx="487">
                  <c:v>0.44479999999999997</c:v>
                </c:pt>
                <c:pt idx="488">
                  <c:v>0.44579999999999997</c:v>
                </c:pt>
                <c:pt idx="489">
                  <c:v>0.44690000000000002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0.45100000000000001</c:v>
                </c:pt>
                <c:pt idx="494">
                  <c:v>0.45200000000000001</c:v>
                </c:pt>
                <c:pt idx="495">
                  <c:v>0.45300000000000001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0.4582</c:v>
                </c:pt>
                <c:pt idx="501">
                  <c:v>0.4592</c:v>
                </c:pt>
                <c:pt idx="502">
                  <c:v>0.4602</c:v>
                </c:pt>
                <c:pt idx="503">
                  <c:v>0.4612</c:v>
                </c:pt>
                <c:pt idx="504">
                  <c:v>0.4622</c:v>
                </c:pt>
                <c:pt idx="505">
                  <c:v>0.46339999999999998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0.47039999999999998</c:v>
                </c:pt>
                <c:pt idx="513">
                  <c:v>0.47149999999999997</c:v>
                </c:pt>
                <c:pt idx="514">
                  <c:v>0.47249999999999998</c:v>
                </c:pt>
                <c:pt idx="515">
                  <c:v>0.47349999999999998</c:v>
                </c:pt>
                <c:pt idx="516">
                  <c:v>0.47460000000000002</c:v>
                </c:pt>
                <c:pt idx="517">
                  <c:v>0.4758</c:v>
                </c:pt>
                <c:pt idx="518">
                  <c:v>0.4768</c:v>
                </c:pt>
                <c:pt idx="519">
                  <c:v>0.4778</c:v>
                </c:pt>
                <c:pt idx="520">
                  <c:v>0.4788</c:v>
                </c:pt>
                <c:pt idx="521">
                  <c:v>0.47989999999999999</c:v>
                </c:pt>
                <c:pt idx="522">
                  <c:v>0.48089999999999999</c:v>
                </c:pt>
                <c:pt idx="523">
                  <c:v>0.48209999999999997</c:v>
                </c:pt>
                <c:pt idx="524">
                  <c:v>0.48309999999999997</c:v>
                </c:pt>
                <c:pt idx="525">
                  <c:v>0.48420000000000002</c:v>
                </c:pt>
                <c:pt idx="526">
                  <c:v>0.48520000000000002</c:v>
                </c:pt>
                <c:pt idx="527">
                  <c:v>0.48620000000000002</c:v>
                </c:pt>
                <c:pt idx="528">
                  <c:v>0.48730000000000001</c:v>
                </c:pt>
                <c:pt idx="529">
                  <c:v>0.48830000000000001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0.49230000000000002</c:v>
                </c:pt>
                <c:pt idx="534">
                  <c:v>0.49330000000000002</c:v>
                </c:pt>
                <c:pt idx="535">
                  <c:v>0.49440000000000001</c:v>
                </c:pt>
                <c:pt idx="536">
                  <c:v>0.49540000000000001</c:v>
                </c:pt>
                <c:pt idx="537">
                  <c:v>0.49640000000000001</c:v>
                </c:pt>
                <c:pt idx="538">
                  <c:v>0.49740000000000001</c:v>
                </c:pt>
                <c:pt idx="539">
                  <c:v>0.4985</c:v>
                </c:pt>
                <c:pt idx="540">
                  <c:v>0.4995</c:v>
                </c:pt>
                <c:pt idx="541">
                  <c:v>0.50060000000000004</c:v>
                </c:pt>
                <c:pt idx="542">
                  <c:v>0.50160000000000005</c:v>
                </c:pt>
                <c:pt idx="543">
                  <c:v>0.50270000000000004</c:v>
                </c:pt>
                <c:pt idx="544">
                  <c:v>0.50370000000000004</c:v>
                </c:pt>
                <c:pt idx="545">
                  <c:v>0.50490000000000002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0.50890000000000002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0.51319999999999999</c:v>
                </c:pt>
                <c:pt idx="554">
                  <c:v>0.51429999999999998</c:v>
                </c:pt>
                <c:pt idx="555">
                  <c:v>0.51539999999999997</c:v>
                </c:pt>
                <c:pt idx="556">
                  <c:v>0.51639999999999997</c:v>
                </c:pt>
                <c:pt idx="557">
                  <c:v>0.51739999999999997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0.52339999999999998</c:v>
                </c:pt>
                <c:pt idx="564">
                  <c:v>0.52449999999999997</c:v>
                </c:pt>
                <c:pt idx="565">
                  <c:v>0.52549999999999997</c:v>
                </c:pt>
                <c:pt idx="566">
                  <c:v>0.52649999999999997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0.53249999999999997</c:v>
                </c:pt>
                <c:pt idx="573">
                  <c:v>0.53369999999999995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0.53969999999999996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0.54279999999999995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0.54879999999999995</c:v>
                </c:pt>
                <c:pt idx="589">
                  <c:v>0.54990000000000006</c:v>
                </c:pt>
                <c:pt idx="590">
                  <c:v>0.55100000000000005</c:v>
                </c:pt>
                <c:pt idx="591">
                  <c:v>0.55200000000000005</c:v>
                </c:pt>
                <c:pt idx="592">
                  <c:v>0.55310000000000004</c:v>
                </c:pt>
                <c:pt idx="593">
                  <c:v>0.55420000000000003</c:v>
                </c:pt>
                <c:pt idx="594">
                  <c:v>0.55520000000000003</c:v>
                </c:pt>
                <c:pt idx="595">
                  <c:v>0.55620000000000003</c:v>
                </c:pt>
                <c:pt idx="596">
                  <c:v>0.55730000000000002</c:v>
                </c:pt>
                <c:pt idx="597">
                  <c:v>0.55830000000000002</c:v>
                </c:pt>
                <c:pt idx="598">
                  <c:v>0.55930000000000002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0.56240000000000001</c:v>
                </c:pt>
                <c:pt idx="602">
                  <c:v>0.5635</c:v>
                </c:pt>
                <c:pt idx="603">
                  <c:v>0.56469999999999998</c:v>
                </c:pt>
                <c:pt idx="604">
                  <c:v>0.56579999999999997</c:v>
                </c:pt>
                <c:pt idx="605">
                  <c:v>0.56679999999999997</c:v>
                </c:pt>
                <c:pt idx="606">
                  <c:v>0.56779999999999997</c:v>
                </c:pt>
                <c:pt idx="607">
                  <c:v>0.56879999999999997</c:v>
                </c:pt>
                <c:pt idx="608">
                  <c:v>0.56989999999999996</c:v>
                </c:pt>
                <c:pt idx="609">
                  <c:v>0.57089999999999996</c:v>
                </c:pt>
                <c:pt idx="610">
                  <c:v>0.57189999999999996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0.57509999999999994</c:v>
                </c:pt>
                <c:pt idx="614">
                  <c:v>0.57609999999999995</c:v>
                </c:pt>
                <c:pt idx="615">
                  <c:v>0.57709999999999995</c:v>
                </c:pt>
                <c:pt idx="616">
                  <c:v>0.57820000000000005</c:v>
                </c:pt>
                <c:pt idx="617">
                  <c:v>0.57920000000000005</c:v>
                </c:pt>
                <c:pt idx="618">
                  <c:v>0.58030000000000004</c:v>
                </c:pt>
                <c:pt idx="619">
                  <c:v>0.58130000000000004</c:v>
                </c:pt>
                <c:pt idx="620">
                  <c:v>0.58230000000000004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0.58550000000000002</c:v>
                </c:pt>
                <c:pt idx="624">
                  <c:v>0.58650000000000002</c:v>
                </c:pt>
                <c:pt idx="625">
                  <c:v>0.58750000000000002</c:v>
                </c:pt>
                <c:pt idx="626">
                  <c:v>0.58850000000000002</c:v>
                </c:pt>
                <c:pt idx="627">
                  <c:v>0.58950000000000002</c:v>
                </c:pt>
                <c:pt idx="628">
                  <c:v>0.5907</c:v>
                </c:pt>
                <c:pt idx="629">
                  <c:v>0.5917</c:v>
                </c:pt>
                <c:pt idx="630">
                  <c:v>0.5927</c:v>
                </c:pt>
                <c:pt idx="631">
                  <c:v>0.59370000000000001</c:v>
                </c:pt>
                <c:pt idx="632">
                  <c:v>0.59489999999999998</c:v>
                </c:pt>
                <c:pt idx="633">
                  <c:v>0.59589999999999999</c:v>
                </c:pt>
                <c:pt idx="634">
                  <c:v>0.59689999999999999</c:v>
                </c:pt>
                <c:pt idx="635">
                  <c:v>0.59789999999999999</c:v>
                </c:pt>
                <c:pt idx="636">
                  <c:v>0.59889999999999999</c:v>
                </c:pt>
                <c:pt idx="637">
                  <c:v>0.59989999999999999</c:v>
                </c:pt>
                <c:pt idx="638">
                  <c:v>0.60089999999999999</c:v>
                </c:pt>
                <c:pt idx="639">
                  <c:v>0.60209999999999997</c:v>
                </c:pt>
                <c:pt idx="640">
                  <c:v>0.60309999999999997</c:v>
                </c:pt>
                <c:pt idx="641">
                  <c:v>0.60409999999999997</c:v>
                </c:pt>
                <c:pt idx="642">
                  <c:v>0.60529999999999995</c:v>
                </c:pt>
                <c:pt idx="643">
                  <c:v>0.60629999999999995</c:v>
                </c:pt>
                <c:pt idx="644">
                  <c:v>0.60729999999999995</c:v>
                </c:pt>
                <c:pt idx="645">
                  <c:v>0.60829999999999995</c:v>
                </c:pt>
                <c:pt idx="646">
                  <c:v>0.60929999999999995</c:v>
                </c:pt>
                <c:pt idx="647">
                  <c:v>0.61040000000000005</c:v>
                </c:pt>
                <c:pt idx="648">
                  <c:v>0.61140000000000005</c:v>
                </c:pt>
                <c:pt idx="649">
                  <c:v>0.61250000000000004</c:v>
                </c:pt>
                <c:pt idx="650">
                  <c:v>0.61350000000000005</c:v>
                </c:pt>
                <c:pt idx="651">
                  <c:v>0.61460000000000004</c:v>
                </c:pt>
                <c:pt idx="652">
                  <c:v>0.61560000000000004</c:v>
                </c:pt>
                <c:pt idx="653">
                  <c:v>0.61660000000000004</c:v>
                </c:pt>
                <c:pt idx="654">
                  <c:v>0.61760000000000004</c:v>
                </c:pt>
                <c:pt idx="655">
                  <c:v>0.61860000000000004</c:v>
                </c:pt>
                <c:pt idx="656">
                  <c:v>0.61980000000000002</c:v>
                </c:pt>
                <c:pt idx="657">
                  <c:v>0.62080000000000002</c:v>
                </c:pt>
                <c:pt idx="658">
                  <c:v>0.62180000000000002</c:v>
                </c:pt>
                <c:pt idx="659">
                  <c:v>0.62280000000000002</c:v>
                </c:pt>
                <c:pt idx="660">
                  <c:v>0.62380000000000002</c:v>
                </c:pt>
                <c:pt idx="661">
                  <c:v>0.62490000000000001</c:v>
                </c:pt>
                <c:pt idx="662">
                  <c:v>0.62590000000000001</c:v>
                </c:pt>
                <c:pt idx="663">
                  <c:v>0.62690000000000001</c:v>
                </c:pt>
                <c:pt idx="664">
                  <c:v>0.62790000000000001</c:v>
                </c:pt>
                <c:pt idx="665">
                  <c:v>0.62890000000000001</c:v>
                </c:pt>
                <c:pt idx="666">
                  <c:v>0.62990000000000002</c:v>
                </c:pt>
                <c:pt idx="667">
                  <c:v>0.63100000000000001</c:v>
                </c:pt>
                <c:pt idx="668">
                  <c:v>0.63200000000000001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0.6371</c:v>
                </c:pt>
                <c:pt idx="674">
                  <c:v>0.6381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0.64739999999999998</c:v>
                </c:pt>
                <c:pt idx="684">
                  <c:v>0.64839999999999998</c:v>
                </c:pt>
                <c:pt idx="685">
                  <c:v>0.64939999999999998</c:v>
                </c:pt>
                <c:pt idx="686">
                  <c:v>0.65039999999999998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0.65349999999999997</c:v>
                </c:pt>
                <c:pt idx="690">
                  <c:v>0.65449999999999997</c:v>
                </c:pt>
                <c:pt idx="691">
                  <c:v>0.65549999999999997</c:v>
                </c:pt>
                <c:pt idx="692">
                  <c:v>0.65649999999999997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0.65959999999999996</c:v>
                </c:pt>
                <c:pt idx="696">
                  <c:v>0.66059999999999997</c:v>
                </c:pt>
                <c:pt idx="697">
                  <c:v>0.66159999999999997</c:v>
                </c:pt>
                <c:pt idx="698">
                  <c:v>0.66259999999999997</c:v>
                </c:pt>
                <c:pt idx="699">
                  <c:v>0.66359999999999997</c:v>
                </c:pt>
                <c:pt idx="700">
                  <c:v>0.66469999999999996</c:v>
                </c:pt>
                <c:pt idx="701">
                  <c:v>0.66569999999999996</c:v>
                </c:pt>
                <c:pt idx="702">
                  <c:v>0.66669999999999996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0.67079999999999995</c:v>
                </c:pt>
                <c:pt idx="707">
                  <c:v>0.67179999999999995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0.67689999999999995</c:v>
                </c:pt>
                <c:pt idx="713">
                  <c:v>0.67789999999999995</c:v>
                </c:pt>
                <c:pt idx="714">
                  <c:v>0.67889999999999995</c:v>
                </c:pt>
                <c:pt idx="715">
                  <c:v>0.67989999999999995</c:v>
                </c:pt>
                <c:pt idx="716">
                  <c:v>0.68089999999999995</c:v>
                </c:pt>
                <c:pt idx="717">
                  <c:v>0.68189999999999995</c:v>
                </c:pt>
                <c:pt idx="718">
                  <c:v>0.68300000000000005</c:v>
                </c:pt>
                <c:pt idx="719">
                  <c:v>0.68400000000000005</c:v>
                </c:pt>
                <c:pt idx="720">
                  <c:v>0.68500000000000005</c:v>
                </c:pt>
                <c:pt idx="721">
                  <c:v>0.68600000000000005</c:v>
                </c:pt>
                <c:pt idx="722">
                  <c:v>0.68700000000000006</c:v>
                </c:pt>
                <c:pt idx="723">
                  <c:v>0.68840000000000001</c:v>
                </c:pt>
                <c:pt idx="724">
                  <c:v>0.68940000000000001</c:v>
                </c:pt>
                <c:pt idx="725">
                  <c:v>0.69040000000000001</c:v>
                </c:pt>
                <c:pt idx="726">
                  <c:v>0.69159999999999999</c:v>
                </c:pt>
                <c:pt idx="727">
                  <c:v>0.69259999999999999</c:v>
                </c:pt>
                <c:pt idx="728">
                  <c:v>0.69359999999999999</c:v>
                </c:pt>
                <c:pt idx="729">
                  <c:v>0.6946</c:v>
                </c:pt>
                <c:pt idx="730">
                  <c:v>0.6956</c:v>
                </c:pt>
                <c:pt idx="731">
                  <c:v>0.69669999999999999</c:v>
                </c:pt>
                <c:pt idx="732">
                  <c:v>0.69769999999999999</c:v>
                </c:pt>
                <c:pt idx="733">
                  <c:v>0.69889999999999997</c:v>
                </c:pt>
                <c:pt idx="734">
                  <c:v>0.69989999999999997</c:v>
                </c:pt>
                <c:pt idx="735">
                  <c:v>0.70109999999999995</c:v>
                </c:pt>
                <c:pt idx="736">
                  <c:v>0.70220000000000005</c:v>
                </c:pt>
                <c:pt idx="737">
                  <c:v>0.70340000000000003</c:v>
                </c:pt>
                <c:pt idx="738">
                  <c:v>0.70440000000000003</c:v>
                </c:pt>
                <c:pt idx="739">
                  <c:v>0.70550000000000002</c:v>
                </c:pt>
                <c:pt idx="740">
                  <c:v>0.70650000000000002</c:v>
                </c:pt>
                <c:pt idx="741">
                  <c:v>0.70750000000000002</c:v>
                </c:pt>
                <c:pt idx="742">
                  <c:v>0.7087</c:v>
                </c:pt>
                <c:pt idx="743">
                  <c:v>0.7097</c:v>
                </c:pt>
                <c:pt idx="744">
                  <c:v>0.7107</c:v>
                </c:pt>
                <c:pt idx="745">
                  <c:v>0.7117</c:v>
                </c:pt>
                <c:pt idx="746">
                  <c:v>0.71279999999999999</c:v>
                </c:pt>
                <c:pt idx="747">
                  <c:v>0.71379999999999999</c:v>
                </c:pt>
                <c:pt idx="748">
                  <c:v>0.71479999999999999</c:v>
                </c:pt>
                <c:pt idx="749">
                  <c:v>0.71579999999999999</c:v>
                </c:pt>
                <c:pt idx="750">
                  <c:v>0.71679999999999999</c:v>
                </c:pt>
                <c:pt idx="751">
                  <c:v>0.71799999999999997</c:v>
                </c:pt>
                <c:pt idx="752">
                  <c:v>0.71899999999999997</c:v>
                </c:pt>
                <c:pt idx="753">
                  <c:v>0.72019999999999995</c:v>
                </c:pt>
                <c:pt idx="754">
                  <c:v>0.72130000000000005</c:v>
                </c:pt>
                <c:pt idx="755">
                  <c:v>0.72230000000000005</c:v>
                </c:pt>
                <c:pt idx="756">
                  <c:v>0.72330000000000005</c:v>
                </c:pt>
                <c:pt idx="757">
                  <c:v>0.72430000000000005</c:v>
                </c:pt>
                <c:pt idx="758">
                  <c:v>0.72529999999999994</c:v>
                </c:pt>
                <c:pt idx="759">
                  <c:v>0.72640000000000005</c:v>
                </c:pt>
                <c:pt idx="760">
                  <c:v>0.72740000000000005</c:v>
                </c:pt>
                <c:pt idx="761">
                  <c:v>0.72860000000000003</c:v>
                </c:pt>
                <c:pt idx="762">
                  <c:v>0.72960000000000003</c:v>
                </c:pt>
                <c:pt idx="763">
                  <c:v>0.73060000000000003</c:v>
                </c:pt>
                <c:pt idx="764">
                  <c:v>0.73160000000000003</c:v>
                </c:pt>
                <c:pt idx="765">
                  <c:v>0.73260000000000003</c:v>
                </c:pt>
                <c:pt idx="766">
                  <c:v>0.73370000000000002</c:v>
                </c:pt>
                <c:pt idx="767">
                  <c:v>0.73470000000000002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0.73880000000000001</c:v>
                </c:pt>
                <c:pt idx="772">
                  <c:v>0.73980000000000001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0.7429</c:v>
                </c:pt>
                <c:pt idx="776">
                  <c:v>0.74390000000000001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0.748</c:v>
                </c:pt>
                <c:pt idx="781">
                  <c:v>0.749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0.75309999999999999</c:v>
                </c:pt>
                <c:pt idx="786">
                  <c:v>0.75409999999999999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0.75819999999999999</c:v>
                </c:pt>
                <c:pt idx="791">
                  <c:v>0.75919999999999999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0.76329999999999998</c:v>
                </c:pt>
                <c:pt idx="796">
                  <c:v>0.76429999999999998</c:v>
                </c:pt>
                <c:pt idx="797">
                  <c:v>0.76529999999999998</c:v>
                </c:pt>
                <c:pt idx="798">
                  <c:v>0.76649999999999996</c:v>
                </c:pt>
                <c:pt idx="799">
                  <c:v>0.76749999999999996</c:v>
                </c:pt>
                <c:pt idx="800">
                  <c:v>0.76849999999999996</c:v>
                </c:pt>
                <c:pt idx="801">
                  <c:v>0.76959999999999995</c:v>
                </c:pt>
                <c:pt idx="802">
                  <c:v>0.77080000000000004</c:v>
                </c:pt>
                <c:pt idx="803">
                  <c:v>0.77180000000000004</c:v>
                </c:pt>
                <c:pt idx="804">
                  <c:v>0.77280000000000004</c:v>
                </c:pt>
                <c:pt idx="805">
                  <c:v>0.77380000000000004</c:v>
                </c:pt>
                <c:pt idx="806">
                  <c:v>0.77490000000000003</c:v>
                </c:pt>
                <c:pt idx="807">
                  <c:v>0.77590000000000003</c:v>
                </c:pt>
                <c:pt idx="808">
                  <c:v>0.77710000000000001</c:v>
                </c:pt>
                <c:pt idx="809">
                  <c:v>0.77810000000000001</c:v>
                </c:pt>
                <c:pt idx="810">
                  <c:v>0.77910000000000001</c:v>
                </c:pt>
                <c:pt idx="811">
                  <c:v>0.78010000000000002</c:v>
                </c:pt>
                <c:pt idx="812">
                  <c:v>0.78120000000000001</c:v>
                </c:pt>
                <c:pt idx="813">
                  <c:v>0.78220000000000001</c:v>
                </c:pt>
                <c:pt idx="814">
                  <c:v>0.78320000000000001</c:v>
                </c:pt>
                <c:pt idx="815">
                  <c:v>0.78420000000000001</c:v>
                </c:pt>
                <c:pt idx="816">
                  <c:v>0.78539999999999999</c:v>
                </c:pt>
                <c:pt idx="817">
                  <c:v>0.78649999999999998</c:v>
                </c:pt>
                <c:pt idx="818">
                  <c:v>0.78749999999999998</c:v>
                </c:pt>
                <c:pt idx="819">
                  <c:v>0.78849999999999998</c:v>
                </c:pt>
                <c:pt idx="820">
                  <c:v>0.78949999999999998</c:v>
                </c:pt>
                <c:pt idx="821">
                  <c:v>0.79049999999999998</c:v>
                </c:pt>
                <c:pt idx="822">
                  <c:v>0.79159999999999997</c:v>
                </c:pt>
                <c:pt idx="823">
                  <c:v>0.79259999999999997</c:v>
                </c:pt>
                <c:pt idx="824">
                  <c:v>0.79359999999999997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0.79669999999999996</c:v>
                </c:pt>
                <c:pt idx="828">
                  <c:v>0.79769999999999996</c:v>
                </c:pt>
                <c:pt idx="829">
                  <c:v>0.79869999999999997</c:v>
                </c:pt>
                <c:pt idx="830">
                  <c:v>0.79969999999999997</c:v>
                </c:pt>
                <c:pt idx="831">
                  <c:v>0.80079999999999996</c:v>
                </c:pt>
                <c:pt idx="832">
                  <c:v>0.80179999999999996</c:v>
                </c:pt>
                <c:pt idx="833">
                  <c:v>0.80279999999999996</c:v>
                </c:pt>
                <c:pt idx="834">
                  <c:v>0.80400000000000005</c:v>
                </c:pt>
                <c:pt idx="835">
                  <c:v>0.80500000000000005</c:v>
                </c:pt>
                <c:pt idx="836">
                  <c:v>0.80610000000000004</c:v>
                </c:pt>
                <c:pt idx="837">
                  <c:v>0.80710000000000004</c:v>
                </c:pt>
                <c:pt idx="838">
                  <c:v>0.80810000000000004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0.81120000000000003</c:v>
                </c:pt>
                <c:pt idx="842">
                  <c:v>0.81220000000000003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0.81530000000000002</c:v>
                </c:pt>
                <c:pt idx="846">
                  <c:v>0.81630000000000003</c:v>
                </c:pt>
                <c:pt idx="847">
                  <c:v>0.81730000000000003</c:v>
                </c:pt>
                <c:pt idx="848">
                  <c:v>0.81830000000000003</c:v>
                </c:pt>
                <c:pt idx="849">
                  <c:v>0.81930000000000003</c:v>
                </c:pt>
                <c:pt idx="850">
                  <c:v>0.82040000000000002</c:v>
                </c:pt>
                <c:pt idx="851">
                  <c:v>0.82140000000000002</c:v>
                </c:pt>
                <c:pt idx="852">
                  <c:v>0.82240000000000002</c:v>
                </c:pt>
                <c:pt idx="853">
                  <c:v>0.82340000000000002</c:v>
                </c:pt>
                <c:pt idx="854">
                  <c:v>0.82450000000000001</c:v>
                </c:pt>
                <c:pt idx="855">
                  <c:v>0.82550000000000001</c:v>
                </c:pt>
                <c:pt idx="856">
                  <c:v>0.82650000000000001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0.82979999999999998</c:v>
                </c:pt>
                <c:pt idx="860">
                  <c:v>0.83079999999999998</c:v>
                </c:pt>
                <c:pt idx="861">
                  <c:v>0.83179999999999998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0.83489999999999998</c:v>
                </c:pt>
                <c:pt idx="865">
                  <c:v>0.83589999999999998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'STD space charge'!$D$3:$D$870</c:f>
              <c:numCache>
                <c:formatCode>0.00E+00</c:formatCode>
                <c:ptCount val="868"/>
                <c:pt idx="0">
                  <c:v>5.5329999999999995E-4</c:v>
                </c:pt>
                <c:pt idx="1">
                  <c:v>5.532E-4</c:v>
                </c:pt>
                <c:pt idx="2">
                  <c:v>5.5290000000000005E-4</c:v>
                </c:pt>
                <c:pt idx="3">
                  <c:v>5.5230000000000003E-4</c:v>
                </c:pt>
                <c:pt idx="4">
                  <c:v>5.5170000000000002E-4</c:v>
                </c:pt>
                <c:pt idx="5">
                  <c:v>5.5119999999999995E-4</c:v>
                </c:pt>
                <c:pt idx="6">
                  <c:v>5.5029999999999999E-4</c:v>
                </c:pt>
                <c:pt idx="7">
                  <c:v>5.4969999999999997E-4</c:v>
                </c:pt>
                <c:pt idx="8">
                  <c:v>5.488E-4</c:v>
                </c:pt>
                <c:pt idx="9">
                  <c:v>5.4719999999999997E-4</c:v>
                </c:pt>
                <c:pt idx="10">
                  <c:v>5.4620000000000005E-4</c:v>
                </c:pt>
                <c:pt idx="11">
                  <c:v>5.4509999999999997E-4</c:v>
                </c:pt>
                <c:pt idx="12">
                  <c:v>5.4339999999999998E-4</c:v>
                </c:pt>
                <c:pt idx="13">
                  <c:v>5.4219999999999995E-4</c:v>
                </c:pt>
                <c:pt idx="14">
                  <c:v>5.4089999999999997E-4</c:v>
                </c:pt>
                <c:pt idx="15">
                  <c:v>5.3919999999999999E-4</c:v>
                </c:pt>
                <c:pt idx="16">
                  <c:v>5.3759999999999995E-4</c:v>
                </c:pt>
                <c:pt idx="17">
                  <c:v>5.3580000000000001E-4</c:v>
                </c:pt>
                <c:pt idx="18">
                  <c:v>5.3399999999999997E-4</c:v>
                </c:pt>
                <c:pt idx="19">
                  <c:v>5.3209999999999998E-4</c:v>
                </c:pt>
                <c:pt idx="20">
                  <c:v>5.3030000000000004E-4</c:v>
                </c:pt>
                <c:pt idx="21">
                  <c:v>5.2829999999999999E-4</c:v>
                </c:pt>
                <c:pt idx="22">
                  <c:v>5.2630000000000005E-4</c:v>
                </c:pt>
                <c:pt idx="23">
                  <c:v>5.2450000000000001E-4</c:v>
                </c:pt>
                <c:pt idx="24">
                  <c:v>5.2209999999999995E-4</c:v>
                </c:pt>
                <c:pt idx="25">
                  <c:v>5.1960000000000005E-4</c:v>
                </c:pt>
                <c:pt idx="26">
                  <c:v>5.1699999999999999E-4</c:v>
                </c:pt>
                <c:pt idx="27">
                  <c:v>5.1469999999999999E-4</c:v>
                </c:pt>
                <c:pt idx="28">
                  <c:v>5.1199999999999998E-4</c:v>
                </c:pt>
                <c:pt idx="29">
                  <c:v>5.0960000000000003E-4</c:v>
                </c:pt>
                <c:pt idx="30">
                  <c:v>5.0730000000000003E-4</c:v>
                </c:pt>
                <c:pt idx="31">
                  <c:v>5.0460000000000001E-4</c:v>
                </c:pt>
                <c:pt idx="32">
                  <c:v>5.017E-4</c:v>
                </c:pt>
                <c:pt idx="33">
                  <c:v>4.9859999999999998E-4</c:v>
                </c:pt>
                <c:pt idx="34">
                  <c:v>4.9569999999999996E-4</c:v>
                </c:pt>
                <c:pt idx="35">
                  <c:v>4.9310000000000001E-4</c:v>
                </c:pt>
                <c:pt idx="36">
                  <c:v>4.9019999999999999E-4</c:v>
                </c:pt>
                <c:pt idx="37">
                  <c:v>4.8720000000000002E-4</c:v>
                </c:pt>
                <c:pt idx="38">
                  <c:v>4.839E-4</c:v>
                </c:pt>
                <c:pt idx="39">
                  <c:v>4.8089999999999998E-4</c:v>
                </c:pt>
                <c:pt idx="40">
                  <c:v>4.7790000000000002E-4</c:v>
                </c:pt>
                <c:pt idx="41">
                  <c:v>4.7439999999999998E-4</c:v>
                </c:pt>
                <c:pt idx="42">
                  <c:v>4.7160000000000002E-4</c:v>
                </c:pt>
                <c:pt idx="43">
                  <c:v>4.6880000000000001E-4</c:v>
                </c:pt>
                <c:pt idx="44">
                  <c:v>4.6569999999999999E-4</c:v>
                </c:pt>
                <c:pt idx="45">
                  <c:v>4.6240000000000002E-4</c:v>
                </c:pt>
                <c:pt idx="46">
                  <c:v>4.593E-4</c:v>
                </c:pt>
                <c:pt idx="47">
                  <c:v>4.5639999999999998E-4</c:v>
                </c:pt>
                <c:pt idx="48">
                  <c:v>4.5330000000000001E-4</c:v>
                </c:pt>
                <c:pt idx="49">
                  <c:v>4.505E-4</c:v>
                </c:pt>
                <c:pt idx="50">
                  <c:v>4.4749999999999998E-4</c:v>
                </c:pt>
                <c:pt idx="51">
                  <c:v>4.4430000000000001E-4</c:v>
                </c:pt>
                <c:pt idx="52">
                  <c:v>4.4109999999999999E-4</c:v>
                </c:pt>
                <c:pt idx="53">
                  <c:v>4.3800000000000002E-4</c:v>
                </c:pt>
                <c:pt idx="54">
                  <c:v>4.3459999999999999E-4</c:v>
                </c:pt>
                <c:pt idx="55">
                  <c:v>4.3140000000000002E-4</c:v>
                </c:pt>
                <c:pt idx="56">
                  <c:v>4.28E-4</c:v>
                </c:pt>
                <c:pt idx="57">
                  <c:v>4.2499999999999998E-4</c:v>
                </c:pt>
                <c:pt idx="58">
                  <c:v>4.217E-4</c:v>
                </c:pt>
                <c:pt idx="59">
                  <c:v>4.1849999999999998E-4</c:v>
                </c:pt>
                <c:pt idx="60">
                  <c:v>4.1530000000000001E-4</c:v>
                </c:pt>
                <c:pt idx="61">
                  <c:v>4.1219999999999999E-4</c:v>
                </c:pt>
                <c:pt idx="62">
                  <c:v>4.0890000000000002E-4</c:v>
                </c:pt>
                <c:pt idx="63">
                  <c:v>4.059E-4</c:v>
                </c:pt>
                <c:pt idx="64">
                  <c:v>4.0309999999999999E-4</c:v>
                </c:pt>
                <c:pt idx="65">
                  <c:v>4.0020000000000002E-4</c:v>
                </c:pt>
                <c:pt idx="66">
                  <c:v>3.9720000000000001E-4</c:v>
                </c:pt>
                <c:pt idx="67">
                  <c:v>3.9429999999999999E-4</c:v>
                </c:pt>
                <c:pt idx="68">
                  <c:v>3.9110000000000002E-4</c:v>
                </c:pt>
                <c:pt idx="69">
                  <c:v>3.8779999999999999E-4</c:v>
                </c:pt>
                <c:pt idx="70">
                  <c:v>3.8489999999999998E-4</c:v>
                </c:pt>
                <c:pt idx="71">
                  <c:v>3.8170000000000001E-4</c:v>
                </c:pt>
                <c:pt idx="72">
                  <c:v>3.7760000000000002E-4</c:v>
                </c:pt>
                <c:pt idx="73">
                  <c:v>3.746E-4</c:v>
                </c:pt>
                <c:pt idx="74">
                  <c:v>3.7189999999999999E-4</c:v>
                </c:pt>
                <c:pt idx="75">
                  <c:v>3.6880000000000002E-4</c:v>
                </c:pt>
                <c:pt idx="76">
                  <c:v>3.6600000000000001E-4</c:v>
                </c:pt>
                <c:pt idx="77">
                  <c:v>3.6299999999999999E-4</c:v>
                </c:pt>
                <c:pt idx="78">
                  <c:v>3.6029999999999998E-4</c:v>
                </c:pt>
                <c:pt idx="79">
                  <c:v>3.5760000000000002E-4</c:v>
                </c:pt>
                <c:pt idx="80">
                  <c:v>3.5500000000000001E-4</c:v>
                </c:pt>
                <c:pt idx="81">
                  <c:v>3.522E-4</c:v>
                </c:pt>
                <c:pt idx="82">
                  <c:v>3.4909999999999997E-4</c:v>
                </c:pt>
                <c:pt idx="83">
                  <c:v>3.4650000000000002E-4</c:v>
                </c:pt>
                <c:pt idx="84">
                  <c:v>3.4380000000000001E-4</c:v>
                </c:pt>
                <c:pt idx="85">
                  <c:v>3.4079999999999999E-4</c:v>
                </c:pt>
                <c:pt idx="86">
                  <c:v>3.3809999999999998E-4</c:v>
                </c:pt>
                <c:pt idx="87">
                  <c:v>3.3530000000000002E-4</c:v>
                </c:pt>
                <c:pt idx="88">
                  <c:v>3.325E-4</c:v>
                </c:pt>
                <c:pt idx="89">
                  <c:v>3.2979999999999999E-4</c:v>
                </c:pt>
                <c:pt idx="90">
                  <c:v>3.2729999999999999E-4</c:v>
                </c:pt>
                <c:pt idx="91">
                  <c:v>3.2469999999999998E-4</c:v>
                </c:pt>
                <c:pt idx="92">
                  <c:v>3.2229999999999997E-4</c:v>
                </c:pt>
                <c:pt idx="93">
                  <c:v>3.2000000000000003E-4</c:v>
                </c:pt>
                <c:pt idx="94">
                  <c:v>3.1780000000000003E-4</c:v>
                </c:pt>
                <c:pt idx="95">
                  <c:v>3.1559999999999997E-4</c:v>
                </c:pt>
                <c:pt idx="96">
                  <c:v>3.1330000000000003E-4</c:v>
                </c:pt>
                <c:pt idx="97">
                  <c:v>3.1119999999999997E-4</c:v>
                </c:pt>
                <c:pt idx="98">
                  <c:v>3.0919999999999998E-4</c:v>
                </c:pt>
                <c:pt idx="99">
                  <c:v>3.0669999999999997E-4</c:v>
                </c:pt>
                <c:pt idx="100">
                  <c:v>3.0440000000000003E-4</c:v>
                </c:pt>
                <c:pt idx="101">
                  <c:v>3.0210000000000002E-4</c:v>
                </c:pt>
                <c:pt idx="102">
                  <c:v>2.9999999999999997E-4</c:v>
                </c:pt>
                <c:pt idx="103">
                  <c:v>2.9799999999999998E-4</c:v>
                </c:pt>
                <c:pt idx="104">
                  <c:v>2.9599999999999998E-4</c:v>
                </c:pt>
                <c:pt idx="105">
                  <c:v>2.9399999999999999E-4</c:v>
                </c:pt>
                <c:pt idx="106">
                  <c:v>2.92E-4</c:v>
                </c:pt>
                <c:pt idx="107">
                  <c:v>2.9020000000000001E-4</c:v>
                </c:pt>
                <c:pt idx="108">
                  <c:v>2.8800000000000001E-4</c:v>
                </c:pt>
                <c:pt idx="109">
                  <c:v>2.8620000000000002E-4</c:v>
                </c:pt>
                <c:pt idx="110">
                  <c:v>2.8430000000000003E-4</c:v>
                </c:pt>
                <c:pt idx="111">
                  <c:v>2.8210000000000003E-4</c:v>
                </c:pt>
                <c:pt idx="112">
                  <c:v>2.7989999999999997E-4</c:v>
                </c:pt>
                <c:pt idx="113">
                  <c:v>2.7799999999999998E-4</c:v>
                </c:pt>
                <c:pt idx="114">
                  <c:v>2.7579999999999998E-4</c:v>
                </c:pt>
                <c:pt idx="115">
                  <c:v>2.7320000000000003E-4</c:v>
                </c:pt>
                <c:pt idx="116">
                  <c:v>2.7149999999999999E-4</c:v>
                </c:pt>
                <c:pt idx="117">
                  <c:v>2.699E-4</c:v>
                </c:pt>
                <c:pt idx="118">
                  <c:v>2.678E-4</c:v>
                </c:pt>
                <c:pt idx="119">
                  <c:v>2.6610000000000002E-4</c:v>
                </c:pt>
                <c:pt idx="120">
                  <c:v>2.6439999999999998E-4</c:v>
                </c:pt>
                <c:pt idx="121">
                  <c:v>2.6269999999999999E-4</c:v>
                </c:pt>
                <c:pt idx="122">
                  <c:v>2.6120000000000001E-4</c:v>
                </c:pt>
                <c:pt idx="123">
                  <c:v>2.5849999999999999E-4</c:v>
                </c:pt>
                <c:pt idx="124">
                  <c:v>2.5710000000000002E-4</c:v>
                </c:pt>
                <c:pt idx="125">
                  <c:v>2.5569999999999998E-4</c:v>
                </c:pt>
                <c:pt idx="126">
                  <c:v>2.543E-4</c:v>
                </c:pt>
                <c:pt idx="127">
                  <c:v>2.5280000000000002E-4</c:v>
                </c:pt>
                <c:pt idx="128">
                  <c:v>2.5149999999999999E-4</c:v>
                </c:pt>
                <c:pt idx="129">
                  <c:v>2.5000000000000001E-4</c:v>
                </c:pt>
                <c:pt idx="130">
                  <c:v>2.4830000000000002E-4</c:v>
                </c:pt>
                <c:pt idx="131">
                  <c:v>2.4679999999999998E-4</c:v>
                </c:pt>
                <c:pt idx="132">
                  <c:v>2.454E-4</c:v>
                </c:pt>
                <c:pt idx="133">
                  <c:v>2.4360000000000001E-4</c:v>
                </c:pt>
                <c:pt idx="134">
                  <c:v>2.4250000000000001E-4</c:v>
                </c:pt>
                <c:pt idx="135">
                  <c:v>2.409E-4</c:v>
                </c:pt>
                <c:pt idx="136">
                  <c:v>2.397E-4</c:v>
                </c:pt>
                <c:pt idx="137">
                  <c:v>2.387E-4</c:v>
                </c:pt>
                <c:pt idx="138">
                  <c:v>2.374E-4</c:v>
                </c:pt>
                <c:pt idx="139">
                  <c:v>2.3550000000000001E-4</c:v>
                </c:pt>
                <c:pt idx="140">
                  <c:v>2.3379999999999999E-4</c:v>
                </c:pt>
                <c:pt idx="141">
                  <c:v>2.3269999999999999E-4</c:v>
                </c:pt>
                <c:pt idx="142">
                  <c:v>2.3169999999999999E-4</c:v>
                </c:pt>
                <c:pt idx="143">
                  <c:v>2.309E-4</c:v>
                </c:pt>
                <c:pt idx="144">
                  <c:v>2.3010000000000001E-4</c:v>
                </c:pt>
                <c:pt idx="145">
                  <c:v>2.2900000000000001E-4</c:v>
                </c:pt>
                <c:pt idx="146">
                  <c:v>2.2819999999999999E-4</c:v>
                </c:pt>
                <c:pt idx="147">
                  <c:v>2.275E-4</c:v>
                </c:pt>
                <c:pt idx="148">
                  <c:v>2.2680000000000001E-4</c:v>
                </c:pt>
                <c:pt idx="149">
                  <c:v>2.262E-4</c:v>
                </c:pt>
                <c:pt idx="150">
                  <c:v>2.2550000000000001E-4</c:v>
                </c:pt>
                <c:pt idx="151">
                  <c:v>2.2479999999999999E-4</c:v>
                </c:pt>
                <c:pt idx="152">
                  <c:v>2.242E-4</c:v>
                </c:pt>
                <c:pt idx="153">
                  <c:v>2.2369999999999999E-4</c:v>
                </c:pt>
                <c:pt idx="154">
                  <c:v>2.2249999999999999E-4</c:v>
                </c:pt>
                <c:pt idx="155">
                  <c:v>2.221E-4</c:v>
                </c:pt>
                <c:pt idx="156">
                  <c:v>2.2139999999999999E-4</c:v>
                </c:pt>
                <c:pt idx="157">
                  <c:v>2.208E-4</c:v>
                </c:pt>
                <c:pt idx="158">
                  <c:v>2.2039999999999999E-4</c:v>
                </c:pt>
                <c:pt idx="159">
                  <c:v>2.197E-4</c:v>
                </c:pt>
                <c:pt idx="160">
                  <c:v>2.1929999999999999E-4</c:v>
                </c:pt>
                <c:pt idx="161">
                  <c:v>2.1910000000000001E-4</c:v>
                </c:pt>
                <c:pt idx="162">
                  <c:v>2.1829999999999999E-4</c:v>
                </c:pt>
                <c:pt idx="163">
                  <c:v>2.1819999999999999E-4</c:v>
                </c:pt>
                <c:pt idx="164">
                  <c:v>2.1809999999999999E-4</c:v>
                </c:pt>
                <c:pt idx="165">
                  <c:v>2.1699999999999999E-4</c:v>
                </c:pt>
                <c:pt idx="166">
                  <c:v>2.1689999999999999E-4</c:v>
                </c:pt>
                <c:pt idx="167">
                  <c:v>2.164E-4</c:v>
                </c:pt>
                <c:pt idx="168">
                  <c:v>2.165E-4</c:v>
                </c:pt>
                <c:pt idx="169">
                  <c:v>2.165E-4</c:v>
                </c:pt>
                <c:pt idx="170">
                  <c:v>2.1670000000000001E-4</c:v>
                </c:pt>
                <c:pt idx="171">
                  <c:v>2.1680000000000001E-4</c:v>
                </c:pt>
                <c:pt idx="172">
                  <c:v>2.1660000000000001E-4</c:v>
                </c:pt>
                <c:pt idx="173">
                  <c:v>2.1660000000000001E-4</c:v>
                </c:pt>
                <c:pt idx="174">
                  <c:v>2.163E-4</c:v>
                </c:pt>
                <c:pt idx="175">
                  <c:v>2.1660000000000001E-4</c:v>
                </c:pt>
                <c:pt idx="176">
                  <c:v>2.163E-4</c:v>
                </c:pt>
                <c:pt idx="177">
                  <c:v>2.1670000000000001E-4</c:v>
                </c:pt>
                <c:pt idx="178">
                  <c:v>2.1699999999999999E-4</c:v>
                </c:pt>
                <c:pt idx="179">
                  <c:v>2.173E-4</c:v>
                </c:pt>
                <c:pt idx="180">
                  <c:v>2.1780000000000001E-4</c:v>
                </c:pt>
                <c:pt idx="181">
                  <c:v>2.184E-4</c:v>
                </c:pt>
                <c:pt idx="182">
                  <c:v>2.1829999999999999E-4</c:v>
                </c:pt>
                <c:pt idx="183">
                  <c:v>2.1880000000000001E-4</c:v>
                </c:pt>
                <c:pt idx="184">
                  <c:v>2.184E-4</c:v>
                </c:pt>
                <c:pt idx="185">
                  <c:v>2.1910000000000001E-4</c:v>
                </c:pt>
                <c:pt idx="186">
                  <c:v>2.198E-4</c:v>
                </c:pt>
                <c:pt idx="187">
                  <c:v>2.206E-4</c:v>
                </c:pt>
                <c:pt idx="188">
                  <c:v>2.2139999999999999E-4</c:v>
                </c:pt>
                <c:pt idx="189">
                  <c:v>2.2159999999999999E-4</c:v>
                </c:pt>
                <c:pt idx="190">
                  <c:v>2.2249999999999999E-4</c:v>
                </c:pt>
                <c:pt idx="191">
                  <c:v>2.231E-4</c:v>
                </c:pt>
                <c:pt idx="192">
                  <c:v>2.241E-4</c:v>
                </c:pt>
                <c:pt idx="193">
                  <c:v>2.251E-4</c:v>
                </c:pt>
                <c:pt idx="194">
                  <c:v>2.2609999999999999E-4</c:v>
                </c:pt>
                <c:pt idx="195">
                  <c:v>2.2699999999999999E-4</c:v>
                </c:pt>
                <c:pt idx="196">
                  <c:v>2.2809999999999999E-4</c:v>
                </c:pt>
                <c:pt idx="197">
                  <c:v>2.2919999999999999E-4</c:v>
                </c:pt>
                <c:pt idx="198">
                  <c:v>2.3039999999999999E-4</c:v>
                </c:pt>
                <c:pt idx="199">
                  <c:v>2.3149999999999999E-4</c:v>
                </c:pt>
                <c:pt idx="200">
                  <c:v>2.3259999999999999E-4</c:v>
                </c:pt>
                <c:pt idx="201">
                  <c:v>2.3389999999999999E-4</c:v>
                </c:pt>
                <c:pt idx="202">
                  <c:v>2.352E-4</c:v>
                </c:pt>
                <c:pt idx="203">
                  <c:v>2.365E-4</c:v>
                </c:pt>
                <c:pt idx="204">
                  <c:v>2.3780000000000001E-4</c:v>
                </c:pt>
                <c:pt idx="205">
                  <c:v>2.3919999999999999E-4</c:v>
                </c:pt>
                <c:pt idx="206">
                  <c:v>2.4059999999999999E-4</c:v>
                </c:pt>
                <c:pt idx="207">
                  <c:v>2.42E-4</c:v>
                </c:pt>
                <c:pt idx="208">
                  <c:v>2.4340000000000001E-4</c:v>
                </c:pt>
                <c:pt idx="209">
                  <c:v>2.4489999999999999E-4</c:v>
                </c:pt>
                <c:pt idx="210">
                  <c:v>2.4630000000000002E-4</c:v>
                </c:pt>
                <c:pt idx="211">
                  <c:v>2.4780000000000001E-4</c:v>
                </c:pt>
                <c:pt idx="212">
                  <c:v>2.4909999999999998E-4</c:v>
                </c:pt>
                <c:pt idx="213">
                  <c:v>2.5020000000000001E-4</c:v>
                </c:pt>
                <c:pt idx="214">
                  <c:v>2.5119999999999998E-4</c:v>
                </c:pt>
                <c:pt idx="215">
                  <c:v>2.5280000000000002E-4</c:v>
                </c:pt>
                <c:pt idx="216">
                  <c:v>2.5450000000000001E-4</c:v>
                </c:pt>
                <c:pt idx="217">
                  <c:v>2.5609999999999999E-4</c:v>
                </c:pt>
                <c:pt idx="218">
                  <c:v>2.5779999999999998E-4</c:v>
                </c:pt>
                <c:pt idx="219">
                  <c:v>2.5950000000000002E-4</c:v>
                </c:pt>
                <c:pt idx="220">
                  <c:v>2.6130000000000001E-4</c:v>
                </c:pt>
                <c:pt idx="221">
                  <c:v>2.6289999999999999E-4</c:v>
                </c:pt>
                <c:pt idx="222">
                  <c:v>2.6469999999999998E-4</c:v>
                </c:pt>
                <c:pt idx="223">
                  <c:v>2.6640000000000002E-4</c:v>
                </c:pt>
                <c:pt idx="224">
                  <c:v>2.6820000000000001E-4</c:v>
                </c:pt>
                <c:pt idx="225">
                  <c:v>2.7010000000000001E-4</c:v>
                </c:pt>
                <c:pt idx="226">
                  <c:v>2.719E-4</c:v>
                </c:pt>
                <c:pt idx="227">
                  <c:v>2.7379999999999999E-4</c:v>
                </c:pt>
                <c:pt idx="228">
                  <c:v>2.7579999999999998E-4</c:v>
                </c:pt>
                <c:pt idx="229">
                  <c:v>2.7769999999999997E-4</c:v>
                </c:pt>
                <c:pt idx="230">
                  <c:v>2.7960000000000002E-4</c:v>
                </c:pt>
                <c:pt idx="231">
                  <c:v>2.8150000000000001E-4</c:v>
                </c:pt>
                <c:pt idx="232">
                  <c:v>2.8350000000000001E-4</c:v>
                </c:pt>
                <c:pt idx="233">
                  <c:v>2.855E-4</c:v>
                </c:pt>
                <c:pt idx="234">
                  <c:v>2.875E-4</c:v>
                </c:pt>
                <c:pt idx="235">
                  <c:v>2.8959999999999999E-4</c:v>
                </c:pt>
                <c:pt idx="236">
                  <c:v>2.9159999999999999E-4</c:v>
                </c:pt>
                <c:pt idx="237">
                  <c:v>2.9369999999999998E-4</c:v>
                </c:pt>
                <c:pt idx="238">
                  <c:v>2.9550000000000003E-4</c:v>
                </c:pt>
                <c:pt idx="239">
                  <c:v>2.9760000000000002E-4</c:v>
                </c:pt>
                <c:pt idx="240">
                  <c:v>2.9970000000000002E-4</c:v>
                </c:pt>
                <c:pt idx="241">
                  <c:v>3.0190000000000002E-4</c:v>
                </c:pt>
                <c:pt idx="242">
                  <c:v>3.0390000000000001E-4</c:v>
                </c:pt>
                <c:pt idx="243">
                  <c:v>3.0600000000000001E-4</c:v>
                </c:pt>
                <c:pt idx="244">
                  <c:v>3.0820000000000001E-4</c:v>
                </c:pt>
                <c:pt idx="245">
                  <c:v>3.101E-4</c:v>
                </c:pt>
                <c:pt idx="246">
                  <c:v>3.123E-4</c:v>
                </c:pt>
                <c:pt idx="247">
                  <c:v>3.145E-4</c:v>
                </c:pt>
                <c:pt idx="248">
                  <c:v>3.167E-4</c:v>
                </c:pt>
                <c:pt idx="249">
                  <c:v>3.188E-4</c:v>
                </c:pt>
                <c:pt idx="250">
                  <c:v>3.211E-4</c:v>
                </c:pt>
                <c:pt idx="251">
                  <c:v>3.233E-4</c:v>
                </c:pt>
                <c:pt idx="252">
                  <c:v>3.256E-4</c:v>
                </c:pt>
                <c:pt idx="253">
                  <c:v>3.279E-4</c:v>
                </c:pt>
                <c:pt idx="254">
                  <c:v>3.302E-4</c:v>
                </c:pt>
                <c:pt idx="255">
                  <c:v>3.325E-4</c:v>
                </c:pt>
                <c:pt idx="256">
                  <c:v>3.3480000000000001E-4</c:v>
                </c:pt>
                <c:pt idx="257">
                  <c:v>3.3720000000000001E-4</c:v>
                </c:pt>
                <c:pt idx="258">
                  <c:v>3.3950000000000001E-4</c:v>
                </c:pt>
                <c:pt idx="259">
                  <c:v>3.4180000000000001E-4</c:v>
                </c:pt>
                <c:pt idx="260">
                  <c:v>3.4420000000000002E-4</c:v>
                </c:pt>
                <c:pt idx="261">
                  <c:v>3.4660000000000002E-4</c:v>
                </c:pt>
                <c:pt idx="262">
                  <c:v>3.4890000000000002E-4</c:v>
                </c:pt>
                <c:pt idx="263">
                  <c:v>3.5129999999999997E-4</c:v>
                </c:pt>
                <c:pt idx="264">
                  <c:v>3.5359999999999998E-4</c:v>
                </c:pt>
                <c:pt idx="265">
                  <c:v>3.5599999999999998E-4</c:v>
                </c:pt>
                <c:pt idx="266">
                  <c:v>3.5839999999999998E-4</c:v>
                </c:pt>
                <c:pt idx="267">
                  <c:v>3.6079999999999999E-4</c:v>
                </c:pt>
                <c:pt idx="268">
                  <c:v>3.6319999999999999E-4</c:v>
                </c:pt>
                <c:pt idx="269">
                  <c:v>3.656E-4</c:v>
                </c:pt>
                <c:pt idx="270">
                  <c:v>3.679E-4</c:v>
                </c:pt>
                <c:pt idx="271">
                  <c:v>3.704E-4</c:v>
                </c:pt>
                <c:pt idx="272">
                  <c:v>3.7280000000000001E-4</c:v>
                </c:pt>
                <c:pt idx="273">
                  <c:v>3.7530000000000002E-4</c:v>
                </c:pt>
                <c:pt idx="274">
                  <c:v>3.7780000000000002E-4</c:v>
                </c:pt>
                <c:pt idx="275">
                  <c:v>3.8000000000000002E-4</c:v>
                </c:pt>
                <c:pt idx="276">
                  <c:v>3.8249999999999997E-4</c:v>
                </c:pt>
                <c:pt idx="277">
                  <c:v>3.8450000000000002E-4</c:v>
                </c:pt>
                <c:pt idx="278">
                  <c:v>3.8699999999999997E-4</c:v>
                </c:pt>
                <c:pt idx="279">
                  <c:v>3.8949999999999998E-4</c:v>
                </c:pt>
                <c:pt idx="280">
                  <c:v>3.9199999999999999E-4</c:v>
                </c:pt>
                <c:pt idx="281">
                  <c:v>3.9449999999999999E-4</c:v>
                </c:pt>
                <c:pt idx="282">
                  <c:v>3.971E-4</c:v>
                </c:pt>
                <c:pt idx="283">
                  <c:v>3.9960000000000001E-4</c:v>
                </c:pt>
                <c:pt idx="284">
                  <c:v>4.0220000000000002E-4</c:v>
                </c:pt>
                <c:pt idx="285">
                  <c:v>4.0479999999999997E-4</c:v>
                </c:pt>
                <c:pt idx="286">
                  <c:v>4.0729999999999998E-4</c:v>
                </c:pt>
                <c:pt idx="287">
                  <c:v>4.0989999999999999E-4</c:v>
                </c:pt>
                <c:pt idx="288">
                  <c:v>4.125E-4</c:v>
                </c:pt>
                <c:pt idx="289">
                  <c:v>4.1510000000000001E-4</c:v>
                </c:pt>
                <c:pt idx="290">
                  <c:v>4.1770000000000002E-4</c:v>
                </c:pt>
                <c:pt idx="291">
                  <c:v>4.2030000000000002E-4</c:v>
                </c:pt>
                <c:pt idx="292">
                  <c:v>4.2289999999999998E-4</c:v>
                </c:pt>
                <c:pt idx="293">
                  <c:v>4.2549999999999999E-4</c:v>
                </c:pt>
                <c:pt idx="294">
                  <c:v>4.281E-4</c:v>
                </c:pt>
                <c:pt idx="295">
                  <c:v>4.3070000000000001E-4</c:v>
                </c:pt>
                <c:pt idx="296">
                  <c:v>4.3330000000000002E-4</c:v>
                </c:pt>
                <c:pt idx="297">
                  <c:v>4.3590000000000002E-4</c:v>
                </c:pt>
                <c:pt idx="298">
                  <c:v>4.3859999999999998E-4</c:v>
                </c:pt>
                <c:pt idx="299">
                  <c:v>4.4119999999999999E-4</c:v>
                </c:pt>
                <c:pt idx="300">
                  <c:v>4.439E-4</c:v>
                </c:pt>
                <c:pt idx="301">
                  <c:v>4.4640000000000001E-4</c:v>
                </c:pt>
                <c:pt idx="302">
                  <c:v>4.4900000000000002E-4</c:v>
                </c:pt>
                <c:pt idx="303">
                  <c:v>4.5169999999999997E-4</c:v>
                </c:pt>
                <c:pt idx="304">
                  <c:v>4.5439999999999999E-4</c:v>
                </c:pt>
                <c:pt idx="305">
                  <c:v>4.57E-4</c:v>
                </c:pt>
                <c:pt idx="306">
                  <c:v>4.5970000000000001E-4</c:v>
                </c:pt>
                <c:pt idx="307">
                  <c:v>4.6230000000000002E-4</c:v>
                </c:pt>
                <c:pt idx="308">
                  <c:v>4.6509999999999998E-4</c:v>
                </c:pt>
                <c:pt idx="309">
                  <c:v>4.6779999999999999E-4</c:v>
                </c:pt>
                <c:pt idx="310">
                  <c:v>4.704E-4</c:v>
                </c:pt>
                <c:pt idx="311">
                  <c:v>4.7310000000000001E-4</c:v>
                </c:pt>
                <c:pt idx="312">
                  <c:v>4.7580000000000002E-4</c:v>
                </c:pt>
                <c:pt idx="313">
                  <c:v>4.7849999999999998E-4</c:v>
                </c:pt>
                <c:pt idx="314">
                  <c:v>4.8119999999999999E-4</c:v>
                </c:pt>
                <c:pt idx="315">
                  <c:v>4.839E-4</c:v>
                </c:pt>
                <c:pt idx="316">
                  <c:v>4.8660000000000001E-4</c:v>
                </c:pt>
                <c:pt idx="317">
                  <c:v>4.8930000000000002E-4</c:v>
                </c:pt>
                <c:pt idx="318">
                  <c:v>4.9189999999999998E-4</c:v>
                </c:pt>
                <c:pt idx="319">
                  <c:v>4.9450000000000004E-4</c:v>
                </c:pt>
                <c:pt idx="320">
                  <c:v>4.9660000000000004E-4</c:v>
                </c:pt>
                <c:pt idx="321">
                  <c:v>4.994E-4</c:v>
                </c:pt>
                <c:pt idx="322">
                  <c:v>5.0210000000000001E-4</c:v>
                </c:pt>
                <c:pt idx="323">
                  <c:v>5.0489999999999997E-4</c:v>
                </c:pt>
                <c:pt idx="324">
                  <c:v>5.0759999999999998E-4</c:v>
                </c:pt>
                <c:pt idx="325">
                  <c:v>5.1040000000000005E-4</c:v>
                </c:pt>
                <c:pt idx="326">
                  <c:v>5.1309999999999995E-4</c:v>
                </c:pt>
                <c:pt idx="327">
                  <c:v>5.1590000000000002E-4</c:v>
                </c:pt>
                <c:pt idx="328">
                  <c:v>5.1820000000000002E-4</c:v>
                </c:pt>
                <c:pt idx="329">
                  <c:v>5.2099999999999998E-4</c:v>
                </c:pt>
                <c:pt idx="330">
                  <c:v>5.239E-4</c:v>
                </c:pt>
                <c:pt idx="331">
                  <c:v>5.2660000000000001E-4</c:v>
                </c:pt>
                <c:pt idx="332">
                  <c:v>5.2939999999999997E-4</c:v>
                </c:pt>
                <c:pt idx="333">
                  <c:v>5.3220000000000003E-4</c:v>
                </c:pt>
                <c:pt idx="334">
                  <c:v>5.3499999999999999E-4</c:v>
                </c:pt>
                <c:pt idx="335">
                  <c:v>5.3779999999999995E-4</c:v>
                </c:pt>
                <c:pt idx="336">
                  <c:v>5.4060000000000002E-4</c:v>
                </c:pt>
                <c:pt idx="337">
                  <c:v>5.4330000000000003E-4</c:v>
                </c:pt>
                <c:pt idx="338">
                  <c:v>5.4609999999999999E-4</c:v>
                </c:pt>
                <c:pt idx="339">
                  <c:v>5.4889999999999995E-4</c:v>
                </c:pt>
                <c:pt idx="340">
                  <c:v>5.5170000000000002E-4</c:v>
                </c:pt>
                <c:pt idx="341">
                  <c:v>5.5409999999999997E-4</c:v>
                </c:pt>
                <c:pt idx="342">
                  <c:v>5.5690000000000004E-4</c:v>
                </c:pt>
                <c:pt idx="343">
                  <c:v>5.5979999999999995E-4</c:v>
                </c:pt>
                <c:pt idx="344">
                  <c:v>5.6260000000000001E-4</c:v>
                </c:pt>
                <c:pt idx="345">
                  <c:v>5.6539999999999997E-4</c:v>
                </c:pt>
                <c:pt idx="346">
                  <c:v>5.6820000000000004E-4</c:v>
                </c:pt>
                <c:pt idx="347">
                  <c:v>5.7109999999999995E-4</c:v>
                </c:pt>
                <c:pt idx="348">
                  <c:v>5.7390000000000002E-4</c:v>
                </c:pt>
                <c:pt idx="349">
                  <c:v>5.7680000000000003E-4</c:v>
                </c:pt>
                <c:pt idx="350">
                  <c:v>5.7970000000000005E-4</c:v>
                </c:pt>
                <c:pt idx="351">
                  <c:v>5.8250000000000001E-4</c:v>
                </c:pt>
                <c:pt idx="352">
                  <c:v>5.8540000000000003E-4</c:v>
                </c:pt>
                <c:pt idx="353">
                  <c:v>5.8819999999999999E-4</c:v>
                </c:pt>
                <c:pt idx="354">
                  <c:v>5.9100000000000005E-4</c:v>
                </c:pt>
                <c:pt idx="355">
                  <c:v>5.9389999999999996E-4</c:v>
                </c:pt>
                <c:pt idx="356">
                  <c:v>5.9670000000000003E-4</c:v>
                </c:pt>
                <c:pt idx="357">
                  <c:v>5.9960000000000005E-4</c:v>
                </c:pt>
                <c:pt idx="358">
                  <c:v>6.0240000000000001E-4</c:v>
                </c:pt>
                <c:pt idx="359">
                  <c:v>6.0519999999999997E-4</c:v>
                </c:pt>
                <c:pt idx="360">
                  <c:v>6.0809999999999998E-4</c:v>
                </c:pt>
                <c:pt idx="361">
                  <c:v>6.1090000000000005E-4</c:v>
                </c:pt>
                <c:pt idx="362">
                  <c:v>6.1370000000000001E-4</c:v>
                </c:pt>
                <c:pt idx="363">
                  <c:v>6.1660000000000003E-4</c:v>
                </c:pt>
                <c:pt idx="364">
                  <c:v>6.1939999999999999E-4</c:v>
                </c:pt>
                <c:pt idx="365">
                  <c:v>6.223E-4</c:v>
                </c:pt>
                <c:pt idx="366">
                  <c:v>6.2520000000000002E-4</c:v>
                </c:pt>
                <c:pt idx="367">
                  <c:v>6.2799999999999998E-4</c:v>
                </c:pt>
                <c:pt idx="368">
                  <c:v>6.3100000000000005E-4</c:v>
                </c:pt>
                <c:pt idx="369">
                  <c:v>6.3380000000000001E-4</c:v>
                </c:pt>
                <c:pt idx="370">
                  <c:v>6.3679999999999997E-4</c:v>
                </c:pt>
                <c:pt idx="371">
                  <c:v>6.3960000000000004E-4</c:v>
                </c:pt>
                <c:pt idx="372">
                  <c:v>6.4249999999999995E-4</c:v>
                </c:pt>
                <c:pt idx="373">
                  <c:v>6.4539999999999997E-4</c:v>
                </c:pt>
                <c:pt idx="374">
                  <c:v>6.4840000000000004E-4</c:v>
                </c:pt>
                <c:pt idx="375">
                  <c:v>6.512E-4</c:v>
                </c:pt>
                <c:pt idx="376">
                  <c:v>6.5410000000000002E-4</c:v>
                </c:pt>
                <c:pt idx="377">
                  <c:v>6.5700000000000003E-4</c:v>
                </c:pt>
                <c:pt idx="378">
                  <c:v>6.5990000000000005E-4</c:v>
                </c:pt>
                <c:pt idx="379">
                  <c:v>6.6279999999999996E-4</c:v>
                </c:pt>
                <c:pt idx="380">
                  <c:v>6.6569999999999997E-4</c:v>
                </c:pt>
                <c:pt idx="381">
                  <c:v>6.6859999999999999E-4</c:v>
                </c:pt>
                <c:pt idx="382">
                  <c:v>6.715E-4</c:v>
                </c:pt>
                <c:pt idx="383">
                  <c:v>6.7440000000000002E-4</c:v>
                </c:pt>
                <c:pt idx="384">
                  <c:v>6.7739999999999999E-4</c:v>
                </c:pt>
                <c:pt idx="385">
                  <c:v>6.803E-4</c:v>
                </c:pt>
                <c:pt idx="386">
                  <c:v>6.8320000000000002E-4</c:v>
                </c:pt>
                <c:pt idx="387">
                  <c:v>6.8610000000000003E-4</c:v>
                </c:pt>
                <c:pt idx="388">
                  <c:v>6.8900000000000005E-4</c:v>
                </c:pt>
                <c:pt idx="389">
                  <c:v>6.9189999999999996E-4</c:v>
                </c:pt>
                <c:pt idx="390">
                  <c:v>6.9479999999999997E-4</c:v>
                </c:pt>
                <c:pt idx="391">
                  <c:v>6.9769999999999999E-4</c:v>
                </c:pt>
                <c:pt idx="392">
                  <c:v>7.0060000000000001E-4</c:v>
                </c:pt>
                <c:pt idx="393">
                  <c:v>7.0350000000000002E-4</c:v>
                </c:pt>
                <c:pt idx="394">
                  <c:v>7.0640000000000004E-4</c:v>
                </c:pt>
                <c:pt idx="395">
                  <c:v>7.0929999999999995E-4</c:v>
                </c:pt>
                <c:pt idx="396">
                  <c:v>7.1210000000000002E-4</c:v>
                </c:pt>
                <c:pt idx="397">
                  <c:v>7.1500000000000003E-4</c:v>
                </c:pt>
                <c:pt idx="398">
                  <c:v>7.1790000000000005E-4</c:v>
                </c:pt>
                <c:pt idx="399">
                  <c:v>7.205E-4</c:v>
                </c:pt>
                <c:pt idx="400">
                  <c:v>7.2340000000000002E-4</c:v>
                </c:pt>
                <c:pt idx="401">
                  <c:v>7.2639999999999998E-4</c:v>
                </c:pt>
                <c:pt idx="402">
                  <c:v>7.293E-4</c:v>
                </c:pt>
                <c:pt idx="403">
                  <c:v>7.3229999999999996E-4</c:v>
                </c:pt>
                <c:pt idx="404">
                  <c:v>7.3510000000000003E-4</c:v>
                </c:pt>
                <c:pt idx="405">
                  <c:v>7.3789999999999999E-4</c:v>
                </c:pt>
                <c:pt idx="406">
                  <c:v>7.4080000000000001E-4</c:v>
                </c:pt>
                <c:pt idx="407">
                  <c:v>7.4370000000000003E-4</c:v>
                </c:pt>
                <c:pt idx="408">
                  <c:v>7.4669999999999999E-4</c:v>
                </c:pt>
                <c:pt idx="409">
                  <c:v>7.4969999999999995E-4</c:v>
                </c:pt>
                <c:pt idx="410">
                  <c:v>7.5259999999999997E-4</c:v>
                </c:pt>
                <c:pt idx="411">
                  <c:v>7.5549999999999999E-4</c:v>
                </c:pt>
                <c:pt idx="412">
                  <c:v>7.5849999999999995E-4</c:v>
                </c:pt>
                <c:pt idx="413">
                  <c:v>7.6139999999999997E-4</c:v>
                </c:pt>
                <c:pt idx="414">
                  <c:v>7.6429999999999998E-4</c:v>
                </c:pt>
                <c:pt idx="415">
                  <c:v>7.6729999999999995E-4</c:v>
                </c:pt>
                <c:pt idx="416">
                  <c:v>7.7030000000000002E-4</c:v>
                </c:pt>
                <c:pt idx="417">
                  <c:v>7.7320000000000004E-4</c:v>
                </c:pt>
                <c:pt idx="418">
                  <c:v>7.7610000000000005E-4</c:v>
                </c:pt>
                <c:pt idx="419">
                  <c:v>7.7899999999999996E-4</c:v>
                </c:pt>
                <c:pt idx="420">
                  <c:v>7.8200000000000003E-4</c:v>
                </c:pt>
                <c:pt idx="421">
                  <c:v>7.8490000000000005E-4</c:v>
                </c:pt>
                <c:pt idx="422">
                  <c:v>7.8779999999999996E-4</c:v>
                </c:pt>
                <c:pt idx="423">
                  <c:v>7.9069999999999997E-4</c:v>
                </c:pt>
                <c:pt idx="424">
                  <c:v>7.9359999999999999E-4</c:v>
                </c:pt>
                <c:pt idx="425">
                  <c:v>7.9650000000000001E-4</c:v>
                </c:pt>
                <c:pt idx="426">
                  <c:v>7.9949999999999997E-4</c:v>
                </c:pt>
                <c:pt idx="427">
                  <c:v>8.0250000000000004E-4</c:v>
                </c:pt>
                <c:pt idx="428">
                  <c:v>8.051E-4</c:v>
                </c:pt>
                <c:pt idx="429">
                  <c:v>8.0800000000000002E-4</c:v>
                </c:pt>
                <c:pt idx="430">
                  <c:v>8.1099999999999998E-4</c:v>
                </c:pt>
                <c:pt idx="431">
                  <c:v>8.139E-4</c:v>
                </c:pt>
                <c:pt idx="432">
                  <c:v>8.1680000000000001E-4</c:v>
                </c:pt>
                <c:pt idx="433">
                  <c:v>8.1990000000000003E-4</c:v>
                </c:pt>
                <c:pt idx="434">
                  <c:v>8.2280000000000005E-4</c:v>
                </c:pt>
                <c:pt idx="435">
                  <c:v>8.2580000000000001E-4</c:v>
                </c:pt>
                <c:pt idx="436">
                  <c:v>8.2870000000000003E-4</c:v>
                </c:pt>
                <c:pt idx="437">
                  <c:v>8.317E-4</c:v>
                </c:pt>
                <c:pt idx="438">
                  <c:v>8.3469999999999996E-4</c:v>
                </c:pt>
                <c:pt idx="439">
                  <c:v>8.3770000000000003E-4</c:v>
                </c:pt>
                <c:pt idx="440">
                  <c:v>8.4060000000000005E-4</c:v>
                </c:pt>
                <c:pt idx="441">
                  <c:v>8.4360000000000001E-4</c:v>
                </c:pt>
                <c:pt idx="442">
                  <c:v>8.4650000000000003E-4</c:v>
                </c:pt>
                <c:pt idx="443">
                  <c:v>8.4949999999999999E-4</c:v>
                </c:pt>
                <c:pt idx="444">
                  <c:v>8.5240000000000001E-4</c:v>
                </c:pt>
                <c:pt idx="445">
                  <c:v>8.5539999999999998E-4</c:v>
                </c:pt>
                <c:pt idx="446">
                  <c:v>8.5829999999999999E-4</c:v>
                </c:pt>
                <c:pt idx="447">
                  <c:v>8.6129999999999996E-4</c:v>
                </c:pt>
                <c:pt idx="448">
                  <c:v>8.6419999999999997E-4</c:v>
                </c:pt>
                <c:pt idx="449">
                  <c:v>8.6720000000000005E-4</c:v>
                </c:pt>
                <c:pt idx="450">
                  <c:v>8.7020000000000001E-4</c:v>
                </c:pt>
                <c:pt idx="451">
                  <c:v>8.7310000000000003E-4</c:v>
                </c:pt>
                <c:pt idx="452">
                  <c:v>8.7609999999999999E-4</c:v>
                </c:pt>
                <c:pt idx="453">
                  <c:v>8.7909999999999996E-4</c:v>
                </c:pt>
                <c:pt idx="454">
                  <c:v>8.8210000000000003E-4</c:v>
                </c:pt>
                <c:pt idx="455">
                  <c:v>8.8500000000000004E-4</c:v>
                </c:pt>
                <c:pt idx="456">
                  <c:v>8.8800000000000001E-4</c:v>
                </c:pt>
                <c:pt idx="457">
                  <c:v>8.9090000000000003E-4</c:v>
                </c:pt>
                <c:pt idx="458">
                  <c:v>8.9389999999999999E-4</c:v>
                </c:pt>
                <c:pt idx="459">
                  <c:v>8.9689999999999995E-4</c:v>
                </c:pt>
                <c:pt idx="460">
                  <c:v>8.9979999999999997E-4</c:v>
                </c:pt>
                <c:pt idx="461">
                  <c:v>9.0289999999999999E-4</c:v>
                </c:pt>
                <c:pt idx="462">
                  <c:v>9.0580000000000001E-4</c:v>
                </c:pt>
                <c:pt idx="463">
                  <c:v>9.0879999999999997E-4</c:v>
                </c:pt>
                <c:pt idx="464">
                  <c:v>9.1180000000000005E-4</c:v>
                </c:pt>
                <c:pt idx="465">
                  <c:v>9.1480000000000001E-4</c:v>
                </c:pt>
                <c:pt idx="466">
                  <c:v>9.1779999999999997E-4</c:v>
                </c:pt>
                <c:pt idx="467">
                  <c:v>9.2080000000000005E-4</c:v>
                </c:pt>
                <c:pt idx="468">
                  <c:v>9.2369999999999996E-4</c:v>
                </c:pt>
                <c:pt idx="469">
                  <c:v>9.2670000000000003E-4</c:v>
                </c:pt>
                <c:pt idx="470">
                  <c:v>9.2969999999999999E-4</c:v>
                </c:pt>
                <c:pt idx="471">
                  <c:v>9.3260000000000001E-4</c:v>
                </c:pt>
                <c:pt idx="472">
                  <c:v>9.3559999999999997E-4</c:v>
                </c:pt>
                <c:pt idx="473">
                  <c:v>9.3869999999999999E-4</c:v>
                </c:pt>
                <c:pt idx="474">
                  <c:v>9.4169999999999996E-4</c:v>
                </c:pt>
                <c:pt idx="475">
                  <c:v>9.4459999999999998E-4</c:v>
                </c:pt>
                <c:pt idx="476">
                  <c:v>9.4760000000000005E-4</c:v>
                </c:pt>
                <c:pt idx="477">
                  <c:v>9.5060000000000001E-4</c:v>
                </c:pt>
                <c:pt idx="478">
                  <c:v>9.5359999999999998E-4</c:v>
                </c:pt>
                <c:pt idx="479">
                  <c:v>9.5660000000000005E-4</c:v>
                </c:pt>
                <c:pt idx="480">
                  <c:v>9.5949999999999996E-4</c:v>
                </c:pt>
                <c:pt idx="481">
                  <c:v>9.6250000000000003E-4</c:v>
                </c:pt>
                <c:pt idx="482">
                  <c:v>9.655E-4</c:v>
                </c:pt>
                <c:pt idx="483">
                  <c:v>9.6849999999999996E-4</c:v>
                </c:pt>
                <c:pt idx="484">
                  <c:v>9.7139999999999998E-4</c:v>
                </c:pt>
                <c:pt idx="485">
                  <c:v>9.7440000000000005E-4</c:v>
                </c:pt>
                <c:pt idx="486">
                  <c:v>9.7740000000000001E-4</c:v>
                </c:pt>
                <c:pt idx="487">
                  <c:v>9.8039999999999998E-4</c:v>
                </c:pt>
                <c:pt idx="488">
                  <c:v>9.833000000000001E-4</c:v>
                </c:pt>
                <c:pt idx="489">
                  <c:v>9.8609999999999995E-4</c:v>
                </c:pt>
                <c:pt idx="490">
                  <c:v>9.8909999999999992E-4</c:v>
                </c:pt>
                <c:pt idx="491">
                  <c:v>9.9200000000000004E-4</c:v>
                </c:pt>
                <c:pt idx="492">
                  <c:v>9.9500000000000001E-4</c:v>
                </c:pt>
                <c:pt idx="493">
                  <c:v>9.9799999999999997E-4</c:v>
                </c:pt>
                <c:pt idx="494">
                  <c:v>1.0009999999999999E-3</c:v>
                </c:pt>
                <c:pt idx="495">
                  <c:v>1.0039999999999999E-3</c:v>
                </c:pt>
                <c:pt idx="496">
                  <c:v>1.0070000000000001E-3</c:v>
                </c:pt>
                <c:pt idx="497">
                  <c:v>1.01E-3</c:v>
                </c:pt>
                <c:pt idx="498">
                  <c:v>1.013E-3</c:v>
                </c:pt>
                <c:pt idx="499">
                  <c:v>1.016E-3</c:v>
                </c:pt>
                <c:pt idx="500">
                  <c:v>1.0189999999999999E-3</c:v>
                </c:pt>
                <c:pt idx="501">
                  <c:v>1.0219999999999999E-3</c:v>
                </c:pt>
                <c:pt idx="502">
                  <c:v>1.0250000000000001E-3</c:v>
                </c:pt>
                <c:pt idx="503">
                  <c:v>1.0280000000000001E-3</c:v>
                </c:pt>
                <c:pt idx="504">
                  <c:v>1.031E-3</c:v>
                </c:pt>
                <c:pt idx="505">
                  <c:v>1.034E-3</c:v>
                </c:pt>
                <c:pt idx="506">
                  <c:v>1.0369999999999999E-3</c:v>
                </c:pt>
                <c:pt idx="507">
                  <c:v>1.0399999999999999E-3</c:v>
                </c:pt>
                <c:pt idx="508">
                  <c:v>1.0430000000000001E-3</c:v>
                </c:pt>
                <c:pt idx="509">
                  <c:v>1.0460000000000001E-3</c:v>
                </c:pt>
                <c:pt idx="510">
                  <c:v>1.049E-3</c:v>
                </c:pt>
                <c:pt idx="511">
                  <c:v>1.052E-3</c:v>
                </c:pt>
                <c:pt idx="512">
                  <c:v>1.0549999999999999E-3</c:v>
                </c:pt>
                <c:pt idx="513">
                  <c:v>1.057E-3</c:v>
                </c:pt>
                <c:pt idx="514">
                  <c:v>1.06E-3</c:v>
                </c:pt>
                <c:pt idx="515">
                  <c:v>1.0629999999999999E-3</c:v>
                </c:pt>
                <c:pt idx="516">
                  <c:v>1.0660000000000001E-3</c:v>
                </c:pt>
                <c:pt idx="517">
                  <c:v>1.0690000000000001E-3</c:v>
                </c:pt>
                <c:pt idx="518">
                  <c:v>1.072E-3</c:v>
                </c:pt>
                <c:pt idx="519">
                  <c:v>1.075E-3</c:v>
                </c:pt>
                <c:pt idx="520">
                  <c:v>1.078E-3</c:v>
                </c:pt>
                <c:pt idx="521">
                  <c:v>1.0809999999999999E-3</c:v>
                </c:pt>
                <c:pt idx="522">
                  <c:v>1.0839999999999999E-3</c:v>
                </c:pt>
                <c:pt idx="523">
                  <c:v>1.0870000000000001E-3</c:v>
                </c:pt>
                <c:pt idx="524">
                  <c:v>1.09E-3</c:v>
                </c:pt>
                <c:pt idx="525">
                  <c:v>1.093E-3</c:v>
                </c:pt>
                <c:pt idx="526">
                  <c:v>1.096E-3</c:v>
                </c:pt>
                <c:pt idx="527">
                  <c:v>1.0989999999999999E-3</c:v>
                </c:pt>
                <c:pt idx="528">
                  <c:v>1.1019999999999999E-3</c:v>
                </c:pt>
                <c:pt idx="529">
                  <c:v>1.1050000000000001E-3</c:v>
                </c:pt>
                <c:pt idx="530">
                  <c:v>1.108E-3</c:v>
                </c:pt>
                <c:pt idx="531">
                  <c:v>1.111E-3</c:v>
                </c:pt>
                <c:pt idx="532">
                  <c:v>1.114E-3</c:v>
                </c:pt>
                <c:pt idx="533">
                  <c:v>1.1169999999999999E-3</c:v>
                </c:pt>
                <c:pt idx="534">
                  <c:v>1.1199999999999999E-3</c:v>
                </c:pt>
                <c:pt idx="535">
                  <c:v>1.1230000000000001E-3</c:v>
                </c:pt>
                <c:pt idx="536">
                  <c:v>1.126E-3</c:v>
                </c:pt>
                <c:pt idx="537">
                  <c:v>1.129E-3</c:v>
                </c:pt>
                <c:pt idx="538">
                  <c:v>1.132E-3</c:v>
                </c:pt>
                <c:pt idx="539">
                  <c:v>1.1360000000000001E-3</c:v>
                </c:pt>
                <c:pt idx="540">
                  <c:v>1.139E-3</c:v>
                </c:pt>
                <c:pt idx="541">
                  <c:v>1.142E-3</c:v>
                </c:pt>
                <c:pt idx="542">
                  <c:v>1.145E-3</c:v>
                </c:pt>
                <c:pt idx="543">
                  <c:v>1.1479999999999999E-3</c:v>
                </c:pt>
                <c:pt idx="544">
                  <c:v>1.1509999999999999E-3</c:v>
                </c:pt>
                <c:pt idx="545">
                  <c:v>1.1540000000000001E-3</c:v>
                </c:pt>
                <c:pt idx="546">
                  <c:v>1.157E-3</c:v>
                </c:pt>
                <c:pt idx="547">
                  <c:v>1.16E-3</c:v>
                </c:pt>
                <c:pt idx="548">
                  <c:v>1.163E-3</c:v>
                </c:pt>
                <c:pt idx="549">
                  <c:v>1.1659999999999999E-3</c:v>
                </c:pt>
                <c:pt idx="550">
                  <c:v>1.1689999999999999E-3</c:v>
                </c:pt>
                <c:pt idx="551">
                  <c:v>1.1720000000000001E-3</c:v>
                </c:pt>
                <c:pt idx="552">
                  <c:v>1.175E-3</c:v>
                </c:pt>
                <c:pt idx="553">
                  <c:v>1.178E-3</c:v>
                </c:pt>
                <c:pt idx="554">
                  <c:v>1.181E-3</c:v>
                </c:pt>
                <c:pt idx="555">
                  <c:v>1.1839999999999999E-3</c:v>
                </c:pt>
                <c:pt idx="556">
                  <c:v>1.1869999999999999E-3</c:v>
                </c:pt>
                <c:pt idx="557">
                  <c:v>1.1900000000000001E-3</c:v>
                </c:pt>
                <c:pt idx="558">
                  <c:v>1.193E-3</c:v>
                </c:pt>
                <c:pt idx="559">
                  <c:v>1.196E-3</c:v>
                </c:pt>
                <c:pt idx="560">
                  <c:v>1.199E-3</c:v>
                </c:pt>
                <c:pt idx="561">
                  <c:v>1.2019999999999999E-3</c:v>
                </c:pt>
                <c:pt idx="562">
                  <c:v>1.2049999999999999E-3</c:v>
                </c:pt>
                <c:pt idx="563">
                  <c:v>1.2080000000000001E-3</c:v>
                </c:pt>
                <c:pt idx="564">
                  <c:v>1.2110000000000001E-3</c:v>
                </c:pt>
                <c:pt idx="565">
                  <c:v>1.214E-3</c:v>
                </c:pt>
                <c:pt idx="566">
                  <c:v>1.217E-3</c:v>
                </c:pt>
                <c:pt idx="567">
                  <c:v>1.2199999999999999E-3</c:v>
                </c:pt>
                <c:pt idx="568">
                  <c:v>1.2229999999999999E-3</c:v>
                </c:pt>
                <c:pt idx="569">
                  <c:v>1.227E-3</c:v>
                </c:pt>
                <c:pt idx="570">
                  <c:v>1.23E-3</c:v>
                </c:pt>
                <c:pt idx="571">
                  <c:v>1.2329999999999999E-3</c:v>
                </c:pt>
                <c:pt idx="572">
                  <c:v>1.2359999999999999E-3</c:v>
                </c:pt>
                <c:pt idx="573">
                  <c:v>1.2390000000000001E-3</c:v>
                </c:pt>
                <c:pt idx="574">
                  <c:v>1.242E-3</c:v>
                </c:pt>
                <c:pt idx="575">
                  <c:v>1.245E-3</c:v>
                </c:pt>
                <c:pt idx="576">
                  <c:v>1.248E-3</c:v>
                </c:pt>
                <c:pt idx="577">
                  <c:v>1.2509999999999999E-3</c:v>
                </c:pt>
                <c:pt idx="578">
                  <c:v>1.2539999999999999E-3</c:v>
                </c:pt>
                <c:pt idx="579">
                  <c:v>1.2570000000000001E-3</c:v>
                </c:pt>
                <c:pt idx="580">
                  <c:v>1.2600000000000001E-3</c:v>
                </c:pt>
                <c:pt idx="581">
                  <c:v>1.263E-3</c:v>
                </c:pt>
                <c:pt idx="582">
                  <c:v>1.266E-3</c:v>
                </c:pt>
                <c:pt idx="583">
                  <c:v>1.2689999999999999E-3</c:v>
                </c:pt>
                <c:pt idx="584">
                  <c:v>1.2719999999999999E-3</c:v>
                </c:pt>
                <c:pt idx="585">
                  <c:v>1.2750000000000001E-3</c:v>
                </c:pt>
                <c:pt idx="586">
                  <c:v>1.2780000000000001E-3</c:v>
                </c:pt>
                <c:pt idx="587">
                  <c:v>1.281E-3</c:v>
                </c:pt>
                <c:pt idx="588">
                  <c:v>1.284E-3</c:v>
                </c:pt>
                <c:pt idx="589">
                  <c:v>1.2869999999999999E-3</c:v>
                </c:pt>
                <c:pt idx="590">
                  <c:v>1.2899999999999999E-3</c:v>
                </c:pt>
                <c:pt idx="591">
                  <c:v>1.2930000000000001E-3</c:v>
                </c:pt>
                <c:pt idx="592">
                  <c:v>1.2960000000000001E-3</c:v>
                </c:pt>
                <c:pt idx="593">
                  <c:v>1.299E-3</c:v>
                </c:pt>
                <c:pt idx="594">
                  <c:v>1.302E-3</c:v>
                </c:pt>
                <c:pt idx="595">
                  <c:v>1.305E-3</c:v>
                </c:pt>
                <c:pt idx="596">
                  <c:v>1.3079999999999999E-3</c:v>
                </c:pt>
                <c:pt idx="597">
                  <c:v>1.3110000000000001E-3</c:v>
                </c:pt>
                <c:pt idx="598">
                  <c:v>1.3140000000000001E-3</c:v>
                </c:pt>
                <c:pt idx="599">
                  <c:v>1.317E-3</c:v>
                </c:pt>
                <c:pt idx="600">
                  <c:v>1.32E-3</c:v>
                </c:pt>
                <c:pt idx="601">
                  <c:v>1.323E-3</c:v>
                </c:pt>
                <c:pt idx="602">
                  <c:v>1.3270000000000001E-3</c:v>
                </c:pt>
                <c:pt idx="603">
                  <c:v>1.33E-3</c:v>
                </c:pt>
                <c:pt idx="604">
                  <c:v>1.333E-3</c:v>
                </c:pt>
                <c:pt idx="605">
                  <c:v>1.3359999999999999E-3</c:v>
                </c:pt>
                <c:pt idx="606">
                  <c:v>1.3389999999999999E-3</c:v>
                </c:pt>
                <c:pt idx="607">
                  <c:v>1.3420000000000001E-3</c:v>
                </c:pt>
                <c:pt idx="608">
                  <c:v>1.3450000000000001E-3</c:v>
                </c:pt>
                <c:pt idx="609">
                  <c:v>1.348E-3</c:v>
                </c:pt>
                <c:pt idx="610">
                  <c:v>1.351E-3</c:v>
                </c:pt>
                <c:pt idx="611">
                  <c:v>1.354E-3</c:v>
                </c:pt>
                <c:pt idx="612">
                  <c:v>1.3569999999999999E-3</c:v>
                </c:pt>
                <c:pt idx="613">
                  <c:v>1.3600000000000001E-3</c:v>
                </c:pt>
                <c:pt idx="614">
                  <c:v>1.3630000000000001E-3</c:v>
                </c:pt>
                <c:pt idx="615">
                  <c:v>1.366E-3</c:v>
                </c:pt>
                <c:pt idx="616">
                  <c:v>1.369E-3</c:v>
                </c:pt>
                <c:pt idx="617">
                  <c:v>1.372E-3</c:v>
                </c:pt>
                <c:pt idx="618">
                  <c:v>1.3749999999999999E-3</c:v>
                </c:pt>
                <c:pt idx="619">
                  <c:v>1.3780000000000001E-3</c:v>
                </c:pt>
                <c:pt idx="620">
                  <c:v>1.3810000000000001E-3</c:v>
                </c:pt>
                <c:pt idx="621">
                  <c:v>1.384E-3</c:v>
                </c:pt>
                <c:pt idx="622">
                  <c:v>1.387E-3</c:v>
                </c:pt>
                <c:pt idx="623">
                  <c:v>1.39E-3</c:v>
                </c:pt>
                <c:pt idx="624">
                  <c:v>1.3929999999999999E-3</c:v>
                </c:pt>
                <c:pt idx="625">
                  <c:v>1.3960000000000001E-3</c:v>
                </c:pt>
                <c:pt idx="626">
                  <c:v>1.4E-3</c:v>
                </c:pt>
                <c:pt idx="627">
                  <c:v>1.403E-3</c:v>
                </c:pt>
                <c:pt idx="628">
                  <c:v>1.4059999999999999E-3</c:v>
                </c:pt>
                <c:pt idx="629">
                  <c:v>1.4090000000000001E-3</c:v>
                </c:pt>
                <c:pt idx="630">
                  <c:v>1.4120000000000001E-3</c:v>
                </c:pt>
                <c:pt idx="631">
                  <c:v>1.415E-3</c:v>
                </c:pt>
                <c:pt idx="632">
                  <c:v>1.418E-3</c:v>
                </c:pt>
                <c:pt idx="633">
                  <c:v>1.421E-3</c:v>
                </c:pt>
                <c:pt idx="634">
                  <c:v>1.4239999999999999E-3</c:v>
                </c:pt>
                <c:pt idx="635">
                  <c:v>1.4270000000000001E-3</c:v>
                </c:pt>
                <c:pt idx="636">
                  <c:v>1.4300000000000001E-3</c:v>
                </c:pt>
                <c:pt idx="637">
                  <c:v>1.433E-3</c:v>
                </c:pt>
                <c:pt idx="638">
                  <c:v>1.436E-3</c:v>
                </c:pt>
                <c:pt idx="639">
                  <c:v>1.439E-3</c:v>
                </c:pt>
                <c:pt idx="640">
                  <c:v>1.4419999999999999E-3</c:v>
                </c:pt>
                <c:pt idx="641">
                  <c:v>1.4450000000000001E-3</c:v>
                </c:pt>
                <c:pt idx="642">
                  <c:v>1.4480000000000001E-3</c:v>
                </c:pt>
                <c:pt idx="643">
                  <c:v>1.451E-3</c:v>
                </c:pt>
                <c:pt idx="644">
                  <c:v>1.454E-3</c:v>
                </c:pt>
                <c:pt idx="645">
                  <c:v>1.4580000000000001E-3</c:v>
                </c:pt>
                <c:pt idx="646">
                  <c:v>1.4610000000000001E-3</c:v>
                </c:pt>
                <c:pt idx="647">
                  <c:v>1.464E-3</c:v>
                </c:pt>
                <c:pt idx="648">
                  <c:v>1.467E-3</c:v>
                </c:pt>
                <c:pt idx="649">
                  <c:v>1.47E-3</c:v>
                </c:pt>
                <c:pt idx="650">
                  <c:v>1.4729999999999999E-3</c:v>
                </c:pt>
                <c:pt idx="651">
                  <c:v>1.4760000000000001E-3</c:v>
                </c:pt>
                <c:pt idx="652">
                  <c:v>1.4790000000000001E-3</c:v>
                </c:pt>
                <c:pt idx="653">
                  <c:v>1.482E-3</c:v>
                </c:pt>
                <c:pt idx="654">
                  <c:v>1.485E-3</c:v>
                </c:pt>
                <c:pt idx="655">
                  <c:v>1.488E-3</c:v>
                </c:pt>
                <c:pt idx="656">
                  <c:v>1.4909999999999999E-3</c:v>
                </c:pt>
                <c:pt idx="657">
                  <c:v>1.4940000000000001E-3</c:v>
                </c:pt>
                <c:pt idx="658">
                  <c:v>1.4970000000000001E-3</c:v>
                </c:pt>
                <c:pt idx="659">
                  <c:v>1.5E-3</c:v>
                </c:pt>
                <c:pt idx="660">
                  <c:v>1.503E-3</c:v>
                </c:pt>
                <c:pt idx="661">
                  <c:v>1.5070000000000001E-3</c:v>
                </c:pt>
                <c:pt idx="662">
                  <c:v>1.5100000000000001E-3</c:v>
                </c:pt>
                <c:pt idx="663">
                  <c:v>1.513E-3</c:v>
                </c:pt>
                <c:pt idx="664">
                  <c:v>1.516E-3</c:v>
                </c:pt>
                <c:pt idx="665">
                  <c:v>1.519E-3</c:v>
                </c:pt>
                <c:pt idx="666">
                  <c:v>1.5219999999999999E-3</c:v>
                </c:pt>
                <c:pt idx="667">
                  <c:v>1.5250000000000001E-3</c:v>
                </c:pt>
                <c:pt idx="668">
                  <c:v>1.5280000000000001E-3</c:v>
                </c:pt>
                <c:pt idx="669">
                  <c:v>1.531E-3</c:v>
                </c:pt>
                <c:pt idx="670">
                  <c:v>1.534E-3</c:v>
                </c:pt>
                <c:pt idx="671">
                  <c:v>1.537E-3</c:v>
                </c:pt>
                <c:pt idx="672">
                  <c:v>1.5399999999999999E-3</c:v>
                </c:pt>
                <c:pt idx="673">
                  <c:v>1.5430000000000001E-3</c:v>
                </c:pt>
                <c:pt idx="674">
                  <c:v>1.5460000000000001E-3</c:v>
                </c:pt>
                <c:pt idx="675">
                  <c:v>1.549E-3</c:v>
                </c:pt>
                <c:pt idx="676">
                  <c:v>1.552E-3</c:v>
                </c:pt>
                <c:pt idx="677">
                  <c:v>1.555E-3</c:v>
                </c:pt>
                <c:pt idx="678">
                  <c:v>1.5579999999999999E-3</c:v>
                </c:pt>
                <c:pt idx="679">
                  <c:v>1.5610000000000001E-3</c:v>
                </c:pt>
                <c:pt idx="680">
                  <c:v>1.565E-3</c:v>
                </c:pt>
                <c:pt idx="681">
                  <c:v>1.5679999999999999E-3</c:v>
                </c:pt>
                <c:pt idx="682">
                  <c:v>1.5709999999999999E-3</c:v>
                </c:pt>
                <c:pt idx="683">
                  <c:v>1.5740000000000001E-3</c:v>
                </c:pt>
                <c:pt idx="684">
                  <c:v>1.5770000000000001E-3</c:v>
                </c:pt>
                <c:pt idx="685">
                  <c:v>1.58E-3</c:v>
                </c:pt>
                <c:pt idx="686">
                  <c:v>1.583E-3</c:v>
                </c:pt>
                <c:pt idx="687">
                  <c:v>1.586E-3</c:v>
                </c:pt>
                <c:pt idx="688">
                  <c:v>1.5889999999999999E-3</c:v>
                </c:pt>
                <c:pt idx="689">
                  <c:v>1.5920000000000001E-3</c:v>
                </c:pt>
                <c:pt idx="690">
                  <c:v>1.5950000000000001E-3</c:v>
                </c:pt>
                <c:pt idx="691">
                  <c:v>1.598E-3</c:v>
                </c:pt>
                <c:pt idx="692">
                  <c:v>1.601E-3</c:v>
                </c:pt>
                <c:pt idx="693">
                  <c:v>1.604E-3</c:v>
                </c:pt>
                <c:pt idx="694">
                  <c:v>1.6069999999999999E-3</c:v>
                </c:pt>
                <c:pt idx="695">
                  <c:v>1.6100000000000001E-3</c:v>
                </c:pt>
                <c:pt idx="696">
                  <c:v>1.6130000000000001E-3</c:v>
                </c:pt>
                <c:pt idx="697">
                  <c:v>1.616E-3</c:v>
                </c:pt>
                <c:pt idx="698">
                  <c:v>1.619E-3</c:v>
                </c:pt>
                <c:pt idx="699">
                  <c:v>1.622E-3</c:v>
                </c:pt>
                <c:pt idx="700">
                  <c:v>1.6249999999999999E-3</c:v>
                </c:pt>
                <c:pt idx="701">
                  <c:v>1.629E-3</c:v>
                </c:pt>
                <c:pt idx="702">
                  <c:v>1.632E-3</c:v>
                </c:pt>
                <c:pt idx="703">
                  <c:v>1.635E-3</c:v>
                </c:pt>
                <c:pt idx="704">
                  <c:v>1.6379999999999999E-3</c:v>
                </c:pt>
                <c:pt idx="705">
                  <c:v>1.6410000000000001E-3</c:v>
                </c:pt>
                <c:pt idx="706">
                  <c:v>1.6440000000000001E-3</c:v>
                </c:pt>
                <c:pt idx="707">
                  <c:v>1.647E-3</c:v>
                </c:pt>
                <c:pt idx="708">
                  <c:v>1.65E-3</c:v>
                </c:pt>
                <c:pt idx="709">
                  <c:v>1.653E-3</c:v>
                </c:pt>
                <c:pt idx="710">
                  <c:v>1.6559999999999999E-3</c:v>
                </c:pt>
                <c:pt idx="711">
                  <c:v>1.6590000000000001E-3</c:v>
                </c:pt>
                <c:pt idx="712">
                  <c:v>1.6620000000000001E-3</c:v>
                </c:pt>
                <c:pt idx="713">
                  <c:v>1.665E-3</c:v>
                </c:pt>
                <c:pt idx="714">
                  <c:v>1.668E-3</c:v>
                </c:pt>
                <c:pt idx="715">
                  <c:v>1.671E-3</c:v>
                </c:pt>
                <c:pt idx="716">
                  <c:v>1.6739999999999999E-3</c:v>
                </c:pt>
                <c:pt idx="717">
                  <c:v>1.6770000000000001E-3</c:v>
                </c:pt>
                <c:pt idx="718">
                  <c:v>1.6800000000000001E-3</c:v>
                </c:pt>
                <c:pt idx="719">
                  <c:v>1.683E-3</c:v>
                </c:pt>
                <c:pt idx="720">
                  <c:v>1.6869999999999999E-3</c:v>
                </c:pt>
                <c:pt idx="721">
                  <c:v>1.6900000000000001E-3</c:v>
                </c:pt>
                <c:pt idx="722">
                  <c:v>1.6930000000000001E-3</c:v>
                </c:pt>
                <c:pt idx="723">
                  <c:v>1.696E-3</c:v>
                </c:pt>
                <c:pt idx="724">
                  <c:v>1.699E-3</c:v>
                </c:pt>
                <c:pt idx="725">
                  <c:v>1.702E-3</c:v>
                </c:pt>
                <c:pt idx="726">
                  <c:v>1.7049999999999999E-3</c:v>
                </c:pt>
                <c:pt idx="727">
                  <c:v>1.7080000000000001E-3</c:v>
                </c:pt>
                <c:pt idx="728">
                  <c:v>1.7110000000000001E-3</c:v>
                </c:pt>
                <c:pt idx="729">
                  <c:v>1.7149999999999999E-3</c:v>
                </c:pt>
                <c:pt idx="730">
                  <c:v>1.7179999999999999E-3</c:v>
                </c:pt>
                <c:pt idx="731">
                  <c:v>1.7210000000000001E-3</c:v>
                </c:pt>
                <c:pt idx="732">
                  <c:v>1.7240000000000001E-3</c:v>
                </c:pt>
                <c:pt idx="733">
                  <c:v>1.727E-3</c:v>
                </c:pt>
                <c:pt idx="734">
                  <c:v>1.73E-3</c:v>
                </c:pt>
                <c:pt idx="735">
                  <c:v>1.7329999999999999E-3</c:v>
                </c:pt>
                <c:pt idx="736">
                  <c:v>1.7359999999999999E-3</c:v>
                </c:pt>
                <c:pt idx="737">
                  <c:v>1.74E-3</c:v>
                </c:pt>
                <c:pt idx="738">
                  <c:v>1.743E-3</c:v>
                </c:pt>
                <c:pt idx="739">
                  <c:v>1.7459999999999999E-3</c:v>
                </c:pt>
                <c:pt idx="740">
                  <c:v>1.7489999999999999E-3</c:v>
                </c:pt>
                <c:pt idx="741">
                  <c:v>1.7520000000000001E-3</c:v>
                </c:pt>
                <c:pt idx="742">
                  <c:v>1.755E-3</c:v>
                </c:pt>
                <c:pt idx="743">
                  <c:v>1.758E-3</c:v>
                </c:pt>
                <c:pt idx="744">
                  <c:v>1.761E-3</c:v>
                </c:pt>
                <c:pt idx="745">
                  <c:v>1.7639999999999999E-3</c:v>
                </c:pt>
                <c:pt idx="746">
                  <c:v>1.7669999999999999E-3</c:v>
                </c:pt>
                <c:pt idx="747">
                  <c:v>1.7700000000000001E-3</c:v>
                </c:pt>
                <c:pt idx="748">
                  <c:v>1.7730000000000001E-3</c:v>
                </c:pt>
                <c:pt idx="749">
                  <c:v>1.776E-3</c:v>
                </c:pt>
                <c:pt idx="750">
                  <c:v>1.7799999999999999E-3</c:v>
                </c:pt>
                <c:pt idx="751">
                  <c:v>1.7830000000000001E-3</c:v>
                </c:pt>
                <c:pt idx="752">
                  <c:v>1.786E-3</c:v>
                </c:pt>
                <c:pt idx="753">
                  <c:v>1.789E-3</c:v>
                </c:pt>
                <c:pt idx="754">
                  <c:v>1.792E-3</c:v>
                </c:pt>
                <c:pt idx="755">
                  <c:v>1.7949999999999999E-3</c:v>
                </c:pt>
                <c:pt idx="756">
                  <c:v>1.7979999999999999E-3</c:v>
                </c:pt>
                <c:pt idx="757">
                  <c:v>1.8010000000000001E-3</c:v>
                </c:pt>
                <c:pt idx="758">
                  <c:v>1.804E-3</c:v>
                </c:pt>
                <c:pt idx="759">
                  <c:v>1.807E-3</c:v>
                </c:pt>
                <c:pt idx="760">
                  <c:v>1.8109999999999999E-3</c:v>
                </c:pt>
                <c:pt idx="761">
                  <c:v>1.8140000000000001E-3</c:v>
                </c:pt>
                <c:pt idx="762">
                  <c:v>1.817E-3</c:v>
                </c:pt>
                <c:pt idx="763">
                  <c:v>1.82E-3</c:v>
                </c:pt>
                <c:pt idx="764">
                  <c:v>1.823E-3</c:v>
                </c:pt>
                <c:pt idx="765">
                  <c:v>1.8259999999999999E-3</c:v>
                </c:pt>
                <c:pt idx="766">
                  <c:v>1.8289999999999999E-3</c:v>
                </c:pt>
                <c:pt idx="767">
                  <c:v>1.8320000000000001E-3</c:v>
                </c:pt>
                <c:pt idx="768">
                  <c:v>1.835E-3</c:v>
                </c:pt>
                <c:pt idx="769">
                  <c:v>1.838E-3</c:v>
                </c:pt>
                <c:pt idx="770">
                  <c:v>1.841E-3</c:v>
                </c:pt>
                <c:pt idx="771">
                  <c:v>1.8439999999999999E-3</c:v>
                </c:pt>
                <c:pt idx="772">
                  <c:v>1.8469999999999999E-3</c:v>
                </c:pt>
                <c:pt idx="773">
                  <c:v>1.8500000000000001E-3</c:v>
                </c:pt>
                <c:pt idx="774">
                  <c:v>1.854E-3</c:v>
                </c:pt>
                <c:pt idx="775">
                  <c:v>1.8569999999999999E-3</c:v>
                </c:pt>
                <c:pt idx="776">
                  <c:v>1.8600000000000001E-3</c:v>
                </c:pt>
                <c:pt idx="777">
                  <c:v>1.8630000000000001E-3</c:v>
                </c:pt>
                <c:pt idx="778">
                  <c:v>1.866E-3</c:v>
                </c:pt>
                <c:pt idx="779">
                  <c:v>1.869E-3</c:v>
                </c:pt>
                <c:pt idx="780">
                  <c:v>1.872E-3</c:v>
                </c:pt>
                <c:pt idx="781">
                  <c:v>1.8749999999999999E-3</c:v>
                </c:pt>
                <c:pt idx="782">
                  <c:v>1.8779999999999999E-3</c:v>
                </c:pt>
                <c:pt idx="783">
                  <c:v>1.8810000000000001E-3</c:v>
                </c:pt>
                <c:pt idx="784">
                  <c:v>1.884E-3</c:v>
                </c:pt>
                <c:pt idx="785">
                  <c:v>1.887E-3</c:v>
                </c:pt>
                <c:pt idx="786">
                  <c:v>1.89E-3</c:v>
                </c:pt>
                <c:pt idx="787">
                  <c:v>1.8929999999999999E-3</c:v>
                </c:pt>
                <c:pt idx="788">
                  <c:v>1.8959999999999999E-3</c:v>
                </c:pt>
                <c:pt idx="789">
                  <c:v>1.8990000000000001E-3</c:v>
                </c:pt>
                <c:pt idx="790">
                  <c:v>1.903E-3</c:v>
                </c:pt>
                <c:pt idx="791">
                  <c:v>1.9059999999999999E-3</c:v>
                </c:pt>
                <c:pt idx="792">
                  <c:v>1.9090000000000001E-3</c:v>
                </c:pt>
                <c:pt idx="793">
                  <c:v>1.9120000000000001E-3</c:v>
                </c:pt>
                <c:pt idx="794">
                  <c:v>1.915E-3</c:v>
                </c:pt>
                <c:pt idx="795">
                  <c:v>1.918E-3</c:v>
                </c:pt>
                <c:pt idx="796">
                  <c:v>1.921E-3</c:v>
                </c:pt>
                <c:pt idx="797">
                  <c:v>1.9239999999999999E-3</c:v>
                </c:pt>
                <c:pt idx="798">
                  <c:v>1.9269999999999999E-3</c:v>
                </c:pt>
                <c:pt idx="799">
                  <c:v>1.9300000000000001E-3</c:v>
                </c:pt>
                <c:pt idx="800">
                  <c:v>1.933E-3</c:v>
                </c:pt>
                <c:pt idx="801">
                  <c:v>1.936E-3</c:v>
                </c:pt>
                <c:pt idx="802">
                  <c:v>1.939E-3</c:v>
                </c:pt>
                <c:pt idx="803">
                  <c:v>1.9430000000000001E-3</c:v>
                </c:pt>
                <c:pt idx="804">
                  <c:v>1.946E-3</c:v>
                </c:pt>
                <c:pt idx="805">
                  <c:v>1.949E-3</c:v>
                </c:pt>
                <c:pt idx="806">
                  <c:v>1.952E-3</c:v>
                </c:pt>
                <c:pt idx="807">
                  <c:v>1.9550000000000001E-3</c:v>
                </c:pt>
                <c:pt idx="808">
                  <c:v>1.9580000000000001E-3</c:v>
                </c:pt>
                <c:pt idx="809">
                  <c:v>1.9610000000000001E-3</c:v>
                </c:pt>
                <c:pt idx="810">
                  <c:v>1.964E-3</c:v>
                </c:pt>
                <c:pt idx="811">
                  <c:v>1.967E-3</c:v>
                </c:pt>
                <c:pt idx="812">
                  <c:v>1.97E-3</c:v>
                </c:pt>
                <c:pt idx="813">
                  <c:v>1.9729999999999999E-3</c:v>
                </c:pt>
                <c:pt idx="814">
                  <c:v>1.9759999999999999E-3</c:v>
                </c:pt>
                <c:pt idx="815">
                  <c:v>1.9789999999999999E-3</c:v>
                </c:pt>
                <c:pt idx="816">
                  <c:v>1.9819999999999998E-3</c:v>
                </c:pt>
                <c:pt idx="817">
                  <c:v>1.9849999999999998E-3</c:v>
                </c:pt>
                <c:pt idx="818">
                  <c:v>1.9889999999999999E-3</c:v>
                </c:pt>
                <c:pt idx="819">
                  <c:v>1.9919999999999998E-3</c:v>
                </c:pt>
                <c:pt idx="820">
                  <c:v>1.9949999999999998E-3</c:v>
                </c:pt>
                <c:pt idx="821">
                  <c:v>1.9980000000000002E-3</c:v>
                </c:pt>
                <c:pt idx="822">
                  <c:v>2.0010000000000002E-3</c:v>
                </c:pt>
                <c:pt idx="823">
                  <c:v>2.0040000000000001E-3</c:v>
                </c:pt>
                <c:pt idx="824">
                  <c:v>2.0070000000000001E-3</c:v>
                </c:pt>
                <c:pt idx="825">
                  <c:v>2.0100000000000001E-3</c:v>
                </c:pt>
                <c:pt idx="826">
                  <c:v>2.013E-3</c:v>
                </c:pt>
                <c:pt idx="827">
                  <c:v>2.016E-3</c:v>
                </c:pt>
                <c:pt idx="828">
                  <c:v>2.019E-3</c:v>
                </c:pt>
                <c:pt idx="829">
                  <c:v>2.0219999999999999E-3</c:v>
                </c:pt>
                <c:pt idx="830">
                  <c:v>2.0249999999999999E-3</c:v>
                </c:pt>
                <c:pt idx="831">
                  <c:v>2.0279999999999999E-3</c:v>
                </c:pt>
                <c:pt idx="832">
                  <c:v>2.032E-3</c:v>
                </c:pt>
                <c:pt idx="833">
                  <c:v>2.0349999999999999E-3</c:v>
                </c:pt>
                <c:pt idx="834">
                  <c:v>2.0379999999999999E-3</c:v>
                </c:pt>
                <c:pt idx="835">
                  <c:v>2.0409999999999998E-3</c:v>
                </c:pt>
                <c:pt idx="836">
                  <c:v>2.0439999999999998E-3</c:v>
                </c:pt>
                <c:pt idx="837">
                  <c:v>2.0470000000000002E-3</c:v>
                </c:pt>
                <c:pt idx="838">
                  <c:v>2.0500000000000002E-3</c:v>
                </c:pt>
                <c:pt idx="839">
                  <c:v>2.0530000000000001E-3</c:v>
                </c:pt>
                <c:pt idx="840">
                  <c:v>2.0560000000000001E-3</c:v>
                </c:pt>
                <c:pt idx="841">
                  <c:v>2.0590000000000001E-3</c:v>
                </c:pt>
                <c:pt idx="842">
                  <c:v>2.062E-3</c:v>
                </c:pt>
                <c:pt idx="843">
                  <c:v>2.0660000000000001E-3</c:v>
                </c:pt>
                <c:pt idx="844">
                  <c:v>2.0690000000000001E-3</c:v>
                </c:pt>
                <c:pt idx="845">
                  <c:v>2.0720000000000001E-3</c:v>
                </c:pt>
                <c:pt idx="846">
                  <c:v>2.075E-3</c:v>
                </c:pt>
                <c:pt idx="847">
                  <c:v>2.078E-3</c:v>
                </c:pt>
                <c:pt idx="848">
                  <c:v>2.081E-3</c:v>
                </c:pt>
                <c:pt idx="849">
                  <c:v>2.0839999999999999E-3</c:v>
                </c:pt>
                <c:pt idx="850">
                  <c:v>2.0869999999999999E-3</c:v>
                </c:pt>
                <c:pt idx="851">
                  <c:v>2.0899999999999998E-3</c:v>
                </c:pt>
                <c:pt idx="852">
                  <c:v>2.0929999999999998E-3</c:v>
                </c:pt>
                <c:pt idx="853">
                  <c:v>2.0960000000000002E-3</c:v>
                </c:pt>
                <c:pt idx="854">
                  <c:v>2.0990000000000002E-3</c:v>
                </c:pt>
                <c:pt idx="855">
                  <c:v>2.1020000000000001E-3</c:v>
                </c:pt>
                <c:pt idx="856">
                  <c:v>2.1050000000000001E-3</c:v>
                </c:pt>
                <c:pt idx="857">
                  <c:v>2.1090000000000002E-3</c:v>
                </c:pt>
                <c:pt idx="858">
                  <c:v>2.1120000000000002E-3</c:v>
                </c:pt>
                <c:pt idx="859">
                  <c:v>2.1150000000000001E-3</c:v>
                </c:pt>
                <c:pt idx="860">
                  <c:v>2.1180000000000001E-3</c:v>
                </c:pt>
                <c:pt idx="861">
                  <c:v>2.1210000000000001E-3</c:v>
                </c:pt>
                <c:pt idx="862">
                  <c:v>2.124E-3</c:v>
                </c:pt>
                <c:pt idx="863">
                  <c:v>2.127E-3</c:v>
                </c:pt>
                <c:pt idx="864">
                  <c:v>2.1299999999999999E-3</c:v>
                </c:pt>
                <c:pt idx="865">
                  <c:v>2.1329999999999999E-3</c:v>
                </c:pt>
                <c:pt idx="866">
                  <c:v>2.1359999999999999E-3</c:v>
                </c:pt>
                <c:pt idx="867">
                  <c:v>2.1389999999999998E-3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142-49BB-9EB6-4B0709832D31}"/>
            </c:ext>
          </c:extLst>
        </c:ser>
        <c:ser>
          <c:idx val="4"/>
          <c:order val="2"/>
          <c:tx>
            <c:strRef>
              <c:f>'STD space charge'!$G$1:$I$1</c:f>
              <c:strCache>
                <c:ptCount val="1"/>
                <c:pt idx="0">
                  <c:v>-2.0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'STD space charge'!$I$3:$I$870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2.421E-3</c:v>
                </c:pt>
                <c:pt idx="3">
                  <c:v>2.5899999999999999E-3</c:v>
                </c:pt>
                <c:pt idx="4">
                  <c:v>2.764E-3</c:v>
                </c:pt>
                <c:pt idx="5">
                  <c:v>2.9450000000000001E-3</c:v>
                </c:pt>
                <c:pt idx="6">
                  <c:v>3.1310000000000001E-3</c:v>
                </c:pt>
                <c:pt idx="7">
                  <c:v>3.326E-3</c:v>
                </c:pt>
                <c:pt idx="8">
                  <c:v>3.5249999999999999E-3</c:v>
                </c:pt>
                <c:pt idx="9">
                  <c:v>3.7339999999999999E-3</c:v>
                </c:pt>
                <c:pt idx="10">
                  <c:v>3.9480000000000001E-3</c:v>
                </c:pt>
                <c:pt idx="11">
                  <c:v>4.1720000000000004E-3</c:v>
                </c:pt>
                <c:pt idx="12">
                  <c:v>4.4029999999999998E-3</c:v>
                </c:pt>
                <c:pt idx="13">
                  <c:v>4.6420000000000003E-3</c:v>
                </c:pt>
                <c:pt idx="14">
                  <c:v>4.888E-3</c:v>
                </c:pt>
                <c:pt idx="15">
                  <c:v>5.1380000000000002E-3</c:v>
                </c:pt>
                <c:pt idx="16">
                  <c:v>5.3940000000000004E-3</c:v>
                </c:pt>
                <c:pt idx="17">
                  <c:v>5.6680000000000003E-3</c:v>
                </c:pt>
                <c:pt idx="18">
                  <c:v>5.9490000000000003E-3</c:v>
                </c:pt>
                <c:pt idx="19">
                  <c:v>6.2350000000000001E-3</c:v>
                </c:pt>
                <c:pt idx="20">
                  <c:v>6.5420000000000001E-3</c:v>
                </c:pt>
                <c:pt idx="21">
                  <c:v>6.842E-3</c:v>
                </c:pt>
                <c:pt idx="22">
                  <c:v>7.1549999999999999E-3</c:v>
                </c:pt>
                <c:pt idx="23">
                  <c:v>7.4790000000000004E-3</c:v>
                </c:pt>
                <c:pt idx="24">
                  <c:v>7.8040000000000002E-3</c:v>
                </c:pt>
                <c:pt idx="25">
                  <c:v>8.1379999999999994E-3</c:v>
                </c:pt>
                <c:pt idx="26">
                  <c:v>8.4749999999999999E-3</c:v>
                </c:pt>
                <c:pt idx="27">
                  <c:v>8.8400000000000006E-3</c:v>
                </c:pt>
                <c:pt idx="28">
                  <c:v>9.2130000000000007E-3</c:v>
                </c:pt>
                <c:pt idx="29">
                  <c:v>9.5809999999999992E-3</c:v>
                </c:pt>
                <c:pt idx="30">
                  <c:v>9.9880000000000004E-3</c:v>
                </c:pt>
                <c:pt idx="31">
                  <c:v>1.039E-2</c:v>
                </c:pt>
                <c:pt idx="32">
                  <c:v>1.078E-2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1.205E-2</c:v>
                </c:pt>
                <c:pt idx="36">
                  <c:v>1.2500000000000001E-2</c:v>
                </c:pt>
                <c:pt idx="37">
                  <c:v>1.295E-2</c:v>
                </c:pt>
                <c:pt idx="38">
                  <c:v>1.3429999999999999E-2</c:v>
                </c:pt>
                <c:pt idx="39">
                  <c:v>1.388E-2</c:v>
                </c:pt>
                <c:pt idx="40">
                  <c:v>1.4370000000000001E-2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1.6910000000000001E-2</c:v>
                </c:pt>
                <c:pt idx="46">
                  <c:v>1.745E-2</c:v>
                </c:pt>
                <c:pt idx="47">
                  <c:v>1.8020000000000001E-2</c:v>
                </c:pt>
                <c:pt idx="48">
                  <c:v>1.8579999999999999E-2</c:v>
                </c:pt>
                <c:pt idx="49">
                  <c:v>1.915E-2</c:v>
                </c:pt>
                <c:pt idx="50">
                  <c:v>1.9720000000000001E-2</c:v>
                </c:pt>
                <c:pt idx="51">
                  <c:v>2.0299999999999999E-2</c:v>
                </c:pt>
                <c:pt idx="52">
                  <c:v>2.0920000000000001E-2</c:v>
                </c:pt>
                <c:pt idx="53">
                  <c:v>2.1510000000000001E-2</c:v>
                </c:pt>
                <c:pt idx="54">
                  <c:v>2.214E-2</c:v>
                </c:pt>
                <c:pt idx="55">
                  <c:v>2.2769999999999999E-2</c:v>
                </c:pt>
                <c:pt idx="56">
                  <c:v>2.3390000000000001E-2</c:v>
                </c:pt>
                <c:pt idx="57">
                  <c:v>2.4029999999999999E-2</c:v>
                </c:pt>
                <c:pt idx="58">
                  <c:v>2.4680000000000001E-2</c:v>
                </c:pt>
                <c:pt idx="59">
                  <c:v>2.5340000000000001E-2</c:v>
                </c:pt>
                <c:pt idx="60">
                  <c:v>2.5989999999999999E-2</c:v>
                </c:pt>
                <c:pt idx="61">
                  <c:v>2.6669999999999999E-2</c:v>
                </c:pt>
                <c:pt idx="62">
                  <c:v>2.7349999999999999E-2</c:v>
                </c:pt>
                <c:pt idx="63">
                  <c:v>2.8029999999999999E-2</c:v>
                </c:pt>
                <c:pt idx="64">
                  <c:v>2.8729999999999999E-2</c:v>
                </c:pt>
                <c:pt idx="65">
                  <c:v>2.9430000000000001E-2</c:v>
                </c:pt>
                <c:pt idx="66">
                  <c:v>3.0120000000000001E-2</c:v>
                </c:pt>
                <c:pt idx="67">
                  <c:v>3.0839999999999999E-2</c:v>
                </c:pt>
                <c:pt idx="68">
                  <c:v>3.1550000000000002E-2</c:v>
                </c:pt>
                <c:pt idx="69">
                  <c:v>3.2289999999999999E-2</c:v>
                </c:pt>
                <c:pt idx="70">
                  <c:v>3.304E-2</c:v>
                </c:pt>
                <c:pt idx="71">
                  <c:v>3.3799999999999997E-2</c:v>
                </c:pt>
                <c:pt idx="72">
                  <c:v>3.4599999999999999E-2</c:v>
                </c:pt>
                <c:pt idx="73">
                  <c:v>3.5369999999999999E-2</c:v>
                </c:pt>
                <c:pt idx="74">
                  <c:v>3.6110000000000003E-2</c:v>
                </c:pt>
                <c:pt idx="75">
                  <c:v>3.6909999999999998E-2</c:v>
                </c:pt>
                <c:pt idx="76">
                  <c:v>3.7679999999999998E-2</c:v>
                </c:pt>
                <c:pt idx="77">
                  <c:v>3.85E-2</c:v>
                </c:pt>
                <c:pt idx="78">
                  <c:v>3.9300000000000002E-2</c:v>
                </c:pt>
                <c:pt idx="79">
                  <c:v>4.0099999999999997E-2</c:v>
                </c:pt>
                <c:pt idx="80">
                  <c:v>4.0899999999999999E-2</c:v>
                </c:pt>
                <c:pt idx="81">
                  <c:v>4.172E-2</c:v>
                </c:pt>
                <c:pt idx="82">
                  <c:v>4.2560000000000001E-2</c:v>
                </c:pt>
                <c:pt idx="83">
                  <c:v>4.3369999999999999E-2</c:v>
                </c:pt>
                <c:pt idx="84">
                  <c:v>4.4209999999999999E-2</c:v>
                </c:pt>
                <c:pt idx="85">
                  <c:v>4.5060000000000003E-2</c:v>
                </c:pt>
                <c:pt idx="86">
                  <c:v>4.5929999999999999E-2</c:v>
                </c:pt>
                <c:pt idx="87">
                  <c:v>4.6769999999999999E-2</c:v>
                </c:pt>
                <c:pt idx="88">
                  <c:v>4.7629999999999999E-2</c:v>
                </c:pt>
                <c:pt idx="89">
                  <c:v>4.854E-2</c:v>
                </c:pt>
                <c:pt idx="90">
                  <c:v>4.9419999999999999E-2</c:v>
                </c:pt>
                <c:pt idx="91">
                  <c:v>5.0290000000000001E-2</c:v>
                </c:pt>
                <c:pt idx="92">
                  <c:v>5.1209999999999999E-2</c:v>
                </c:pt>
                <c:pt idx="93">
                  <c:v>5.2109999999999997E-2</c:v>
                </c:pt>
                <c:pt idx="94">
                  <c:v>5.2949999999999997E-2</c:v>
                </c:pt>
                <c:pt idx="95">
                  <c:v>5.3809999999999997E-2</c:v>
                </c:pt>
                <c:pt idx="96">
                  <c:v>5.4690000000000003E-2</c:v>
                </c:pt>
                <c:pt idx="97">
                  <c:v>5.5590000000000001E-2</c:v>
                </c:pt>
                <c:pt idx="98">
                  <c:v>5.6439999999999997E-2</c:v>
                </c:pt>
                <c:pt idx="99">
                  <c:v>5.7349999999999998E-2</c:v>
                </c:pt>
                <c:pt idx="100">
                  <c:v>5.8259999999999999E-2</c:v>
                </c:pt>
                <c:pt idx="101">
                  <c:v>5.9180000000000003E-2</c:v>
                </c:pt>
                <c:pt idx="102">
                  <c:v>6.0089999999999998E-2</c:v>
                </c:pt>
                <c:pt idx="103">
                  <c:v>6.1010000000000002E-2</c:v>
                </c:pt>
                <c:pt idx="104">
                  <c:v>6.1920000000000003E-2</c:v>
                </c:pt>
                <c:pt idx="105">
                  <c:v>6.2810000000000005E-2</c:v>
                </c:pt>
                <c:pt idx="106">
                  <c:v>6.3740000000000005E-2</c:v>
                </c:pt>
                <c:pt idx="107">
                  <c:v>6.4630000000000007E-2</c:v>
                </c:pt>
                <c:pt idx="108">
                  <c:v>6.5579999999999999E-2</c:v>
                </c:pt>
                <c:pt idx="109">
                  <c:v>6.6489999999999994E-2</c:v>
                </c:pt>
                <c:pt idx="110">
                  <c:v>6.7409999999999998E-2</c:v>
                </c:pt>
                <c:pt idx="111">
                  <c:v>6.8390000000000006E-2</c:v>
                </c:pt>
                <c:pt idx="112">
                  <c:v>6.9330000000000003E-2</c:v>
                </c:pt>
                <c:pt idx="113">
                  <c:v>7.0300000000000001E-2</c:v>
                </c:pt>
                <c:pt idx="114">
                  <c:v>7.1199999999999999E-2</c:v>
                </c:pt>
                <c:pt idx="115">
                  <c:v>7.2190000000000004E-2</c:v>
                </c:pt>
                <c:pt idx="116">
                  <c:v>7.3099999999999998E-2</c:v>
                </c:pt>
                <c:pt idx="117">
                  <c:v>7.4039999999999995E-2</c:v>
                </c:pt>
                <c:pt idx="118">
                  <c:v>7.4999999999999997E-2</c:v>
                </c:pt>
                <c:pt idx="119">
                  <c:v>7.5899999999999995E-2</c:v>
                </c:pt>
                <c:pt idx="120">
                  <c:v>7.6819999999999999E-2</c:v>
                </c:pt>
                <c:pt idx="121">
                  <c:v>7.775E-2</c:v>
                </c:pt>
                <c:pt idx="122">
                  <c:v>7.8670000000000004E-2</c:v>
                </c:pt>
                <c:pt idx="123">
                  <c:v>7.9619999999999996E-2</c:v>
                </c:pt>
                <c:pt idx="124">
                  <c:v>8.054E-2</c:v>
                </c:pt>
                <c:pt idx="125">
                  <c:v>8.1449999999999995E-2</c:v>
                </c:pt>
                <c:pt idx="126">
                  <c:v>8.2439999999999999E-2</c:v>
                </c:pt>
                <c:pt idx="127">
                  <c:v>8.3400000000000002E-2</c:v>
                </c:pt>
                <c:pt idx="128">
                  <c:v>8.4330000000000002E-2</c:v>
                </c:pt>
                <c:pt idx="129">
                  <c:v>8.5290000000000005E-2</c:v>
                </c:pt>
                <c:pt idx="130">
                  <c:v>8.6300000000000002E-2</c:v>
                </c:pt>
                <c:pt idx="131">
                  <c:v>8.727E-2</c:v>
                </c:pt>
                <c:pt idx="132">
                  <c:v>8.8220000000000007E-2</c:v>
                </c:pt>
                <c:pt idx="133">
                  <c:v>8.9209999999999998E-2</c:v>
                </c:pt>
                <c:pt idx="134">
                  <c:v>9.0130000000000002E-2</c:v>
                </c:pt>
                <c:pt idx="135">
                  <c:v>9.1060000000000002E-2</c:v>
                </c:pt>
                <c:pt idx="136">
                  <c:v>9.2020000000000005E-2</c:v>
                </c:pt>
                <c:pt idx="137">
                  <c:v>9.2939999999999995E-2</c:v>
                </c:pt>
                <c:pt idx="138">
                  <c:v>9.3920000000000003E-2</c:v>
                </c:pt>
                <c:pt idx="139">
                  <c:v>9.4920000000000004E-2</c:v>
                </c:pt>
                <c:pt idx="140">
                  <c:v>9.5899999999999999E-2</c:v>
                </c:pt>
                <c:pt idx="141">
                  <c:v>9.6869999999999998E-2</c:v>
                </c:pt>
                <c:pt idx="142">
                  <c:v>9.7790000000000002E-2</c:v>
                </c:pt>
                <c:pt idx="143">
                  <c:v>9.8780000000000007E-2</c:v>
                </c:pt>
                <c:pt idx="144">
                  <c:v>9.9739999999999995E-2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0.1036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0.1084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0.11310000000000001</c:v>
                </c:pt>
                <c:pt idx="159">
                  <c:v>0.11409999999999999</c:v>
                </c:pt>
                <c:pt idx="160">
                  <c:v>0.115</c:v>
                </c:pt>
                <c:pt idx="161">
                  <c:v>0.11600000000000001</c:v>
                </c:pt>
                <c:pt idx="162">
                  <c:v>0.11700000000000001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0.13250000000000001</c:v>
                </c:pt>
                <c:pt idx="179">
                  <c:v>0.13350000000000001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0.13850000000000001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</c:v>
                </c:pt>
                <c:pt idx="193">
                  <c:v>0.14749999999999999</c:v>
                </c:pt>
                <c:pt idx="194">
                  <c:v>0.1484</c:v>
                </c:pt>
                <c:pt idx="195">
                  <c:v>0.14940000000000001</c:v>
                </c:pt>
                <c:pt idx="196">
                  <c:v>0.15040000000000001</c:v>
                </c:pt>
                <c:pt idx="197">
                  <c:v>0.15140000000000001</c:v>
                </c:pt>
                <c:pt idx="198">
                  <c:v>0.15229999999999999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0.16020000000000001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0.16309999999999999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0.17299999999999999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0.17699999999999999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0.18190000000000001</c:v>
                </c:pt>
                <c:pt idx="229">
                  <c:v>0.18279999999999999</c:v>
                </c:pt>
                <c:pt idx="230">
                  <c:v>0.18390000000000001</c:v>
                </c:pt>
                <c:pt idx="231">
                  <c:v>0.18490000000000001</c:v>
                </c:pt>
                <c:pt idx="232">
                  <c:v>0.18590000000000001</c:v>
                </c:pt>
                <c:pt idx="233">
                  <c:v>0.18679999999999999</c:v>
                </c:pt>
                <c:pt idx="234">
                  <c:v>0.18779999999999999</c:v>
                </c:pt>
                <c:pt idx="235">
                  <c:v>0.1888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0.19370000000000001</c:v>
                </c:pt>
                <c:pt idx="241">
                  <c:v>0.19470000000000001</c:v>
                </c:pt>
                <c:pt idx="242">
                  <c:v>0.19570000000000001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0.19869999999999999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0.20180000000000001</c:v>
                </c:pt>
                <c:pt idx="249">
                  <c:v>0.20280000000000001</c:v>
                </c:pt>
                <c:pt idx="250">
                  <c:v>0.20380000000000001</c:v>
                </c:pt>
                <c:pt idx="251">
                  <c:v>0.2049</c:v>
                </c:pt>
                <c:pt idx="252">
                  <c:v>0.2059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0.20880000000000001</c:v>
                </c:pt>
                <c:pt idx="256">
                  <c:v>0.20979999999999999</c:v>
                </c:pt>
                <c:pt idx="257">
                  <c:v>0.2107</c:v>
                </c:pt>
                <c:pt idx="258">
                  <c:v>0.2117</c:v>
                </c:pt>
                <c:pt idx="259">
                  <c:v>0.21279999999999999</c:v>
                </c:pt>
                <c:pt idx="260">
                  <c:v>0.21379999999999999</c:v>
                </c:pt>
                <c:pt idx="261">
                  <c:v>0.2147</c:v>
                </c:pt>
                <c:pt idx="262">
                  <c:v>0.2157</c:v>
                </c:pt>
                <c:pt idx="263">
                  <c:v>0.2167</c:v>
                </c:pt>
                <c:pt idx="264">
                  <c:v>0.2177</c:v>
                </c:pt>
                <c:pt idx="265">
                  <c:v>0.21879999999999999</c:v>
                </c:pt>
                <c:pt idx="266">
                  <c:v>0.2198</c:v>
                </c:pt>
                <c:pt idx="267">
                  <c:v>0.2208</c:v>
                </c:pt>
                <c:pt idx="268">
                  <c:v>0.22170000000000001</c:v>
                </c:pt>
                <c:pt idx="269">
                  <c:v>0.2228</c:v>
                </c:pt>
                <c:pt idx="270">
                  <c:v>0.22389999999999999</c:v>
                </c:pt>
                <c:pt idx="271">
                  <c:v>0.22489999999999999</c:v>
                </c:pt>
                <c:pt idx="272">
                  <c:v>0.22589999999999999</c:v>
                </c:pt>
                <c:pt idx="273">
                  <c:v>0.2268</c:v>
                </c:pt>
                <c:pt idx="274">
                  <c:v>0.2278</c:v>
                </c:pt>
                <c:pt idx="275">
                  <c:v>0.2288</c:v>
                </c:pt>
                <c:pt idx="276">
                  <c:v>0.2298</c:v>
                </c:pt>
                <c:pt idx="277">
                  <c:v>0.23069999999999999</c:v>
                </c:pt>
                <c:pt idx="278">
                  <c:v>0.23180000000000001</c:v>
                </c:pt>
                <c:pt idx="279">
                  <c:v>0.23280000000000001</c:v>
                </c:pt>
                <c:pt idx="280">
                  <c:v>0.23380000000000001</c:v>
                </c:pt>
                <c:pt idx="281">
                  <c:v>0.2349</c:v>
                </c:pt>
                <c:pt idx="282">
                  <c:v>0.23580000000000001</c:v>
                </c:pt>
                <c:pt idx="283">
                  <c:v>0.23680000000000001</c:v>
                </c:pt>
                <c:pt idx="284">
                  <c:v>0.23780000000000001</c:v>
                </c:pt>
                <c:pt idx="285">
                  <c:v>0.23880000000000001</c:v>
                </c:pt>
                <c:pt idx="286">
                  <c:v>0.23980000000000001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0.24579999999999999</c:v>
                </c:pt>
                <c:pt idx="293">
                  <c:v>0.2467</c:v>
                </c:pt>
                <c:pt idx="294">
                  <c:v>0.2477</c:v>
                </c:pt>
                <c:pt idx="295">
                  <c:v>0.2487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0.25169999999999998</c:v>
                </c:pt>
                <c:pt idx="299">
                  <c:v>0.25269999999999998</c:v>
                </c:pt>
                <c:pt idx="300">
                  <c:v>0.25369999999999998</c:v>
                </c:pt>
                <c:pt idx="301">
                  <c:v>0.25459999999999999</c:v>
                </c:pt>
                <c:pt idx="302">
                  <c:v>0.25569999999999998</c:v>
                </c:pt>
                <c:pt idx="303">
                  <c:v>0.25669999999999998</c:v>
                </c:pt>
                <c:pt idx="304">
                  <c:v>0.25779999999999997</c:v>
                </c:pt>
                <c:pt idx="305">
                  <c:v>0.25879999999999997</c:v>
                </c:pt>
                <c:pt idx="306">
                  <c:v>0.25990000000000002</c:v>
                </c:pt>
                <c:pt idx="307">
                  <c:v>0.26079999999999998</c:v>
                </c:pt>
                <c:pt idx="308">
                  <c:v>0.26179999999999998</c:v>
                </c:pt>
                <c:pt idx="309">
                  <c:v>0.26279999999999998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0.26779999999999998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0.27189999999999998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0.28399999999999997</c:v>
                </c:pt>
                <c:pt idx="331">
                  <c:v>0.28499999999999998</c:v>
                </c:pt>
                <c:pt idx="332">
                  <c:v>0.28610000000000002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0.29010000000000002</c:v>
                </c:pt>
                <c:pt idx="337">
                  <c:v>0.29099999999999998</c:v>
                </c:pt>
                <c:pt idx="338">
                  <c:v>0.29199999999999998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0.29720000000000002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0.30020000000000002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0.30330000000000001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0.30759999999999998</c:v>
                </c:pt>
                <c:pt idx="354">
                  <c:v>0.30859999999999999</c:v>
                </c:pt>
                <c:pt idx="355">
                  <c:v>0.3095</c:v>
                </c:pt>
                <c:pt idx="356">
                  <c:v>0.3105</c:v>
                </c:pt>
                <c:pt idx="357">
                  <c:v>0.3115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0.31559999999999999</c:v>
                </c:pt>
                <c:pt idx="362">
                  <c:v>0.31659999999999999</c:v>
                </c:pt>
                <c:pt idx="363">
                  <c:v>0.31759999999999999</c:v>
                </c:pt>
                <c:pt idx="364">
                  <c:v>0.31859999999999999</c:v>
                </c:pt>
                <c:pt idx="365">
                  <c:v>0.3196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0.32379999999999998</c:v>
                </c:pt>
                <c:pt idx="370">
                  <c:v>0.32479999999999998</c:v>
                </c:pt>
                <c:pt idx="371">
                  <c:v>0.32590000000000002</c:v>
                </c:pt>
                <c:pt idx="372">
                  <c:v>0.32690000000000002</c:v>
                </c:pt>
                <c:pt idx="373">
                  <c:v>0.32779999999999998</c:v>
                </c:pt>
                <c:pt idx="374">
                  <c:v>0.32879999999999998</c:v>
                </c:pt>
                <c:pt idx="375">
                  <c:v>0.32990000000000003</c:v>
                </c:pt>
                <c:pt idx="376">
                  <c:v>0.33090000000000003</c:v>
                </c:pt>
                <c:pt idx="377">
                  <c:v>0.33189999999999997</c:v>
                </c:pt>
                <c:pt idx="378">
                  <c:v>0.33300000000000002</c:v>
                </c:pt>
                <c:pt idx="379">
                  <c:v>0.33400000000000002</c:v>
                </c:pt>
                <c:pt idx="380">
                  <c:v>0.33510000000000001</c:v>
                </c:pt>
                <c:pt idx="381">
                  <c:v>0.33610000000000001</c:v>
                </c:pt>
                <c:pt idx="382">
                  <c:v>0.33710000000000001</c:v>
                </c:pt>
                <c:pt idx="383">
                  <c:v>0.33810000000000001</c:v>
                </c:pt>
                <c:pt idx="384">
                  <c:v>0.3392</c:v>
                </c:pt>
                <c:pt idx="385">
                  <c:v>0.3402</c:v>
                </c:pt>
                <c:pt idx="386">
                  <c:v>0.3412</c:v>
                </c:pt>
                <c:pt idx="387">
                  <c:v>0.3422</c:v>
                </c:pt>
                <c:pt idx="388">
                  <c:v>0.34320000000000001</c:v>
                </c:pt>
                <c:pt idx="389">
                  <c:v>0.34429999999999999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0.34839999999999999</c:v>
                </c:pt>
                <c:pt idx="394">
                  <c:v>0.34939999999999999</c:v>
                </c:pt>
                <c:pt idx="395">
                  <c:v>0.35039999999999999</c:v>
                </c:pt>
                <c:pt idx="396">
                  <c:v>0.35139999999999999</c:v>
                </c:pt>
                <c:pt idx="397">
                  <c:v>0.35239999999999999</c:v>
                </c:pt>
                <c:pt idx="398">
                  <c:v>0.35339999999999999</c:v>
                </c:pt>
                <c:pt idx="399">
                  <c:v>0.35449999999999998</c:v>
                </c:pt>
                <c:pt idx="400">
                  <c:v>0.35549999999999998</c:v>
                </c:pt>
                <c:pt idx="401">
                  <c:v>0.35649999999999998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0.35980000000000001</c:v>
                </c:pt>
                <c:pt idx="405">
                  <c:v>0.3609</c:v>
                </c:pt>
                <c:pt idx="406">
                  <c:v>0.36209999999999998</c:v>
                </c:pt>
                <c:pt idx="407">
                  <c:v>0.36309999999999998</c:v>
                </c:pt>
                <c:pt idx="408">
                  <c:v>0.36409999999999998</c:v>
                </c:pt>
                <c:pt idx="409">
                  <c:v>0.36509999999999998</c:v>
                </c:pt>
                <c:pt idx="410">
                  <c:v>0.36609999999999998</c:v>
                </c:pt>
                <c:pt idx="411">
                  <c:v>0.36720000000000003</c:v>
                </c:pt>
                <c:pt idx="412">
                  <c:v>0.36830000000000002</c:v>
                </c:pt>
                <c:pt idx="413">
                  <c:v>0.36930000000000002</c:v>
                </c:pt>
                <c:pt idx="414">
                  <c:v>0.37030000000000002</c:v>
                </c:pt>
                <c:pt idx="415">
                  <c:v>0.37130000000000002</c:v>
                </c:pt>
                <c:pt idx="416">
                  <c:v>0.37230000000000002</c:v>
                </c:pt>
                <c:pt idx="417">
                  <c:v>0.37330000000000002</c:v>
                </c:pt>
                <c:pt idx="418">
                  <c:v>0.37430000000000002</c:v>
                </c:pt>
                <c:pt idx="419">
                  <c:v>0.37530000000000002</c:v>
                </c:pt>
                <c:pt idx="420">
                  <c:v>0.37630000000000002</c:v>
                </c:pt>
                <c:pt idx="421">
                  <c:v>0.37730000000000002</c:v>
                </c:pt>
                <c:pt idx="422">
                  <c:v>0.37830000000000003</c:v>
                </c:pt>
                <c:pt idx="423">
                  <c:v>0.3795</c:v>
                </c:pt>
                <c:pt idx="424">
                  <c:v>0.3805</c:v>
                </c:pt>
                <c:pt idx="425">
                  <c:v>0.38150000000000001</c:v>
                </c:pt>
                <c:pt idx="426">
                  <c:v>0.38250000000000001</c:v>
                </c:pt>
                <c:pt idx="427">
                  <c:v>0.3836</c:v>
                </c:pt>
                <c:pt idx="428">
                  <c:v>0.38469999999999999</c:v>
                </c:pt>
                <c:pt idx="429">
                  <c:v>0.38579999999999998</c:v>
                </c:pt>
                <c:pt idx="430">
                  <c:v>0.38679999999999998</c:v>
                </c:pt>
                <c:pt idx="431">
                  <c:v>0.38779999999999998</c:v>
                </c:pt>
                <c:pt idx="432">
                  <c:v>0.38879999999999998</c:v>
                </c:pt>
                <c:pt idx="433">
                  <c:v>0.38979999999999998</c:v>
                </c:pt>
                <c:pt idx="434">
                  <c:v>0.39090000000000003</c:v>
                </c:pt>
                <c:pt idx="435">
                  <c:v>0.39190000000000003</c:v>
                </c:pt>
                <c:pt idx="436">
                  <c:v>0.39290000000000003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0.39600000000000002</c:v>
                </c:pt>
                <c:pt idx="440">
                  <c:v>0.39700000000000002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0.40510000000000002</c:v>
                </c:pt>
                <c:pt idx="449">
                  <c:v>0.40610000000000002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0.41320000000000001</c:v>
                </c:pt>
                <c:pt idx="457">
                  <c:v>0.41420000000000001</c:v>
                </c:pt>
                <c:pt idx="458">
                  <c:v>0.41520000000000001</c:v>
                </c:pt>
                <c:pt idx="459">
                  <c:v>0.41620000000000001</c:v>
                </c:pt>
                <c:pt idx="460">
                  <c:v>0.41720000000000002</c:v>
                </c:pt>
                <c:pt idx="461">
                  <c:v>0.41830000000000001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0.42230000000000001</c:v>
                </c:pt>
                <c:pt idx="466">
                  <c:v>0.42330000000000001</c:v>
                </c:pt>
                <c:pt idx="467">
                  <c:v>0.42430000000000001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0.42849999999999999</c:v>
                </c:pt>
                <c:pt idx="472">
                  <c:v>0.42949999999999999</c:v>
                </c:pt>
                <c:pt idx="473">
                  <c:v>0.43049999999999999</c:v>
                </c:pt>
                <c:pt idx="474">
                  <c:v>0.43149999999999999</c:v>
                </c:pt>
                <c:pt idx="475">
                  <c:v>0.4325</c:v>
                </c:pt>
                <c:pt idx="476">
                  <c:v>0.43359999999999999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0.43769999999999998</c:v>
                </c:pt>
                <c:pt idx="481">
                  <c:v>0.43869999999999998</c:v>
                </c:pt>
                <c:pt idx="482">
                  <c:v>0.43969999999999998</c:v>
                </c:pt>
                <c:pt idx="483">
                  <c:v>0.44080000000000003</c:v>
                </c:pt>
                <c:pt idx="484">
                  <c:v>0.44180000000000003</c:v>
                </c:pt>
                <c:pt idx="485">
                  <c:v>0.44280000000000003</c:v>
                </c:pt>
                <c:pt idx="486">
                  <c:v>0.44379999999999997</c:v>
                </c:pt>
                <c:pt idx="487">
                  <c:v>0.44490000000000002</c:v>
                </c:pt>
                <c:pt idx="488">
                  <c:v>0.44600000000000001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0.45100000000000001</c:v>
                </c:pt>
                <c:pt idx="494">
                  <c:v>0.45200000000000001</c:v>
                </c:pt>
                <c:pt idx="495">
                  <c:v>0.45300000000000001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0.46010000000000001</c:v>
                </c:pt>
                <c:pt idx="503">
                  <c:v>0.46110000000000001</c:v>
                </c:pt>
                <c:pt idx="504">
                  <c:v>0.46229999999999999</c:v>
                </c:pt>
                <c:pt idx="505">
                  <c:v>0.46329999999999999</c:v>
                </c:pt>
                <c:pt idx="506">
                  <c:v>0.46429999999999999</c:v>
                </c:pt>
                <c:pt idx="507">
                  <c:v>0.46529999999999999</c:v>
                </c:pt>
                <c:pt idx="508">
                  <c:v>0.46629999999999999</c:v>
                </c:pt>
                <c:pt idx="509">
                  <c:v>0.46750000000000003</c:v>
                </c:pt>
                <c:pt idx="510">
                  <c:v>0.46850000000000003</c:v>
                </c:pt>
                <c:pt idx="511">
                  <c:v>0.46949999999999997</c:v>
                </c:pt>
                <c:pt idx="512">
                  <c:v>0.47049999999999997</c:v>
                </c:pt>
                <c:pt idx="513">
                  <c:v>0.47149999999999997</c:v>
                </c:pt>
                <c:pt idx="514">
                  <c:v>0.47249999999999998</c:v>
                </c:pt>
                <c:pt idx="515">
                  <c:v>0.47349999999999998</c:v>
                </c:pt>
                <c:pt idx="516">
                  <c:v>0.47460000000000002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0.47770000000000001</c:v>
                </c:pt>
                <c:pt idx="520">
                  <c:v>0.4788</c:v>
                </c:pt>
                <c:pt idx="521">
                  <c:v>0.4798</c:v>
                </c:pt>
                <c:pt idx="522">
                  <c:v>0.48080000000000001</c:v>
                </c:pt>
                <c:pt idx="523">
                  <c:v>0.4819</c:v>
                </c:pt>
                <c:pt idx="524">
                  <c:v>0.48299999999999998</c:v>
                </c:pt>
                <c:pt idx="525">
                  <c:v>0.48399999999999999</c:v>
                </c:pt>
                <c:pt idx="526">
                  <c:v>0.48499999999999999</c:v>
                </c:pt>
                <c:pt idx="527">
                  <c:v>0.48599999999999999</c:v>
                </c:pt>
                <c:pt idx="528">
                  <c:v>0.48709999999999998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0.49230000000000002</c:v>
                </c:pt>
                <c:pt idx="534">
                  <c:v>0.49330000000000002</c:v>
                </c:pt>
                <c:pt idx="535">
                  <c:v>0.49430000000000002</c:v>
                </c:pt>
                <c:pt idx="536">
                  <c:v>0.49530000000000002</c:v>
                </c:pt>
                <c:pt idx="537">
                  <c:v>0.49630000000000002</c:v>
                </c:pt>
                <c:pt idx="538">
                  <c:v>0.49730000000000002</c:v>
                </c:pt>
                <c:pt idx="539">
                  <c:v>0.49840000000000001</c:v>
                </c:pt>
                <c:pt idx="540">
                  <c:v>0.4995</c:v>
                </c:pt>
                <c:pt idx="541">
                  <c:v>0.50049999999999994</c:v>
                </c:pt>
                <c:pt idx="542">
                  <c:v>0.50149999999999995</c:v>
                </c:pt>
                <c:pt idx="543">
                  <c:v>0.50249999999999995</c:v>
                </c:pt>
                <c:pt idx="544">
                  <c:v>0.50360000000000005</c:v>
                </c:pt>
                <c:pt idx="545">
                  <c:v>0.50460000000000005</c:v>
                </c:pt>
                <c:pt idx="546">
                  <c:v>0.50560000000000005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0.50890000000000002</c:v>
                </c:pt>
                <c:pt idx="550">
                  <c:v>0.50990000000000002</c:v>
                </c:pt>
                <c:pt idx="551">
                  <c:v>0.51090000000000002</c:v>
                </c:pt>
                <c:pt idx="552">
                  <c:v>0.51190000000000002</c:v>
                </c:pt>
                <c:pt idx="553">
                  <c:v>0.51319999999999999</c:v>
                </c:pt>
                <c:pt idx="554">
                  <c:v>0.51429999999999998</c:v>
                </c:pt>
                <c:pt idx="555">
                  <c:v>0.51529999999999998</c:v>
                </c:pt>
                <c:pt idx="556">
                  <c:v>0.51629999999999998</c:v>
                </c:pt>
                <c:pt idx="557">
                  <c:v>0.51729999999999998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0.52339999999999998</c:v>
                </c:pt>
                <c:pt idx="564">
                  <c:v>0.52439999999999998</c:v>
                </c:pt>
                <c:pt idx="565">
                  <c:v>0.52539999999999998</c:v>
                </c:pt>
                <c:pt idx="566">
                  <c:v>0.52639999999999998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0.53249999999999997</c:v>
                </c:pt>
                <c:pt idx="573">
                  <c:v>0.53359999999999996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0.53969999999999996</c:v>
                </c:pt>
                <c:pt idx="580">
                  <c:v>0.54069999999999996</c:v>
                </c:pt>
                <c:pt idx="581">
                  <c:v>0.54169999999999996</c:v>
                </c:pt>
                <c:pt idx="582">
                  <c:v>0.54269999999999996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0.54879999999999995</c:v>
                </c:pt>
                <c:pt idx="589">
                  <c:v>0.54979999999999996</c:v>
                </c:pt>
                <c:pt idx="590">
                  <c:v>0.55079999999999996</c:v>
                </c:pt>
                <c:pt idx="591">
                  <c:v>0.55179999999999996</c:v>
                </c:pt>
                <c:pt idx="592">
                  <c:v>0.55289999999999995</c:v>
                </c:pt>
                <c:pt idx="593">
                  <c:v>0.55389999999999995</c:v>
                </c:pt>
                <c:pt idx="594">
                  <c:v>0.55489999999999995</c:v>
                </c:pt>
                <c:pt idx="595">
                  <c:v>0.55600000000000005</c:v>
                </c:pt>
                <c:pt idx="596">
                  <c:v>0.55700000000000005</c:v>
                </c:pt>
                <c:pt idx="597">
                  <c:v>0.55820000000000003</c:v>
                </c:pt>
                <c:pt idx="598">
                  <c:v>0.55920000000000003</c:v>
                </c:pt>
                <c:pt idx="599">
                  <c:v>0.56020000000000003</c:v>
                </c:pt>
                <c:pt idx="600">
                  <c:v>0.56120000000000003</c:v>
                </c:pt>
                <c:pt idx="601">
                  <c:v>0.56230000000000002</c:v>
                </c:pt>
                <c:pt idx="602">
                  <c:v>0.56340000000000001</c:v>
                </c:pt>
                <c:pt idx="603">
                  <c:v>0.5645</c:v>
                </c:pt>
                <c:pt idx="604">
                  <c:v>0.5655</c:v>
                </c:pt>
                <c:pt idx="605">
                  <c:v>0.5665</c:v>
                </c:pt>
                <c:pt idx="606">
                  <c:v>0.5675</c:v>
                </c:pt>
                <c:pt idx="607">
                  <c:v>0.56850000000000001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0.57189999999999996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0.57689999999999997</c:v>
                </c:pt>
                <c:pt idx="616">
                  <c:v>0.57809999999999995</c:v>
                </c:pt>
                <c:pt idx="617">
                  <c:v>0.57909999999999995</c:v>
                </c:pt>
                <c:pt idx="618">
                  <c:v>0.58009999999999995</c:v>
                </c:pt>
                <c:pt idx="619">
                  <c:v>0.58109999999999995</c:v>
                </c:pt>
                <c:pt idx="620">
                  <c:v>0.58209999999999995</c:v>
                </c:pt>
                <c:pt idx="621">
                  <c:v>0.58309999999999995</c:v>
                </c:pt>
                <c:pt idx="622">
                  <c:v>0.58409999999999995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0.58730000000000004</c:v>
                </c:pt>
                <c:pt idx="626">
                  <c:v>0.58830000000000005</c:v>
                </c:pt>
                <c:pt idx="627">
                  <c:v>0.58930000000000005</c:v>
                </c:pt>
                <c:pt idx="628">
                  <c:v>0.59040000000000004</c:v>
                </c:pt>
                <c:pt idx="629">
                  <c:v>0.59140000000000004</c:v>
                </c:pt>
                <c:pt idx="630">
                  <c:v>0.59240000000000004</c:v>
                </c:pt>
                <c:pt idx="631">
                  <c:v>0.59350000000000003</c:v>
                </c:pt>
                <c:pt idx="632">
                  <c:v>0.59450000000000003</c:v>
                </c:pt>
                <c:pt idx="633">
                  <c:v>0.59560000000000002</c:v>
                </c:pt>
                <c:pt idx="634">
                  <c:v>0.59670000000000001</c:v>
                </c:pt>
                <c:pt idx="635">
                  <c:v>0.59770000000000001</c:v>
                </c:pt>
                <c:pt idx="636">
                  <c:v>0.59870000000000001</c:v>
                </c:pt>
                <c:pt idx="637">
                  <c:v>0.5998</c:v>
                </c:pt>
                <c:pt idx="638">
                  <c:v>0.6008</c:v>
                </c:pt>
                <c:pt idx="639">
                  <c:v>0.6018</c:v>
                </c:pt>
                <c:pt idx="640">
                  <c:v>0.6028</c:v>
                </c:pt>
                <c:pt idx="641">
                  <c:v>0.6038</c:v>
                </c:pt>
                <c:pt idx="642">
                  <c:v>0.6048</c:v>
                </c:pt>
                <c:pt idx="643">
                  <c:v>0.60599999999999998</c:v>
                </c:pt>
                <c:pt idx="644">
                  <c:v>0.60699999999999998</c:v>
                </c:pt>
                <c:pt idx="645">
                  <c:v>0.60819999999999996</c:v>
                </c:pt>
                <c:pt idx="646">
                  <c:v>0.60919999999999996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0.61319999999999997</c:v>
                </c:pt>
                <c:pt idx="651">
                  <c:v>0.61419999999999997</c:v>
                </c:pt>
                <c:pt idx="652">
                  <c:v>0.61529999999999996</c:v>
                </c:pt>
                <c:pt idx="653">
                  <c:v>0.61629999999999996</c:v>
                </c:pt>
                <c:pt idx="654">
                  <c:v>0.61729999999999996</c:v>
                </c:pt>
                <c:pt idx="655">
                  <c:v>0.61829999999999996</c:v>
                </c:pt>
                <c:pt idx="656">
                  <c:v>0.61929999999999996</c:v>
                </c:pt>
                <c:pt idx="657">
                  <c:v>0.62050000000000005</c:v>
                </c:pt>
                <c:pt idx="658">
                  <c:v>0.62150000000000005</c:v>
                </c:pt>
                <c:pt idx="659">
                  <c:v>0.62260000000000004</c:v>
                </c:pt>
                <c:pt idx="660">
                  <c:v>0.62370000000000003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0.62770000000000004</c:v>
                </c:pt>
                <c:pt idx="665">
                  <c:v>0.62870000000000004</c:v>
                </c:pt>
                <c:pt idx="666">
                  <c:v>0.62980000000000003</c:v>
                </c:pt>
                <c:pt idx="667">
                  <c:v>0.63090000000000002</c:v>
                </c:pt>
                <c:pt idx="668">
                  <c:v>0.63190000000000002</c:v>
                </c:pt>
                <c:pt idx="669">
                  <c:v>0.63290000000000002</c:v>
                </c:pt>
                <c:pt idx="670">
                  <c:v>0.63400000000000001</c:v>
                </c:pt>
                <c:pt idx="671">
                  <c:v>0.6351</c:v>
                </c:pt>
                <c:pt idx="672">
                  <c:v>0.6361</c:v>
                </c:pt>
                <c:pt idx="673">
                  <c:v>0.63719999999999999</c:v>
                </c:pt>
                <c:pt idx="674">
                  <c:v>0.63819999999999999</c:v>
                </c:pt>
                <c:pt idx="675">
                  <c:v>0.63919999999999999</c:v>
                </c:pt>
                <c:pt idx="676">
                  <c:v>0.64019999999999999</c:v>
                </c:pt>
                <c:pt idx="677">
                  <c:v>0.64119999999999999</c:v>
                </c:pt>
                <c:pt idx="678">
                  <c:v>0.64219999999999999</c:v>
                </c:pt>
                <c:pt idx="679">
                  <c:v>0.64329999999999998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0.64749999999999996</c:v>
                </c:pt>
                <c:pt idx="684">
                  <c:v>0.64849999999999997</c:v>
                </c:pt>
                <c:pt idx="685">
                  <c:v>0.64949999999999997</c:v>
                </c:pt>
                <c:pt idx="686">
                  <c:v>0.65049999999999997</c:v>
                </c:pt>
                <c:pt idx="687">
                  <c:v>0.65149999999999997</c:v>
                </c:pt>
                <c:pt idx="688">
                  <c:v>0.65259999999999996</c:v>
                </c:pt>
                <c:pt idx="689">
                  <c:v>0.65369999999999995</c:v>
                </c:pt>
                <c:pt idx="690">
                  <c:v>0.65469999999999995</c:v>
                </c:pt>
                <c:pt idx="691">
                  <c:v>0.65580000000000005</c:v>
                </c:pt>
                <c:pt idx="692">
                  <c:v>0.65680000000000005</c:v>
                </c:pt>
                <c:pt idx="693">
                  <c:v>0.65780000000000005</c:v>
                </c:pt>
                <c:pt idx="694">
                  <c:v>0.65880000000000005</c:v>
                </c:pt>
                <c:pt idx="695">
                  <c:v>0.65980000000000005</c:v>
                </c:pt>
                <c:pt idx="696">
                  <c:v>0.66080000000000005</c:v>
                </c:pt>
                <c:pt idx="697">
                  <c:v>0.66190000000000004</c:v>
                </c:pt>
                <c:pt idx="698">
                  <c:v>0.66290000000000004</c:v>
                </c:pt>
                <c:pt idx="699">
                  <c:v>0.66390000000000005</c:v>
                </c:pt>
                <c:pt idx="700">
                  <c:v>0.66490000000000005</c:v>
                </c:pt>
                <c:pt idx="701">
                  <c:v>0.66590000000000005</c:v>
                </c:pt>
                <c:pt idx="702">
                  <c:v>0.66690000000000005</c:v>
                </c:pt>
                <c:pt idx="703">
                  <c:v>0.66800000000000004</c:v>
                </c:pt>
                <c:pt idx="704">
                  <c:v>0.66900000000000004</c:v>
                </c:pt>
                <c:pt idx="705">
                  <c:v>0.67</c:v>
                </c:pt>
                <c:pt idx="706">
                  <c:v>0.67100000000000004</c:v>
                </c:pt>
                <c:pt idx="707">
                  <c:v>0.67220000000000002</c:v>
                </c:pt>
                <c:pt idx="708">
                  <c:v>0.67320000000000002</c:v>
                </c:pt>
                <c:pt idx="709">
                  <c:v>0.67420000000000002</c:v>
                </c:pt>
                <c:pt idx="710">
                  <c:v>0.67520000000000002</c:v>
                </c:pt>
                <c:pt idx="711">
                  <c:v>0.67620000000000002</c:v>
                </c:pt>
                <c:pt idx="712">
                  <c:v>0.67730000000000001</c:v>
                </c:pt>
                <c:pt idx="713">
                  <c:v>0.67830000000000001</c:v>
                </c:pt>
                <c:pt idx="714">
                  <c:v>0.67930000000000001</c:v>
                </c:pt>
                <c:pt idx="715">
                  <c:v>0.68030000000000002</c:v>
                </c:pt>
                <c:pt idx="716">
                  <c:v>0.68130000000000002</c:v>
                </c:pt>
                <c:pt idx="717">
                  <c:v>0.68240000000000001</c:v>
                </c:pt>
                <c:pt idx="718">
                  <c:v>0.68340000000000001</c:v>
                </c:pt>
                <c:pt idx="719">
                  <c:v>0.68440000000000001</c:v>
                </c:pt>
                <c:pt idx="720">
                  <c:v>0.68540000000000001</c:v>
                </c:pt>
                <c:pt idx="721">
                  <c:v>0.68640000000000001</c:v>
                </c:pt>
                <c:pt idx="722">
                  <c:v>0.68740000000000001</c:v>
                </c:pt>
                <c:pt idx="723">
                  <c:v>0.6885</c:v>
                </c:pt>
                <c:pt idx="724">
                  <c:v>0.6895</c:v>
                </c:pt>
                <c:pt idx="725">
                  <c:v>0.6905</c:v>
                </c:pt>
                <c:pt idx="726">
                  <c:v>0.69169999999999998</c:v>
                </c:pt>
                <c:pt idx="727">
                  <c:v>0.69279999999999997</c:v>
                </c:pt>
                <c:pt idx="728">
                  <c:v>0.69389999999999996</c:v>
                </c:pt>
                <c:pt idx="729">
                  <c:v>0.69499999999999995</c:v>
                </c:pt>
                <c:pt idx="730">
                  <c:v>0.69610000000000005</c:v>
                </c:pt>
                <c:pt idx="731">
                  <c:v>0.69710000000000005</c:v>
                </c:pt>
                <c:pt idx="732">
                  <c:v>0.69810000000000005</c:v>
                </c:pt>
                <c:pt idx="733">
                  <c:v>0.69910000000000005</c:v>
                </c:pt>
                <c:pt idx="734">
                  <c:v>0.70030000000000003</c:v>
                </c:pt>
                <c:pt idx="735">
                  <c:v>0.70130000000000003</c:v>
                </c:pt>
                <c:pt idx="736">
                  <c:v>0.70230000000000004</c:v>
                </c:pt>
                <c:pt idx="737">
                  <c:v>0.70330000000000004</c:v>
                </c:pt>
                <c:pt idx="738">
                  <c:v>0.70440000000000003</c:v>
                </c:pt>
                <c:pt idx="739">
                  <c:v>0.70540000000000003</c:v>
                </c:pt>
                <c:pt idx="740">
                  <c:v>0.70660000000000001</c:v>
                </c:pt>
                <c:pt idx="741">
                  <c:v>0.70760000000000001</c:v>
                </c:pt>
                <c:pt idx="742">
                  <c:v>0.70860000000000001</c:v>
                </c:pt>
                <c:pt idx="743">
                  <c:v>0.70960000000000001</c:v>
                </c:pt>
                <c:pt idx="744">
                  <c:v>0.71060000000000001</c:v>
                </c:pt>
                <c:pt idx="745">
                  <c:v>0.7117</c:v>
                </c:pt>
                <c:pt idx="746">
                  <c:v>0.7127</c:v>
                </c:pt>
                <c:pt idx="747">
                  <c:v>0.7137</c:v>
                </c:pt>
                <c:pt idx="748">
                  <c:v>0.7147</c:v>
                </c:pt>
                <c:pt idx="749">
                  <c:v>0.7157</c:v>
                </c:pt>
                <c:pt idx="750">
                  <c:v>0.71679999999999999</c:v>
                </c:pt>
                <c:pt idx="751">
                  <c:v>0.71779999999999999</c:v>
                </c:pt>
                <c:pt idx="752">
                  <c:v>0.71879999999999999</c:v>
                </c:pt>
                <c:pt idx="753">
                  <c:v>0.72</c:v>
                </c:pt>
                <c:pt idx="754">
                  <c:v>0.72099999999999997</c:v>
                </c:pt>
                <c:pt idx="755">
                  <c:v>0.72199999999999998</c:v>
                </c:pt>
                <c:pt idx="756">
                  <c:v>0.72299999999999998</c:v>
                </c:pt>
                <c:pt idx="757">
                  <c:v>0.72409999999999997</c:v>
                </c:pt>
                <c:pt idx="758">
                  <c:v>0.72519999999999996</c:v>
                </c:pt>
                <c:pt idx="759">
                  <c:v>0.72629999999999995</c:v>
                </c:pt>
                <c:pt idx="760">
                  <c:v>0.72729999999999995</c:v>
                </c:pt>
                <c:pt idx="761">
                  <c:v>0.72829999999999995</c:v>
                </c:pt>
                <c:pt idx="762">
                  <c:v>0.72929999999999995</c:v>
                </c:pt>
                <c:pt idx="763">
                  <c:v>0.73029999999999995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0.73360000000000003</c:v>
                </c:pt>
                <c:pt idx="767">
                  <c:v>0.73460000000000003</c:v>
                </c:pt>
                <c:pt idx="768">
                  <c:v>0.73580000000000001</c:v>
                </c:pt>
                <c:pt idx="769">
                  <c:v>0.73680000000000001</c:v>
                </c:pt>
                <c:pt idx="770">
                  <c:v>0.73780000000000001</c:v>
                </c:pt>
                <c:pt idx="771">
                  <c:v>0.73880000000000001</c:v>
                </c:pt>
                <c:pt idx="772">
                  <c:v>0.7399</c:v>
                </c:pt>
                <c:pt idx="773">
                  <c:v>0.7409</c:v>
                </c:pt>
                <c:pt idx="774">
                  <c:v>0.7419</c:v>
                </c:pt>
                <c:pt idx="775">
                  <c:v>0.7429</c:v>
                </c:pt>
                <c:pt idx="776">
                  <c:v>0.74390000000000001</c:v>
                </c:pt>
                <c:pt idx="777">
                  <c:v>0.745</c:v>
                </c:pt>
                <c:pt idx="778">
                  <c:v>0.746</c:v>
                </c:pt>
                <c:pt idx="779">
                  <c:v>0.747</c:v>
                </c:pt>
                <c:pt idx="780">
                  <c:v>0.748</c:v>
                </c:pt>
                <c:pt idx="781">
                  <c:v>0.749</c:v>
                </c:pt>
                <c:pt idx="782">
                  <c:v>0.75009999999999999</c:v>
                </c:pt>
                <c:pt idx="783">
                  <c:v>0.75109999999999999</c:v>
                </c:pt>
                <c:pt idx="784">
                  <c:v>0.75209999999999999</c:v>
                </c:pt>
                <c:pt idx="785">
                  <c:v>0.75309999999999999</c:v>
                </c:pt>
                <c:pt idx="786">
                  <c:v>0.75409999999999999</c:v>
                </c:pt>
                <c:pt idx="787">
                  <c:v>0.75519999999999998</c:v>
                </c:pt>
                <c:pt idx="788">
                  <c:v>0.75619999999999998</c:v>
                </c:pt>
                <c:pt idx="789">
                  <c:v>0.75719999999999998</c:v>
                </c:pt>
                <c:pt idx="790">
                  <c:v>0.75819999999999999</c:v>
                </c:pt>
                <c:pt idx="791">
                  <c:v>0.75919999999999999</c:v>
                </c:pt>
                <c:pt idx="792">
                  <c:v>0.76029999999999998</c:v>
                </c:pt>
                <c:pt idx="793">
                  <c:v>0.76129999999999998</c:v>
                </c:pt>
                <c:pt idx="794">
                  <c:v>0.76229999999999998</c:v>
                </c:pt>
                <c:pt idx="795">
                  <c:v>0.76329999999999998</c:v>
                </c:pt>
                <c:pt idx="796">
                  <c:v>0.76429999999999998</c:v>
                </c:pt>
                <c:pt idx="797">
                  <c:v>0.76539999999999997</c:v>
                </c:pt>
                <c:pt idx="798">
                  <c:v>0.76639999999999997</c:v>
                </c:pt>
                <c:pt idx="799">
                  <c:v>0.76739999999999997</c:v>
                </c:pt>
                <c:pt idx="800">
                  <c:v>0.76859999999999995</c:v>
                </c:pt>
                <c:pt idx="801">
                  <c:v>0.76959999999999995</c:v>
                </c:pt>
                <c:pt idx="802">
                  <c:v>0.77059999999999995</c:v>
                </c:pt>
                <c:pt idx="803">
                  <c:v>0.77170000000000005</c:v>
                </c:pt>
                <c:pt idx="804">
                  <c:v>0.77290000000000003</c:v>
                </c:pt>
                <c:pt idx="805">
                  <c:v>0.77390000000000003</c:v>
                </c:pt>
                <c:pt idx="806">
                  <c:v>0.77490000000000003</c:v>
                </c:pt>
                <c:pt idx="807">
                  <c:v>0.77590000000000003</c:v>
                </c:pt>
                <c:pt idx="808">
                  <c:v>0.77690000000000003</c:v>
                </c:pt>
                <c:pt idx="809">
                  <c:v>0.77800000000000002</c:v>
                </c:pt>
                <c:pt idx="810">
                  <c:v>0.7792</c:v>
                </c:pt>
                <c:pt idx="811">
                  <c:v>0.7802</c:v>
                </c:pt>
                <c:pt idx="812">
                  <c:v>0.78120000000000001</c:v>
                </c:pt>
                <c:pt idx="813">
                  <c:v>0.78220000000000001</c:v>
                </c:pt>
                <c:pt idx="814">
                  <c:v>0.78320000000000001</c:v>
                </c:pt>
                <c:pt idx="815">
                  <c:v>0.7843</c:v>
                </c:pt>
                <c:pt idx="816">
                  <c:v>0.7853</c:v>
                </c:pt>
                <c:pt idx="817">
                  <c:v>0.7863</c:v>
                </c:pt>
                <c:pt idx="818">
                  <c:v>0.7873</c:v>
                </c:pt>
                <c:pt idx="819">
                  <c:v>0.78839999999999999</c:v>
                </c:pt>
                <c:pt idx="820">
                  <c:v>0.78939999999999999</c:v>
                </c:pt>
                <c:pt idx="821">
                  <c:v>0.79039999999999999</c:v>
                </c:pt>
                <c:pt idx="822">
                  <c:v>0.79139999999999999</c:v>
                </c:pt>
                <c:pt idx="823">
                  <c:v>0.79259999999999997</c:v>
                </c:pt>
                <c:pt idx="824">
                  <c:v>0.79359999999999997</c:v>
                </c:pt>
                <c:pt idx="825">
                  <c:v>0.79469999999999996</c:v>
                </c:pt>
                <c:pt idx="826">
                  <c:v>0.79569999999999996</c:v>
                </c:pt>
                <c:pt idx="827">
                  <c:v>0.79669999999999996</c:v>
                </c:pt>
                <c:pt idx="828">
                  <c:v>0.79769999999999996</c:v>
                </c:pt>
                <c:pt idx="829">
                  <c:v>0.79869999999999997</c:v>
                </c:pt>
                <c:pt idx="830">
                  <c:v>0.79979999999999996</c:v>
                </c:pt>
                <c:pt idx="831">
                  <c:v>0.80079999999999996</c:v>
                </c:pt>
                <c:pt idx="832">
                  <c:v>0.80179999999999996</c:v>
                </c:pt>
                <c:pt idx="833">
                  <c:v>0.80279999999999996</c:v>
                </c:pt>
                <c:pt idx="834">
                  <c:v>0.80389999999999995</c:v>
                </c:pt>
                <c:pt idx="835">
                  <c:v>0.80489999999999995</c:v>
                </c:pt>
                <c:pt idx="836">
                  <c:v>0.80589999999999995</c:v>
                </c:pt>
                <c:pt idx="837">
                  <c:v>0.80689999999999995</c:v>
                </c:pt>
                <c:pt idx="838">
                  <c:v>0.80789999999999995</c:v>
                </c:pt>
                <c:pt idx="839">
                  <c:v>0.80910000000000004</c:v>
                </c:pt>
                <c:pt idx="840">
                  <c:v>0.81040000000000001</c:v>
                </c:pt>
                <c:pt idx="841">
                  <c:v>0.81140000000000001</c:v>
                </c:pt>
                <c:pt idx="842">
                  <c:v>0.81240000000000001</c:v>
                </c:pt>
                <c:pt idx="843">
                  <c:v>0.81340000000000001</c:v>
                </c:pt>
                <c:pt idx="844">
                  <c:v>0.81440000000000001</c:v>
                </c:pt>
                <c:pt idx="845">
                  <c:v>0.8155</c:v>
                </c:pt>
                <c:pt idx="846">
                  <c:v>0.8165</c:v>
                </c:pt>
                <c:pt idx="847">
                  <c:v>0.8175</c:v>
                </c:pt>
                <c:pt idx="848">
                  <c:v>0.81850000000000001</c:v>
                </c:pt>
                <c:pt idx="849">
                  <c:v>0.8196</c:v>
                </c:pt>
                <c:pt idx="850">
                  <c:v>0.8206</c:v>
                </c:pt>
                <c:pt idx="851">
                  <c:v>0.8216</c:v>
                </c:pt>
                <c:pt idx="852">
                  <c:v>0.8226</c:v>
                </c:pt>
                <c:pt idx="853">
                  <c:v>0.8236</c:v>
                </c:pt>
                <c:pt idx="854">
                  <c:v>0.82469999999999999</c:v>
                </c:pt>
                <c:pt idx="855">
                  <c:v>0.82569999999999999</c:v>
                </c:pt>
                <c:pt idx="856">
                  <c:v>0.82669999999999999</c:v>
                </c:pt>
                <c:pt idx="857">
                  <c:v>0.82769999999999999</c:v>
                </c:pt>
                <c:pt idx="858">
                  <c:v>0.82879999999999998</c:v>
                </c:pt>
                <c:pt idx="859">
                  <c:v>0.82979999999999998</c:v>
                </c:pt>
                <c:pt idx="860">
                  <c:v>0.83079999999999998</c:v>
                </c:pt>
                <c:pt idx="861">
                  <c:v>0.83179999999999998</c:v>
                </c:pt>
                <c:pt idx="862">
                  <c:v>0.83279999999999998</c:v>
                </c:pt>
                <c:pt idx="863">
                  <c:v>0.83389999999999997</c:v>
                </c:pt>
                <c:pt idx="864">
                  <c:v>0.83489999999999998</c:v>
                </c:pt>
                <c:pt idx="865">
                  <c:v>0.83589999999999998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'STD space charge'!$G$3:$G$870</c:f>
              <c:numCache>
                <c:formatCode>0.00E+00</c:formatCode>
                <c:ptCount val="868"/>
                <c:pt idx="0">
                  <c:v>5.5329999999999995E-4</c:v>
                </c:pt>
                <c:pt idx="1">
                  <c:v>5.5309999999999995E-4</c:v>
                </c:pt>
                <c:pt idx="2">
                  <c:v>5.5290000000000005E-4</c:v>
                </c:pt>
                <c:pt idx="3">
                  <c:v>5.5230000000000003E-4</c:v>
                </c:pt>
                <c:pt idx="4">
                  <c:v>5.5179999999999997E-4</c:v>
                </c:pt>
                <c:pt idx="5">
                  <c:v>5.5110000000000001E-4</c:v>
                </c:pt>
                <c:pt idx="6">
                  <c:v>5.5040000000000004E-4</c:v>
                </c:pt>
                <c:pt idx="7">
                  <c:v>5.4980000000000003E-4</c:v>
                </c:pt>
                <c:pt idx="8">
                  <c:v>5.4869999999999995E-4</c:v>
                </c:pt>
                <c:pt idx="9">
                  <c:v>5.4719999999999997E-4</c:v>
                </c:pt>
                <c:pt idx="10">
                  <c:v>5.463E-4</c:v>
                </c:pt>
                <c:pt idx="11">
                  <c:v>5.4500000000000002E-4</c:v>
                </c:pt>
                <c:pt idx="12">
                  <c:v>5.4350000000000004E-4</c:v>
                </c:pt>
                <c:pt idx="13">
                  <c:v>5.421E-4</c:v>
                </c:pt>
                <c:pt idx="14">
                  <c:v>5.4100000000000003E-4</c:v>
                </c:pt>
                <c:pt idx="15">
                  <c:v>5.3919999999999999E-4</c:v>
                </c:pt>
                <c:pt idx="16">
                  <c:v>5.3759999999999995E-4</c:v>
                </c:pt>
                <c:pt idx="17">
                  <c:v>5.3569999999999996E-4</c:v>
                </c:pt>
                <c:pt idx="18">
                  <c:v>5.3399999999999997E-4</c:v>
                </c:pt>
                <c:pt idx="19">
                  <c:v>5.3209999999999998E-4</c:v>
                </c:pt>
                <c:pt idx="20">
                  <c:v>5.3030000000000004E-4</c:v>
                </c:pt>
                <c:pt idx="21">
                  <c:v>5.2829999999999999E-4</c:v>
                </c:pt>
                <c:pt idx="22">
                  <c:v>5.264E-4</c:v>
                </c:pt>
                <c:pt idx="23">
                  <c:v>5.2439999999999995E-4</c:v>
                </c:pt>
                <c:pt idx="24">
                  <c:v>5.2209999999999995E-4</c:v>
                </c:pt>
                <c:pt idx="25">
                  <c:v>5.1960000000000005E-4</c:v>
                </c:pt>
                <c:pt idx="26">
                  <c:v>5.1710000000000005E-4</c:v>
                </c:pt>
                <c:pt idx="27">
                  <c:v>5.1469999999999999E-4</c:v>
                </c:pt>
                <c:pt idx="28">
                  <c:v>5.1210000000000003E-4</c:v>
                </c:pt>
                <c:pt idx="29">
                  <c:v>5.0949999999999997E-4</c:v>
                </c:pt>
                <c:pt idx="30">
                  <c:v>5.0739999999999997E-4</c:v>
                </c:pt>
                <c:pt idx="31">
                  <c:v>5.0469999999999996E-4</c:v>
                </c:pt>
                <c:pt idx="32">
                  <c:v>5.017E-4</c:v>
                </c:pt>
                <c:pt idx="33">
                  <c:v>4.9870000000000003E-4</c:v>
                </c:pt>
                <c:pt idx="34">
                  <c:v>4.9580000000000002E-4</c:v>
                </c:pt>
                <c:pt idx="35">
                  <c:v>4.9310000000000001E-4</c:v>
                </c:pt>
                <c:pt idx="36">
                  <c:v>4.9030000000000005E-4</c:v>
                </c:pt>
                <c:pt idx="37">
                  <c:v>4.8730000000000003E-4</c:v>
                </c:pt>
                <c:pt idx="38">
                  <c:v>4.839E-4</c:v>
                </c:pt>
                <c:pt idx="39">
                  <c:v>4.8099999999999998E-4</c:v>
                </c:pt>
                <c:pt idx="40">
                  <c:v>4.7790000000000002E-4</c:v>
                </c:pt>
                <c:pt idx="41">
                  <c:v>4.7439999999999998E-4</c:v>
                </c:pt>
                <c:pt idx="42">
                  <c:v>4.7160000000000002E-4</c:v>
                </c:pt>
                <c:pt idx="43">
                  <c:v>4.6880000000000001E-4</c:v>
                </c:pt>
                <c:pt idx="44">
                  <c:v>4.6559999999999999E-4</c:v>
                </c:pt>
                <c:pt idx="45">
                  <c:v>4.6250000000000002E-4</c:v>
                </c:pt>
                <c:pt idx="46">
                  <c:v>4.593E-4</c:v>
                </c:pt>
                <c:pt idx="47">
                  <c:v>4.5649999999999998E-4</c:v>
                </c:pt>
                <c:pt idx="48">
                  <c:v>4.5340000000000002E-4</c:v>
                </c:pt>
                <c:pt idx="49">
                  <c:v>4.505E-4</c:v>
                </c:pt>
                <c:pt idx="50">
                  <c:v>4.4749999999999998E-4</c:v>
                </c:pt>
                <c:pt idx="51">
                  <c:v>4.4430000000000001E-4</c:v>
                </c:pt>
                <c:pt idx="52">
                  <c:v>4.4119999999999999E-4</c:v>
                </c:pt>
                <c:pt idx="53">
                  <c:v>4.3800000000000002E-4</c:v>
                </c:pt>
                <c:pt idx="54">
                  <c:v>4.347E-4</c:v>
                </c:pt>
                <c:pt idx="55">
                  <c:v>4.3130000000000002E-4</c:v>
                </c:pt>
                <c:pt idx="56">
                  <c:v>4.28E-4</c:v>
                </c:pt>
                <c:pt idx="57">
                  <c:v>4.2499999999999998E-4</c:v>
                </c:pt>
                <c:pt idx="58">
                  <c:v>4.217E-4</c:v>
                </c:pt>
                <c:pt idx="59">
                  <c:v>4.1859999999999998E-4</c:v>
                </c:pt>
                <c:pt idx="60">
                  <c:v>4.1530000000000001E-4</c:v>
                </c:pt>
                <c:pt idx="61">
                  <c:v>4.1219999999999999E-4</c:v>
                </c:pt>
                <c:pt idx="62">
                  <c:v>4.0900000000000002E-4</c:v>
                </c:pt>
                <c:pt idx="63">
                  <c:v>4.06E-4</c:v>
                </c:pt>
                <c:pt idx="64">
                  <c:v>4.0309999999999999E-4</c:v>
                </c:pt>
                <c:pt idx="65">
                  <c:v>4.0010000000000002E-4</c:v>
                </c:pt>
                <c:pt idx="66">
                  <c:v>3.9720000000000001E-4</c:v>
                </c:pt>
                <c:pt idx="67">
                  <c:v>3.9419999999999999E-4</c:v>
                </c:pt>
                <c:pt idx="68">
                  <c:v>3.9110000000000002E-4</c:v>
                </c:pt>
                <c:pt idx="69">
                  <c:v>3.8779999999999999E-4</c:v>
                </c:pt>
                <c:pt idx="70">
                  <c:v>3.8499999999999998E-4</c:v>
                </c:pt>
                <c:pt idx="71">
                  <c:v>3.8180000000000001E-4</c:v>
                </c:pt>
                <c:pt idx="72">
                  <c:v>3.7770000000000002E-4</c:v>
                </c:pt>
                <c:pt idx="73">
                  <c:v>3.747E-4</c:v>
                </c:pt>
                <c:pt idx="74">
                  <c:v>3.7189999999999999E-4</c:v>
                </c:pt>
                <c:pt idx="75">
                  <c:v>3.6890000000000002E-4</c:v>
                </c:pt>
                <c:pt idx="76">
                  <c:v>3.6610000000000001E-4</c:v>
                </c:pt>
                <c:pt idx="77">
                  <c:v>3.6309999999999999E-4</c:v>
                </c:pt>
                <c:pt idx="78">
                  <c:v>3.6029999999999998E-4</c:v>
                </c:pt>
                <c:pt idx="79">
                  <c:v>3.5770000000000002E-4</c:v>
                </c:pt>
                <c:pt idx="80">
                  <c:v>3.5500000000000001E-4</c:v>
                </c:pt>
                <c:pt idx="81">
                  <c:v>3.522E-4</c:v>
                </c:pt>
                <c:pt idx="82">
                  <c:v>3.4909999999999997E-4</c:v>
                </c:pt>
                <c:pt idx="83">
                  <c:v>3.4650000000000002E-4</c:v>
                </c:pt>
                <c:pt idx="84">
                  <c:v>3.4380000000000001E-4</c:v>
                </c:pt>
                <c:pt idx="85">
                  <c:v>3.411E-4</c:v>
                </c:pt>
                <c:pt idx="86">
                  <c:v>3.3809999999999998E-4</c:v>
                </c:pt>
                <c:pt idx="87">
                  <c:v>3.3550000000000002E-4</c:v>
                </c:pt>
                <c:pt idx="88">
                  <c:v>3.325E-4</c:v>
                </c:pt>
                <c:pt idx="89">
                  <c:v>3.2969999999999999E-4</c:v>
                </c:pt>
                <c:pt idx="90">
                  <c:v>3.2729999999999999E-4</c:v>
                </c:pt>
                <c:pt idx="91">
                  <c:v>3.2489999999999998E-4</c:v>
                </c:pt>
                <c:pt idx="92">
                  <c:v>3.2239999999999998E-4</c:v>
                </c:pt>
                <c:pt idx="93">
                  <c:v>3.2000000000000003E-4</c:v>
                </c:pt>
                <c:pt idx="94">
                  <c:v>3.1780000000000003E-4</c:v>
                </c:pt>
                <c:pt idx="95">
                  <c:v>3.1559999999999997E-4</c:v>
                </c:pt>
                <c:pt idx="96">
                  <c:v>3.1349999999999998E-4</c:v>
                </c:pt>
                <c:pt idx="97">
                  <c:v>3.1119999999999997E-4</c:v>
                </c:pt>
                <c:pt idx="98">
                  <c:v>3.0909999999999998E-4</c:v>
                </c:pt>
                <c:pt idx="99">
                  <c:v>3.0669999999999997E-4</c:v>
                </c:pt>
                <c:pt idx="100">
                  <c:v>3.0420000000000002E-4</c:v>
                </c:pt>
                <c:pt idx="101">
                  <c:v>3.0190000000000002E-4</c:v>
                </c:pt>
                <c:pt idx="102">
                  <c:v>2.9999999999999997E-4</c:v>
                </c:pt>
                <c:pt idx="103">
                  <c:v>2.9799999999999998E-4</c:v>
                </c:pt>
                <c:pt idx="104">
                  <c:v>2.9599999999999998E-4</c:v>
                </c:pt>
                <c:pt idx="105">
                  <c:v>2.9399999999999999E-4</c:v>
                </c:pt>
                <c:pt idx="106">
                  <c:v>2.921E-4</c:v>
                </c:pt>
                <c:pt idx="107">
                  <c:v>2.9020000000000001E-4</c:v>
                </c:pt>
                <c:pt idx="108">
                  <c:v>2.8820000000000001E-4</c:v>
                </c:pt>
                <c:pt idx="109">
                  <c:v>2.8630000000000002E-4</c:v>
                </c:pt>
                <c:pt idx="110">
                  <c:v>2.8449999999999998E-4</c:v>
                </c:pt>
                <c:pt idx="111">
                  <c:v>2.8210000000000003E-4</c:v>
                </c:pt>
                <c:pt idx="112">
                  <c:v>2.7970000000000002E-4</c:v>
                </c:pt>
                <c:pt idx="113">
                  <c:v>2.7779999999999998E-4</c:v>
                </c:pt>
                <c:pt idx="114">
                  <c:v>2.7619999999999999E-4</c:v>
                </c:pt>
                <c:pt idx="115">
                  <c:v>2.7339999999999998E-4</c:v>
                </c:pt>
                <c:pt idx="116">
                  <c:v>2.7159999999999999E-4</c:v>
                </c:pt>
                <c:pt idx="117">
                  <c:v>2.699E-4</c:v>
                </c:pt>
                <c:pt idx="118">
                  <c:v>2.678E-4</c:v>
                </c:pt>
                <c:pt idx="119">
                  <c:v>2.6630000000000002E-4</c:v>
                </c:pt>
                <c:pt idx="120">
                  <c:v>2.6459999999999998E-4</c:v>
                </c:pt>
                <c:pt idx="121">
                  <c:v>2.6269999999999999E-4</c:v>
                </c:pt>
                <c:pt idx="122">
                  <c:v>2.6120000000000001E-4</c:v>
                </c:pt>
                <c:pt idx="123">
                  <c:v>2.587E-4</c:v>
                </c:pt>
                <c:pt idx="124">
                  <c:v>2.5710000000000002E-4</c:v>
                </c:pt>
                <c:pt idx="125">
                  <c:v>2.5569999999999998E-4</c:v>
                </c:pt>
                <c:pt idx="126">
                  <c:v>2.543E-4</c:v>
                </c:pt>
                <c:pt idx="127">
                  <c:v>2.5290000000000002E-4</c:v>
                </c:pt>
                <c:pt idx="128">
                  <c:v>2.5149999999999999E-4</c:v>
                </c:pt>
                <c:pt idx="129">
                  <c:v>2.5000000000000001E-4</c:v>
                </c:pt>
                <c:pt idx="130">
                  <c:v>2.4830000000000002E-4</c:v>
                </c:pt>
                <c:pt idx="131">
                  <c:v>2.4689999999999998E-4</c:v>
                </c:pt>
                <c:pt idx="132">
                  <c:v>2.4560000000000001E-4</c:v>
                </c:pt>
                <c:pt idx="133">
                  <c:v>2.4389999999999999E-4</c:v>
                </c:pt>
                <c:pt idx="134">
                  <c:v>2.4279999999999999E-4</c:v>
                </c:pt>
                <c:pt idx="135">
                  <c:v>2.4149999999999999E-4</c:v>
                </c:pt>
                <c:pt idx="136">
                  <c:v>2.4000000000000001E-4</c:v>
                </c:pt>
                <c:pt idx="137">
                  <c:v>2.3890000000000001E-4</c:v>
                </c:pt>
                <c:pt idx="138">
                  <c:v>2.377E-4</c:v>
                </c:pt>
                <c:pt idx="139">
                  <c:v>2.3589999999999999E-4</c:v>
                </c:pt>
                <c:pt idx="140">
                  <c:v>2.3450000000000001E-4</c:v>
                </c:pt>
                <c:pt idx="141">
                  <c:v>2.331E-4</c:v>
                </c:pt>
                <c:pt idx="142">
                  <c:v>2.3220000000000001E-4</c:v>
                </c:pt>
                <c:pt idx="143">
                  <c:v>2.31E-4</c:v>
                </c:pt>
                <c:pt idx="144">
                  <c:v>2.3020000000000001E-4</c:v>
                </c:pt>
                <c:pt idx="145">
                  <c:v>2.2919999999999999E-4</c:v>
                </c:pt>
                <c:pt idx="146">
                  <c:v>2.2819999999999999E-4</c:v>
                </c:pt>
                <c:pt idx="147">
                  <c:v>2.275E-4</c:v>
                </c:pt>
                <c:pt idx="148">
                  <c:v>2.2690000000000001E-4</c:v>
                </c:pt>
                <c:pt idx="149">
                  <c:v>2.262E-4</c:v>
                </c:pt>
                <c:pt idx="150">
                  <c:v>2.2560000000000001E-4</c:v>
                </c:pt>
                <c:pt idx="151">
                  <c:v>2.2489999999999999E-4</c:v>
                </c:pt>
                <c:pt idx="152">
                  <c:v>2.242E-4</c:v>
                </c:pt>
                <c:pt idx="153">
                  <c:v>2.2369999999999999E-4</c:v>
                </c:pt>
                <c:pt idx="154">
                  <c:v>2.2220000000000001E-4</c:v>
                </c:pt>
                <c:pt idx="155">
                  <c:v>2.2169999999999999E-4</c:v>
                </c:pt>
                <c:pt idx="156">
                  <c:v>2.2130000000000001E-4</c:v>
                </c:pt>
                <c:pt idx="157">
                  <c:v>2.207E-4</c:v>
                </c:pt>
                <c:pt idx="158">
                  <c:v>2.2039999999999999E-4</c:v>
                </c:pt>
                <c:pt idx="159">
                  <c:v>2.2010000000000001E-4</c:v>
                </c:pt>
                <c:pt idx="160">
                  <c:v>2.1929999999999999E-4</c:v>
                </c:pt>
                <c:pt idx="161">
                  <c:v>2.185E-4</c:v>
                </c:pt>
                <c:pt idx="162">
                  <c:v>2.1829999999999999E-4</c:v>
                </c:pt>
                <c:pt idx="163">
                  <c:v>2.1819999999999999E-4</c:v>
                </c:pt>
                <c:pt idx="164">
                  <c:v>2.1809999999999999E-4</c:v>
                </c:pt>
                <c:pt idx="165">
                  <c:v>2.1699999999999999E-4</c:v>
                </c:pt>
                <c:pt idx="166">
                  <c:v>2.1689999999999999E-4</c:v>
                </c:pt>
                <c:pt idx="167">
                  <c:v>2.164E-4</c:v>
                </c:pt>
                <c:pt idx="168">
                  <c:v>2.164E-4</c:v>
                </c:pt>
                <c:pt idx="169">
                  <c:v>2.165E-4</c:v>
                </c:pt>
                <c:pt idx="170">
                  <c:v>2.1660000000000001E-4</c:v>
                </c:pt>
                <c:pt idx="171">
                  <c:v>2.1680000000000001E-4</c:v>
                </c:pt>
                <c:pt idx="172">
                  <c:v>2.165E-4</c:v>
                </c:pt>
                <c:pt idx="173">
                  <c:v>2.165E-4</c:v>
                </c:pt>
                <c:pt idx="174">
                  <c:v>2.163E-4</c:v>
                </c:pt>
                <c:pt idx="175">
                  <c:v>2.1660000000000001E-4</c:v>
                </c:pt>
                <c:pt idx="176">
                  <c:v>2.163E-4</c:v>
                </c:pt>
                <c:pt idx="177">
                  <c:v>2.1670000000000001E-4</c:v>
                </c:pt>
                <c:pt idx="178">
                  <c:v>2.1719999999999999E-4</c:v>
                </c:pt>
                <c:pt idx="179">
                  <c:v>2.174E-4</c:v>
                </c:pt>
                <c:pt idx="180">
                  <c:v>2.1780000000000001E-4</c:v>
                </c:pt>
                <c:pt idx="181">
                  <c:v>2.1819999999999999E-4</c:v>
                </c:pt>
                <c:pt idx="182">
                  <c:v>2.1880000000000001E-4</c:v>
                </c:pt>
                <c:pt idx="183">
                  <c:v>2.1880000000000001E-4</c:v>
                </c:pt>
                <c:pt idx="184">
                  <c:v>2.1890000000000001E-4</c:v>
                </c:pt>
                <c:pt idx="185">
                  <c:v>2.1900000000000001E-4</c:v>
                </c:pt>
                <c:pt idx="186">
                  <c:v>2.198E-4</c:v>
                </c:pt>
                <c:pt idx="187">
                  <c:v>2.2049999999999999E-4</c:v>
                </c:pt>
                <c:pt idx="188">
                  <c:v>2.208E-4</c:v>
                </c:pt>
                <c:pt idx="189">
                  <c:v>2.2159999999999999E-4</c:v>
                </c:pt>
                <c:pt idx="190">
                  <c:v>2.2249999999999999E-4</c:v>
                </c:pt>
                <c:pt idx="191">
                  <c:v>2.2340000000000001E-4</c:v>
                </c:pt>
                <c:pt idx="192">
                  <c:v>2.241E-4</c:v>
                </c:pt>
                <c:pt idx="193">
                  <c:v>2.251E-4</c:v>
                </c:pt>
                <c:pt idx="194">
                  <c:v>2.2609999999999999E-4</c:v>
                </c:pt>
                <c:pt idx="195">
                  <c:v>2.2699999999999999E-4</c:v>
                </c:pt>
                <c:pt idx="196">
                  <c:v>2.2809999999999999E-4</c:v>
                </c:pt>
                <c:pt idx="197">
                  <c:v>2.2919999999999999E-4</c:v>
                </c:pt>
                <c:pt idx="198">
                  <c:v>2.3029999999999999E-4</c:v>
                </c:pt>
                <c:pt idx="199">
                  <c:v>2.3139999999999999E-4</c:v>
                </c:pt>
                <c:pt idx="200">
                  <c:v>2.3259999999999999E-4</c:v>
                </c:pt>
                <c:pt idx="201">
                  <c:v>2.3389999999999999E-4</c:v>
                </c:pt>
                <c:pt idx="202">
                  <c:v>2.351E-4</c:v>
                </c:pt>
                <c:pt idx="203">
                  <c:v>2.364E-4</c:v>
                </c:pt>
                <c:pt idx="204">
                  <c:v>2.3780000000000001E-4</c:v>
                </c:pt>
                <c:pt idx="205">
                  <c:v>2.3910000000000001E-4</c:v>
                </c:pt>
                <c:pt idx="206">
                  <c:v>2.4049999999999999E-4</c:v>
                </c:pt>
                <c:pt idx="207">
                  <c:v>2.419E-4</c:v>
                </c:pt>
                <c:pt idx="208">
                  <c:v>2.4340000000000001E-4</c:v>
                </c:pt>
                <c:pt idx="209">
                  <c:v>2.4459999999999998E-4</c:v>
                </c:pt>
                <c:pt idx="210">
                  <c:v>2.4610000000000002E-4</c:v>
                </c:pt>
                <c:pt idx="211">
                  <c:v>2.476E-4</c:v>
                </c:pt>
                <c:pt idx="212">
                  <c:v>2.4919999999999999E-4</c:v>
                </c:pt>
                <c:pt idx="213">
                  <c:v>2.5030000000000001E-4</c:v>
                </c:pt>
                <c:pt idx="214">
                  <c:v>2.5139999999999999E-4</c:v>
                </c:pt>
                <c:pt idx="215">
                  <c:v>2.5280000000000002E-4</c:v>
                </c:pt>
                <c:pt idx="216">
                  <c:v>2.5450000000000001E-4</c:v>
                </c:pt>
                <c:pt idx="217">
                  <c:v>2.5609999999999999E-4</c:v>
                </c:pt>
                <c:pt idx="218">
                  <c:v>2.5779999999999998E-4</c:v>
                </c:pt>
                <c:pt idx="219">
                  <c:v>2.5950000000000002E-4</c:v>
                </c:pt>
                <c:pt idx="220">
                  <c:v>2.6130000000000001E-4</c:v>
                </c:pt>
                <c:pt idx="221">
                  <c:v>2.63E-4</c:v>
                </c:pt>
                <c:pt idx="222">
                  <c:v>2.6479999999999999E-4</c:v>
                </c:pt>
                <c:pt idx="223">
                  <c:v>2.6630000000000002E-4</c:v>
                </c:pt>
                <c:pt idx="224">
                  <c:v>2.6820000000000001E-4</c:v>
                </c:pt>
                <c:pt idx="225">
                  <c:v>2.7E-4</c:v>
                </c:pt>
                <c:pt idx="226">
                  <c:v>2.719E-4</c:v>
                </c:pt>
                <c:pt idx="227">
                  <c:v>2.7379999999999999E-4</c:v>
                </c:pt>
                <c:pt idx="228">
                  <c:v>2.7569999999999998E-4</c:v>
                </c:pt>
                <c:pt idx="229">
                  <c:v>2.7760000000000003E-4</c:v>
                </c:pt>
                <c:pt idx="230">
                  <c:v>2.7950000000000002E-4</c:v>
                </c:pt>
                <c:pt idx="231">
                  <c:v>2.8140000000000001E-4</c:v>
                </c:pt>
                <c:pt idx="232">
                  <c:v>2.834E-4</c:v>
                </c:pt>
                <c:pt idx="233">
                  <c:v>2.854E-4</c:v>
                </c:pt>
                <c:pt idx="234">
                  <c:v>2.8739999999999999E-4</c:v>
                </c:pt>
                <c:pt idx="235">
                  <c:v>2.8949999999999999E-4</c:v>
                </c:pt>
                <c:pt idx="236">
                  <c:v>2.9139999999999998E-4</c:v>
                </c:pt>
                <c:pt idx="237">
                  <c:v>2.9349999999999998E-4</c:v>
                </c:pt>
                <c:pt idx="238">
                  <c:v>2.9540000000000002E-4</c:v>
                </c:pt>
                <c:pt idx="239">
                  <c:v>2.9750000000000002E-4</c:v>
                </c:pt>
                <c:pt idx="240">
                  <c:v>2.9960000000000002E-4</c:v>
                </c:pt>
                <c:pt idx="241">
                  <c:v>3.0170000000000002E-4</c:v>
                </c:pt>
                <c:pt idx="242">
                  <c:v>3.0390000000000001E-4</c:v>
                </c:pt>
                <c:pt idx="243">
                  <c:v>3.0600000000000001E-4</c:v>
                </c:pt>
                <c:pt idx="244">
                  <c:v>3.0820000000000001E-4</c:v>
                </c:pt>
                <c:pt idx="245">
                  <c:v>3.1030000000000001E-4</c:v>
                </c:pt>
                <c:pt idx="246">
                  <c:v>3.124E-4</c:v>
                </c:pt>
                <c:pt idx="247">
                  <c:v>3.145E-4</c:v>
                </c:pt>
                <c:pt idx="248">
                  <c:v>3.167E-4</c:v>
                </c:pt>
                <c:pt idx="249">
                  <c:v>3.19E-4</c:v>
                </c:pt>
                <c:pt idx="250">
                  <c:v>3.21E-4</c:v>
                </c:pt>
                <c:pt idx="251">
                  <c:v>3.233E-4</c:v>
                </c:pt>
                <c:pt idx="252">
                  <c:v>3.256E-4</c:v>
                </c:pt>
                <c:pt idx="253">
                  <c:v>3.279E-4</c:v>
                </c:pt>
                <c:pt idx="254">
                  <c:v>3.302E-4</c:v>
                </c:pt>
                <c:pt idx="255">
                  <c:v>3.325E-4</c:v>
                </c:pt>
                <c:pt idx="256">
                  <c:v>3.3480000000000001E-4</c:v>
                </c:pt>
                <c:pt idx="257">
                  <c:v>3.3710000000000001E-4</c:v>
                </c:pt>
                <c:pt idx="258">
                  <c:v>3.3950000000000001E-4</c:v>
                </c:pt>
                <c:pt idx="259">
                  <c:v>3.4180000000000001E-4</c:v>
                </c:pt>
                <c:pt idx="260">
                  <c:v>3.4420000000000002E-4</c:v>
                </c:pt>
                <c:pt idx="261">
                  <c:v>3.4660000000000002E-4</c:v>
                </c:pt>
                <c:pt idx="262">
                  <c:v>3.4890000000000002E-4</c:v>
                </c:pt>
                <c:pt idx="263">
                  <c:v>3.5129999999999997E-4</c:v>
                </c:pt>
                <c:pt idx="264">
                  <c:v>3.5359999999999998E-4</c:v>
                </c:pt>
                <c:pt idx="265">
                  <c:v>3.5599999999999998E-4</c:v>
                </c:pt>
                <c:pt idx="266">
                  <c:v>3.5829999999999998E-4</c:v>
                </c:pt>
                <c:pt idx="267">
                  <c:v>3.6069999999999999E-4</c:v>
                </c:pt>
                <c:pt idx="268">
                  <c:v>3.6319999999999999E-4</c:v>
                </c:pt>
                <c:pt idx="269">
                  <c:v>3.6549999999999999E-4</c:v>
                </c:pt>
                <c:pt idx="270">
                  <c:v>3.679E-4</c:v>
                </c:pt>
                <c:pt idx="271">
                  <c:v>3.704E-4</c:v>
                </c:pt>
                <c:pt idx="272">
                  <c:v>3.7280000000000001E-4</c:v>
                </c:pt>
                <c:pt idx="273">
                  <c:v>3.7530000000000002E-4</c:v>
                </c:pt>
                <c:pt idx="274">
                  <c:v>3.7780000000000002E-4</c:v>
                </c:pt>
                <c:pt idx="275">
                  <c:v>3.8029999999999997E-4</c:v>
                </c:pt>
                <c:pt idx="276">
                  <c:v>3.8279999999999998E-4</c:v>
                </c:pt>
                <c:pt idx="277">
                  <c:v>3.8529999999999999E-4</c:v>
                </c:pt>
                <c:pt idx="278">
                  <c:v>3.8729999999999998E-4</c:v>
                </c:pt>
                <c:pt idx="279">
                  <c:v>3.8979999999999999E-4</c:v>
                </c:pt>
                <c:pt idx="280">
                  <c:v>3.9199999999999999E-4</c:v>
                </c:pt>
                <c:pt idx="281">
                  <c:v>3.946E-4</c:v>
                </c:pt>
                <c:pt idx="282">
                  <c:v>3.971E-4</c:v>
                </c:pt>
                <c:pt idx="283">
                  <c:v>3.9970000000000001E-4</c:v>
                </c:pt>
                <c:pt idx="284">
                  <c:v>4.0220000000000002E-4</c:v>
                </c:pt>
                <c:pt idx="285">
                  <c:v>4.0479999999999997E-4</c:v>
                </c:pt>
                <c:pt idx="286">
                  <c:v>4.0729999999999998E-4</c:v>
                </c:pt>
                <c:pt idx="287">
                  <c:v>4.0989999999999999E-4</c:v>
                </c:pt>
                <c:pt idx="288">
                  <c:v>4.125E-4</c:v>
                </c:pt>
                <c:pt idx="289">
                  <c:v>4.15E-4</c:v>
                </c:pt>
                <c:pt idx="290">
                  <c:v>4.1760000000000001E-4</c:v>
                </c:pt>
                <c:pt idx="291">
                  <c:v>4.2020000000000002E-4</c:v>
                </c:pt>
                <c:pt idx="292">
                  <c:v>4.2279999999999998E-4</c:v>
                </c:pt>
                <c:pt idx="293">
                  <c:v>4.2539999999999999E-4</c:v>
                </c:pt>
                <c:pt idx="294">
                  <c:v>4.28E-4</c:v>
                </c:pt>
                <c:pt idx="295">
                  <c:v>4.306E-4</c:v>
                </c:pt>
                <c:pt idx="296">
                  <c:v>4.3330000000000002E-4</c:v>
                </c:pt>
                <c:pt idx="297">
                  <c:v>4.3590000000000002E-4</c:v>
                </c:pt>
                <c:pt idx="298">
                  <c:v>4.3849999999999998E-4</c:v>
                </c:pt>
                <c:pt idx="299">
                  <c:v>4.4109999999999999E-4</c:v>
                </c:pt>
                <c:pt idx="300">
                  <c:v>4.438E-4</c:v>
                </c:pt>
                <c:pt idx="301">
                  <c:v>4.4640000000000001E-4</c:v>
                </c:pt>
                <c:pt idx="302">
                  <c:v>4.4910000000000002E-4</c:v>
                </c:pt>
                <c:pt idx="303">
                  <c:v>4.5169999999999997E-4</c:v>
                </c:pt>
                <c:pt idx="304">
                  <c:v>4.5429999999999998E-4</c:v>
                </c:pt>
                <c:pt idx="305">
                  <c:v>4.57E-4</c:v>
                </c:pt>
                <c:pt idx="306">
                  <c:v>4.596E-4</c:v>
                </c:pt>
                <c:pt idx="307">
                  <c:v>4.6230000000000002E-4</c:v>
                </c:pt>
                <c:pt idx="308">
                  <c:v>4.6490000000000002E-4</c:v>
                </c:pt>
                <c:pt idx="309">
                  <c:v>4.6759999999999998E-4</c:v>
                </c:pt>
                <c:pt idx="310">
                  <c:v>4.7029999999999999E-4</c:v>
                </c:pt>
                <c:pt idx="311">
                  <c:v>4.73E-4</c:v>
                </c:pt>
                <c:pt idx="312">
                  <c:v>4.7570000000000002E-4</c:v>
                </c:pt>
                <c:pt idx="313">
                  <c:v>4.7839999999999997E-4</c:v>
                </c:pt>
                <c:pt idx="314">
                  <c:v>4.8109999999999998E-4</c:v>
                </c:pt>
                <c:pt idx="315">
                  <c:v>4.838E-4</c:v>
                </c:pt>
                <c:pt idx="316">
                  <c:v>4.8650000000000001E-4</c:v>
                </c:pt>
                <c:pt idx="317">
                  <c:v>4.8910000000000002E-4</c:v>
                </c:pt>
                <c:pt idx="318">
                  <c:v>4.9180000000000003E-4</c:v>
                </c:pt>
                <c:pt idx="319">
                  <c:v>4.9450000000000004E-4</c:v>
                </c:pt>
                <c:pt idx="320">
                  <c:v>4.9720000000000005E-4</c:v>
                </c:pt>
                <c:pt idx="321">
                  <c:v>4.994E-4</c:v>
                </c:pt>
                <c:pt idx="322">
                  <c:v>5.0210000000000001E-4</c:v>
                </c:pt>
                <c:pt idx="323">
                  <c:v>5.0489999999999997E-4</c:v>
                </c:pt>
                <c:pt idx="324">
                  <c:v>5.0750000000000003E-4</c:v>
                </c:pt>
                <c:pt idx="325">
                  <c:v>5.1020000000000004E-4</c:v>
                </c:pt>
                <c:pt idx="326">
                  <c:v>5.13E-4</c:v>
                </c:pt>
                <c:pt idx="327">
                  <c:v>5.1570000000000001E-4</c:v>
                </c:pt>
                <c:pt idx="328">
                  <c:v>5.1809999999999996E-4</c:v>
                </c:pt>
                <c:pt idx="329">
                  <c:v>5.2079999999999997E-4</c:v>
                </c:pt>
                <c:pt idx="330">
                  <c:v>5.2360000000000004E-4</c:v>
                </c:pt>
                <c:pt idx="331">
                  <c:v>5.264E-4</c:v>
                </c:pt>
                <c:pt idx="332">
                  <c:v>5.2919999999999996E-4</c:v>
                </c:pt>
                <c:pt idx="333">
                  <c:v>5.3200000000000003E-4</c:v>
                </c:pt>
                <c:pt idx="334">
                  <c:v>5.3470000000000004E-4</c:v>
                </c:pt>
                <c:pt idx="335">
                  <c:v>5.375E-4</c:v>
                </c:pt>
                <c:pt idx="336">
                  <c:v>5.4029999999999996E-4</c:v>
                </c:pt>
                <c:pt idx="337">
                  <c:v>5.4310000000000003E-4</c:v>
                </c:pt>
                <c:pt idx="338">
                  <c:v>5.4589999999999999E-4</c:v>
                </c:pt>
                <c:pt idx="339">
                  <c:v>5.4869999999999995E-4</c:v>
                </c:pt>
                <c:pt idx="340">
                  <c:v>5.5150000000000002E-4</c:v>
                </c:pt>
                <c:pt idx="341">
                  <c:v>5.5389999999999997E-4</c:v>
                </c:pt>
                <c:pt idx="342">
                  <c:v>5.5670000000000003E-4</c:v>
                </c:pt>
                <c:pt idx="343">
                  <c:v>5.5960000000000005E-4</c:v>
                </c:pt>
                <c:pt idx="344">
                  <c:v>5.6240000000000001E-4</c:v>
                </c:pt>
                <c:pt idx="345">
                  <c:v>5.6519999999999997E-4</c:v>
                </c:pt>
                <c:pt idx="346">
                  <c:v>5.6809999999999999E-4</c:v>
                </c:pt>
                <c:pt idx="347">
                  <c:v>5.708E-4</c:v>
                </c:pt>
                <c:pt idx="348">
                  <c:v>5.7370000000000001E-4</c:v>
                </c:pt>
                <c:pt idx="349">
                  <c:v>5.7649999999999997E-4</c:v>
                </c:pt>
                <c:pt idx="350">
                  <c:v>5.7950000000000005E-4</c:v>
                </c:pt>
                <c:pt idx="351">
                  <c:v>5.8230000000000001E-4</c:v>
                </c:pt>
                <c:pt idx="352">
                  <c:v>5.8509999999999996E-4</c:v>
                </c:pt>
                <c:pt idx="353">
                  <c:v>5.8790000000000003E-4</c:v>
                </c:pt>
                <c:pt idx="354">
                  <c:v>5.9080000000000005E-4</c:v>
                </c:pt>
                <c:pt idx="355">
                  <c:v>5.9360000000000001E-4</c:v>
                </c:pt>
                <c:pt idx="356">
                  <c:v>5.9639999999999997E-4</c:v>
                </c:pt>
                <c:pt idx="357">
                  <c:v>5.9929999999999998E-4</c:v>
                </c:pt>
                <c:pt idx="358">
                  <c:v>6.022E-4</c:v>
                </c:pt>
                <c:pt idx="359">
                  <c:v>6.0499999999999996E-4</c:v>
                </c:pt>
                <c:pt idx="360">
                  <c:v>6.0789999999999998E-4</c:v>
                </c:pt>
                <c:pt idx="361">
                  <c:v>6.1070000000000004E-4</c:v>
                </c:pt>
                <c:pt idx="362">
                  <c:v>6.1359999999999995E-4</c:v>
                </c:pt>
                <c:pt idx="363">
                  <c:v>6.1629999999999996E-4</c:v>
                </c:pt>
                <c:pt idx="364">
                  <c:v>6.1919999999999998E-4</c:v>
                </c:pt>
                <c:pt idx="365">
                  <c:v>6.2200000000000005E-4</c:v>
                </c:pt>
                <c:pt idx="366">
                  <c:v>6.2480000000000001E-4</c:v>
                </c:pt>
                <c:pt idx="367">
                  <c:v>6.2770000000000002E-4</c:v>
                </c:pt>
                <c:pt idx="368">
                  <c:v>6.3060000000000004E-4</c:v>
                </c:pt>
                <c:pt idx="369">
                  <c:v>6.3330000000000005E-4</c:v>
                </c:pt>
                <c:pt idx="370">
                  <c:v>6.3619999999999996E-4</c:v>
                </c:pt>
                <c:pt idx="371">
                  <c:v>6.3909999999999998E-4</c:v>
                </c:pt>
                <c:pt idx="372">
                  <c:v>6.4199999999999999E-4</c:v>
                </c:pt>
                <c:pt idx="373">
                  <c:v>6.4490000000000001E-4</c:v>
                </c:pt>
                <c:pt idx="374">
                  <c:v>6.4780000000000003E-4</c:v>
                </c:pt>
                <c:pt idx="375">
                  <c:v>6.5070000000000004E-4</c:v>
                </c:pt>
                <c:pt idx="376">
                  <c:v>6.5359999999999995E-4</c:v>
                </c:pt>
                <c:pt idx="377">
                  <c:v>6.5640000000000002E-4</c:v>
                </c:pt>
                <c:pt idx="378">
                  <c:v>6.5939999999999998E-4</c:v>
                </c:pt>
                <c:pt idx="379">
                  <c:v>6.623E-4</c:v>
                </c:pt>
                <c:pt idx="380">
                  <c:v>6.6520000000000001E-4</c:v>
                </c:pt>
                <c:pt idx="381">
                  <c:v>6.6810000000000003E-4</c:v>
                </c:pt>
                <c:pt idx="382">
                  <c:v>6.7100000000000005E-4</c:v>
                </c:pt>
                <c:pt idx="383">
                  <c:v>6.7389999999999995E-4</c:v>
                </c:pt>
                <c:pt idx="384">
                  <c:v>6.7690000000000003E-4</c:v>
                </c:pt>
                <c:pt idx="385">
                  <c:v>6.7969999999999999E-4</c:v>
                </c:pt>
                <c:pt idx="386">
                  <c:v>6.826E-4</c:v>
                </c:pt>
                <c:pt idx="387">
                  <c:v>6.8550000000000002E-4</c:v>
                </c:pt>
                <c:pt idx="388">
                  <c:v>6.8849999999999998E-4</c:v>
                </c:pt>
                <c:pt idx="389">
                  <c:v>6.914E-4</c:v>
                </c:pt>
                <c:pt idx="390">
                  <c:v>6.9430000000000002E-4</c:v>
                </c:pt>
                <c:pt idx="391">
                  <c:v>6.9720000000000003E-4</c:v>
                </c:pt>
                <c:pt idx="392">
                  <c:v>7.0010000000000005E-4</c:v>
                </c:pt>
                <c:pt idx="393">
                  <c:v>7.0310000000000001E-4</c:v>
                </c:pt>
                <c:pt idx="394">
                  <c:v>7.0600000000000003E-4</c:v>
                </c:pt>
                <c:pt idx="395">
                  <c:v>7.0890000000000005E-4</c:v>
                </c:pt>
                <c:pt idx="396">
                  <c:v>7.1179999999999995E-4</c:v>
                </c:pt>
                <c:pt idx="397">
                  <c:v>7.1469999999999997E-4</c:v>
                </c:pt>
                <c:pt idx="398">
                  <c:v>7.1759999999999999E-4</c:v>
                </c:pt>
                <c:pt idx="399">
                  <c:v>7.2020000000000005E-4</c:v>
                </c:pt>
                <c:pt idx="400">
                  <c:v>7.2309999999999996E-4</c:v>
                </c:pt>
                <c:pt idx="401">
                  <c:v>7.2599999999999997E-4</c:v>
                </c:pt>
                <c:pt idx="402">
                  <c:v>7.2900000000000005E-4</c:v>
                </c:pt>
                <c:pt idx="403">
                  <c:v>7.3200000000000001E-4</c:v>
                </c:pt>
                <c:pt idx="404">
                  <c:v>7.3490000000000003E-4</c:v>
                </c:pt>
                <c:pt idx="405">
                  <c:v>7.3780000000000004E-4</c:v>
                </c:pt>
                <c:pt idx="406">
                  <c:v>7.406E-4</c:v>
                </c:pt>
                <c:pt idx="407">
                  <c:v>7.4350000000000002E-4</c:v>
                </c:pt>
                <c:pt idx="408">
                  <c:v>7.4640000000000004E-4</c:v>
                </c:pt>
                <c:pt idx="409">
                  <c:v>7.494E-4</c:v>
                </c:pt>
                <c:pt idx="410">
                  <c:v>7.5230000000000002E-4</c:v>
                </c:pt>
                <c:pt idx="411">
                  <c:v>7.5529999999999998E-4</c:v>
                </c:pt>
                <c:pt idx="412">
                  <c:v>7.5829999999999995E-4</c:v>
                </c:pt>
                <c:pt idx="413">
                  <c:v>7.6119999999999996E-4</c:v>
                </c:pt>
                <c:pt idx="414">
                  <c:v>7.6409999999999998E-4</c:v>
                </c:pt>
                <c:pt idx="415">
                  <c:v>7.67E-4</c:v>
                </c:pt>
                <c:pt idx="416">
                  <c:v>7.6999999999999996E-4</c:v>
                </c:pt>
                <c:pt idx="417">
                  <c:v>7.7289999999999998E-4</c:v>
                </c:pt>
                <c:pt idx="418">
                  <c:v>7.7579999999999999E-4</c:v>
                </c:pt>
                <c:pt idx="419">
                  <c:v>7.7879999999999996E-4</c:v>
                </c:pt>
                <c:pt idx="420">
                  <c:v>7.8169999999999997E-4</c:v>
                </c:pt>
                <c:pt idx="421">
                  <c:v>7.8459999999999999E-4</c:v>
                </c:pt>
                <c:pt idx="422">
                  <c:v>7.8759999999999995E-4</c:v>
                </c:pt>
                <c:pt idx="423">
                  <c:v>7.9040000000000002E-4</c:v>
                </c:pt>
                <c:pt idx="424">
                  <c:v>7.9339999999999999E-4</c:v>
                </c:pt>
                <c:pt idx="425">
                  <c:v>7.963E-4</c:v>
                </c:pt>
                <c:pt idx="426">
                  <c:v>7.9929999999999997E-4</c:v>
                </c:pt>
                <c:pt idx="427">
                  <c:v>8.0230000000000004E-4</c:v>
                </c:pt>
                <c:pt idx="428">
                  <c:v>8.051E-4</c:v>
                </c:pt>
                <c:pt idx="429">
                  <c:v>8.0780000000000001E-4</c:v>
                </c:pt>
                <c:pt idx="430">
                  <c:v>8.1070000000000003E-4</c:v>
                </c:pt>
                <c:pt idx="431">
                  <c:v>8.1360000000000004E-4</c:v>
                </c:pt>
                <c:pt idx="432">
                  <c:v>8.1660000000000001E-4</c:v>
                </c:pt>
                <c:pt idx="433">
                  <c:v>8.1950000000000002E-4</c:v>
                </c:pt>
                <c:pt idx="434">
                  <c:v>8.2249999999999999E-4</c:v>
                </c:pt>
                <c:pt idx="435">
                  <c:v>8.2540000000000001E-4</c:v>
                </c:pt>
                <c:pt idx="436">
                  <c:v>8.2839999999999997E-4</c:v>
                </c:pt>
                <c:pt idx="437">
                  <c:v>8.3140000000000004E-4</c:v>
                </c:pt>
                <c:pt idx="438">
                  <c:v>8.3440000000000001E-4</c:v>
                </c:pt>
                <c:pt idx="439">
                  <c:v>8.3730000000000002E-4</c:v>
                </c:pt>
                <c:pt idx="440">
                  <c:v>8.4029999999999999E-4</c:v>
                </c:pt>
                <c:pt idx="441">
                  <c:v>8.432E-4</c:v>
                </c:pt>
                <c:pt idx="442">
                  <c:v>8.4619999999999997E-4</c:v>
                </c:pt>
                <c:pt idx="443">
                  <c:v>8.4909999999999998E-4</c:v>
                </c:pt>
                <c:pt idx="444">
                  <c:v>8.5209999999999995E-4</c:v>
                </c:pt>
                <c:pt idx="445">
                  <c:v>8.5499999999999997E-4</c:v>
                </c:pt>
                <c:pt idx="446">
                  <c:v>8.5800000000000004E-4</c:v>
                </c:pt>
                <c:pt idx="447">
                  <c:v>8.6089999999999995E-4</c:v>
                </c:pt>
                <c:pt idx="448">
                  <c:v>8.6399999999999997E-4</c:v>
                </c:pt>
                <c:pt idx="449">
                  <c:v>8.6689999999999998E-4</c:v>
                </c:pt>
                <c:pt idx="450">
                  <c:v>8.6989999999999995E-4</c:v>
                </c:pt>
                <c:pt idx="451">
                  <c:v>8.7279999999999996E-4</c:v>
                </c:pt>
                <c:pt idx="452">
                  <c:v>8.7580000000000004E-4</c:v>
                </c:pt>
                <c:pt idx="453">
                  <c:v>8.7870000000000005E-4</c:v>
                </c:pt>
                <c:pt idx="454">
                  <c:v>8.8170000000000002E-4</c:v>
                </c:pt>
                <c:pt idx="455">
                  <c:v>8.8469999999999998E-4</c:v>
                </c:pt>
                <c:pt idx="456">
                  <c:v>8.8769999999999995E-4</c:v>
                </c:pt>
                <c:pt idx="457">
                  <c:v>8.9059999999999996E-4</c:v>
                </c:pt>
                <c:pt idx="458">
                  <c:v>8.9360000000000004E-4</c:v>
                </c:pt>
                <c:pt idx="459">
                  <c:v>8.9650000000000005E-4</c:v>
                </c:pt>
                <c:pt idx="460">
                  <c:v>8.9950000000000002E-4</c:v>
                </c:pt>
                <c:pt idx="461">
                  <c:v>9.0260000000000004E-4</c:v>
                </c:pt>
                <c:pt idx="462">
                  <c:v>9.0549999999999995E-4</c:v>
                </c:pt>
                <c:pt idx="463">
                  <c:v>9.0850000000000002E-4</c:v>
                </c:pt>
                <c:pt idx="464">
                  <c:v>9.1149999999999998E-4</c:v>
                </c:pt>
                <c:pt idx="465">
                  <c:v>9.144E-4</c:v>
                </c:pt>
                <c:pt idx="466">
                  <c:v>9.1739999999999996E-4</c:v>
                </c:pt>
                <c:pt idx="467">
                  <c:v>9.2040000000000004E-4</c:v>
                </c:pt>
                <c:pt idx="468">
                  <c:v>9.234E-4</c:v>
                </c:pt>
                <c:pt idx="469">
                  <c:v>9.2639999999999997E-4</c:v>
                </c:pt>
                <c:pt idx="470">
                  <c:v>9.2940000000000004E-4</c:v>
                </c:pt>
                <c:pt idx="471">
                  <c:v>9.324E-4</c:v>
                </c:pt>
                <c:pt idx="472">
                  <c:v>9.3530000000000002E-4</c:v>
                </c:pt>
                <c:pt idx="473">
                  <c:v>9.3829999999999998E-4</c:v>
                </c:pt>
                <c:pt idx="474">
                  <c:v>9.4129999999999995E-4</c:v>
                </c:pt>
                <c:pt idx="475">
                  <c:v>9.4430000000000002E-4</c:v>
                </c:pt>
                <c:pt idx="476">
                  <c:v>9.4720000000000004E-4</c:v>
                </c:pt>
                <c:pt idx="477">
                  <c:v>9.5009999999999995E-4</c:v>
                </c:pt>
                <c:pt idx="478">
                  <c:v>9.5310000000000002E-4</c:v>
                </c:pt>
                <c:pt idx="479">
                  <c:v>9.5609999999999998E-4</c:v>
                </c:pt>
                <c:pt idx="480">
                  <c:v>9.5909999999999995E-4</c:v>
                </c:pt>
                <c:pt idx="481">
                  <c:v>9.6199999999999996E-4</c:v>
                </c:pt>
                <c:pt idx="482">
                  <c:v>9.6500000000000004E-4</c:v>
                </c:pt>
                <c:pt idx="483">
                  <c:v>9.6809999999999995E-4</c:v>
                </c:pt>
                <c:pt idx="484">
                  <c:v>9.7110000000000002E-4</c:v>
                </c:pt>
                <c:pt idx="485">
                  <c:v>9.7400000000000004E-4</c:v>
                </c:pt>
                <c:pt idx="486">
                  <c:v>9.77E-4</c:v>
                </c:pt>
                <c:pt idx="487">
                  <c:v>9.7999999999999997E-4</c:v>
                </c:pt>
                <c:pt idx="488">
                  <c:v>9.8269999999999998E-4</c:v>
                </c:pt>
                <c:pt idx="489">
                  <c:v>9.8569999999999994E-4</c:v>
                </c:pt>
                <c:pt idx="490">
                  <c:v>9.8869999999999991E-4</c:v>
                </c:pt>
                <c:pt idx="491">
                  <c:v>9.9170000000000009E-4</c:v>
                </c:pt>
                <c:pt idx="492">
                  <c:v>9.946E-4</c:v>
                </c:pt>
                <c:pt idx="493">
                  <c:v>9.9759999999999996E-4</c:v>
                </c:pt>
                <c:pt idx="494">
                  <c:v>1.0009999999999999E-3</c:v>
                </c:pt>
                <c:pt idx="495">
                  <c:v>1.0039999999999999E-3</c:v>
                </c:pt>
                <c:pt idx="496">
                  <c:v>1.0070000000000001E-3</c:v>
                </c:pt>
                <c:pt idx="497">
                  <c:v>1.01E-3</c:v>
                </c:pt>
                <c:pt idx="498">
                  <c:v>1.013E-3</c:v>
                </c:pt>
                <c:pt idx="499">
                  <c:v>1.016E-3</c:v>
                </c:pt>
                <c:pt idx="500">
                  <c:v>1.0189999999999999E-3</c:v>
                </c:pt>
                <c:pt idx="501">
                  <c:v>1.0219999999999999E-3</c:v>
                </c:pt>
                <c:pt idx="502">
                  <c:v>1.024E-3</c:v>
                </c:pt>
                <c:pt idx="503">
                  <c:v>1.0269999999999999E-3</c:v>
                </c:pt>
                <c:pt idx="504">
                  <c:v>1.0300000000000001E-3</c:v>
                </c:pt>
                <c:pt idx="505">
                  <c:v>1.0330000000000001E-3</c:v>
                </c:pt>
                <c:pt idx="506">
                  <c:v>1.036E-3</c:v>
                </c:pt>
                <c:pt idx="507">
                  <c:v>1.039E-3</c:v>
                </c:pt>
                <c:pt idx="508">
                  <c:v>1.042E-3</c:v>
                </c:pt>
                <c:pt idx="509">
                  <c:v>1.0449999999999999E-3</c:v>
                </c:pt>
                <c:pt idx="510">
                  <c:v>1.0480000000000001E-3</c:v>
                </c:pt>
                <c:pt idx="511">
                  <c:v>1.0510000000000001E-3</c:v>
                </c:pt>
                <c:pt idx="512">
                  <c:v>1.054E-3</c:v>
                </c:pt>
                <c:pt idx="513">
                  <c:v>1.057E-3</c:v>
                </c:pt>
                <c:pt idx="514">
                  <c:v>1.06E-3</c:v>
                </c:pt>
                <c:pt idx="515">
                  <c:v>1.0629999999999999E-3</c:v>
                </c:pt>
                <c:pt idx="516">
                  <c:v>1.0660000000000001E-3</c:v>
                </c:pt>
                <c:pt idx="517">
                  <c:v>1.0690000000000001E-3</c:v>
                </c:pt>
                <c:pt idx="518">
                  <c:v>1.072E-3</c:v>
                </c:pt>
                <c:pt idx="519">
                  <c:v>1.075E-3</c:v>
                </c:pt>
                <c:pt idx="520">
                  <c:v>1.078E-3</c:v>
                </c:pt>
                <c:pt idx="521">
                  <c:v>1.0809999999999999E-3</c:v>
                </c:pt>
                <c:pt idx="522">
                  <c:v>1.0839999999999999E-3</c:v>
                </c:pt>
                <c:pt idx="523">
                  <c:v>1.0870000000000001E-3</c:v>
                </c:pt>
                <c:pt idx="524">
                  <c:v>1.09E-3</c:v>
                </c:pt>
                <c:pt idx="525">
                  <c:v>1.093E-3</c:v>
                </c:pt>
                <c:pt idx="526">
                  <c:v>1.096E-3</c:v>
                </c:pt>
                <c:pt idx="527">
                  <c:v>1.0989999999999999E-3</c:v>
                </c:pt>
                <c:pt idx="528">
                  <c:v>1.1019999999999999E-3</c:v>
                </c:pt>
                <c:pt idx="529">
                  <c:v>1.1050000000000001E-3</c:v>
                </c:pt>
                <c:pt idx="530">
                  <c:v>1.108E-3</c:v>
                </c:pt>
                <c:pt idx="531">
                  <c:v>1.111E-3</c:v>
                </c:pt>
                <c:pt idx="532">
                  <c:v>1.114E-3</c:v>
                </c:pt>
                <c:pt idx="533">
                  <c:v>1.1169999999999999E-3</c:v>
                </c:pt>
                <c:pt idx="534">
                  <c:v>1.1199999999999999E-3</c:v>
                </c:pt>
                <c:pt idx="535">
                  <c:v>1.1230000000000001E-3</c:v>
                </c:pt>
                <c:pt idx="536">
                  <c:v>1.126E-3</c:v>
                </c:pt>
                <c:pt idx="537">
                  <c:v>1.129E-3</c:v>
                </c:pt>
                <c:pt idx="538">
                  <c:v>1.132E-3</c:v>
                </c:pt>
                <c:pt idx="539">
                  <c:v>1.1349999999999999E-3</c:v>
                </c:pt>
                <c:pt idx="540">
                  <c:v>1.1379999999999999E-3</c:v>
                </c:pt>
                <c:pt idx="541">
                  <c:v>1.1410000000000001E-3</c:v>
                </c:pt>
                <c:pt idx="542">
                  <c:v>1.1440000000000001E-3</c:v>
                </c:pt>
                <c:pt idx="543">
                  <c:v>1.147E-3</c:v>
                </c:pt>
                <c:pt idx="544">
                  <c:v>1.15E-3</c:v>
                </c:pt>
                <c:pt idx="545">
                  <c:v>1.1529999999999999E-3</c:v>
                </c:pt>
                <c:pt idx="546">
                  <c:v>1.1559999999999999E-3</c:v>
                </c:pt>
                <c:pt idx="547">
                  <c:v>1.16E-3</c:v>
                </c:pt>
                <c:pt idx="548">
                  <c:v>1.163E-3</c:v>
                </c:pt>
                <c:pt idx="549">
                  <c:v>1.1659999999999999E-3</c:v>
                </c:pt>
                <c:pt idx="550">
                  <c:v>1.1689999999999999E-3</c:v>
                </c:pt>
                <c:pt idx="551">
                  <c:v>1.1720000000000001E-3</c:v>
                </c:pt>
                <c:pt idx="552">
                  <c:v>1.175E-3</c:v>
                </c:pt>
                <c:pt idx="553">
                  <c:v>1.178E-3</c:v>
                </c:pt>
                <c:pt idx="554">
                  <c:v>1.181E-3</c:v>
                </c:pt>
                <c:pt idx="555">
                  <c:v>1.1839999999999999E-3</c:v>
                </c:pt>
                <c:pt idx="556">
                  <c:v>1.1869999999999999E-3</c:v>
                </c:pt>
                <c:pt idx="557">
                  <c:v>1.1900000000000001E-3</c:v>
                </c:pt>
                <c:pt idx="558">
                  <c:v>1.193E-3</c:v>
                </c:pt>
                <c:pt idx="559">
                  <c:v>1.196E-3</c:v>
                </c:pt>
                <c:pt idx="560">
                  <c:v>1.199E-3</c:v>
                </c:pt>
                <c:pt idx="561">
                  <c:v>1.2019999999999999E-3</c:v>
                </c:pt>
                <c:pt idx="562">
                  <c:v>1.2049999999999999E-3</c:v>
                </c:pt>
                <c:pt idx="563">
                  <c:v>1.2080000000000001E-3</c:v>
                </c:pt>
                <c:pt idx="564">
                  <c:v>1.2110000000000001E-3</c:v>
                </c:pt>
                <c:pt idx="565">
                  <c:v>1.214E-3</c:v>
                </c:pt>
                <c:pt idx="566">
                  <c:v>1.217E-3</c:v>
                </c:pt>
                <c:pt idx="567">
                  <c:v>1.2199999999999999E-3</c:v>
                </c:pt>
                <c:pt idx="568">
                  <c:v>1.2229999999999999E-3</c:v>
                </c:pt>
                <c:pt idx="569">
                  <c:v>1.2260000000000001E-3</c:v>
                </c:pt>
                <c:pt idx="570">
                  <c:v>1.2290000000000001E-3</c:v>
                </c:pt>
                <c:pt idx="571">
                  <c:v>1.232E-3</c:v>
                </c:pt>
                <c:pt idx="572">
                  <c:v>1.235E-3</c:v>
                </c:pt>
                <c:pt idx="573">
                  <c:v>1.238E-3</c:v>
                </c:pt>
                <c:pt idx="574">
                  <c:v>1.2409999999999999E-3</c:v>
                </c:pt>
                <c:pt idx="575">
                  <c:v>1.2440000000000001E-3</c:v>
                </c:pt>
                <c:pt idx="576">
                  <c:v>1.2470000000000001E-3</c:v>
                </c:pt>
                <c:pt idx="577">
                  <c:v>1.25E-3</c:v>
                </c:pt>
                <c:pt idx="578">
                  <c:v>1.253E-3</c:v>
                </c:pt>
                <c:pt idx="579">
                  <c:v>1.256E-3</c:v>
                </c:pt>
                <c:pt idx="580">
                  <c:v>1.2589999999999999E-3</c:v>
                </c:pt>
                <c:pt idx="581">
                  <c:v>1.2620000000000001E-3</c:v>
                </c:pt>
                <c:pt idx="582">
                  <c:v>1.2650000000000001E-3</c:v>
                </c:pt>
                <c:pt idx="583">
                  <c:v>1.268E-3</c:v>
                </c:pt>
                <c:pt idx="584">
                  <c:v>1.2719999999999999E-3</c:v>
                </c:pt>
                <c:pt idx="585">
                  <c:v>1.2750000000000001E-3</c:v>
                </c:pt>
                <c:pt idx="586">
                  <c:v>1.2780000000000001E-3</c:v>
                </c:pt>
                <c:pt idx="587">
                  <c:v>1.281E-3</c:v>
                </c:pt>
                <c:pt idx="588">
                  <c:v>1.284E-3</c:v>
                </c:pt>
                <c:pt idx="589">
                  <c:v>1.2869999999999999E-3</c:v>
                </c:pt>
                <c:pt idx="590">
                  <c:v>1.2899999999999999E-3</c:v>
                </c:pt>
                <c:pt idx="591">
                  <c:v>1.2930000000000001E-3</c:v>
                </c:pt>
                <c:pt idx="592">
                  <c:v>1.2960000000000001E-3</c:v>
                </c:pt>
                <c:pt idx="593">
                  <c:v>1.299E-3</c:v>
                </c:pt>
                <c:pt idx="594">
                  <c:v>1.302E-3</c:v>
                </c:pt>
                <c:pt idx="595">
                  <c:v>1.305E-3</c:v>
                </c:pt>
                <c:pt idx="596">
                  <c:v>1.3079999999999999E-3</c:v>
                </c:pt>
                <c:pt idx="597">
                  <c:v>1.3110000000000001E-3</c:v>
                </c:pt>
                <c:pt idx="598">
                  <c:v>1.3140000000000001E-3</c:v>
                </c:pt>
                <c:pt idx="599">
                  <c:v>1.317E-3</c:v>
                </c:pt>
                <c:pt idx="600">
                  <c:v>1.32E-3</c:v>
                </c:pt>
                <c:pt idx="601">
                  <c:v>1.323E-3</c:v>
                </c:pt>
                <c:pt idx="602">
                  <c:v>1.3259999999999999E-3</c:v>
                </c:pt>
                <c:pt idx="603">
                  <c:v>1.3290000000000001E-3</c:v>
                </c:pt>
                <c:pt idx="604">
                  <c:v>1.3320000000000001E-3</c:v>
                </c:pt>
                <c:pt idx="605">
                  <c:v>1.335E-3</c:v>
                </c:pt>
                <c:pt idx="606">
                  <c:v>1.338E-3</c:v>
                </c:pt>
                <c:pt idx="607">
                  <c:v>1.341E-3</c:v>
                </c:pt>
                <c:pt idx="608">
                  <c:v>1.3439999999999999E-3</c:v>
                </c:pt>
                <c:pt idx="609">
                  <c:v>1.3470000000000001E-3</c:v>
                </c:pt>
                <c:pt idx="610">
                  <c:v>1.3500000000000001E-3</c:v>
                </c:pt>
                <c:pt idx="611">
                  <c:v>1.354E-3</c:v>
                </c:pt>
                <c:pt idx="612">
                  <c:v>1.3569999999999999E-3</c:v>
                </c:pt>
                <c:pt idx="613">
                  <c:v>1.3600000000000001E-3</c:v>
                </c:pt>
                <c:pt idx="614">
                  <c:v>1.3630000000000001E-3</c:v>
                </c:pt>
                <c:pt idx="615">
                  <c:v>1.366E-3</c:v>
                </c:pt>
                <c:pt idx="616">
                  <c:v>1.369E-3</c:v>
                </c:pt>
                <c:pt idx="617">
                  <c:v>1.372E-3</c:v>
                </c:pt>
                <c:pt idx="618">
                  <c:v>1.3749999999999999E-3</c:v>
                </c:pt>
                <c:pt idx="619">
                  <c:v>1.3780000000000001E-3</c:v>
                </c:pt>
                <c:pt idx="620">
                  <c:v>1.3810000000000001E-3</c:v>
                </c:pt>
                <c:pt idx="621">
                  <c:v>1.384E-3</c:v>
                </c:pt>
                <c:pt idx="622">
                  <c:v>1.387E-3</c:v>
                </c:pt>
                <c:pt idx="623">
                  <c:v>1.39E-3</c:v>
                </c:pt>
                <c:pt idx="624">
                  <c:v>1.3929999999999999E-3</c:v>
                </c:pt>
                <c:pt idx="625">
                  <c:v>1.3960000000000001E-3</c:v>
                </c:pt>
                <c:pt idx="626">
                  <c:v>1.3990000000000001E-3</c:v>
                </c:pt>
                <c:pt idx="627">
                  <c:v>1.402E-3</c:v>
                </c:pt>
                <c:pt idx="628">
                  <c:v>1.405E-3</c:v>
                </c:pt>
                <c:pt idx="629">
                  <c:v>1.408E-3</c:v>
                </c:pt>
                <c:pt idx="630">
                  <c:v>1.4109999999999999E-3</c:v>
                </c:pt>
                <c:pt idx="631">
                  <c:v>1.4139999999999999E-3</c:v>
                </c:pt>
                <c:pt idx="632">
                  <c:v>1.4170000000000001E-3</c:v>
                </c:pt>
                <c:pt idx="633">
                  <c:v>1.42E-3</c:v>
                </c:pt>
                <c:pt idx="634">
                  <c:v>1.4239999999999999E-3</c:v>
                </c:pt>
                <c:pt idx="635">
                  <c:v>1.4270000000000001E-3</c:v>
                </c:pt>
                <c:pt idx="636">
                  <c:v>1.4300000000000001E-3</c:v>
                </c:pt>
                <c:pt idx="637">
                  <c:v>1.433E-3</c:v>
                </c:pt>
                <c:pt idx="638">
                  <c:v>1.436E-3</c:v>
                </c:pt>
                <c:pt idx="639">
                  <c:v>1.439E-3</c:v>
                </c:pt>
                <c:pt idx="640">
                  <c:v>1.4419999999999999E-3</c:v>
                </c:pt>
                <c:pt idx="641">
                  <c:v>1.4450000000000001E-3</c:v>
                </c:pt>
                <c:pt idx="642">
                  <c:v>1.4480000000000001E-3</c:v>
                </c:pt>
                <c:pt idx="643">
                  <c:v>1.451E-3</c:v>
                </c:pt>
                <c:pt idx="644">
                  <c:v>1.454E-3</c:v>
                </c:pt>
                <c:pt idx="645">
                  <c:v>1.457E-3</c:v>
                </c:pt>
                <c:pt idx="646">
                  <c:v>1.4599999999999999E-3</c:v>
                </c:pt>
                <c:pt idx="647">
                  <c:v>1.4630000000000001E-3</c:v>
                </c:pt>
                <c:pt idx="648">
                  <c:v>1.4660000000000001E-3</c:v>
                </c:pt>
                <c:pt idx="649">
                  <c:v>1.469E-3</c:v>
                </c:pt>
                <c:pt idx="650">
                  <c:v>1.472E-3</c:v>
                </c:pt>
                <c:pt idx="651">
                  <c:v>1.475E-3</c:v>
                </c:pt>
                <c:pt idx="652">
                  <c:v>1.4779999999999999E-3</c:v>
                </c:pt>
                <c:pt idx="653">
                  <c:v>1.4809999999999999E-3</c:v>
                </c:pt>
                <c:pt idx="654">
                  <c:v>1.4840000000000001E-3</c:v>
                </c:pt>
                <c:pt idx="655">
                  <c:v>1.487E-3</c:v>
                </c:pt>
                <c:pt idx="656">
                  <c:v>1.4909999999999999E-3</c:v>
                </c:pt>
                <c:pt idx="657">
                  <c:v>1.4940000000000001E-3</c:v>
                </c:pt>
                <c:pt idx="658">
                  <c:v>1.4970000000000001E-3</c:v>
                </c:pt>
                <c:pt idx="659">
                  <c:v>1.5E-3</c:v>
                </c:pt>
                <c:pt idx="660">
                  <c:v>1.503E-3</c:v>
                </c:pt>
                <c:pt idx="661">
                  <c:v>1.506E-3</c:v>
                </c:pt>
                <c:pt idx="662">
                  <c:v>1.5089999999999999E-3</c:v>
                </c:pt>
                <c:pt idx="663">
                  <c:v>1.5120000000000001E-3</c:v>
                </c:pt>
                <c:pt idx="664">
                  <c:v>1.5150000000000001E-3</c:v>
                </c:pt>
                <c:pt idx="665">
                  <c:v>1.518E-3</c:v>
                </c:pt>
                <c:pt idx="666">
                  <c:v>1.521E-3</c:v>
                </c:pt>
                <c:pt idx="667">
                  <c:v>1.524E-3</c:v>
                </c:pt>
                <c:pt idx="668">
                  <c:v>1.5269999999999999E-3</c:v>
                </c:pt>
                <c:pt idx="669">
                  <c:v>1.531E-3</c:v>
                </c:pt>
                <c:pt idx="670">
                  <c:v>1.534E-3</c:v>
                </c:pt>
                <c:pt idx="671">
                  <c:v>1.537E-3</c:v>
                </c:pt>
                <c:pt idx="672">
                  <c:v>1.5399999999999999E-3</c:v>
                </c:pt>
                <c:pt idx="673">
                  <c:v>1.5430000000000001E-3</c:v>
                </c:pt>
                <c:pt idx="674">
                  <c:v>1.5460000000000001E-3</c:v>
                </c:pt>
                <c:pt idx="675">
                  <c:v>1.549E-3</c:v>
                </c:pt>
                <c:pt idx="676">
                  <c:v>1.552E-3</c:v>
                </c:pt>
                <c:pt idx="677">
                  <c:v>1.555E-3</c:v>
                </c:pt>
                <c:pt idx="678">
                  <c:v>1.5579999999999999E-3</c:v>
                </c:pt>
                <c:pt idx="679">
                  <c:v>1.5610000000000001E-3</c:v>
                </c:pt>
                <c:pt idx="680">
                  <c:v>1.5640000000000001E-3</c:v>
                </c:pt>
                <c:pt idx="681">
                  <c:v>1.567E-3</c:v>
                </c:pt>
                <c:pt idx="682">
                  <c:v>1.57E-3</c:v>
                </c:pt>
                <c:pt idx="683">
                  <c:v>1.573E-3</c:v>
                </c:pt>
                <c:pt idx="684">
                  <c:v>1.5770000000000001E-3</c:v>
                </c:pt>
                <c:pt idx="685">
                  <c:v>1.58E-3</c:v>
                </c:pt>
                <c:pt idx="686">
                  <c:v>1.583E-3</c:v>
                </c:pt>
                <c:pt idx="687">
                  <c:v>1.586E-3</c:v>
                </c:pt>
                <c:pt idx="688">
                  <c:v>1.5889999999999999E-3</c:v>
                </c:pt>
                <c:pt idx="689">
                  <c:v>1.5920000000000001E-3</c:v>
                </c:pt>
                <c:pt idx="690">
                  <c:v>1.5950000000000001E-3</c:v>
                </c:pt>
                <c:pt idx="691">
                  <c:v>1.598E-3</c:v>
                </c:pt>
                <c:pt idx="692">
                  <c:v>1.601E-3</c:v>
                </c:pt>
                <c:pt idx="693">
                  <c:v>1.604E-3</c:v>
                </c:pt>
                <c:pt idx="694">
                  <c:v>1.6069999999999999E-3</c:v>
                </c:pt>
                <c:pt idx="695">
                  <c:v>1.6100000000000001E-3</c:v>
                </c:pt>
                <c:pt idx="696">
                  <c:v>1.6130000000000001E-3</c:v>
                </c:pt>
                <c:pt idx="697">
                  <c:v>1.616E-3</c:v>
                </c:pt>
                <c:pt idx="698">
                  <c:v>1.619E-3</c:v>
                </c:pt>
                <c:pt idx="699">
                  <c:v>1.622E-3</c:v>
                </c:pt>
                <c:pt idx="700">
                  <c:v>1.6249999999999999E-3</c:v>
                </c:pt>
                <c:pt idx="701">
                  <c:v>1.629E-3</c:v>
                </c:pt>
                <c:pt idx="702">
                  <c:v>1.632E-3</c:v>
                </c:pt>
                <c:pt idx="703">
                  <c:v>1.635E-3</c:v>
                </c:pt>
                <c:pt idx="704">
                  <c:v>1.6379999999999999E-3</c:v>
                </c:pt>
                <c:pt idx="705">
                  <c:v>1.6410000000000001E-3</c:v>
                </c:pt>
                <c:pt idx="706">
                  <c:v>1.6440000000000001E-3</c:v>
                </c:pt>
                <c:pt idx="707">
                  <c:v>1.647E-3</c:v>
                </c:pt>
                <c:pt idx="708">
                  <c:v>1.65E-3</c:v>
                </c:pt>
                <c:pt idx="709">
                  <c:v>1.653E-3</c:v>
                </c:pt>
                <c:pt idx="710">
                  <c:v>1.6559999999999999E-3</c:v>
                </c:pt>
                <c:pt idx="711">
                  <c:v>1.6590000000000001E-3</c:v>
                </c:pt>
                <c:pt idx="712">
                  <c:v>1.6620000000000001E-3</c:v>
                </c:pt>
                <c:pt idx="713">
                  <c:v>1.665E-3</c:v>
                </c:pt>
                <c:pt idx="714">
                  <c:v>1.668E-3</c:v>
                </c:pt>
                <c:pt idx="715">
                  <c:v>1.671E-3</c:v>
                </c:pt>
                <c:pt idx="716">
                  <c:v>1.6739999999999999E-3</c:v>
                </c:pt>
                <c:pt idx="717">
                  <c:v>1.6770000000000001E-3</c:v>
                </c:pt>
                <c:pt idx="718">
                  <c:v>1.681E-3</c:v>
                </c:pt>
                <c:pt idx="719">
                  <c:v>1.684E-3</c:v>
                </c:pt>
                <c:pt idx="720">
                  <c:v>1.6869999999999999E-3</c:v>
                </c:pt>
                <c:pt idx="721">
                  <c:v>1.6900000000000001E-3</c:v>
                </c:pt>
                <c:pt idx="722">
                  <c:v>1.6930000000000001E-3</c:v>
                </c:pt>
                <c:pt idx="723">
                  <c:v>1.696E-3</c:v>
                </c:pt>
                <c:pt idx="724">
                  <c:v>1.699E-3</c:v>
                </c:pt>
                <c:pt idx="725">
                  <c:v>1.702E-3</c:v>
                </c:pt>
                <c:pt idx="726">
                  <c:v>1.7049999999999999E-3</c:v>
                </c:pt>
                <c:pt idx="727">
                  <c:v>1.7080000000000001E-3</c:v>
                </c:pt>
                <c:pt idx="728">
                  <c:v>1.7110000000000001E-3</c:v>
                </c:pt>
                <c:pt idx="729">
                  <c:v>1.7149999999999999E-3</c:v>
                </c:pt>
                <c:pt idx="730">
                  <c:v>1.7179999999999999E-3</c:v>
                </c:pt>
                <c:pt idx="731">
                  <c:v>1.7210000000000001E-3</c:v>
                </c:pt>
                <c:pt idx="732">
                  <c:v>1.7240000000000001E-3</c:v>
                </c:pt>
                <c:pt idx="733">
                  <c:v>1.727E-3</c:v>
                </c:pt>
                <c:pt idx="734">
                  <c:v>1.73E-3</c:v>
                </c:pt>
                <c:pt idx="735">
                  <c:v>1.7329999999999999E-3</c:v>
                </c:pt>
                <c:pt idx="736">
                  <c:v>1.7359999999999999E-3</c:v>
                </c:pt>
                <c:pt idx="737">
                  <c:v>1.7390000000000001E-3</c:v>
                </c:pt>
                <c:pt idx="738">
                  <c:v>1.7420000000000001E-3</c:v>
                </c:pt>
                <c:pt idx="739">
                  <c:v>1.745E-3</c:v>
                </c:pt>
                <c:pt idx="740">
                  <c:v>1.7489999999999999E-3</c:v>
                </c:pt>
                <c:pt idx="741">
                  <c:v>1.7520000000000001E-3</c:v>
                </c:pt>
                <c:pt idx="742">
                  <c:v>1.755E-3</c:v>
                </c:pt>
                <c:pt idx="743">
                  <c:v>1.758E-3</c:v>
                </c:pt>
                <c:pt idx="744">
                  <c:v>1.761E-3</c:v>
                </c:pt>
                <c:pt idx="745">
                  <c:v>1.7639999999999999E-3</c:v>
                </c:pt>
                <c:pt idx="746">
                  <c:v>1.7669999999999999E-3</c:v>
                </c:pt>
                <c:pt idx="747">
                  <c:v>1.7700000000000001E-3</c:v>
                </c:pt>
                <c:pt idx="748">
                  <c:v>1.7730000000000001E-3</c:v>
                </c:pt>
                <c:pt idx="749">
                  <c:v>1.776E-3</c:v>
                </c:pt>
                <c:pt idx="750">
                  <c:v>1.779E-3</c:v>
                </c:pt>
                <c:pt idx="751">
                  <c:v>1.7819999999999999E-3</c:v>
                </c:pt>
                <c:pt idx="752">
                  <c:v>1.7849999999999999E-3</c:v>
                </c:pt>
                <c:pt idx="753">
                  <c:v>1.789E-3</c:v>
                </c:pt>
                <c:pt idx="754">
                  <c:v>1.792E-3</c:v>
                </c:pt>
                <c:pt idx="755">
                  <c:v>1.7949999999999999E-3</c:v>
                </c:pt>
                <c:pt idx="756">
                  <c:v>1.7979999999999999E-3</c:v>
                </c:pt>
                <c:pt idx="757">
                  <c:v>1.8010000000000001E-3</c:v>
                </c:pt>
                <c:pt idx="758">
                  <c:v>1.804E-3</c:v>
                </c:pt>
                <c:pt idx="759">
                  <c:v>1.807E-3</c:v>
                </c:pt>
                <c:pt idx="760">
                  <c:v>1.81E-3</c:v>
                </c:pt>
                <c:pt idx="761">
                  <c:v>1.8129999999999999E-3</c:v>
                </c:pt>
                <c:pt idx="762">
                  <c:v>1.8159999999999999E-3</c:v>
                </c:pt>
                <c:pt idx="763">
                  <c:v>1.8190000000000001E-3</c:v>
                </c:pt>
                <c:pt idx="764">
                  <c:v>1.8220000000000001E-3</c:v>
                </c:pt>
                <c:pt idx="765">
                  <c:v>1.825E-3</c:v>
                </c:pt>
                <c:pt idx="766">
                  <c:v>1.8289999999999999E-3</c:v>
                </c:pt>
                <c:pt idx="767">
                  <c:v>1.8320000000000001E-3</c:v>
                </c:pt>
                <c:pt idx="768">
                  <c:v>1.835E-3</c:v>
                </c:pt>
                <c:pt idx="769">
                  <c:v>1.838E-3</c:v>
                </c:pt>
                <c:pt idx="770">
                  <c:v>1.841E-3</c:v>
                </c:pt>
                <c:pt idx="771">
                  <c:v>1.8439999999999999E-3</c:v>
                </c:pt>
                <c:pt idx="772">
                  <c:v>1.8469999999999999E-3</c:v>
                </c:pt>
                <c:pt idx="773">
                  <c:v>1.8500000000000001E-3</c:v>
                </c:pt>
                <c:pt idx="774">
                  <c:v>1.853E-3</c:v>
                </c:pt>
                <c:pt idx="775">
                  <c:v>1.856E-3</c:v>
                </c:pt>
                <c:pt idx="776">
                  <c:v>1.859E-3</c:v>
                </c:pt>
                <c:pt idx="777">
                  <c:v>1.8630000000000001E-3</c:v>
                </c:pt>
                <c:pt idx="778">
                  <c:v>1.866E-3</c:v>
                </c:pt>
                <c:pt idx="779">
                  <c:v>1.869E-3</c:v>
                </c:pt>
                <c:pt idx="780">
                  <c:v>1.872E-3</c:v>
                </c:pt>
                <c:pt idx="781">
                  <c:v>1.8749999999999999E-3</c:v>
                </c:pt>
                <c:pt idx="782">
                  <c:v>1.8779999999999999E-3</c:v>
                </c:pt>
                <c:pt idx="783">
                  <c:v>1.8810000000000001E-3</c:v>
                </c:pt>
                <c:pt idx="784">
                  <c:v>1.884E-3</c:v>
                </c:pt>
                <c:pt idx="785">
                  <c:v>1.887E-3</c:v>
                </c:pt>
                <c:pt idx="786">
                  <c:v>1.89E-3</c:v>
                </c:pt>
                <c:pt idx="787">
                  <c:v>1.8929999999999999E-3</c:v>
                </c:pt>
                <c:pt idx="788">
                  <c:v>1.8959999999999999E-3</c:v>
                </c:pt>
                <c:pt idx="789">
                  <c:v>1.8990000000000001E-3</c:v>
                </c:pt>
                <c:pt idx="790">
                  <c:v>1.902E-3</c:v>
                </c:pt>
                <c:pt idx="791">
                  <c:v>1.905E-3</c:v>
                </c:pt>
                <c:pt idx="792">
                  <c:v>1.908E-3</c:v>
                </c:pt>
                <c:pt idx="793">
                  <c:v>1.9120000000000001E-3</c:v>
                </c:pt>
                <c:pt idx="794">
                  <c:v>1.915E-3</c:v>
                </c:pt>
                <c:pt idx="795">
                  <c:v>1.918E-3</c:v>
                </c:pt>
                <c:pt idx="796">
                  <c:v>1.921E-3</c:v>
                </c:pt>
                <c:pt idx="797">
                  <c:v>1.9239999999999999E-3</c:v>
                </c:pt>
                <c:pt idx="798">
                  <c:v>1.9269999999999999E-3</c:v>
                </c:pt>
                <c:pt idx="799">
                  <c:v>1.9300000000000001E-3</c:v>
                </c:pt>
                <c:pt idx="800">
                  <c:v>1.933E-3</c:v>
                </c:pt>
                <c:pt idx="801">
                  <c:v>1.936E-3</c:v>
                </c:pt>
                <c:pt idx="802">
                  <c:v>1.939E-3</c:v>
                </c:pt>
                <c:pt idx="803">
                  <c:v>1.9419999999999999E-3</c:v>
                </c:pt>
                <c:pt idx="804">
                  <c:v>1.9449999999999999E-3</c:v>
                </c:pt>
                <c:pt idx="805">
                  <c:v>1.949E-3</c:v>
                </c:pt>
                <c:pt idx="806">
                  <c:v>1.952E-3</c:v>
                </c:pt>
                <c:pt idx="807">
                  <c:v>1.9550000000000001E-3</c:v>
                </c:pt>
                <c:pt idx="808">
                  <c:v>1.9580000000000001E-3</c:v>
                </c:pt>
                <c:pt idx="809">
                  <c:v>1.9610000000000001E-3</c:v>
                </c:pt>
                <c:pt idx="810">
                  <c:v>1.964E-3</c:v>
                </c:pt>
                <c:pt idx="811">
                  <c:v>1.967E-3</c:v>
                </c:pt>
                <c:pt idx="812">
                  <c:v>1.97E-3</c:v>
                </c:pt>
                <c:pt idx="813">
                  <c:v>1.9729999999999999E-3</c:v>
                </c:pt>
                <c:pt idx="814">
                  <c:v>1.9759999999999999E-3</c:v>
                </c:pt>
                <c:pt idx="815">
                  <c:v>1.9789999999999999E-3</c:v>
                </c:pt>
                <c:pt idx="816">
                  <c:v>1.9819999999999998E-3</c:v>
                </c:pt>
                <c:pt idx="817">
                  <c:v>1.9849999999999998E-3</c:v>
                </c:pt>
                <c:pt idx="818">
                  <c:v>1.9880000000000002E-3</c:v>
                </c:pt>
                <c:pt idx="819">
                  <c:v>1.9910000000000001E-3</c:v>
                </c:pt>
                <c:pt idx="820">
                  <c:v>1.9949999999999998E-3</c:v>
                </c:pt>
                <c:pt idx="821">
                  <c:v>1.9980000000000002E-3</c:v>
                </c:pt>
                <c:pt idx="822">
                  <c:v>2.0010000000000002E-3</c:v>
                </c:pt>
                <c:pt idx="823">
                  <c:v>2.0040000000000001E-3</c:v>
                </c:pt>
                <c:pt idx="824">
                  <c:v>2.0070000000000001E-3</c:v>
                </c:pt>
                <c:pt idx="825">
                  <c:v>2.0100000000000001E-3</c:v>
                </c:pt>
                <c:pt idx="826">
                  <c:v>2.013E-3</c:v>
                </c:pt>
                <c:pt idx="827">
                  <c:v>2.016E-3</c:v>
                </c:pt>
                <c:pt idx="828">
                  <c:v>2.019E-3</c:v>
                </c:pt>
                <c:pt idx="829">
                  <c:v>2.0219999999999999E-3</c:v>
                </c:pt>
                <c:pt idx="830">
                  <c:v>2.0249999999999999E-3</c:v>
                </c:pt>
                <c:pt idx="831">
                  <c:v>2.0279999999999999E-3</c:v>
                </c:pt>
                <c:pt idx="832">
                  <c:v>2.0309999999999998E-3</c:v>
                </c:pt>
                <c:pt idx="833">
                  <c:v>2.0349999999999999E-3</c:v>
                </c:pt>
                <c:pt idx="834">
                  <c:v>2.0379999999999999E-3</c:v>
                </c:pt>
                <c:pt idx="835">
                  <c:v>2.0409999999999998E-3</c:v>
                </c:pt>
                <c:pt idx="836">
                  <c:v>2.0439999999999998E-3</c:v>
                </c:pt>
                <c:pt idx="837">
                  <c:v>2.0470000000000002E-3</c:v>
                </c:pt>
                <c:pt idx="838">
                  <c:v>2.0500000000000002E-3</c:v>
                </c:pt>
                <c:pt idx="839">
                  <c:v>2.0530000000000001E-3</c:v>
                </c:pt>
                <c:pt idx="840">
                  <c:v>2.0560000000000001E-3</c:v>
                </c:pt>
                <c:pt idx="841">
                  <c:v>2.0590000000000001E-3</c:v>
                </c:pt>
                <c:pt idx="842">
                  <c:v>2.062E-3</c:v>
                </c:pt>
                <c:pt idx="843">
                  <c:v>2.0660000000000001E-3</c:v>
                </c:pt>
                <c:pt idx="844">
                  <c:v>2.0690000000000001E-3</c:v>
                </c:pt>
                <c:pt idx="845">
                  <c:v>2.0720000000000001E-3</c:v>
                </c:pt>
                <c:pt idx="846">
                  <c:v>2.075E-3</c:v>
                </c:pt>
                <c:pt idx="847">
                  <c:v>2.078E-3</c:v>
                </c:pt>
                <c:pt idx="848">
                  <c:v>2.081E-3</c:v>
                </c:pt>
                <c:pt idx="849">
                  <c:v>2.0839999999999999E-3</c:v>
                </c:pt>
                <c:pt idx="850">
                  <c:v>2.0869999999999999E-3</c:v>
                </c:pt>
                <c:pt idx="851">
                  <c:v>2.0899999999999998E-3</c:v>
                </c:pt>
                <c:pt idx="852">
                  <c:v>2.0929999999999998E-3</c:v>
                </c:pt>
                <c:pt idx="853">
                  <c:v>2.0960000000000002E-3</c:v>
                </c:pt>
                <c:pt idx="854">
                  <c:v>2.0990000000000002E-3</c:v>
                </c:pt>
                <c:pt idx="855">
                  <c:v>2.1020000000000001E-3</c:v>
                </c:pt>
                <c:pt idx="856">
                  <c:v>2.1050000000000001E-3</c:v>
                </c:pt>
                <c:pt idx="857">
                  <c:v>2.1090000000000002E-3</c:v>
                </c:pt>
                <c:pt idx="858">
                  <c:v>2.1120000000000002E-3</c:v>
                </c:pt>
                <c:pt idx="859">
                  <c:v>2.1150000000000001E-3</c:v>
                </c:pt>
                <c:pt idx="860">
                  <c:v>2.1180000000000001E-3</c:v>
                </c:pt>
                <c:pt idx="861">
                  <c:v>2.1210000000000001E-3</c:v>
                </c:pt>
                <c:pt idx="862">
                  <c:v>2.124E-3</c:v>
                </c:pt>
                <c:pt idx="863">
                  <c:v>2.127E-3</c:v>
                </c:pt>
                <c:pt idx="864">
                  <c:v>2.1299999999999999E-3</c:v>
                </c:pt>
                <c:pt idx="865">
                  <c:v>2.1329999999999999E-3</c:v>
                </c:pt>
                <c:pt idx="866">
                  <c:v>2.1359999999999999E-3</c:v>
                </c:pt>
                <c:pt idx="867">
                  <c:v>2.1389999999999998E-3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142-49BB-9EB6-4B0709832D31}"/>
            </c:ext>
          </c:extLst>
        </c:ser>
        <c:ser>
          <c:idx val="5"/>
          <c:order val="3"/>
          <c:tx>
            <c:strRef>
              <c:f>'STD space charge'!$J$1:$L$1</c:f>
              <c:strCache>
                <c:ptCount val="1"/>
                <c:pt idx="0">
                  <c:v>-4.0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'STD space charge'!$L$3:$L$870</c:f>
              <c:numCache>
                <c:formatCode>0.00E+00</c:formatCode>
                <c:ptCount val="868"/>
                <c:pt idx="0">
                  <c:v>2.111E-3</c:v>
                </c:pt>
                <c:pt idx="1">
                  <c:v>2.2629999999999998E-3</c:v>
                </c:pt>
                <c:pt idx="2">
                  <c:v>2.4190000000000001E-3</c:v>
                </c:pt>
                <c:pt idx="3">
                  <c:v>2.5890000000000002E-3</c:v>
                </c:pt>
                <c:pt idx="4">
                  <c:v>2.761E-3</c:v>
                </c:pt>
                <c:pt idx="5">
                  <c:v>2.9429999999999999E-3</c:v>
                </c:pt>
                <c:pt idx="6">
                  <c:v>3.1289999999999998E-3</c:v>
                </c:pt>
                <c:pt idx="7">
                  <c:v>3.3219999999999999E-3</c:v>
                </c:pt>
                <c:pt idx="8">
                  <c:v>3.5209999999999998E-3</c:v>
                </c:pt>
                <c:pt idx="9">
                  <c:v>3.7339999999999999E-3</c:v>
                </c:pt>
                <c:pt idx="10">
                  <c:v>3.9439999999999996E-3</c:v>
                </c:pt>
                <c:pt idx="11">
                  <c:v>4.1700000000000001E-3</c:v>
                </c:pt>
                <c:pt idx="12">
                  <c:v>4.4010000000000004E-3</c:v>
                </c:pt>
                <c:pt idx="13">
                  <c:v>4.6389999999999999E-3</c:v>
                </c:pt>
                <c:pt idx="14">
                  <c:v>4.8830000000000002E-3</c:v>
                </c:pt>
                <c:pt idx="15">
                  <c:v>5.1310000000000001E-3</c:v>
                </c:pt>
                <c:pt idx="16">
                  <c:v>5.3889999999999997E-3</c:v>
                </c:pt>
                <c:pt idx="17">
                  <c:v>5.6629999999999996E-3</c:v>
                </c:pt>
                <c:pt idx="18">
                  <c:v>5.9410000000000001E-3</c:v>
                </c:pt>
                <c:pt idx="19">
                  <c:v>6.2290000000000002E-3</c:v>
                </c:pt>
                <c:pt idx="20">
                  <c:v>6.5329999999999997E-3</c:v>
                </c:pt>
                <c:pt idx="21">
                  <c:v>6.8370000000000002E-3</c:v>
                </c:pt>
                <c:pt idx="22">
                  <c:v>7.1529999999999996E-3</c:v>
                </c:pt>
                <c:pt idx="23">
                  <c:v>7.4700000000000001E-3</c:v>
                </c:pt>
                <c:pt idx="24">
                  <c:v>7.7980000000000002E-3</c:v>
                </c:pt>
                <c:pt idx="25">
                  <c:v>8.1320000000000003E-3</c:v>
                </c:pt>
                <c:pt idx="26">
                  <c:v>8.4650000000000003E-3</c:v>
                </c:pt>
                <c:pt idx="27">
                  <c:v>8.8280000000000008E-3</c:v>
                </c:pt>
                <c:pt idx="28">
                  <c:v>9.1990000000000006E-3</c:v>
                </c:pt>
                <c:pt idx="29">
                  <c:v>9.5739999999999992E-3</c:v>
                </c:pt>
                <c:pt idx="30">
                  <c:v>9.9760000000000005E-3</c:v>
                </c:pt>
                <c:pt idx="31">
                  <c:v>1.0370000000000001E-2</c:v>
                </c:pt>
                <c:pt idx="32">
                  <c:v>1.077E-2</c:v>
                </c:pt>
                <c:pt idx="33">
                  <c:v>1.1180000000000001E-2</c:v>
                </c:pt>
                <c:pt idx="34">
                  <c:v>1.159E-2</c:v>
                </c:pt>
                <c:pt idx="35">
                  <c:v>1.204E-2</c:v>
                </c:pt>
                <c:pt idx="36">
                  <c:v>1.2489999999999999E-2</c:v>
                </c:pt>
                <c:pt idx="37">
                  <c:v>1.294E-2</c:v>
                </c:pt>
                <c:pt idx="38">
                  <c:v>1.341E-2</c:v>
                </c:pt>
                <c:pt idx="39">
                  <c:v>1.387E-2</c:v>
                </c:pt>
                <c:pt idx="40">
                  <c:v>1.435E-2</c:v>
                </c:pt>
                <c:pt idx="41">
                  <c:v>1.4840000000000001E-2</c:v>
                </c:pt>
                <c:pt idx="42">
                  <c:v>1.533E-2</c:v>
                </c:pt>
                <c:pt idx="43">
                  <c:v>1.584E-2</c:v>
                </c:pt>
                <c:pt idx="44">
                  <c:v>1.636E-2</c:v>
                </c:pt>
                <c:pt idx="45">
                  <c:v>1.6889999999999999E-2</c:v>
                </c:pt>
                <c:pt idx="46">
                  <c:v>1.7430000000000001E-2</c:v>
                </c:pt>
                <c:pt idx="47">
                  <c:v>1.7999999999999999E-2</c:v>
                </c:pt>
                <c:pt idx="48">
                  <c:v>1.856E-2</c:v>
                </c:pt>
                <c:pt idx="49">
                  <c:v>1.9130000000000001E-2</c:v>
                </c:pt>
                <c:pt idx="50">
                  <c:v>1.9689999999999999E-2</c:v>
                </c:pt>
                <c:pt idx="51">
                  <c:v>2.0279999999999999E-2</c:v>
                </c:pt>
                <c:pt idx="52">
                  <c:v>2.0889999999999999E-2</c:v>
                </c:pt>
                <c:pt idx="53">
                  <c:v>2.1499999999999998E-2</c:v>
                </c:pt>
                <c:pt idx="54">
                  <c:v>2.2120000000000001E-2</c:v>
                </c:pt>
                <c:pt idx="55">
                  <c:v>2.274E-2</c:v>
                </c:pt>
                <c:pt idx="56">
                  <c:v>2.3369999999999998E-2</c:v>
                </c:pt>
                <c:pt idx="57">
                  <c:v>2.402E-2</c:v>
                </c:pt>
                <c:pt idx="58">
                  <c:v>2.4660000000000001E-2</c:v>
                </c:pt>
                <c:pt idx="59">
                  <c:v>2.5309999999999999E-2</c:v>
                </c:pt>
                <c:pt idx="60">
                  <c:v>2.597E-2</c:v>
                </c:pt>
                <c:pt idx="61">
                  <c:v>2.664E-2</c:v>
                </c:pt>
                <c:pt idx="62">
                  <c:v>2.7310000000000001E-2</c:v>
                </c:pt>
                <c:pt idx="63">
                  <c:v>2.801E-2</c:v>
                </c:pt>
                <c:pt idx="64">
                  <c:v>2.8680000000000001E-2</c:v>
                </c:pt>
                <c:pt idx="65">
                  <c:v>2.9389999999999999E-2</c:v>
                </c:pt>
                <c:pt idx="66">
                  <c:v>3.0099999999999998E-2</c:v>
                </c:pt>
                <c:pt idx="67">
                  <c:v>3.0810000000000001E-2</c:v>
                </c:pt>
                <c:pt idx="68">
                  <c:v>3.1510000000000003E-2</c:v>
                </c:pt>
                <c:pt idx="69">
                  <c:v>3.2259999999999997E-2</c:v>
                </c:pt>
                <c:pt idx="70">
                  <c:v>3.3000000000000002E-2</c:v>
                </c:pt>
                <c:pt idx="71">
                  <c:v>3.3770000000000001E-2</c:v>
                </c:pt>
                <c:pt idx="72">
                  <c:v>3.4569999999999997E-2</c:v>
                </c:pt>
                <c:pt idx="73">
                  <c:v>3.5340000000000003E-2</c:v>
                </c:pt>
                <c:pt idx="74">
                  <c:v>3.6069999999999998E-2</c:v>
                </c:pt>
                <c:pt idx="75">
                  <c:v>3.687E-2</c:v>
                </c:pt>
                <c:pt idx="76">
                  <c:v>3.7659999999999999E-2</c:v>
                </c:pt>
                <c:pt idx="77">
                  <c:v>3.8460000000000001E-2</c:v>
                </c:pt>
                <c:pt idx="78">
                  <c:v>3.925E-2</c:v>
                </c:pt>
                <c:pt idx="79">
                  <c:v>4.0039999999999999E-2</c:v>
                </c:pt>
                <c:pt idx="80">
                  <c:v>4.0849999999999997E-2</c:v>
                </c:pt>
                <c:pt idx="81">
                  <c:v>4.1669999999999999E-2</c:v>
                </c:pt>
                <c:pt idx="82">
                  <c:v>4.2509999999999999E-2</c:v>
                </c:pt>
                <c:pt idx="83">
                  <c:v>4.333E-2</c:v>
                </c:pt>
                <c:pt idx="84">
                  <c:v>4.4159999999999998E-2</c:v>
                </c:pt>
                <c:pt idx="85">
                  <c:v>4.5019999999999998E-2</c:v>
                </c:pt>
                <c:pt idx="86">
                  <c:v>4.5900000000000003E-2</c:v>
                </c:pt>
                <c:pt idx="87">
                  <c:v>4.6719999999999998E-2</c:v>
                </c:pt>
                <c:pt idx="88">
                  <c:v>4.761E-2</c:v>
                </c:pt>
                <c:pt idx="89">
                  <c:v>4.8489999999999998E-2</c:v>
                </c:pt>
                <c:pt idx="90">
                  <c:v>4.9360000000000001E-2</c:v>
                </c:pt>
                <c:pt idx="91">
                  <c:v>5.0279999999999998E-2</c:v>
                </c:pt>
                <c:pt idx="92">
                  <c:v>5.1150000000000001E-2</c:v>
                </c:pt>
                <c:pt idx="93">
                  <c:v>5.2040000000000003E-2</c:v>
                </c:pt>
                <c:pt idx="94">
                  <c:v>5.2909999999999999E-2</c:v>
                </c:pt>
                <c:pt idx="95">
                  <c:v>5.3769999999999998E-2</c:v>
                </c:pt>
                <c:pt idx="96">
                  <c:v>5.4629999999999998E-2</c:v>
                </c:pt>
                <c:pt idx="97">
                  <c:v>5.5539999999999999E-2</c:v>
                </c:pt>
                <c:pt idx="98">
                  <c:v>5.6410000000000002E-2</c:v>
                </c:pt>
                <c:pt idx="99">
                  <c:v>5.7340000000000002E-2</c:v>
                </c:pt>
                <c:pt idx="100">
                  <c:v>5.8229999999999997E-2</c:v>
                </c:pt>
                <c:pt idx="101">
                  <c:v>5.9150000000000001E-2</c:v>
                </c:pt>
                <c:pt idx="102">
                  <c:v>6.0069999999999998E-2</c:v>
                </c:pt>
                <c:pt idx="103">
                  <c:v>6.0970000000000003E-2</c:v>
                </c:pt>
                <c:pt idx="104">
                  <c:v>6.1879999999999998E-2</c:v>
                </c:pt>
                <c:pt idx="105">
                  <c:v>6.2759999999999996E-2</c:v>
                </c:pt>
                <c:pt idx="106">
                  <c:v>6.3689999999999997E-2</c:v>
                </c:pt>
                <c:pt idx="107">
                  <c:v>6.4579999999999999E-2</c:v>
                </c:pt>
                <c:pt idx="108">
                  <c:v>6.5549999999999997E-2</c:v>
                </c:pt>
                <c:pt idx="109">
                  <c:v>6.6460000000000005E-2</c:v>
                </c:pt>
                <c:pt idx="110">
                  <c:v>6.7409999999999998E-2</c:v>
                </c:pt>
                <c:pt idx="111">
                  <c:v>6.837E-2</c:v>
                </c:pt>
                <c:pt idx="112">
                  <c:v>6.9290000000000004E-2</c:v>
                </c:pt>
                <c:pt idx="113">
                  <c:v>7.0199999999999999E-2</c:v>
                </c:pt>
                <c:pt idx="114">
                  <c:v>7.1199999999999999E-2</c:v>
                </c:pt>
                <c:pt idx="115">
                  <c:v>7.2160000000000002E-2</c:v>
                </c:pt>
                <c:pt idx="116">
                  <c:v>7.3069999999999996E-2</c:v>
                </c:pt>
                <c:pt idx="117">
                  <c:v>7.4020000000000002E-2</c:v>
                </c:pt>
                <c:pt idx="118">
                  <c:v>7.4950000000000003E-2</c:v>
                </c:pt>
                <c:pt idx="119">
                  <c:v>7.5880000000000003E-2</c:v>
                </c:pt>
                <c:pt idx="120">
                  <c:v>7.6780000000000001E-2</c:v>
                </c:pt>
                <c:pt idx="121">
                  <c:v>7.7700000000000005E-2</c:v>
                </c:pt>
                <c:pt idx="122">
                  <c:v>7.8600000000000003E-2</c:v>
                </c:pt>
                <c:pt idx="123">
                  <c:v>7.9589999999999994E-2</c:v>
                </c:pt>
                <c:pt idx="124">
                  <c:v>8.0509999999999998E-2</c:v>
                </c:pt>
                <c:pt idx="125">
                  <c:v>8.1449999999999995E-2</c:v>
                </c:pt>
                <c:pt idx="126">
                  <c:v>8.2430000000000003E-2</c:v>
                </c:pt>
                <c:pt idx="127">
                  <c:v>8.3390000000000006E-2</c:v>
                </c:pt>
                <c:pt idx="128">
                  <c:v>8.4349999999999994E-2</c:v>
                </c:pt>
                <c:pt idx="129">
                  <c:v>8.5300000000000001E-2</c:v>
                </c:pt>
                <c:pt idx="130">
                  <c:v>8.6319999999999994E-2</c:v>
                </c:pt>
                <c:pt idx="131">
                  <c:v>8.7249999999999994E-2</c:v>
                </c:pt>
                <c:pt idx="132">
                  <c:v>8.8239999999999999E-2</c:v>
                </c:pt>
                <c:pt idx="133">
                  <c:v>8.9200000000000002E-2</c:v>
                </c:pt>
                <c:pt idx="134">
                  <c:v>9.0130000000000002E-2</c:v>
                </c:pt>
                <c:pt idx="135">
                  <c:v>9.1069999999999998E-2</c:v>
                </c:pt>
                <c:pt idx="136">
                  <c:v>9.1990000000000002E-2</c:v>
                </c:pt>
                <c:pt idx="137">
                  <c:v>9.2920000000000003E-2</c:v>
                </c:pt>
                <c:pt idx="138">
                  <c:v>9.3880000000000005E-2</c:v>
                </c:pt>
                <c:pt idx="139">
                  <c:v>9.4839999999999994E-2</c:v>
                </c:pt>
                <c:pt idx="140">
                  <c:v>9.5850000000000005E-2</c:v>
                </c:pt>
                <c:pt idx="141">
                  <c:v>9.6809999999999993E-2</c:v>
                </c:pt>
                <c:pt idx="142">
                  <c:v>9.7799999999999998E-2</c:v>
                </c:pt>
                <c:pt idx="143">
                  <c:v>9.8760000000000001E-2</c:v>
                </c:pt>
                <c:pt idx="144">
                  <c:v>9.9729999999999999E-2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0.1026</c:v>
                </c:pt>
                <c:pt idx="148">
                  <c:v>0.10349999999999999</c:v>
                </c:pt>
                <c:pt idx="149">
                  <c:v>0.10440000000000001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0.11119999999999999</c:v>
                </c:pt>
                <c:pt idx="157">
                  <c:v>0.11210000000000001</c:v>
                </c:pt>
                <c:pt idx="158">
                  <c:v>0.11310000000000001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0.1179</c:v>
                </c:pt>
                <c:pt idx="164">
                  <c:v>0.1188</c:v>
                </c:pt>
                <c:pt idx="165">
                  <c:v>0.1198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0.12759999999999999</c:v>
                </c:pt>
                <c:pt idx="174">
                  <c:v>0.1285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0.13150000000000001</c:v>
                </c:pt>
                <c:pt idx="178">
                  <c:v>0.13250000000000001</c:v>
                </c:pt>
                <c:pt idx="179">
                  <c:v>0.13350000000000001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0.13639999999999999</c:v>
                </c:pt>
                <c:pt idx="183">
                  <c:v>0.13739999999999999</c:v>
                </c:pt>
                <c:pt idx="184">
                  <c:v>0.13850000000000001</c:v>
                </c:pt>
                <c:pt idx="185">
                  <c:v>0.13950000000000001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0.14649999999999999</c:v>
                </c:pt>
                <c:pt idx="193">
                  <c:v>0.1474</c:v>
                </c:pt>
                <c:pt idx="194">
                  <c:v>0.1484</c:v>
                </c:pt>
                <c:pt idx="195">
                  <c:v>0.14940000000000001</c:v>
                </c:pt>
                <c:pt idx="196">
                  <c:v>0.15040000000000001</c:v>
                </c:pt>
                <c:pt idx="197">
                  <c:v>0.15129999999999999</c:v>
                </c:pt>
                <c:pt idx="198">
                  <c:v>0.15229999999999999</c:v>
                </c:pt>
                <c:pt idx="199">
                  <c:v>0.15329999999999999</c:v>
                </c:pt>
                <c:pt idx="200">
                  <c:v>0.1542</c:v>
                </c:pt>
                <c:pt idx="201">
                  <c:v>0.1552</c:v>
                </c:pt>
                <c:pt idx="202">
                  <c:v>0.15620000000000001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0.16009999999999999</c:v>
                </c:pt>
                <c:pt idx="207">
                  <c:v>0.16109999999999999</c:v>
                </c:pt>
                <c:pt idx="208">
                  <c:v>0.16200000000000001</c:v>
                </c:pt>
                <c:pt idx="209">
                  <c:v>0.16300000000000001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0.1719</c:v>
                </c:pt>
                <c:pt idx="219">
                  <c:v>0.1729</c:v>
                </c:pt>
                <c:pt idx="220">
                  <c:v>0.1739</c:v>
                </c:pt>
                <c:pt idx="221">
                  <c:v>0.17480000000000001</c:v>
                </c:pt>
                <c:pt idx="222">
                  <c:v>0.17580000000000001</c:v>
                </c:pt>
                <c:pt idx="223">
                  <c:v>0.17680000000000001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0.18179999999999999</c:v>
                </c:pt>
                <c:pt idx="229">
                  <c:v>0.1827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0.1867</c:v>
                </c:pt>
                <c:pt idx="234">
                  <c:v>0.18759999999999999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0.1908</c:v>
                </c:pt>
                <c:pt idx="238">
                  <c:v>0.1918</c:v>
                </c:pt>
                <c:pt idx="239">
                  <c:v>0.19270000000000001</c:v>
                </c:pt>
                <c:pt idx="240">
                  <c:v>0.19370000000000001</c:v>
                </c:pt>
                <c:pt idx="241">
                  <c:v>0.19470000000000001</c:v>
                </c:pt>
                <c:pt idx="242">
                  <c:v>0.19570000000000001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0.1988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0.20760000000000001</c:v>
                </c:pt>
                <c:pt idx="255">
                  <c:v>0.20860000000000001</c:v>
                </c:pt>
                <c:pt idx="256">
                  <c:v>0.2097</c:v>
                </c:pt>
                <c:pt idx="257">
                  <c:v>0.2107</c:v>
                </c:pt>
                <c:pt idx="258">
                  <c:v>0.2117</c:v>
                </c:pt>
                <c:pt idx="259">
                  <c:v>0.21260000000000001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0.2177</c:v>
                </c:pt>
                <c:pt idx="265">
                  <c:v>0.21870000000000001</c:v>
                </c:pt>
                <c:pt idx="266">
                  <c:v>0.2198</c:v>
                </c:pt>
                <c:pt idx="267">
                  <c:v>0.2208</c:v>
                </c:pt>
                <c:pt idx="268">
                  <c:v>0.2218</c:v>
                </c:pt>
                <c:pt idx="269">
                  <c:v>0.22270000000000001</c:v>
                </c:pt>
                <c:pt idx="270">
                  <c:v>0.2238</c:v>
                </c:pt>
                <c:pt idx="271">
                  <c:v>0.22470000000000001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0.2316</c:v>
                </c:pt>
                <c:pt idx="279">
                  <c:v>0.23269999999999999</c:v>
                </c:pt>
                <c:pt idx="280">
                  <c:v>0.2336</c:v>
                </c:pt>
                <c:pt idx="281">
                  <c:v>0.2346</c:v>
                </c:pt>
                <c:pt idx="282">
                  <c:v>0.2356</c:v>
                </c:pt>
                <c:pt idx="283">
                  <c:v>0.2366</c:v>
                </c:pt>
                <c:pt idx="284">
                  <c:v>0.23760000000000001</c:v>
                </c:pt>
                <c:pt idx="285">
                  <c:v>0.23860000000000001</c:v>
                </c:pt>
                <c:pt idx="286">
                  <c:v>0.23960000000000001</c:v>
                </c:pt>
                <c:pt idx="287">
                  <c:v>0.24060000000000001</c:v>
                </c:pt>
                <c:pt idx="288">
                  <c:v>0.24160000000000001</c:v>
                </c:pt>
                <c:pt idx="289">
                  <c:v>0.24260000000000001</c:v>
                </c:pt>
                <c:pt idx="290">
                  <c:v>0.24360000000000001</c:v>
                </c:pt>
                <c:pt idx="291">
                  <c:v>0.24460000000000001</c:v>
                </c:pt>
                <c:pt idx="292">
                  <c:v>0.24560000000000001</c:v>
                </c:pt>
                <c:pt idx="293">
                  <c:v>0.24660000000000001</c:v>
                </c:pt>
                <c:pt idx="294">
                  <c:v>0.24759999999999999</c:v>
                </c:pt>
                <c:pt idx="295">
                  <c:v>0.24859999999999999</c:v>
                </c:pt>
                <c:pt idx="296">
                  <c:v>0.2495</c:v>
                </c:pt>
                <c:pt idx="297">
                  <c:v>0.25059999999999999</c:v>
                </c:pt>
                <c:pt idx="298">
                  <c:v>0.2515</c:v>
                </c:pt>
                <c:pt idx="299">
                  <c:v>0.2525</c:v>
                </c:pt>
                <c:pt idx="300">
                  <c:v>0.2535</c:v>
                </c:pt>
                <c:pt idx="301">
                  <c:v>0.2545</c:v>
                </c:pt>
                <c:pt idx="302">
                  <c:v>0.2555</c:v>
                </c:pt>
                <c:pt idx="303">
                  <c:v>0.25669999999999998</c:v>
                </c:pt>
                <c:pt idx="304">
                  <c:v>0.25769999999999998</c:v>
                </c:pt>
                <c:pt idx="305">
                  <c:v>0.25869999999999999</c:v>
                </c:pt>
                <c:pt idx="306">
                  <c:v>0.25969999999999999</c:v>
                </c:pt>
                <c:pt idx="307">
                  <c:v>0.26069999999999999</c:v>
                </c:pt>
                <c:pt idx="308">
                  <c:v>0.26179999999999998</c:v>
                </c:pt>
                <c:pt idx="309">
                  <c:v>0.26279999999999998</c:v>
                </c:pt>
                <c:pt idx="310">
                  <c:v>0.26379999999999998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0.26679999999999998</c:v>
                </c:pt>
                <c:pt idx="314">
                  <c:v>0.26779999999999998</c:v>
                </c:pt>
                <c:pt idx="315">
                  <c:v>0.26879999999999998</c:v>
                </c:pt>
                <c:pt idx="316">
                  <c:v>0.26979999999999998</c:v>
                </c:pt>
                <c:pt idx="317">
                  <c:v>0.27079999999999999</c:v>
                </c:pt>
                <c:pt idx="318">
                  <c:v>0.27179999999999999</c:v>
                </c:pt>
                <c:pt idx="319">
                  <c:v>0.27279999999999999</c:v>
                </c:pt>
                <c:pt idx="320">
                  <c:v>0.27379999999999999</c:v>
                </c:pt>
                <c:pt idx="321">
                  <c:v>0.27489999999999998</c:v>
                </c:pt>
                <c:pt idx="322">
                  <c:v>0.27589999999999998</c:v>
                </c:pt>
                <c:pt idx="323">
                  <c:v>0.27689999999999998</c:v>
                </c:pt>
                <c:pt idx="324">
                  <c:v>0.27789999999999998</c:v>
                </c:pt>
                <c:pt idx="325">
                  <c:v>0.27879999999999999</c:v>
                </c:pt>
                <c:pt idx="326">
                  <c:v>0.27979999999999999</c:v>
                </c:pt>
                <c:pt idx="327">
                  <c:v>0.28089999999999998</c:v>
                </c:pt>
                <c:pt idx="328">
                  <c:v>0.28189999999999998</c:v>
                </c:pt>
                <c:pt idx="329">
                  <c:v>0.28299999999999997</c:v>
                </c:pt>
                <c:pt idx="330">
                  <c:v>0.28399999999999997</c:v>
                </c:pt>
                <c:pt idx="331">
                  <c:v>0.28499999999999998</c:v>
                </c:pt>
                <c:pt idx="332">
                  <c:v>0.28599999999999998</c:v>
                </c:pt>
                <c:pt idx="333">
                  <c:v>0.28699999999999998</c:v>
                </c:pt>
                <c:pt idx="334">
                  <c:v>0.28799999999999998</c:v>
                </c:pt>
                <c:pt idx="335">
                  <c:v>0.28899999999999998</c:v>
                </c:pt>
                <c:pt idx="336">
                  <c:v>0.28999999999999998</c:v>
                </c:pt>
                <c:pt idx="337">
                  <c:v>0.29099999999999998</c:v>
                </c:pt>
                <c:pt idx="338">
                  <c:v>0.29199999999999998</c:v>
                </c:pt>
                <c:pt idx="339">
                  <c:v>0.29299999999999998</c:v>
                </c:pt>
                <c:pt idx="340">
                  <c:v>0.29399999999999998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0.29809999999999998</c:v>
                </c:pt>
                <c:pt idx="345">
                  <c:v>0.29920000000000002</c:v>
                </c:pt>
                <c:pt idx="346">
                  <c:v>0.30020000000000002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0.3034</c:v>
                </c:pt>
                <c:pt idx="350">
                  <c:v>0.30449999999999999</c:v>
                </c:pt>
                <c:pt idx="351">
                  <c:v>0.30549999999999999</c:v>
                </c:pt>
                <c:pt idx="352">
                  <c:v>0.30649999999999999</c:v>
                </c:pt>
                <c:pt idx="353">
                  <c:v>0.3075</c:v>
                </c:pt>
                <c:pt idx="354">
                  <c:v>0.3085</c:v>
                </c:pt>
                <c:pt idx="355">
                  <c:v>0.30940000000000001</c:v>
                </c:pt>
                <c:pt idx="356">
                  <c:v>0.31040000000000001</c:v>
                </c:pt>
                <c:pt idx="357">
                  <c:v>0.3115</c:v>
                </c:pt>
                <c:pt idx="358">
                  <c:v>0.3125</c:v>
                </c:pt>
                <c:pt idx="359">
                  <c:v>0.3135</c:v>
                </c:pt>
                <c:pt idx="360">
                  <c:v>0.3145</c:v>
                </c:pt>
                <c:pt idx="361">
                  <c:v>0.3155</c:v>
                </c:pt>
                <c:pt idx="362">
                  <c:v>0.3165</c:v>
                </c:pt>
                <c:pt idx="363">
                  <c:v>0.3175</c:v>
                </c:pt>
                <c:pt idx="364">
                  <c:v>0.31859999999999999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0.32369999999999999</c:v>
                </c:pt>
                <c:pt idx="370">
                  <c:v>0.32469999999999999</c:v>
                </c:pt>
                <c:pt idx="371">
                  <c:v>0.32569999999999999</c:v>
                </c:pt>
                <c:pt idx="372">
                  <c:v>0.32679999999999998</c:v>
                </c:pt>
                <c:pt idx="373">
                  <c:v>0.32769999999999999</c:v>
                </c:pt>
                <c:pt idx="374">
                  <c:v>0.32869999999999999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0.33189999999999997</c:v>
                </c:pt>
                <c:pt idx="378">
                  <c:v>0.33289999999999997</c:v>
                </c:pt>
                <c:pt idx="379">
                  <c:v>0.33389999999999997</c:v>
                </c:pt>
                <c:pt idx="380">
                  <c:v>0.33489999999999998</c:v>
                </c:pt>
                <c:pt idx="381">
                  <c:v>0.33589999999999998</c:v>
                </c:pt>
                <c:pt idx="382">
                  <c:v>0.33689999999999998</c:v>
                </c:pt>
                <c:pt idx="383">
                  <c:v>0.33789999999999998</c:v>
                </c:pt>
                <c:pt idx="384">
                  <c:v>0.33910000000000001</c:v>
                </c:pt>
                <c:pt idx="385">
                  <c:v>0.34010000000000001</c:v>
                </c:pt>
                <c:pt idx="386">
                  <c:v>0.34129999999999999</c:v>
                </c:pt>
                <c:pt idx="387">
                  <c:v>0.34239999999999998</c:v>
                </c:pt>
                <c:pt idx="388">
                  <c:v>0.34339999999999998</c:v>
                </c:pt>
                <c:pt idx="389">
                  <c:v>0.34439999999999998</c:v>
                </c:pt>
                <c:pt idx="390">
                  <c:v>0.34539999999999998</c:v>
                </c:pt>
                <c:pt idx="391">
                  <c:v>0.3463</c:v>
                </c:pt>
                <c:pt idx="392">
                  <c:v>0.34739999999999999</c:v>
                </c:pt>
                <c:pt idx="393">
                  <c:v>0.34839999999999999</c:v>
                </c:pt>
                <c:pt idx="394">
                  <c:v>0.34949999999999998</c:v>
                </c:pt>
                <c:pt idx="395">
                  <c:v>0.35049999999999998</c:v>
                </c:pt>
                <c:pt idx="396">
                  <c:v>0.35160000000000002</c:v>
                </c:pt>
                <c:pt idx="397">
                  <c:v>0.35260000000000002</c:v>
                </c:pt>
                <c:pt idx="398">
                  <c:v>0.35360000000000003</c:v>
                </c:pt>
                <c:pt idx="399">
                  <c:v>0.35470000000000002</c:v>
                </c:pt>
                <c:pt idx="400">
                  <c:v>0.35580000000000001</c:v>
                </c:pt>
                <c:pt idx="401">
                  <c:v>0.35680000000000001</c:v>
                </c:pt>
                <c:pt idx="402">
                  <c:v>0.3579</c:v>
                </c:pt>
                <c:pt idx="403">
                  <c:v>0.35899999999999999</c:v>
                </c:pt>
                <c:pt idx="404">
                  <c:v>0.36</c:v>
                </c:pt>
                <c:pt idx="405">
                  <c:v>0.36099999999999999</c:v>
                </c:pt>
                <c:pt idx="406">
                  <c:v>0.36209999999999998</c:v>
                </c:pt>
                <c:pt idx="407">
                  <c:v>0.36309999999999998</c:v>
                </c:pt>
                <c:pt idx="408">
                  <c:v>0.36409999999999998</c:v>
                </c:pt>
                <c:pt idx="409">
                  <c:v>0.36509999999999998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0.37219999999999998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0.37840000000000001</c:v>
                </c:pt>
                <c:pt idx="423">
                  <c:v>0.37940000000000002</c:v>
                </c:pt>
                <c:pt idx="424">
                  <c:v>0.3805</c:v>
                </c:pt>
                <c:pt idx="425">
                  <c:v>0.38150000000000001</c:v>
                </c:pt>
                <c:pt idx="426">
                  <c:v>0.38250000000000001</c:v>
                </c:pt>
                <c:pt idx="427">
                  <c:v>0.3836</c:v>
                </c:pt>
                <c:pt idx="428">
                  <c:v>0.38469999999999999</c:v>
                </c:pt>
                <c:pt idx="429">
                  <c:v>0.38569999999999999</c:v>
                </c:pt>
                <c:pt idx="430">
                  <c:v>0.38669999999999999</c:v>
                </c:pt>
                <c:pt idx="431">
                  <c:v>0.38779999999999998</c:v>
                </c:pt>
                <c:pt idx="432">
                  <c:v>0.38879999999999998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0.39290000000000003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0.39700000000000002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0.40010000000000001</c:v>
                </c:pt>
                <c:pt idx="444">
                  <c:v>0.40110000000000001</c:v>
                </c:pt>
                <c:pt idx="445">
                  <c:v>0.40210000000000001</c:v>
                </c:pt>
                <c:pt idx="446">
                  <c:v>0.40310000000000001</c:v>
                </c:pt>
                <c:pt idx="447">
                  <c:v>0.40410000000000001</c:v>
                </c:pt>
                <c:pt idx="448">
                  <c:v>0.40510000000000002</c:v>
                </c:pt>
                <c:pt idx="449">
                  <c:v>0.40610000000000002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0.41320000000000001</c:v>
                </c:pt>
                <c:pt idx="457">
                  <c:v>0.41420000000000001</c:v>
                </c:pt>
                <c:pt idx="458">
                  <c:v>0.41520000000000001</c:v>
                </c:pt>
                <c:pt idx="459">
                  <c:v>0.41620000000000001</c:v>
                </c:pt>
                <c:pt idx="460">
                  <c:v>0.41720000000000002</c:v>
                </c:pt>
                <c:pt idx="461">
                  <c:v>0.41820000000000002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0.42230000000000001</c:v>
                </c:pt>
                <c:pt idx="466">
                  <c:v>0.4234</c:v>
                </c:pt>
                <c:pt idx="467">
                  <c:v>0.4244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0.42849999999999999</c:v>
                </c:pt>
                <c:pt idx="472">
                  <c:v>0.42959999999999998</c:v>
                </c:pt>
                <c:pt idx="473">
                  <c:v>0.43070000000000003</c:v>
                </c:pt>
                <c:pt idx="474">
                  <c:v>0.43169999999999997</c:v>
                </c:pt>
                <c:pt idx="475">
                  <c:v>0.43269999999999997</c:v>
                </c:pt>
                <c:pt idx="476">
                  <c:v>0.43369999999999997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0.43780000000000002</c:v>
                </c:pt>
                <c:pt idx="481">
                  <c:v>0.43880000000000002</c:v>
                </c:pt>
                <c:pt idx="482">
                  <c:v>0.43990000000000001</c:v>
                </c:pt>
                <c:pt idx="483">
                  <c:v>0.44090000000000001</c:v>
                </c:pt>
                <c:pt idx="484">
                  <c:v>0.44190000000000002</c:v>
                </c:pt>
                <c:pt idx="485">
                  <c:v>0.44290000000000002</c:v>
                </c:pt>
                <c:pt idx="486">
                  <c:v>0.44390000000000002</c:v>
                </c:pt>
                <c:pt idx="487">
                  <c:v>0.44500000000000001</c:v>
                </c:pt>
                <c:pt idx="488">
                  <c:v>0.44600000000000001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0.45100000000000001</c:v>
                </c:pt>
                <c:pt idx="494">
                  <c:v>0.45200000000000001</c:v>
                </c:pt>
                <c:pt idx="495">
                  <c:v>0.45300000000000001</c:v>
                </c:pt>
                <c:pt idx="496">
                  <c:v>0.45400000000000001</c:v>
                </c:pt>
                <c:pt idx="497">
                  <c:v>0.45500000000000002</c:v>
                </c:pt>
                <c:pt idx="498">
                  <c:v>0.45600000000000002</c:v>
                </c:pt>
                <c:pt idx="499">
                  <c:v>0.45700000000000002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0.46029999999999999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0.46329999999999999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0.47049999999999997</c:v>
                </c:pt>
                <c:pt idx="513">
                  <c:v>0.47149999999999997</c:v>
                </c:pt>
                <c:pt idx="514">
                  <c:v>0.47249999999999998</c:v>
                </c:pt>
                <c:pt idx="515">
                  <c:v>0.47360000000000002</c:v>
                </c:pt>
                <c:pt idx="516">
                  <c:v>0.47460000000000002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0.47760000000000002</c:v>
                </c:pt>
                <c:pt idx="520">
                  <c:v>0.47870000000000001</c:v>
                </c:pt>
                <c:pt idx="521">
                  <c:v>0.48</c:v>
                </c:pt>
                <c:pt idx="522">
                  <c:v>0.48099999999999998</c:v>
                </c:pt>
                <c:pt idx="523">
                  <c:v>0.48199999999999998</c:v>
                </c:pt>
                <c:pt idx="524">
                  <c:v>0.48299999999999998</c:v>
                </c:pt>
                <c:pt idx="525">
                  <c:v>0.48399999999999999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0.49230000000000002</c:v>
                </c:pt>
                <c:pt idx="534">
                  <c:v>0.49330000000000002</c:v>
                </c:pt>
                <c:pt idx="535">
                  <c:v>0.49430000000000002</c:v>
                </c:pt>
                <c:pt idx="536">
                  <c:v>0.49540000000000001</c:v>
                </c:pt>
                <c:pt idx="537">
                  <c:v>0.49640000000000001</c:v>
                </c:pt>
                <c:pt idx="538">
                  <c:v>0.49759999999999999</c:v>
                </c:pt>
                <c:pt idx="539">
                  <c:v>0.49859999999999999</c:v>
                </c:pt>
                <c:pt idx="540">
                  <c:v>0.49959999999999999</c:v>
                </c:pt>
                <c:pt idx="541">
                  <c:v>0.50060000000000004</c:v>
                </c:pt>
                <c:pt idx="542">
                  <c:v>0.50160000000000005</c:v>
                </c:pt>
                <c:pt idx="543">
                  <c:v>0.50260000000000005</c:v>
                </c:pt>
                <c:pt idx="544">
                  <c:v>0.50360000000000005</c:v>
                </c:pt>
                <c:pt idx="545">
                  <c:v>0.50470000000000004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0.50800000000000001</c:v>
                </c:pt>
                <c:pt idx="549">
                  <c:v>0.50900000000000001</c:v>
                </c:pt>
                <c:pt idx="550">
                  <c:v>0.5101</c:v>
                </c:pt>
                <c:pt idx="551">
                  <c:v>0.5111</c:v>
                </c:pt>
                <c:pt idx="552">
                  <c:v>0.51219999999999999</c:v>
                </c:pt>
                <c:pt idx="553">
                  <c:v>0.51319999999999999</c:v>
                </c:pt>
                <c:pt idx="554">
                  <c:v>0.51429999999999998</c:v>
                </c:pt>
                <c:pt idx="555">
                  <c:v>0.51529999999999998</c:v>
                </c:pt>
                <c:pt idx="556">
                  <c:v>0.51629999999999998</c:v>
                </c:pt>
                <c:pt idx="557">
                  <c:v>0.51729999999999998</c:v>
                </c:pt>
                <c:pt idx="558">
                  <c:v>0.51829999999999998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0.52339999999999998</c:v>
                </c:pt>
                <c:pt idx="564">
                  <c:v>0.52439999999999998</c:v>
                </c:pt>
                <c:pt idx="565">
                  <c:v>0.52539999999999998</c:v>
                </c:pt>
                <c:pt idx="566">
                  <c:v>0.52639999999999998</c:v>
                </c:pt>
                <c:pt idx="567">
                  <c:v>0.52739999999999998</c:v>
                </c:pt>
                <c:pt idx="568">
                  <c:v>0.52839999999999998</c:v>
                </c:pt>
                <c:pt idx="569">
                  <c:v>0.52949999999999997</c:v>
                </c:pt>
                <c:pt idx="570">
                  <c:v>0.53059999999999996</c:v>
                </c:pt>
                <c:pt idx="571">
                  <c:v>0.53159999999999996</c:v>
                </c:pt>
                <c:pt idx="572">
                  <c:v>0.53259999999999996</c:v>
                </c:pt>
                <c:pt idx="573">
                  <c:v>0.53359999999999996</c:v>
                </c:pt>
                <c:pt idx="574">
                  <c:v>0.53459999999999996</c:v>
                </c:pt>
                <c:pt idx="575">
                  <c:v>0.53559999999999997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0.53979999999999995</c:v>
                </c:pt>
                <c:pt idx="580">
                  <c:v>0.54079999999999995</c:v>
                </c:pt>
                <c:pt idx="581">
                  <c:v>0.54200000000000004</c:v>
                </c:pt>
                <c:pt idx="582">
                  <c:v>0.54300000000000004</c:v>
                </c:pt>
                <c:pt idx="583">
                  <c:v>0.54400000000000004</c:v>
                </c:pt>
                <c:pt idx="584">
                  <c:v>0.54500000000000004</c:v>
                </c:pt>
                <c:pt idx="585">
                  <c:v>0.54600000000000004</c:v>
                </c:pt>
                <c:pt idx="586">
                  <c:v>0.54700000000000004</c:v>
                </c:pt>
                <c:pt idx="587">
                  <c:v>0.54800000000000004</c:v>
                </c:pt>
                <c:pt idx="588">
                  <c:v>0.54900000000000004</c:v>
                </c:pt>
                <c:pt idx="589">
                  <c:v>0.55010000000000003</c:v>
                </c:pt>
                <c:pt idx="590">
                  <c:v>0.55110000000000003</c:v>
                </c:pt>
                <c:pt idx="591">
                  <c:v>0.55210000000000004</c:v>
                </c:pt>
                <c:pt idx="592">
                  <c:v>0.55310000000000004</c:v>
                </c:pt>
                <c:pt idx="593">
                  <c:v>0.55410000000000004</c:v>
                </c:pt>
                <c:pt idx="594">
                  <c:v>0.55520000000000003</c:v>
                </c:pt>
                <c:pt idx="595">
                  <c:v>0.55640000000000001</c:v>
                </c:pt>
                <c:pt idx="596">
                  <c:v>0.55740000000000001</c:v>
                </c:pt>
                <c:pt idx="597">
                  <c:v>0.55840000000000001</c:v>
                </c:pt>
                <c:pt idx="598">
                  <c:v>0.55940000000000001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0.56269999999999998</c:v>
                </c:pt>
                <c:pt idx="602">
                  <c:v>0.56369999999999998</c:v>
                </c:pt>
                <c:pt idx="603">
                  <c:v>0.56469999999999998</c:v>
                </c:pt>
                <c:pt idx="604">
                  <c:v>0.56579999999999997</c:v>
                </c:pt>
                <c:pt idx="605">
                  <c:v>0.56679999999999997</c:v>
                </c:pt>
                <c:pt idx="606">
                  <c:v>0.56779999999999997</c:v>
                </c:pt>
                <c:pt idx="607">
                  <c:v>0.56879999999999997</c:v>
                </c:pt>
                <c:pt idx="608">
                  <c:v>0.56979999999999997</c:v>
                </c:pt>
                <c:pt idx="609">
                  <c:v>0.57079999999999997</c:v>
                </c:pt>
                <c:pt idx="610">
                  <c:v>0.57179999999999997</c:v>
                </c:pt>
                <c:pt idx="611">
                  <c:v>0.57279999999999998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0.57689999999999997</c:v>
                </c:pt>
                <c:pt idx="616">
                  <c:v>0.57789999999999997</c:v>
                </c:pt>
                <c:pt idx="617">
                  <c:v>0.57889999999999997</c:v>
                </c:pt>
                <c:pt idx="618">
                  <c:v>0.58009999999999995</c:v>
                </c:pt>
                <c:pt idx="619">
                  <c:v>0.58109999999999995</c:v>
                </c:pt>
                <c:pt idx="620">
                  <c:v>0.58220000000000005</c:v>
                </c:pt>
                <c:pt idx="621">
                  <c:v>0.58340000000000003</c:v>
                </c:pt>
                <c:pt idx="622">
                  <c:v>0.58440000000000003</c:v>
                </c:pt>
                <c:pt idx="623">
                  <c:v>0.58540000000000003</c:v>
                </c:pt>
                <c:pt idx="624">
                  <c:v>0.58640000000000003</c:v>
                </c:pt>
                <c:pt idx="625">
                  <c:v>0.58740000000000003</c:v>
                </c:pt>
                <c:pt idx="626">
                  <c:v>0.58840000000000003</c:v>
                </c:pt>
                <c:pt idx="627">
                  <c:v>0.58950000000000002</c:v>
                </c:pt>
                <c:pt idx="628">
                  <c:v>0.59050000000000002</c:v>
                </c:pt>
                <c:pt idx="629">
                  <c:v>0.59150000000000003</c:v>
                </c:pt>
                <c:pt idx="630">
                  <c:v>0.59250000000000003</c:v>
                </c:pt>
                <c:pt idx="631">
                  <c:v>0.59350000000000003</c:v>
                </c:pt>
                <c:pt idx="632">
                  <c:v>0.59450000000000003</c:v>
                </c:pt>
                <c:pt idx="633">
                  <c:v>0.59550000000000003</c:v>
                </c:pt>
                <c:pt idx="634">
                  <c:v>0.59660000000000002</c:v>
                </c:pt>
                <c:pt idx="635">
                  <c:v>0.59760000000000002</c:v>
                </c:pt>
                <c:pt idx="636">
                  <c:v>0.59889999999999999</c:v>
                </c:pt>
                <c:pt idx="637">
                  <c:v>0.59989999999999999</c:v>
                </c:pt>
                <c:pt idx="638">
                  <c:v>0.60089999999999999</c:v>
                </c:pt>
                <c:pt idx="639">
                  <c:v>0.60189999999999999</c:v>
                </c:pt>
                <c:pt idx="640">
                  <c:v>0.60309999999999997</c:v>
                </c:pt>
                <c:pt idx="641">
                  <c:v>0.60409999999999997</c:v>
                </c:pt>
                <c:pt idx="642">
                  <c:v>0.60509999999999997</c:v>
                </c:pt>
                <c:pt idx="643">
                  <c:v>0.60609999999999997</c:v>
                </c:pt>
                <c:pt idx="644">
                  <c:v>0.60709999999999997</c:v>
                </c:pt>
                <c:pt idx="645">
                  <c:v>0.60809999999999997</c:v>
                </c:pt>
                <c:pt idx="646">
                  <c:v>0.60909999999999997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0.61319999999999997</c:v>
                </c:pt>
                <c:pt idx="651">
                  <c:v>0.61419999999999997</c:v>
                </c:pt>
                <c:pt idx="652">
                  <c:v>0.61519999999999997</c:v>
                </c:pt>
                <c:pt idx="653">
                  <c:v>0.61619999999999997</c:v>
                </c:pt>
                <c:pt idx="654">
                  <c:v>0.61739999999999995</c:v>
                </c:pt>
                <c:pt idx="655">
                  <c:v>0.61839999999999995</c:v>
                </c:pt>
                <c:pt idx="656">
                  <c:v>0.61939999999999995</c:v>
                </c:pt>
                <c:pt idx="657">
                  <c:v>0.62039999999999995</c:v>
                </c:pt>
                <c:pt idx="658">
                  <c:v>0.62150000000000005</c:v>
                </c:pt>
                <c:pt idx="659">
                  <c:v>0.62250000000000005</c:v>
                </c:pt>
                <c:pt idx="660">
                  <c:v>0.62350000000000005</c:v>
                </c:pt>
                <c:pt idx="661">
                  <c:v>0.62450000000000006</c:v>
                </c:pt>
                <c:pt idx="662">
                  <c:v>0.62549999999999994</c:v>
                </c:pt>
                <c:pt idx="663">
                  <c:v>0.62649999999999995</c:v>
                </c:pt>
                <c:pt idx="664">
                  <c:v>0.62760000000000005</c:v>
                </c:pt>
                <c:pt idx="665">
                  <c:v>0.62870000000000004</c:v>
                </c:pt>
                <c:pt idx="666">
                  <c:v>0.62970000000000004</c:v>
                </c:pt>
                <c:pt idx="667">
                  <c:v>0.63070000000000004</c:v>
                </c:pt>
                <c:pt idx="668">
                  <c:v>0.63180000000000003</c:v>
                </c:pt>
                <c:pt idx="669">
                  <c:v>0.63280000000000003</c:v>
                </c:pt>
                <c:pt idx="670">
                  <c:v>0.63390000000000002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0.63900000000000001</c:v>
                </c:pt>
                <c:pt idx="676">
                  <c:v>0.64</c:v>
                </c:pt>
                <c:pt idx="677">
                  <c:v>0.64100000000000001</c:v>
                </c:pt>
                <c:pt idx="678">
                  <c:v>0.6421</c:v>
                </c:pt>
                <c:pt idx="679">
                  <c:v>0.64319999999999999</c:v>
                </c:pt>
                <c:pt idx="680">
                  <c:v>0.64419999999999999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0.64729999999999999</c:v>
                </c:pt>
                <c:pt idx="684">
                  <c:v>0.64829999999999999</c:v>
                </c:pt>
                <c:pt idx="685">
                  <c:v>0.64929999999999999</c:v>
                </c:pt>
                <c:pt idx="686">
                  <c:v>0.65029999999999999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0.65339999999999998</c:v>
                </c:pt>
                <c:pt idx="690">
                  <c:v>0.65439999999999998</c:v>
                </c:pt>
                <c:pt idx="691">
                  <c:v>0.65539999999999998</c:v>
                </c:pt>
                <c:pt idx="692">
                  <c:v>0.65639999999999998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0.65949999999999998</c:v>
                </c:pt>
                <c:pt idx="696">
                  <c:v>0.66049999999999998</c:v>
                </c:pt>
                <c:pt idx="697">
                  <c:v>0.66149999999999998</c:v>
                </c:pt>
                <c:pt idx="698">
                  <c:v>0.66249999999999998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0.66559999999999997</c:v>
                </c:pt>
                <c:pt idx="702">
                  <c:v>0.66659999999999997</c:v>
                </c:pt>
                <c:pt idx="703">
                  <c:v>0.66759999999999997</c:v>
                </c:pt>
                <c:pt idx="704">
                  <c:v>0.66859999999999997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0.67169999999999996</c:v>
                </c:pt>
                <c:pt idx="708">
                  <c:v>0.67269999999999996</c:v>
                </c:pt>
                <c:pt idx="709">
                  <c:v>0.67369999999999997</c:v>
                </c:pt>
                <c:pt idx="710">
                  <c:v>0.67469999999999997</c:v>
                </c:pt>
                <c:pt idx="711">
                  <c:v>0.67579999999999996</c:v>
                </c:pt>
                <c:pt idx="712">
                  <c:v>0.67679999999999996</c:v>
                </c:pt>
                <c:pt idx="713">
                  <c:v>0.67779999999999996</c:v>
                </c:pt>
                <c:pt idx="714">
                  <c:v>0.67879999999999996</c:v>
                </c:pt>
                <c:pt idx="715">
                  <c:v>0.67979999999999996</c:v>
                </c:pt>
                <c:pt idx="716">
                  <c:v>0.68079999999999996</c:v>
                </c:pt>
                <c:pt idx="717">
                  <c:v>0.68189999999999995</c:v>
                </c:pt>
                <c:pt idx="718">
                  <c:v>0.68289999999999995</c:v>
                </c:pt>
                <c:pt idx="719">
                  <c:v>0.68389999999999995</c:v>
                </c:pt>
                <c:pt idx="720">
                  <c:v>0.68510000000000004</c:v>
                </c:pt>
                <c:pt idx="721">
                  <c:v>0.68610000000000004</c:v>
                </c:pt>
                <c:pt idx="722">
                  <c:v>0.68710000000000004</c:v>
                </c:pt>
                <c:pt idx="723">
                  <c:v>0.68830000000000002</c:v>
                </c:pt>
                <c:pt idx="724">
                  <c:v>0.68959999999999999</c:v>
                </c:pt>
                <c:pt idx="725">
                  <c:v>0.69059999999999999</c:v>
                </c:pt>
                <c:pt idx="726">
                  <c:v>0.69159999999999999</c:v>
                </c:pt>
                <c:pt idx="727">
                  <c:v>0.69269999999999998</c:v>
                </c:pt>
                <c:pt idx="728">
                  <c:v>0.69369999999999998</c:v>
                </c:pt>
                <c:pt idx="729">
                  <c:v>0.69489999999999996</c:v>
                </c:pt>
                <c:pt idx="730">
                  <c:v>0.69589999999999996</c:v>
                </c:pt>
                <c:pt idx="731">
                  <c:v>0.69710000000000005</c:v>
                </c:pt>
                <c:pt idx="732">
                  <c:v>0.69810000000000005</c:v>
                </c:pt>
                <c:pt idx="733">
                  <c:v>0.69930000000000003</c:v>
                </c:pt>
                <c:pt idx="734">
                  <c:v>0.70040000000000002</c:v>
                </c:pt>
                <c:pt idx="735">
                  <c:v>0.70150000000000001</c:v>
                </c:pt>
                <c:pt idx="736">
                  <c:v>0.70250000000000001</c:v>
                </c:pt>
                <c:pt idx="737">
                  <c:v>0.70350000000000001</c:v>
                </c:pt>
                <c:pt idx="738">
                  <c:v>0.70450000000000002</c:v>
                </c:pt>
                <c:pt idx="739">
                  <c:v>0.70550000000000002</c:v>
                </c:pt>
                <c:pt idx="740">
                  <c:v>0.70669999999999999</c:v>
                </c:pt>
                <c:pt idx="741">
                  <c:v>0.7077</c:v>
                </c:pt>
                <c:pt idx="742">
                  <c:v>0.70909999999999995</c:v>
                </c:pt>
                <c:pt idx="743">
                  <c:v>0.71009999999999995</c:v>
                </c:pt>
                <c:pt idx="744">
                  <c:v>0.71109999999999995</c:v>
                </c:pt>
                <c:pt idx="745">
                  <c:v>0.71209999999999996</c:v>
                </c:pt>
                <c:pt idx="746">
                  <c:v>0.71319999999999995</c:v>
                </c:pt>
                <c:pt idx="747">
                  <c:v>0.71419999999999995</c:v>
                </c:pt>
                <c:pt idx="748">
                  <c:v>0.71519999999999995</c:v>
                </c:pt>
                <c:pt idx="749">
                  <c:v>0.71619999999999995</c:v>
                </c:pt>
                <c:pt idx="750">
                  <c:v>0.71719999999999995</c:v>
                </c:pt>
                <c:pt idx="751">
                  <c:v>0.71830000000000005</c:v>
                </c:pt>
                <c:pt idx="752">
                  <c:v>0.71930000000000005</c:v>
                </c:pt>
                <c:pt idx="753">
                  <c:v>0.72030000000000005</c:v>
                </c:pt>
                <c:pt idx="754">
                  <c:v>0.72130000000000005</c:v>
                </c:pt>
                <c:pt idx="755">
                  <c:v>0.72230000000000005</c:v>
                </c:pt>
                <c:pt idx="756">
                  <c:v>0.72340000000000004</c:v>
                </c:pt>
                <c:pt idx="757">
                  <c:v>0.72440000000000004</c:v>
                </c:pt>
                <c:pt idx="758">
                  <c:v>0.72540000000000004</c:v>
                </c:pt>
                <c:pt idx="759">
                  <c:v>0.72640000000000005</c:v>
                </c:pt>
                <c:pt idx="760">
                  <c:v>0.72760000000000002</c:v>
                </c:pt>
                <c:pt idx="761">
                  <c:v>0.72860000000000003</c:v>
                </c:pt>
                <c:pt idx="762">
                  <c:v>0.72960000000000003</c:v>
                </c:pt>
                <c:pt idx="763">
                  <c:v>0.73070000000000002</c:v>
                </c:pt>
                <c:pt idx="764">
                  <c:v>0.73170000000000002</c:v>
                </c:pt>
                <c:pt idx="765">
                  <c:v>0.73270000000000002</c:v>
                </c:pt>
                <c:pt idx="766">
                  <c:v>0.73370000000000002</c:v>
                </c:pt>
                <c:pt idx="767">
                  <c:v>0.73470000000000002</c:v>
                </c:pt>
                <c:pt idx="768">
                  <c:v>0.73580000000000001</c:v>
                </c:pt>
                <c:pt idx="769">
                  <c:v>0.73680000000000001</c:v>
                </c:pt>
                <c:pt idx="770">
                  <c:v>0.73780000000000001</c:v>
                </c:pt>
                <c:pt idx="771">
                  <c:v>0.73880000000000001</c:v>
                </c:pt>
                <c:pt idx="772">
                  <c:v>0.73980000000000001</c:v>
                </c:pt>
                <c:pt idx="773">
                  <c:v>0.7409</c:v>
                </c:pt>
                <c:pt idx="774">
                  <c:v>0.7419</c:v>
                </c:pt>
                <c:pt idx="775">
                  <c:v>0.7429</c:v>
                </c:pt>
                <c:pt idx="776">
                  <c:v>0.74390000000000001</c:v>
                </c:pt>
                <c:pt idx="777">
                  <c:v>0.74509999999999998</c:v>
                </c:pt>
                <c:pt idx="778">
                  <c:v>0.74609999999999999</c:v>
                </c:pt>
                <c:pt idx="779">
                  <c:v>0.74719999999999998</c:v>
                </c:pt>
                <c:pt idx="780">
                  <c:v>0.74819999999999998</c:v>
                </c:pt>
                <c:pt idx="781">
                  <c:v>0.74919999999999998</c:v>
                </c:pt>
                <c:pt idx="782">
                  <c:v>0.75019999999999998</c:v>
                </c:pt>
                <c:pt idx="783">
                  <c:v>0.75119999999999998</c:v>
                </c:pt>
                <c:pt idx="784">
                  <c:v>0.75229999999999997</c:v>
                </c:pt>
                <c:pt idx="785">
                  <c:v>0.75329999999999997</c:v>
                </c:pt>
                <c:pt idx="786">
                  <c:v>0.75429999999999997</c:v>
                </c:pt>
                <c:pt idx="787">
                  <c:v>0.75529999999999997</c:v>
                </c:pt>
                <c:pt idx="788">
                  <c:v>0.75629999999999997</c:v>
                </c:pt>
                <c:pt idx="789">
                  <c:v>0.75739999999999996</c:v>
                </c:pt>
                <c:pt idx="790">
                  <c:v>0.75839999999999996</c:v>
                </c:pt>
                <c:pt idx="791">
                  <c:v>0.75939999999999996</c:v>
                </c:pt>
                <c:pt idx="792">
                  <c:v>0.76060000000000005</c:v>
                </c:pt>
                <c:pt idx="793">
                  <c:v>0.76160000000000005</c:v>
                </c:pt>
                <c:pt idx="794">
                  <c:v>0.76259999999999994</c:v>
                </c:pt>
                <c:pt idx="795">
                  <c:v>0.76370000000000005</c:v>
                </c:pt>
                <c:pt idx="796">
                  <c:v>0.76470000000000005</c:v>
                </c:pt>
                <c:pt idx="797">
                  <c:v>0.76570000000000005</c:v>
                </c:pt>
                <c:pt idx="798">
                  <c:v>0.76670000000000005</c:v>
                </c:pt>
                <c:pt idx="799">
                  <c:v>0.76770000000000005</c:v>
                </c:pt>
                <c:pt idx="800">
                  <c:v>0.76880000000000004</c:v>
                </c:pt>
                <c:pt idx="801">
                  <c:v>0.76980000000000004</c:v>
                </c:pt>
                <c:pt idx="802">
                  <c:v>0.77080000000000004</c:v>
                </c:pt>
                <c:pt idx="803">
                  <c:v>0.77180000000000004</c:v>
                </c:pt>
                <c:pt idx="804">
                  <c:v>0.77280000000000004</c:v>
                </c:pt>
                <c:pt idx="805">
                  <c:v>0.77390000000000003</c:v>
                </c:pt>
                <c:pt idx="806">
                  <c:v>0.77490000000000003</c:v>
                </c:pt>
                <c:pt idx="807">
                  <c:v>0.77590000000000003</c:v>
                </c:pt>
                <c:pt idx="808">
                  <c:v>0.77690000000000003</c:v>
                </c:pt>
                <c:pt idx="809">
                  <c:v>0.77800000000000002</c:v>
                </c:pt>
                <c:pt idx="810">
                  <c:v>0.77900000000000003</c:v>
                </c:pt>
                <c:pt idx="811">
                  <c:v>0.78</c:v>
                </c:pt>
                <c:pt idx="812">
                  <c:v>0.78100000000000003</c:v>
                </c:pt>
                <c:pt idx="813">
                  <c:v>0.78200000000000003</c:v>
                </c:pt>
                <c:pt idx="814">
                  <c:v>0.78310000000000002</c:v>
                </c:pt>
                <c:pt idx="815">
                  <c:v>0.78410000000000002</c:v>
                </c:pt>
                <c:pt idx="816">
                  <c:v>0.78510000000000002</c:v>
                </c:pt>
                <c:pt idx="817">
                  <c:v>0.78610000000000002</c:v>
                </c:pt>
                <c:pt idx="818">
                  <c:v>0.78710000000000002</c:v>
                </c:pt>
                <c:pt idx="819">
                  <c:v>0.78820000000000001</c:v>
                </c:pt>
                <c:pt idx="820">
                  <c:v>0.78939999999999999</c:v>
                </c:pt>
                <c:pt idx="821">
                  <c:v>0.79039999999999999</c:v>
                </c:pt>
                <c:pt idx="822">
                  <c:v>0.79139999999999999</c:v>
                </c:pt>
                <c:pt idx="823">
                  <c:v>0.79239999999999999</c:v>
                </c:pt>
                <c:pt idx="824">
                  <c:v>0.79349999999999998</c:v>
                </c:pt>
                <c:pt idx="825">
                  <c:v>0.79449999999999998</c:v>
                </c:pt>
                <c:pt idx="826">
                  <c:v>0.79549999999999998</c:v>
                </c:pt>
                <c:pt idx="827">
                  <c:v>0.79669999999999996</c:v>
                </c:pt>
                <c:pt idx="828">
                  <c:v>0.79769999999999996</c:v>
                </c:pt>
                <c:pt idx="829">
                  <c:v>0.79869999999999997</c:v>
                </c:pt>
                <c:pt idx="830">
                  <c:v>0.79979999999999996</c:v>
                </c:pt>
                <c:pt idx="831">
                  <c:v>0.80100000000000005</c:v>
                </c:pt>
                <c:pt idx="832">
                  <c:v>0.80200000000000005</c:v>
                </c:pt>
                <c:pt idx="833">
                  <c:v>0.80300000000000005</c:v>
                </c:pt>
                <c:pt idx="834">
                  <c:v>0.80400000000000005</c:v>
                </c:pt>
                <c:pt idx="835">
                  <c:v>0.80510000000000004</c:v>
                </c:pt>
                <c:pt idx="836">
                  <c:v>0.80610000000000004</c:v>
                </c:pt>
                <c:pt idx="837">
                  <c:v>0.80710000000000004</c:v>
                </c:pt>
                <c:pt idx="838">
                  <c:v>0.80810000000000004</c:v>
                </c:pt>
                <c:pt idx="839">
                  <c:v>0.80910000000000004</c:v>
                </c:pt>
                <c:pt idx="840">
                  <c:v>0.81020000000000003</c:v>
                </c:pt>
                <c:pt idx="841">
                  <c:v>0.81120000000000003</c:v>
                </c:pt>
                <c:pt idx="842">
                  <c:v>0.81220000000000003</c:v>
                </c:pt>
                <c:pt idx="843">
                  <c:v>0.81320000000000003</c:v>
                </c:pt>
                <c:pt idx="844">
                  <c:v>0.81430000000000002</c:v>
                </c:pt>
                <c:pt idx="845">
                  <c:v>0.81530000000000002</c:v>
                </c:pt>
                <c:pt idx="846">
                  <c:v>0.81630000000000003</c:v>
                </c:pt>
                <c:pt idx="847">
                  <c:v>0.81730000000000003</c:v>
                </c:pt>
                <c:pt idx="848">
                  <c:v>0.81830000000000003</c:v>
                </c:pt>
                <c:pt idx="849">
                  <c:v>0.81940000000000002</c:v>
                </c:pt>
                <c:pt idx="850">
                  <c:v>0.82040000000000002</c:v>
                </c:pt>
                <c:pt idx="851">
                  <c:v>0.82140000000000002</c:v>
                </c:pt>
                <c:pt idx="852">
                  <c:v>0.82240000000000002</c:v>
                </c:pt>
                <c:pt idx="853">
                  <c:v>0.82350000000000001</c:v>
                </c:pt>
                <c:pt idx="854">
                  <c:v>0.82450000000000001</c:v>
                </c:pt>
                <c:pt idx="855">
                  <c:v>0.82550000000000001</c:v>
                </c:pt>
                <c:pt idx="856">
                  <c:v>0.82650000000000001</c:v>
                </c:pt>
                <c:pt idx="857">
                  <c:v>0.82750000000000001</c:v>
                </c:pt>
                <c:pt idx="858">
                  <c:v>0.8286</c:v>
                </c:pt>
                <c:pt idx="859">
                  <c:v>0.8296</c:v>
                </c:pt>
                <c:pt idx="860">
                  <c:v>0.8306</c:v>
                </c:pt>
                <c:pt idx="861">
                  <c:v>0.83160000000000001</c:v>
                </c:pt>
                <c:pt idx="862">
                  <c:v>0.8327</c:v>
                </c:pt>
                <c:pt idx="863">
                  <c:v>0.8337</c:v>
                </c:pt>
                <c:pt idx="864">
                  <c:v>0.8347</c:v>
                </c:pt>
                <c:pt idx="865">
                  <c:v>0.8357</c:v>
                </c:pt>
                <c:pt idx="866">
                  <c:v>0.8367</c:v>
                </c:pt>
                <c:pt idx="867">
                  <c:v>0.83779999999999999</c:v>
                </c:pt>
              </c:numCache>
            </c:numRef>
          </c:xVal>
          <c:yVal>
            <c:numRef>
              <c:f>'STD space charge'!$J$3:$J$870</c:f>
              <c:numCache>
                <c:formatCode>0.00E+00</c:formatCode>
                <c:ptCount val="868"/>
                <c:pt idx="0">
                  <c:v>5.532E-4</c:v>
                </c:pt>
                <c:pt idx="1">
                  <c:v>5.532E-4</c:v>
                </c:pt>
                <c:pt idx="2">
                  <c:v>5.5290000000000005E-4</c:v>
                </c:pt>
                <c:pt idx="3">
                  <c:v>5.5239999999999998E-4</c:v>
                </c:pt>
                <c:pt idx="4">
                  <c:v>5.5190000000000003E-4</c:v>
                </c:pt>
                <c:pt idx="5">
                  <c:v>5.5119999999999995E-4</c:v>
                </c:pt>
                <c:pt idx="6">
                  <c:v>5.5029999999999999E-4</c:v>
                </c:pt>
                <c:pt idx="7">
                  <c:v>5.4969999999999997E-4</c:v>
                </c:pt>
                <c:pt idx="8">
                  <c:v>5.4869999999999995E-4</c:v>
                </c:pt>
                <c:pt idx="9">
                  <c:v>5.4730000000000002E-4</c:v>
                </c:pt>
                <c:pt idx="10">
                  <c:v>5.4620000000000005E-4</c:v>
                </c:pt>
                <c:pt idx="11">
                  <c:v>5.4520000000000002E-4</c:v>
                </c:pt>
                <c:pt idx="12">
                  <c:v>5.4350000000000004E-4</c:v>
                </c:pt>
                <c:pt idx="13">
                  <c:v>5.4219999999999995E-4</c:v>
                </c:pt>
                <c:pt idx="14">
                  <c:v>5.4100000000000003E-4</c:v>
                </c:pt>
                <c:pt idx="15">
                  <c:v>5.3930000000000004E-4</c:v>
                </c:pt>
                <c:pt idx="16">
                  <c:v>5.3770000000000001E-4</c:v>
                </c:pt>
                <c:pt idx="17">
                  <c:v>5.3580000000000001E-4</c:v>
                </c:pt>
                <c:pt idx="18">
                  <c:v>5.3399999999999997E-4</c:v>
                </c:pt>
                <c:pt idx="19">
                  <c:v>5.3220000000000003E-4</c:v>
                </c:pt>
                <c:pt idx="20">
                  <c:v>5.3030000000000004E-4</c:v>
                </c:pt>
                <c:pt idx="21">
                  <c:v>5.2840000000000005E-4</c:v>
                </c:pt>
                <c:pt idx="22">
                  <c:v>5.2649999999999995E-4</c:v>
                </c:pt>
                <c:pt idx="23">
                  <c:v>5.2450000000000001E-4</c:v>
                </c:pt>
                <c:pt idx="24">
                  <c:v>5.2220000000000001E-4</c:v>
                </c:pt>
                <c:pt idx="25">
                  <c:v>5.197E-4</c:v>
                </c:pt>
                <c:pt idx="26">
                  <c:v>5.1710000000000005E-4</c:v>
                </c:pt>
                <c:pt idx="27">
                  <c:v>5.1480000000000004E-4</c:v>
                </c:pt>
                <c:pt idx="28">
                  <c:v>5.1219999999999998E-4</c:v>
                </c:pt>
                <c:pt idx="29">
                  <c:v>5.0960000000000003E-4</c:v>
                </c:pt>
                <c:pt idx="30">
                  <c:v>5.0750000000000003E-4</c:v>
                </c:pt>
                <c:pt idx="31">
                  <c:v>5.0480000000000002E-4</c:v>
                </c:pt>
                <c:pt idx="32">
                  <c:v>5.0180000000000005E-4</c:v>
                </c:pt>
                <c:pt idx="33">
                  <c:v>4.9870000000000003E-4</c:v>
                </c:pt>
                <c:pt idx="34">
                  <c:v>4.9580000000000002E-4</c:v>
                </c:pt>
                <c:pt idx="35">
                  <c:v>4.9310000000000001E-4</c:v>
                </c:pt>
                <c:pt idx="36">
                  <c:v>4.9030000000000005E-4</c:v>
                </c:pt>
                <c:pt idx="37">
                  <c:v>4.8730000000000003E-4</c:v>
                </c:pt>
                <c:pt idx="38">
                  <c:v>4.841E-4</c:v>
                </c:pt>
                <c:pt idx="39">
                  <c:v>4.8109999999999998E-4</c:v>
                </c:pt>
                <c:pt idx="40">
                  <c:v>4.7800000000000002E-4</c:v>
                </c:pt>
                <c:pt idx="41">
                  <c:v>4.7459999999999999E-4</c:v>
                </c:pt>
                <c:pt idx="42">
                  <c:v>4.7169999999999997E-4</c:v>
                </c:pt>
                <c:pt idx="43">
                  <c:v>4.6890000000000001E-4</c:v>
                </c:pt>
                <c:pt idx="44">
                  <c:v>4.6579999999999999E-4</c:v>
                </c:pt>
                <c:pt idx="45">
                  <c:v>4.6250000000000002E-4</c:v>
                </c:pt>
                <c:pt idx="46">
                  <c:v>4.595E-4</c:v>
                </c:pt>
                <c:pt idx="47">
                  <c:v>4.5669999999999999E-4</c:v>
                </c:pt>
                <c:pt idx="48">
                  <c:v>4.5360000000000002E-4</c:v>
                </c:pt>
                <c:pt idx="49">
                  <c:v>4.507E-4</c:v>
                </c:pt>
                <c:pt idx="50">
                  <c:v>4.4759999999999998E-4</c:v>
                </c:pt>
                <c:pt idx="51">
                  <c:v>4.4440000000000001E-4</c:v>
                </c:pt>
                <c:pt idx="52">
                  <c:v>4.4129999999999999E-4</c:v>
                </c:pt>
                <c:pt idx="53">
                  <c:v>4.3810000000000002E-4</c:v>
                </c:pt>
                <c:pt idx="54">
                  <c:v>4.349E-4</c:v>
                </c:pt>
                <c:pt idx="55">
                  <c:v>4.3140000000000002E-4</c:v>
                </c:pt>
                <c:pt idx="56">
                  <c:v>4.282E-4</c:v>
                </c:pt>
                <c:pt idx="57">
                  <c:v>4.2519999999999998E-4</c:v>
                </c:pt>
                <c:pt idx="58">
                  <c:v>4.2190000000000001E-4</c:v>
                </c:pt>
                <c:pt idx="59">
                  <c:v>4.1869999999999999E-4</c:v>
                </c:pt>
                <c:pt idx="60">
                  <c:v>4.1540000000000001E-4</c:v>
                </c:pt>
                <c:pt idx="61">
                  <c:v>4.1229999999999999E-4</c:v>
                </c:pt>
                <c:pt idx="62">
                  <c:v>4.0920000000000003E-4</c:v>
                </c:pt>
                <c:pt idx="63">
                  <c:v>4.0620000000000001E-4</c:v>
                </c:pt>
                <c:pt idx="64">
                  <c:v>4.0329999999999999E-4</c:v>
                </c:pt>
                <c:pt idx="65">
                  <c:v>4.0030000000000003E-4</c:v>
                </c:pt>
                <c:pt idx="66">
                  <c:v>3.9740000000000001E-4</c:v>
                </c:pt>
                <c:pt idx="67">
                  <c:v>3.9439999999999999E-4</c:v>
                </c:pt>
                <c:pt idx="68">
                  <c:v>3.9120000000000002E-4</c:v>
                </c:pt>
                <c:pt idx="69">
                  <c:v>3.88E-4</c:v>
                </c:pt>
                <c:pt idx="70">
                  <c:v>3.8509999999999998E-4</c:v>
                </c:pt>
                <c:pt idx="71">
                  <c:v>3.813E-4</c:v>
                </c:pt>
                <c:pt idx="72">
                  <c:v>3.7780000000000002E-4</c:v>
                </c:pt>
                <c:pt idx="73">
                  <c:v>3.748E-4</c:v>
                </c:pt>
                <c:pt idx="74">
                  <c:v>3.7199999999999999E-4</c:v>
                </c:pt>
                <c:pt idx="75">
                  <c:v>3.6900000000000002E-4</c:v>
                </c:pt>
                <c:pt idx="76">
                  <c:v>3.659E-4</c:v>
                </c:pt>
                <c:pt idx="77">
                  <c:v>3.6309999999999999E-4</c:v>
                </c:pt>
                <c:pt idx="78">
                  <c:v>3.6039999999999998E-4</c:v>
                </c:pt>
                <c:pt idx="79">
                  <c:v>3.5770000000000002E-4</c:v>
                </c:pt>
                <c:pt idx="80">
                  <c:v>3.5490000000000001E-4</c:v>
                </c:pt>
                <c:pt idx="81">
                  <c:v>3.522E-4</c:v>
                </c:pt>
                <c:pt idx="82">
                  <c:v>3.4919999999999998E-4</c:v>
                </c:pt>
                <c:pt idx="83">
                  <c:v>3.4660000000000002E-4</c:v>
                </c:pt>
                <c:pt idx="84">
                  <c:v>3.4390000000000001E-4</c:v>
                </c:pt>
                <c:pt idx="85">
                  <c:v>3.4099999999999999E-4</c:v>
                </c:pt>
                <c:pt idx="86">
                  <c:v>3.3809999999999998E-4</c:v>
                </c:pt>
                <c:pt idx="87">
                  <c:v>3.3560000000000003E-4</c:v>
                </c:pt>
                <c:pt idx="88">
                  <c:v>3.325E-4</c:v>
                </c:pt>
                <c:pt idx="89">
                  <c:v>3.2979999999999999E-4</c:v>
                </c:pt>
                <c:pt idx="90">
                  <c:v>3.2739999999999999E-4</c:v>
                </c:pt>
                <c:pt idx="91">
                  <c:v>3.2479999999999998E-4</c:v>
                </c:pt>
                <c:pt idx="92">
                  <c:v>3.2249999999999998E-4</c:v>
                </c:pt>
                <c:pt idx="93">
                  <c:v>3.2009999999999997E-4</c:v>
                </c:pt>
                <c:pt idx="94">
                  <c:v>3.1789999999999998E-4</c:v>
                </c:pt>
                <c:pt idx="95">
                  <c:v>3.1569999999999998E-4</c:v>
                </c:pt>
                <c:pt idx="96">
                  <c:v>3.1330000000000003E-4</c:v>
                </c:pt>
                <c:pt idx="97">
                  <c:v>3.1129999999999998E-4</c:v>
                </c:pt>
                <c:pt idx="98">
                  <c:v>3.0929999999999998E-4</c:v>
                </c:pt>
                <c:pt idx="99">
                  <c:v>3.0679999999999998E-4</c:v>
                </c:pt>
                <c:pt idx="100">
                  <c:v>3.0420000000000002E-4</c:v>
                </c:pt>
                <c:pt idx="101">
                  <c:v>3.0200000000000002E-4</c:v>
                </c:pt>
                <c:pt idx="102">
                  <c:v>2.9999999999999997E-4</c:v>
                </c:pt>
                <c:pt idx="103">
                  <c:v>2.9799999999999998E-4</c:v>
                </c:pt>
                <c:pt idx="104">
                  <c:v>2.9599999999999998E-4</c:v>
                </c:pt>
                <c:pt idx="105">
                  <c:v>2.9409999999999999E-4</c:v>
                </c:pt>
                <c:pt idx="106">
                  <c:v>2.921E-4</c:v>
                </c:pt>
                <c:pt idx="107">
                  <c:v>2.9030000000000001E-4</c:v>
                </c:pt>
                <c:pt idx="108">
                  <c:v>2.8820000000000001E-4</c:v>
                </c:pt>
                <c:pt idx="109">
                  <c:v>2.8630000000000002E-4</c:v>
                </c:pt>
                <c:pt idx="110">
                  <c:v>2.8439999999999997E-4</c:v>
                </c:pt>
                <c:pt idx="111">
                  <c:v>2.8190000000000002E-4</c:v>
                </c:pt>
                <c:pt idx="112">
                  <c:v>2.7989999999999997E-4</c:v>
                </c:pt>
                <c:pt idx="113">
                  <c:v>2.7819999999999999E-4</c:v>
                </c:pt>
                <c:pt idx="114">
                  <c:v>2.7589999999999998E-4</c:v>
                </c:pt>
                <c:pt idx="115">
                  <c:v>2.7329999999999998E-4</c:v>
                </c:pt>
                <c:pt idx="116">
                  <c:v>2.7159999999999999E-4</c:v>
                </c:pt>
                <c:pt idx="117">
                  <c:v>2.699E-4</c:v>
                </c:pt>
                <c:pt idx="118">
                  <c:v>2.6790000000000001E-4</c:v>
                </c:pt>
                <c:pt idx="119">
                  <c:v>2.6620000000000002E-4</c:v>
                </c:pt>
                <c:pt idx="120">
                  <c:v>2.6469999999999998E-4</c:v>
                </c:pt>
                <c:pt idx="121">
                  <c:v>2.63E-4</c:v>
                </c:pt>
                <c:pt idx="122">
                  <c:v>2.6160000000000002E-4</c:v>
                </c:pt>
                <c:pt idx="123">
                  <c:v>2.588E-4</c:v>
                </c:pt>
                <c:pt idx="124">
                  <c:v>2.5730000000000002E-4</c:v>
                </c:pt>
                <c:pt idx="125">
                  <c:v>2.5579999999999998E-4</c:v>
                </c:pt>
                <c:pt idx="126">
                  <c:v>2.544E-4</c:v>
                </c:pt>
                <c:pt idx="127">
                  <c:v>2.5300000000000002E-4</c:v>
                </c:pt>
                <c:pt idx="128">
                  <c:v>2.5159999999999999E-4</c:v>
                </c:pt>
                <c:pt idx="129">
                  <c:v>2.5000000000000001E-4</c:v>
                </c:pt>
                <c:pt idx="130">
                  <c:v>2.4820000000000002E-4</c:v>
                </c:pt>
                <c:pt idx="131">
                  <c:v>2.4689999999999998E-4</c:v>
                </c:pt>
                <c:pt idx="132">
                  <c:v>2.4499999999999999E-4</c:v>
                </c:pt>
                <c:pt idx="133">
                  <c:v>2.4369999999999999E-4</c:v>
                </c:pt>
                <c:pt idx="134">
                  <c:v>2.4259999999999999E-4</c:v>
                </c:pt>
                <c:pt idx="135">
                  <c:v>2.41E-4</c:v>
                </c:pt>
                <c:pt idx="136">
                  <c:v>2.399E-4</c:v>
                </c:pt>
                <c:pt idx="137">
                  <c:v>2.388E-4</c:v>
                </c:pt>
                <c:pt idx="138">
                  <c:v>2.376E-4</c:v>
                </c:pt>
                <c:pt idx="139">
                  <c:v>2.3599999999999999E-4</c:v>
                </c:pt>
                <c:pt idx="140">
                  <c:v>2.34E-4</c:v>
                </c:pt>
                <c:pt idx="141">
                  <c:v>2.3279999999999999E-4</c:v>
                </c:pt>
                <c:pt idx="142">
                  <c:v>2.318E-4</c:v>
                </c:pt>
                <c:pt idx="143">
                  <c:v>2.31E-4</c:v>
                </c:pt>
                <c:pt idx="144">
                  <c:v>2.3010000000000001E-4</c:v>
                </c:pt>
                <c:pt idx="145">
                  <c:v>2.2900000000000001E-4</c:v>
                </c:pt>
                <c:pt idx="146">
                  <c:v>2.2829999999999999E-4</c:v>
                </c:pt>
                <c:pt idx="147">
                  <c:v>2.276E-4</c:v>
                </c:pt>
                <c:pt idx="148">
                  <c:v>2.2690000000000001E-4</c:v>
                </c:pt>
                <c:pt idx="149">
                  <c:v>2.263E-4</c:v>
                </c:pt>
                <c:pt idx="150">
                  <c:v>2.2550000000000001E-4</c:v>
                </c:pt>
                <c:pt idx="151">
                  <c:v>2.2479999999999999E-4</c:v>
                </c:pt>
                <c:pt idx="152">
                  <c:v>2.242E-4</c:v>
                </c:pt>
                <c:pt idx="153">
                  <c:v>2.2369999999999999E-4</c:v>
                </c:pt>
                <c:pt idx="154">
                  <c:v>2.2259999999999999E-4</c:v>
                </c:pt>
                <c:pt idx="155">
                  <c:v>2.218E-4</c:v>
                </c:pt>
                <c:pt idx="156">
                  <c:v>2.2139999999999999E-4</c:v>
                </c:pt>
                <c:pt idx="157">
                  <c:v>2.2110000000000001E-4</c:v>
                </c:pt>
                <c:pt idx="158">
                  <c:v>2.2010000000000001E-4</c:v>
                </c:pt>
                <c:pt idx="159">
                  <c:v>2.198E-4</c:v>
                </c:pt>
                <c:pt idx="160">
                  <c:v>2.1880000000000001E-4</c:v>
                </c:pt>
                <c:pt idx="161">
                  <c:v>2.186E-4</c:v>
                </c:pt>
                <c:pt idx="162">
                  <c:v>2.184E-4</c:v>
                </c:pt>
                <c:pt idx="163">
                  <c:v>2.1829999999999999E-4</c:v>
                </c:pt>
                <c:pt idx="164">
                  <c:v>2.1819999999999999E-4</c:v>
                </c:pt>
                <c:pt idx="165">
                  <c:v>2.176E-4</c:v>
                </c:pt>
                <c:pt idx="166">
                  <c:v>2.165E-4</c:v>
                </c:pt>
                <c:pt idx="167">
                  <c:v>2.165E-4</c:v>
                </c:pt>
                <c:pt idx="168">
                  <c:v>2.165E-4</c:v>
                </c:pt>
                <c:pt idx="169">
                  <c:v>2.1660000000000001E-4</c:v>
                </c:pt>
                <c:pt idx="170">
                  <c:v>2.1670000000000001E-4</c:v>
                </c:pt>
                <c:pt idx="171">
                  <c:v>2.1689999999999999E-4</c:v>
                </c:pt>
                <c:pt idx="172">
                  <c:v>2.164E-4</c:v>
                </c:pt>
                <c:pt idx="173">
                  <c:v>2.1609999999999999E-4</c:v>
                </c:pt>
                <c:pt idx="174">
                  <c:v>2.164E-4</c:v>
                </c:pt>
                <c:pt idx="175">
                  <c:v>2.1670000000000001E-4</c:v>
                </c:pt>
                <c:pt idx="176">
                  <c:v>2.165E-4</c:v>
                </c:pt>
                <c:pt idx="177">
                  <c:v>2.1689999999999999E-4</c:v>
                </c:pt>
                <c:pt idx="178">
                  <c:v>2.1709999999999999E-4</c:v>
                </c:pt>
                <c:pt idx="179">
                  <c:v>2.174E-4</c:v>
                </c:pt>
                <c:pt idx="180">
                  <c:v>2.1790000000000001E-4</c:v>
                </c:pt>
                <c:pt idx="181">
                  <c:v>2.1819999999999999E-4</c:v>
                </c:pt>
                <c:pt idx="182">
                  <c:v>2.184E-4</c:v>
                </c:pt>
                <c:pt idx="183">
                  <c:v>2.184E-4</c:v>
                </c:pt>
                <c:pt idx="184">
                  <c:v>2.185E-4</c:v>
                </c:pt>
                <c:pt idx="185">
                  <c:v>2.1910000000000001E-4</c:v>
                </c:pt>
                <c:pt idx="186">
                  <c:v>2.1990000000000001E-4</c:v>
                </c:pt>
                <c:pt idx="187">
                  <c:v>2.2010000000000001E-4</c:v>
                </c:pt>
                <c:pt idx="188">
                  <c:v>2.209E-4</c:v>
                </c:pt>
                <c:pt idx="189">
                  <c:v>2.2169999999999999E-4</c:v>
                </c:pt>
                <c:pt idx="190">
                  <c:v>2.2249999999999999E-4</c:v>
                </c:pt>
                <c:pt idx="191">
                  <c:v>2.2330000000000001E-4</c:v>
                </c:pt>
                <c:pt idx="192">
                  <c:v>2.242E-4</c:v>
                </c:pt>
                <c:pt idx="193">
                  <c:v>2.252E-4</c:v>
                </c:pt>
                <c:pt idx="194">
                  <c:v>2.262E-4</c:v>
                </c:pt>
                <c:pt idx="195">
                  <c:v>2.2709999999999999E-4</c:v>
                </c:pt>
                <c:pt idx="196">
                  <c:v>2.2819999999999999E-4</c:v>
                </c:pt>
                <c:pt idx="197">
                  <c:v>2.2929999999999999E-4</c:v>
                </c:pt>
                <c:pt idx="198">
                  <c:v>2.3039999999999999E-4</c:v>
                </c:pt>
                <c:pt idx="199">
                  <c:v>2.3159999999999999E-4</c:v>
                </c:pt>
                <c:pt idx="200">
                  <c:v>2.3279999999999999E-4</c:v>
                </c:pt>
                <c:pt idx="201">
                  <c:v>2.341E-4</c:v>
                </c:pt>
                <c:pt idx="202">
                  <c:v>2.354E-4</c:v>
                </c:pt>
                <c:pt idx="203">
                  <c:v>2.366E-4</c:v>
                </c:pt>
                <c:pt idx="204">
                  <c:v>2.377E-4</c:v>
                </c:pt>
                <c:pt idx="205">
                  <c:v>2.3900000000000001E-4</c:v>
                </c:pt>
                <c:pt idx="206">
                  <c:v>2.4039999999999999E-4</c:v>
                </c:pt>
                <c:pt idx="207">
                  <c:v>2.418E-4</c:v>
                </c:pt>
                <c:pt idx="208">
                  <c:v>2.433E-4</c:v>
                </c:pt>
                <c:pt idx="209">
                  <c:v>2.4459999999999998E-4</c:v>
                </c:pt>
                <c:pt idx="210">
                  <c:v>2.4610000000000002E-4</c:v>
                </c:pt>
                <c:pt idx="211">
                  <c:v>2.476E-4</c:v>
                </c:pt>
                <c:pt idx="212">
                  <c:v>2.4810000000000001E-4</c:v>
                </c:pt>
                <c:pt idx="213">
                  <c:v>2.497E-4</c:v>
                </c:pt>
                <c:pt idx="214">
                  <c:v>2.5129999999999998E-4</c:v>
                </c:pt>
                <c:pt idx="215">
                  <c:v>2.5290000000000002E-4</c:v>
                </c:pt>
                <c:pt idx="216">
                  <c:v>2.5460000000000001E-4</c:v>
                </c:pt>
                <c:pt idx="217">
                  <c:v>2.5619999999999999E-4</c:v>
                </c:pt>
                <c:pt idx="218">
                  <c:v>2.5789999999999998E-4</c:v>
                </c:pt>
                <c:pt idx="219">
                  <c:v>2.5960000000000002E-4</c:v>
                </c:pt>
                <c:pt idx="220">
                  <c:v>2.6120000000000001E-4</c:v>
                </c:pt>
                <c:pt idx="221">
                  <c:v>2.63E-4</c:v>
                </c:pt>
                <c:pt idx="222">
                  <c:v>2.6479999999999999E-4</c:v>
                </c:pt>
                <c:pt idx="223">
                  <c:v>2.6640000000000002E-4</c:v>
                </c:pt>
                <c:pt idx="224">
                  <c:v>2.6820000000000001E-4</c:v>
                </c:pt>
                <c:pt idx="225">
                  <c:v>2.7010000000000001E-4</c:v>
                </c:pt>
                <c:pt idx="226">
                  <c:v>2.72E-4</c:v>
                </c:pt>
                <c:pt idx="227">
                  <c:v>2.7389999999999999E-4</c:v>
                </c:pt>
                <c:pt idx="228">
                  <c:v>2.7579999999999998E-4</c:v>
                </c:pt>
                <c:pt idx="229">
                  <c:v>2.7769999999999997E-4</c:v>
                </c:pt>
                <c:pt idx="230">
                  <c:v>2.7970000000000002E-4</c:v>
                </c:pt>
                <c:pt idx="231">
                  <c:v>2.8160000000000001E-4</c:v>
                </c:pt>
                <c:pt idx="232">
                  <c:v>2.8360000000000001E-4</c:v>
                </c:pt>
                <c:pt idx="233">
                  <c:v>2.856E-4</c:v>
                </c:pt>
                <c:pt idx="234">
                  <c:v>2.876E-4</c:v>
                </c:pt>
                <c:pt idx="235">
                  <c:v>2.8949999999999999E-4</c:v>
                </c:pt>
                <c:pt idx="236">
                  <c:v>2.9149999999999998E-4</c:v>
                </c:pt>
                <c:pt idx="237">
                  <c:v>2.9359999999999998E-4</c:v>
                </c:pt>
                <c:pt idx="238">
                  <c:v>2.9569999999999998E-4</c:v>
                </c:pt>
                <c:pt idx="239">
                  <c:v>2.9779999999999997E-4</c:v>
                </c:pt>
                <c:pt idx="240">
                  <c:v>2.9990000000000003E-4</c:v>
                </c:pt>
                <c:pt idx="241">
                  <c:v>3.0180000000000002E-4</c:v>
                </c:pt>
                <c:pt idx="242">
                  <c:v>3.0390000000000001E-4</c:v>
                </c:pt>
                <c:pt idx="243">
                  <c:v>3.0610000000000001E-4</c:v>
                </c:pt>
                <c:pt idx="244">
                  <c:v>3.0810000000000001E-4</c:v>
                </c:pt>
                <c:pt idx="245">
                  <c:v>3.102E-4</c:v>
                </c:pt>
                <c:pt idx="246">
                  <c:v>3.124E-4</c:v>
                </c:pt>
                <c:pt idx="247">
                  <c:v>3.146E-4</c:v>
                </c:pt>
                <c:pt idx="248">
                  <c:v>3.168E-4</c:v>
                </c:pt>
                <c:pt idx="249">
                  <c:v>3.191E-4</c:v>
                </c:pt>
                <c:pt idx="250">
                  <c:v>3.211E-4</c:v>
                </c:pt>
                <c:pt idx="251">
                  <c:v>3.234E-4</c:v>
                </c:pt>
                <c:pt idx="252">
                  <c:v>3.257E-4</c:v>
                </c:pt>
                <c:pt idx="253">
                  <c:v>3.28E-4</c:v>
                </c:pt>
                <c:pt idx="254">
                  <c:v>3.3030000000000001E-4</c:v>
                </c:pt>
                <c:pt idx="255">
                  <c:v>3.3260000000000001E-4</c:v>
                </c:pt>
                <c:pt idx="256">
                  <c:v>3.3490000000000001E-4</c:v>
                </c:pt>
                <c:pt idx="257">
                  <c:v>3.3730000000000001E-4</c:v>
                </c:pt>
                <c:pt idx="258">
                  <c:v>3.3960000000000001E-4</c:v>
                </c:pt>
                <c:pt idx="259">
                  <c:v>3.4200000000000002E-4</c:v>
                </c:pt>
                <c:pt idx="260">
                  <c:v>3.4440000000000002E-4</c:v>
                </c:pt>
                <c:pt idx="261">
                  <c:v>3.4670000000000002E-4</c:v>
                </c:pt>
                <c:pt idx="262">
                  <c:v>3.4909999999999997E-4</c:v>
                </c:pt>
                <c:pt idx="263">
                  <c:v>3.5149999999999998E-4</c:v>
                </c:pt>
                <c:pt idx="264">
                  <c:v>3.5369999999999998E-4</c:v>
                </c:pt>
                <c:pt idx="265">
                  <c:v>3.5609999999999998E-4</c:v>
                </c:pt>
                <c:pt idx="266">
                  <c:v>3.5819999999999998E-4</c:v>
                </c:pt>
                <c:pt idx="267">
                  <c:v>3.6069999999999999E-4</c:v>
                </c:pt>
                <c:pt idx="268">
                  <c:v>3.6309999999999999E-4</c:v>
                </c:pt>
                <c:pt idx="269">
                  <c:v>3.6549999999999999E-4</c:v>
                </c:pt>
                <c:pt idx="270">
                  <c:v>3.68E-4</c:v>
                </c:pt>
                <c:pt idx="271">
                  <c:v>3.7050000000000001E-4</c:v>
                </c:pt>
                <c:pt idx="272">
                  <c:v>3.7290000000000001E-4</c:v>
                </c:pt>
                <c:pt idx="273">
                  <c:v>3.7540000000000002E-4</c:v>
                </c:pt>
                <c:pt idx="274">
                  <c:v>3.7790000000000002E-4</c:v>
                </c:pt>
                <c:pt idx="275">
                  <c:v>3.8039999999999998E-4</c:v>
                </c:pt>
                <c:pt idx="276">
                  <c:v>3.8240000000000003E-4</c:v>
                </c:pt>
                <c:pt idx="277">
                  <c:v>3.8489999999999998E-4</c:v>
                </c:pt>
                <c:pt idx="278">
                  <c:v>3.8739999999999998E-4</c:v>
                </c:pt>
                <c:pt idx="279">
                  <c:v>3.8989999999999999E-4</c:v>
                </c:pt>
                <c:pt idx="280">
                  <c:v>3.924E-4</c:v>
                </c:pt>
                <c:pt idx="281">
                  <c:v>3.9500000000000001E-4</c:v>
                </c:pt>
                <c:pt idx="282">
                  <c:v>3.9750000000000001E-4</c:v>
                </c:pt>
                <c:pt idx="283">
                  <c:v>4.0000000000000002E-4</c:v>
                </c:pt>
                <c:pt idx="284">
                  <c:v>4.0259999999999997E-4</c:v>
                </c:pt>
                <c:pt idx="285">
                  <c:v>4.0519999999999998E-4</c:v>
                </c:pt>
                <c:pt idx="286">
                  <c:v>4.0779999999999999E-4</c:v>
                </c:pt>
                <c:pt idx="287">
                  <c:v>4.104E-4</c:v>
                </c:pt>
                <c:pt idx="288">
                  <c:v>4.1300000000000001E-4</c:v>
                </c:pt>
                <c:pt idx="289">
                  <c:v>4.1550000000000002E-4</c:v>
                </c:pt>
                <c:pt idx="290">
                  <c:v>4.1810000000000003E-4</c:v>
                </c:pt>
                <c:pt idx="291">
                  <c:v>4.2079999999999998E-4</c:v>
                </c:pt>
                <c:pt idx="292">
                  <c:v>4.2339999999999999E-4</c:v>
                </c:pt>
                <c:pt idx="293">
                  <c:v>4.26E-4</c:v>
                </c:pt>
                <c:pt idx="294">
                  <c:v>4.2860000000000001E-4</c:v>
                </c:pt>
                <c:pt idx="295">
                  <c:v>4.3120000000000002E-4</c:v>
                </c:pt>
                <c:pt idx="296">
                  <c:v>4.3379999999999997E-4</c:v>
                </c:pt>
                <c:pt idx="297">
                  <c:v>4.3639999999999998E-4</c:v>
                </c:pt>
                <c:pt idx="298">
                  <c:v>4.3899999999999999E-4</c:v>
                </c:pt>
                <c:pt idx="299">
                  <c:v>4.417E-4</c:v>
                </c:pt>
                <c:pt idx="300">
                  <c:v>4.4430000000000001E-4</c:v>
                </c:pt>
                <c:pt idx="301">
                  <c:v>4.4700000000000002E-4</c:v>
                </c:pt>
                <c:pt idx="302">
                  <c:v>4.4959999999999998E-4</c:v>
                </c:pt>
                <c:pt idx="303">
                  <c:v>4.5229999999999999E-4</c:v>
                </c:pt>
                <c:pt idx="304">
                  <c:v>4.548E-4</c:v>
                </c:pt>
                <c:pt idx="305">
                  <c:v>4.5750000000000001E-4</c:v>
                </c:pt>
                <c:pt idx="306">
                  <c:v>4.6010000000000002E-4</c:v>
                </c:pt>
                <c:pt idx="307">
                  <c:v>4.6279999999999997E-4</c:v>
                </c:pt>
                <c:pt idx="308">
                  <c:v>4.6549999999999998E-4</c:v>
                </c:pt>
                <c:pt idx="309">
                  <c:v>4.682E-4</c:v>
                </c:pt>
                <c:pt idx="310">
                  <c:v>4.7090000000000001E-4</c:v>
                </c:pt>
                <c:pt idx="311">
                  <c:v>4.7350000000000002E-4</c:v>
                </c:pt>
                <c:pt idx="312">
                  <c:v>4.7619999999999997E-4</c:v>
                </c:pt>
                <c:pt idx="313">
                  <c:v>4.7889999999999999E-4</c:v>
                </c:pt>
                <c:pt idx="314">
                  <c:v>4.817E-4</c:v>
                </c:pt>
                <c:pt idx="315">
                  <c:v>4.8440000000000001E-4</c:v>
                </c:pt>
                <c:pt idx="316">
                  <c:v>4.8710000000000002E-4</c:v>
                </c:pt>
                <c:pt idx="317">
                  <c:v>4.8979999999999998E-4</c:v>
                </c:pt>
                <c:pt idx="318">
                  <c:v>4.9240000000000004E-4</c:v>
                </c:pt>
                <c:pt idx="319">
                  <c:v>4.9510000000000005E-4</c:v>
                </c:pt>
                <c:pt idx="320">
                  <c:v>4.973E-4</c:v>
                </c:pt>
                <c:pt idx="321">
                  <c:v>5.0000000000000001E-4</c:v>
                </c:pt>
                <c:pt idx="322">
                  <c:v>5.0270000000000002E-4</c:v>
                </c:pt>
                <c:pt idx="323">
                  <c:v>5.0549999999999998E-4</c:v>
                </c:pt>
                <c:pt idx="324">
                  <c:v>5.0819999999999999E-4</c:v>
                </c:pt>
                <c:pt idx="325">
                  <c:v>5.1099999999999995E-4</c:v>
                </c:pt>
                <c:pt idx="326">
                  <c:v>5.1369999999999996E-4</c:v>
                </c:pt>
                <c:pt idx="327">
                  <c:v>5.1610000000000002E-4</c:v>
                </c:pt>
                <c:pt idx="328">
                  <c:v>5.1880000000000003E-4</c:v>
                </c:pt>
                <c:pt idx="329">
                  <c:v>5.2159999999999999E-4</c:v>
                </c:pt>
                <c:pt idx="330">
                  <c:v>5.2450000000000001E-4</c:v>
                </c:pt>
                <c:pt idx="331">
                  <c:v>5.2720000000000002E-4</c:v>
                </c:pt>
                <c:pt idx="332">
                  <c:v>5.2999999999999998E-4</c:v>
                </c:pt>
                <c:pt idx="333">
                  <c:v>5.3280000000000005E-4</c:v>
                </c:pt>
                <c:pt idx="334">
                  <c:v>5.3560000000000001E-4</c:v>
                </c:pt>
                <c:pt idx="335">
                  <c:v>5.3830000000000002E-4</c:v>
                </c:pt>
                <c:pt idx="336">
                  <c:v>5.4109999999999998E-4</c:v>
                </c:pt>
                <c:pt idx="337">
                  <c:v>5.4370000000000004E-4</c:v>
                </c:pt>
                <c:pt idx="338">
                  <c:v>5.465E-4</c:v>
                </c:pt>
                <c:pt idx="339">
                  <c:v>5.4929999999999996E-4</c:v>
                </c:pt>
                <c:pt idx="340">
                  <c:v>5.5170000000000002E-4</c:v>
                </c:pt>
                <c:pt idx="341">
                  <c:v>5.5429999999999998E-4</c:v>
                </c:pt>
                <c:pt idx="342">
                  <c:v>5.5710000000000004E-4</c:v>
                </c:pt>
                <c:pt idx="343">
                  <c:v>5.599E-4</c:v>
                </c:pt>
                <c:pt idx="344">
                  <c:v>5.6280000000000002E-4</c:v>
                </c:pt>
                <c:pt idx="345">
                  <c:v>5.6550000000000003E-4</c:v>
                </c:pt>
                <c:pt idx="346">
                  <c:v>5.6829999999999999E-4</c:v>
                </c:pt>
                <c:pt idx="347">
                  <c:v>5.7120000000000001E-4</c:v>
                </c:pt>
                <c:pt idx="348">
                  <c:v>5.7410000000000002E-4</c:v>
                </c:pt>
                <c:pt idx="349">
                  <c:v>5.7689999999999998E-4</c:v>
                </c:pt>
                <c:pt idx="350">
                  <c:v>5.798E-4</c:v>
                </c:pt>
                <c:pt idx="351">
                  <c:v>5.8259999999999996E-4</c:v>
                </c:pt>
                <c:pt idx="352">
                  <c:v>5.8540000000000003E-4</c:v>
                </c:pt>
                <c:pt idx="353">
                  <c:v>5.8830000000000004E-4</c:v>
                </c:pt>
                <c:pt idx="354">
                  <c:v>5.911E-4</c:v>
                </c:pt>
                <c:pt idx="355">
                  <c:v>5.9400000000000002E-4</c:v>
                </c:pt>
                <c:pt idx="356">
                  <c:v>5.9679999999999998E-4</c:v>
                </c:pt>
                <c:pt idx="357">
                  <c:v>5.9969999999999999E-4</c:v>
                </c:pt>
                <c:pt idx="358">
                  <c:v>6.0249999999999995E-4</c:v>
                </c:pt>
                <c:pt idx="359">
                  <c:v>6.0539999999999997E-4</c:v>
                </c:pt>
                <c:pt idx="360">
                  <c:v>6.0820000000000004E-4</c:v>
                </c:pt>
                <c:pt idx="361">
                  <c:v>6.11E-4</c:v>
                </c:pt>
                <c:pt idx="362">
                  <c:v>6.1379999999999996E-4</c:v>
                </c:pt>
                <c:pt idx="363">
                  <c:v>6.1669999999999997E-4</c:v>
                </c:pt>
                <c:pt idx="364">
                  <c:v>6.1959999999999999E-4</c:v>
                </c:pt>
                <c:pt idx="365">
                  <c:v>6.2239999999999995E-4</c:v>
                </c:pt>
                <c:pt idx="366">
                  <c:v>6.2529999999999997E-4</c:v>
                </c:pt>
                <c:pt idx="367">
                  <c:v>6.2819999999999998E-4</c:v>
                </c:pt>
                <c:pt idx="368">
                  <c:v>6.3100000000000005E-4</c:v>
                </c:pt>
                <c:pt idx="369">
                  <c:v>6.3389999999999996E-4</c:v>
                </c:pt>
                <c:pt idx="370">
                  <c:v>6.3679999999999997E-4</c:v>
                </c:pt>
                <c:pt idx="371">
                  <c:v>6.3969999999999999E-4</c:v>
                </c:pt>
                <c:pt idx="372">
                  <c:v>6.4260000000000001E-4</c:v>
                </c:pt>
                <c:pt idx="373">
                  <c:v>6.4550000000000002E-4</c:v>
                </c:pt>
                <c:pt idx="374">
                  <c:v>6.4829999999999998E-4</c:v>
                </c:pt>
                <c:pt idx="375">
                  <c:v>6.5129999999999995E-4</c:v>
                </c:pt>
                <c:pt idx="376">
                  <c:v>6.5410000000000002E-4</c:v>
                </c:pt>
                <c:pt idx="377">
                  <c:v>6.5709999999999998E-4</c:v>
                </c:pt>
                <c:pt idx="378">
                  <c:v>6.5990000000000005E-4</c:v>
                </c:pt>
                <c:pt idx="379">
                  <c:v>6.6279999999999996E-4</c:v>
                </c:pt>
                <c:pt idx="380">
                  <c:v>6.6569999999999997E-4</c:v>
                </c:pt>
                <c:pt idx="381">
                  <c:v>6.6870000000000005E-4</c:v>
                </c:pt>
                <c:pt idx="382">
                  <c:v>6.7159999999999995E-4</c:v>
                </c:pt>
                <c:pt idx="383">
                  <c:v>6.7449999999999997E-4</c:v>
                </c:pt>
                <c:pt idx="384">
                  <c:v>6.7750000000000004E-4</c:v>
                </c:pt>
                <c:pt idx="385">
                  <c:v>6.803E-4</c:v>
                </c:pt>
                <c:pt idx="386">
                  <c:v>6.8329999999999997E-4</c:v>
                </c:pt>
                <c:pt idx="387">
                  <c:v>6.8619999999999998E-4</c:v>
                </c:pt>
                <c:pt idx="388">
                  <c:v>6.891E-4</c:v>
                </c:pt>
                <c:pt idx="389">
                  <c:v>6.9200000000000002E-4</c:v>
                </c:pt>
                <c:pt idx="390">
                  <c:v>6.9490000000000003E-4</c:v>
                </c:pt>
                <c:pt idx="391">
                  <c:v>6.9780000000000005E-4</c:v>
                </c:pt>
                <c:pt idx="392">
                  <c:v>7.0080000000000001E-4</c:v>
                </c:pt>
                <c:pt idx="393">
                  <c:v>7.0370000000000003E-4</c:v>
                </c:pt>
                <c:pt idx="394">
                  <c:v>7.0640000000000004E-4</c:v>
                </c:pt>
                <c:pt idx="395">
                  <c:v>7.094E-4</c:v>
                </c:pt>
                <c:pt idx="396">
                  <c:v>7.1230000000000002E-4</c:v>
                </c:pt>
                <c:pt idx="397">
                  <c:v>7.1520000000000004E-4</c:v>
                </c:pt>
                <c:pt idx="398">
                  <c:v>7.1779999999999999E-4</c:v>
                </c:pt>
                <c:pt idx="399">
                  <c:v>7.2079999999999996E-4</c:v>
                </c:pt>
                <c:pt idx="400">
                  <c:v>7.2380000000000003E-4</c:v>
                </c:pt>
                <c:pt idx="401">
                  <c:v>7.2670000000000005E-4</c:v>
                </c:pt>
                <c:pt idx="402">
                  <c:v>7.2970000000000001E-4</c:v>
                </c:pt>
                <c:pt idx="403">
                  <c:v>7.3249999999999997E-4</c:v>
                </c:pt>
                <c:pt idx="404">
                  <c:v>7.3530000000000004E-4</c:v>
                </c:pt>
                <c:pt idx="405">
                  <c:v>7.3820000000000005E-4</c:v>
                </c:pt>
                <c:pt idx="406">
                  <c:v>7.4109999999999996E-4</c:v>
                </c:pt>
                <c:pt idx="407">
                  <c:v>7.4399999999999998E-4</c:v>
                </c:pt>
                <c:pt idx="408">
                  <c:v>7.4689999999999999E-4</c:v>
                </c:pt>
                <c:pt idx="409">
                  <c:v>7.4989999999999996E-4</c:v>
                </c:pt>
                <c:pt idx="410">
                  <c:v>7.5279999999999998E-4</c:v>
                </c:pt>
                <c:pt idx="411">
                  <c:v>7.5569999999999999E-4</c:v>
                </c:pt>
                <c:pt idx="412">
                  <c:v>7.5860000000000001E-4</c:v>
                </c:pt>
                <c:pt idx="413">
                  <c:v>7.6159999999999997E-4</c:v>
                </c:pt>
                <c:pt idx="414">
                  <c:v>7.6449999999999999E-4</c:v>
                </c:pt>
                <c:pt idx="415">
                  <c:v>7.674E-4</c:v>
                </c:pt>
                <c:pt idx="416">
                  <c:v>7.7039999999999997E-4</c:v>
                </c:pt>
                <c:pt idx="417">
                  <c:v>7.7340000000000004E-4</c:v>
                </c:pt>
                <c:pt idx="418">
                  <c:v>7.7629999999999995E-4</c:v>
                </c:pt>
                <c:pt idx="419">
                  <c:v>7.7919999999999997E-4</c:v>
                </c:pt>
                <c:pt idx="420">
                  <c:v>7.8220000000000004E-4</c:v>
                </c:pt>
                <c:pt idx="421">
                  <c:v>7.8509999999999995E-4</c:v>
                </c:pt>
                <c:pt idx="422">
                  <c:v>7.8799999999999996E-4</c:v>
                </c:pt>
                <c:pt idx="423">
                  <c:v>7.9089999999999998E-4</c:v>
                </c:pt>
                <c:pt idx="424">
                  <c:v>7.938E-4</c:v>
                </c:pt>
                <c:pt idx="425">
                  <c:v>7.9670000000000001E-4</c:v>
                </c:pt>
                <c:pt idx="426">
                  <c:v>7.9969999999999998E-4</c:v>
                </c:pt>
                <c:pt idx="427">
                  <c:v>8.0239999999999999E-4</c:v>
                </c:pt>
                <c:pt idx="428">
                  <c:v>8.053E-4</c:v>
                </c:pt>
                <c:pt idx="429">
                  <c:v>8.0820000000000002E-4</c:v>
                </c:pt>
                <c:pt idx="430">
                  <c:v>8.1119999999999999E-4</c:v>
                </c:pt>
                <c:pt idx="431">
                  <c:v>8.1419999999999995E-4</c:v>
                </c:pt>
                <c:pt idx="432">
                  <c:v>8.1720000000000002E-4</c:v>
                </c:pt>
                <c:pt idx="433">
                  <c:v>8.2010000000000004E-4</c:v>
                </c:pt>
                <c:pt idx="434">
                  <c:v>8.2299999999999995E-4</c:v>
                </c:pt>
                <c:pt idx="435">
                  <c:v>8.2600000000000002E-4</c:v>
                </c:pt>
                <c:pt idx="436">
                  <c:v>8.2899999999999998E-4</c:v>
                </c:pt>
                <c:pt idx="437">
                  <c:v>8.3199999999999995E-4</c:v>
                </c:pt>
                <c:pt idx="438">
                  <c:v>8.3489999999999997E-4</c:v>
                </c:pt>
                <c:pt idx="439">
                  <c:v>8.3790000000000004E-4</c:v>
                </c:pt>
                <c:pt idx="440">
                  <c:v>8.409E-4</c:v>
                </c:pt>
                <c:pt idx="441">
                  <c:v>8.4389999999999997E-4</c:v>
                </c:pt>
                <c:pt idx="442">
                  <c:v>8.4679999999999998E-4</c:v>
                </c:pt>
                <c:pt idx="443">
                  <c:v>8.4979999999999995E-4</c:v>
                </c:pt>
                <c:pt idx="444">
                  <c:v>8.5269999999999996E-4</c:v>
                </c:pt>
                <c:pt idx="445">
                  <c:v>8.5570000000000004E-4</c:v>
                </c:pt>
                <c:pt idx="446">
                  <c:v>8.587E-4</c:v>
                </c:pt>
                <c:pt idx="447">
                  <c:v>8.6160000000000002E-4</c:v>
                </c:pt>
                <c:pt idx="448">
                  <c:v>8.6459999999999998E-4</c:v>
                </c:pt>
                <c:pt idx="449">
                  <c:v>8.675E-4</c:v>
                </c:pt>
                <c:pt idx="450">
                  <c:v>8.7049999999999996E-4</c:v>
                </c:pt>
                <c:pt idx="451">
                  <c:v>8.7350000000000004E-4</c:v>
                </c:pt>
                <c:pt idx="452">
                  <c:v>8.7640000000000005E-4</c:v>
                </c:pt>
                <c:pt idx="453">
                  <c:v>8.7940000000000002E-4</c:v>
                </c:pt>
                <c:pt idx="454">
                  <c:v>8.8230000000000003E-4</c:v>
                </c:pt>
                <c:pt idx="455">
                  <c:v>8.853E-4</c:v>
                </c:pt>
                <c:pt idx="456">
                  <c:v>8.8829999999999996E-4</c:v>
                </c:pt>
                <c:pt idx="457">
                  <c:v>8.9119999999999998E-4</c:v>
                </c:pt>
                <c:pt idx="458">
                  <c:v>8.9420000000000005E-4</c:v>
                </c:pt>
                <c:pt idx="459">
                  <c:v>8.9720000000000002E-4</c:v>
                </c:pt>
                <c:pt idx="460">
                  <c:v>9.0010000000000003E-4</c:v>
                </c:pt>
                <c:pt idx="461">
                  <c:v>9.031E-4</c:v>
                </c:pt>
                <c:pt idx="462">
                  <c:v>9.0609999999999996E-4</c:v>
                </c:pt>
                <c:pt idx="463">
                  <c:v>9.0910000000000003E-4</c:v>
                </c:pt>
                <c:pt idx="464">
                  <c:v>9.121E-4</c:v>
                </c:pt>
                <c:pt idx="465">
                  <c:v>9.1500000000000001E-4</c:v>
                </c:pt>
                <c:pt idx="466">
                  <c:v>9.1810000000000004E-4</c:v>
                </c:pt>
                <c:pt idx="467">
                  <c:v>9.211E-4</c:v>
                </c:pt>
                <c:pt idx="468">
                  <c:v>9.2409999999999996E-4</c:v>
                </c:pt>
                <c:pt idx="469">
                  <c:v>9.2699999999999998E-4</c:v>
                </c:pt>
                <c:pt idx="470">
                  <c:v>9.3000000000000005E-4</c:v>
                </c:pt>
                <c:pt idx="471">
                  <c:v>9.3309999999999997E-4</c:v>
                </c:pt>
                <c:pt idx="472">
                  <c:v>9.3599999999999998E-4</c:v>
                </c:pt>
                <c:pt idx="473">
                  <c:v>9.3899999999999995E-4</c:v>
                </c:pt>
                <c:pt idx="474">
                  <c:v>9.4189999999999996E-4</c:v>
                </c:pt>
                <c:pt idx="475">
                  <c:v>9.4490000000000004E-4</c:v>
                </c:pt>
                <c:pt idx="476">
                  <c:v>9.479E-4</c:v>
                </c:pt>
                <c:pt idx="477">
                  <c:v>9.5089999999999997E-4</c:v>
                </c:pt>
                <c:pt idx="478">
                  <c:v>9.5379999999999998E-4</c:v>
                </c:pt>
                <c:pt idx="479">
                  <c:v>9.5679999999999995E-4</c:v>
                </c:pt>
                <c:pt idx="480">
                  <c:v>9.5989999999999997E-4</c:v>
                </c:pt>
                <c:pt idx="481">
                  <c:v>9.6290000000000004E-4</c:v>
                </c:pt>
                <c:pt idx="482">
                  <c:v>9.6590000000000001E-4</c:v>
                </c:pt>
                <c:pt idx="483">
                  <c:v>9.6880000000000002E-4</c:v>
                </c:pt>
                <c:pt idx="484">
                  <c:v>9.7179999999999999E-4</c:v>
                </c:pt>
                <c:pt idx="485">
                  <c:v>9.7479999999999995E-4</c:v>
                </c:pt>
                <c:pt idx="486">
                  <c:v>9.7780000000000002E-4</c:v>
                </c:pt>
                <c:pt idx="487">
                  <c:v>9.8050000000000003E-4</c:v>
                </c:pt>
                <c:pt idx="488">
                  <c:v>9.835E-4</c:v>
                </c:pt>
                <c:pt idx="489">
                  <c:v>9.8649999999999996E-4</c:v>
                </c:pt>
                <c:pt idx="490">
                  <c:v>9.8949999999999993E-4</c:v>
                </c:pt>
                <c:pt idx="491">
                  <c:v>9.9240000000000005E-4</c:v>
                </c:pt>
                <c:pt idx="492">
                  <c:v>9.9540000000000002E-4</c:v>
                </c:pt>
                <c:pt idx="493">
                  <c:v>9.9839999999999998E-4</c:v>
                </c:pt>
                <c:pt idx="494">
                  <c:v>1.0009999999999999E-3</c:v>
                </c:pt>
                <c:pt idx="495">
                  <c:v>1.0039999999999999E-3</c:v>
                </c:pt>
                <c:pt idx="496">
                  <c:v>1.0070000000000001E-3</c:v>
                </c:pt>
                <c:pt idx="497">
                  <c:v>1.01E-3</c:v>
                </c:pt>
                <c:pt idx="498">
                  <c:v>1.013E-3</c:v>
                </c:pt>
                <c:pt idx="499">
                  <c:v>1.016E-3</c:v>
                </c:pt>
                <c:pt idx="500">
                  <c:v>1.0189999999999999E-3</c:v>
                </c:pt>
                <c:pt idx="501">
                  <c:v>1.0219999999999999E-3</c:v>
                </c:pt>
                <c:pt idx="502">
                  <c:v>1.0250000000000001E-3</c:v>
                </c:pt>
                <c:pt idx="503">
                  <c:v>1.0280000000000001E-3</c:v>
                </c:pt>
                <c:pt idx="504">
                  <c:v>1.031E-3</c:v>
                </c:pt>
                <c:pt idx="505">
                  <c:v>1.034E-3</c:v>
                </c:pt>
                <c:pt idx="506">
                  <c:v>1.0369999999999999E-3</c:v>
                </c:pt>
                <c:pt idx="507">
                  <c:v>1.0399999999999999E-3</c:v>
                </c:pt>
                <c:pt idx="508">
                  <c:v>1.0430000000000001E-3</c:v>
                </c:pt>
                <c:pt idx="509">
                  <c:v>1.0460000000000001E-3</c:v>
                </c:pt>
                <c:pt idx="510">
                  <c:v>1.049E-3</c:v>
                </c:pt>
                <c:pt idx="511">
                  <c:v>1.052E-3</c:v>
                </c:pt>
                <c:pt idx="512">
                  <c:v>1.0549999999999999E-3</c:v>
                </c:pt>
                <c:pt idx="513">
                  <c:v>1.0579999999999999E-3</c:v>
                </c:pt>
                <c:pt idx="514">
                  <c:v>1.0610000000000001E-3</c:v>
                </c:pt>
                <c:pt idx="515">
                  <c:v>1.0640000000000001E-3</c:v>
                </c:pt>
                <c:pt idx="516">
                  <c:v>1.067E-3</c:v>
                </c:pt>
                <c:pt idx="517">
                  <c:v>1.07E-3</c:v>
                </c:pt>
                <c:pt idx="518">
                  <c:v>1.073E-3</c:v>
                </c:pt>
                <c:pt idx="519">
                  <c:v>1.0759999999999999E-3</c:v>
                </c:pt>
                <c:pt idx="520">
                  <c:v>1.0790000000000001E-3</c:v>
                </c:pt>
                <c:pt idx="521">
                  <c:v>1.0820000000000001E-3</c:v>
                </c:pt>
                <c:pt idx="522">
                  <c:v>1.085E-3</c:v>
                </c:pt>
                <c:pt idx="523">
                  <c:v>1.088E-3</c:v>
                </c:pt>
                <c:pt idx="524">
                  <c:v>1.091E-3</c:v>
                </c:pt>
                <c:pt idx="525">
                  <c:v>1.0939999999999999E-3</c:v>
                </c:pt>
                <c:pt idx="526">
                  <c:v>1.0970000000000001E-3</c:v>
                </c:pt>
                <c:pt idx="527">
                  <c:v>1.1000000000000001E-3</c:v>
                </c:pt>
                <c:pt idx="528">
                  <c:v>1.103E-3</c:v>
                </c:pt>
                <c:pt idx="529">
                  <c:v>1.106E-3</c:v>
                </c:pt>
                <c:pt idx="530">
                  <c:v>1.109E-3</c:v>
                </c:pt>
                <c:pt idx="531">
                  <c:v>1.1119999999999999E-3</c:v>
                </c:pt>
                <c:pt idx="532">
                  <c:v>1.1150000000000001E-3</c:v>
                </c:pt>
                <c:pt idx="533">
                  <c:v>1.1180000000000001E-3</c:v>
                </c:pt>
                <c:pt idx="534">
                  <c:v>1.121E-3</c:v>
                </c:pt>
                <c:pt idx="535">
                  <c:v>1.124E-3</c:v>
                </c:pt>
                <c:pt idx="536">
                  <c:v>1.127E-3</c:v>
                </c:pt>
                <c:pt idx="537">
                  <c:v>1.1299999999999999E-3</c:v>
                </c:pt>
                <c:pt idx="538">
                  <c:v>1.1329999999999999E-3</c:v>
                </c:pt>
                <c:pt idx="539">
                  <c:v>1.1360000000000001E-3</c:v>
                </c:pt>
                <c:pt idx="540">
                  <c:v>1.139E-3</c:v>
                </c:pt>
                <c:pt idx="541">
                  <c:v>1.142E-3</c:v>
                </c:pt>
                <c:pt idx="542">
                  <c:v>1.145E-3</c:v>
                </c:pt>
                <c:pt idx="543">
                  <c:v>1.1479999999999999E-3</c:v>
                </c:pt>
                <c:pt idx="544">
                  <c:v>1.1509999999999999E-3</c:v>
                </c:pt>
                <c:pt idx="545">
                  <c:v>1.1540000000000001E-3</c:v>
                </c:pt>
                <c:pt idx="546">
                  <c:v>1.157E-3</c:v>
                </c:pt>
                <c:pt idx="547">
                  <c:v>1.16E-3</c:v>
                </c:pt>
                <c:pt idx="548">
                  <c:v>1.163E-3</c:v>
                </c:pt>
                <c:pt idx="549">
                  <c:v>1.1659999999999999E-3</c:v>
                </c:pt>
                <c:pt idx="550">
                  <c:v>1.17E-3</c:v>
                </c:pt>
                <c:pt idx="551">
                  <c:v>1.173E-3</c:v>
                </c:pt>
                <c:pt idx="552">
                  <c:v>1.176E-3</c:v>
                </c:pt>
                <c:pt idx="553">
                  <c:v>1.1789999999999999E-3</c:v>
                </c:pt>
                <c:pt idx="554">
                  <c:v>1.1820000000000001E-3</c:v>
                </c:pt>
                <c:pt idx="555">
                  <c:v>1.1850000000000001E-3</c:v>
                </c:pt>
                <c:pt idx="556">
                  <c:v>1.188E-3</c:v>
                </c:pt>
                <c:pt idx="557">
                  <c:v>1.191E-3</c:v>
                </c:pt>
                <c:pt idx="558">
                  <c:v>1.194E-3</c:v>
                </c:pt>
                <c:pt idx="559">
                  <c:v>1.1969999999999999E-3</c:v>
                </c:pt>
                <c:pt idx="560">
                  <c:v>1.1999999999999999E-3</c:v>
                </c:pt>
                <c:pt idx="561">
                  <c:v>1.2030000000000001E-3</c:v>
                </c:pt>
                <c:pt idx="562">
                  <c:v>1.206E-3</c:v>
                </c:pt>
                <c:pt idx="563">
                  <c:v>1.209E-3</c:v>
                </c:pt>
                <c:pt idx="564">
                  <c:v>1.212E-3</c:v>
                </c:pt>
                <c:pt idx="565">
                  <c:v>1.2149999999999999E-3</c:v>
                </c:pt>
                <c:pt idx="566">
                  <c:v>1.2179999999999999E-3</c:v>
                </c:pt>
                <c:pt idx="567">
                  <c:v>1.2210000000000001E-3</c:v>
                </c:pt>
                <c:pt idx="568">
                  <c:v>1.224E-3</c:v>
                </c:pt>
                <c:pt idx="569">
                  <c:v>1.227E-3</c:v>
                </c:pt>
                <c:pt idx="570">
                  <c:v>1.23E-3</c:v>
                </c:pt>
                <c:pt idx="571">
                  <c:v>1.2329999999999999E-3</c:v>
                </c:pt>
                <c:pt idx="572">
                  <c:v>1.2359999999999999E-3</c:v>
                </c:pt>
                <c:pt idx="573">
                  <c:v>1.2390000000000001E-3</c:v>
                </c:pt>
                <c:pt idx="574">
                  <c:v>1.242E-3</c:v>
                </c:pt>
                <c:pt idx="575">
                  <c:v>1.245E-3</c:v>
                </c:pt>
                <c:pt idx="576">
                  <c:v>1.248E-3</c:v>
                </c:pt>
                <c:pt idx="577">
                  <c:v>1.2509999999999999E-3</c:v>
                </c:pt>
                <c:pt idx="578">
                  <c:v>1.2539999999999999E-3</c:v>
                </c:pt>
                <c:pt idx="579">
                  <c:v>1.2570000000000001E-3</c:v>
                </c:pt>
                <c:pt idx="580">
                  <c:v>1.2600000000000001E-3</c:v>
                </c:pt>
                <c:pt idx="581">
                  <c:v>1.263E-3</c:v>
                </c:pt>
                <c:pt idx="582">
                  <c:v>1.2669999999999999E-3</c:v>
                </c:pt>
                <c:pt idx="583">
                  <c:v>1.2700000000000001E-3</c:v>
                </c:pt>
                <c:pt idx="584">
                  <c:v>1.273E-3</c:v>
                </c:pt>
                <c:pt idx="585">
                  <c:v>1.276E-3</c:v>
                </c:pt>
                <c:pt idx="586">
                  <c:v>1.279E-3</c:v>
                </c:pt>
                <c:pt idx="587">
                  <c:v>1.2819999999999999E-3</c:v>
                </c:pt>
                <c:pt idx="588">
                  <c:v>1.2849999999999999E-3</c:v>
                </c:pt>
                <c:pt idx="589">
                  <c:v>1.2880000000000001E-3</c:v>
                </c:pt>
                <c:pt idx="590">
                  <c:v>1.291E-3</c:v>
                </c:pt>
                <c:pt idx="591">
                  <c:v>1.294E-3</c:v>
                </c:pt>
                <c:pt idx="592">
                  <c:v>1.297E-3</c:v>
                </c:pt>
                <c:pt idx="593">
                  <c:v>1.2999999999999999E-3</c:v>
                </c:pt>
                <c:pt idx="594">
                  <c:v>1.3029999999999999E-3</c:v>
                </c:pt>
                <c:pt idx="595">
                  <c:v>1.3060000000000001E-3</c:v>
                </c:pt>
                <c:pt idx="596">
                  <c:v>1.3090000000000001E-3</c:v>
                </c:pt>
                <c:pt idx="597">
                  <c:v>1.312E-3</c:v>
                </c:pt>
                <c:pt idx="598">
                  <c:v>1.315E-3</c:v>
                </c:pt>
                <c:pt idx="599">
                  <c:v>1.3179999999999999E-3</c:v>
                </c:pt>
                <c:pt idx="600">
                  <c:v>1.3209999999999999E-3</c:v>
                </c:pt>
                <c:pt idx="601">
                  <c:v>1.3240000000000001E-3</c:v>
                </c:pt>
                <c:pt idx="602">
                  <c:v>1.3270000000000001E-3</c:v>
                </c:pt>
                <c:pt idx="603">
                  <c:v>1.33E-3</c:v>
                </c:pt>
                <c:pt idx="604">
                  <c:v>1.333E-3</c:v>
                </c:pt>
                <c:pt idx="605">
                  <c:v>1.3359999999999999E-3</c:v>
                </c:pt>
                <c:pt idx="606">
                  <c:v>1.3389999999999999E-3</c:v>
                </c:pt>
                <c:pt idx="607">
                  <c:v>1.3420000000000001E-3</c:v>
                </c:pt>
                <c:pt idx="608">
                  <c:v>1.3450000000000001E-3</c:v>
                </c:pt>
                <c:pt idx="609">
                  <c:v>1.348E-3</c:v>
                </c:pt>
                <c:pt idx="610">
                  <c:v>1.351E-3</c:v>
                </c:pt>
                <c:pt idx="611">
                  <c:v>1.354E-3</c:v>
                </c:pt>
                <c:pt idx="612">
                  <c:v>1.358E-3</c:v>
                </c:pt>
                <c:pt idx="613">
                  <c:v>1.361E-3</c:v>
                </c:pt>
                <c:pt idx="614">
                  <c:v>1.364E-3</c:v>
                </c:pt>
                <c:pt idx="615">
                  <c:v>1.3669999999999999E-3</c:v>
                </c:pt>
                <c:pt idx="616">
                  <c:v>1.3699999999999999E-3</c:v>
                </c:pt>
                <c:pt idx="617">
                  <c:v>1.3730000000000001E-3</c:v>
                </c:pt>
                <c:pt idx="618">
                  <c:v>1.3760000000000001E-3</c:v>
                </c:pt>
                <c:pt idx="619">
                  <c:v>1.379E-3</c:v>
                </c:pt>
                <c:pt idx="620">
                  <c:v>1.382E-3</c:v>
                </c:pt>
                <c:pt idx="621">
                  <c:v>1.3849999999999999E-3</c:v>
                </c:pt>
                <c:pt idx="622">
                  <c:v>1.3879999999999999E-3</c:v>
                </c:pt>
                <c:pt idx="623">
                  <c:v>1.3910000000000001E-3</c:v>
                </c:pt>
                <c:pt idx="624">
                  <c:v>1.3940000000000001E-3</c:v>
                </c:pt>
                <c:pt idx="625">
                  <c:v>1.397E-3</c:v>
                </c:pt>
                <c:pt idx="626">
                  <c:v>1.4E-3</c:v>
                </c:pt>
                <c:pt idx="627">
                  <c:v>1.403E-3</c:v>
                </c:pt>
                <c:pt idx="628">
                  <c:v>1.4059999999999999E-3</c:v>
                </c:pt>
                <c:pt idx="629">
                  <c:v>1.4090000000000001E-3</c:v>
                </c:pt>
                <c:pt idx="630">
                  <c:v>1.4120000000000001E-3</c:v>
                </c:pt>
                <c:pt idx="631">
                  <c:v>1.415E-3</c:v>
                </c:pt>
                <c:pt idx="632">
                  <c:v>1.418E-3</c:v>
                </c:pt>
                <c:pt idx="633">
                  <c:v>1.421E-3</c:v>
                </c:pt>
                <c:pt idx="634">
                  <c:v>1.4239999999999999E-3</c:v>
                </c:pt>
                <c:pt idx="635">
                  <c:v>1.4270000000000001E-3</c:v>
                </c:pt>
                <c:pt idx="636">
                  <c:v>1.431E-3</c:v>
                </c:pt>
                <c:pt idx="637">
                  <c:v>1.4339999999999999E-3</c:v>
                </c:pt>
                <c:pt idx="638">
                  <c:v>1.4369999999999999E-3</c:v>
                </c:pt>
                <c:pt idx="639">
                  <c:v>1.4400000000000001E-3</c:v>
                </c:pt>
                <c:pt idx="640">
                  <c:v>1.4430000000000001E-3</c:v>
                </c:pt>
                <c:pt idx="641">
                  <c:v>1.446E-3</c:v>
                </c:pt>
                <c:pt idx="642">
                  <c:v>1.449E-3</c:v>
                </c:pt>
                <c:pt idx="643">
                  <c:v>1.4519999999999999E-3</c:v>
                </c:pt>
                <c:pt idx="644">
                  <c:v>1.4549999999999999E-3</c:v>
                </c:pt>
                <c:pt idx="645">
                  <c:v>1.4580000000000001E-3</c:v>
                </c:pt>
                <c:pt idx="646">
                  <c:v>1.4610000000000001E-3</c:v>
                </c:pt>
                <c:pt idx="647">
                  <c:v>1.464E-3</c:v>
                </c:pt>
                <c:pt idx="648">
                  <c:v>1.467E-3</c:v>
                </c:pt>
                <c:pt idx="649">
                  <c:v>1.47E-3</c:v>
                </c:pt>
                <c:pt idx="650">
                  <c:v>1.4729999999999999E-3</c:v>
                </c:pt>
                <c:pt idx="651">
                  <c:v>1.4760000000000001E-3</c:v>
                </c:pt>
                <c:pt idx="652">
                  <c:v>1.4790000000000001E-3</c:v>
                </c:pt>
                <c:pt idx="653">
                  <c:v>1.482E-3</c:v>
                </c:pt>
                <c:pt idx="654">
                  <c:v>1.4859999999999999E-3</c:v>
                </c:pt>
                <c:pt idx="655">
                  <c:v>1.4890000000000001E-3</c:v>
                </c:pt>
                <c:pt idx="656">
                  <c:v>1.4920000000000001E-3</c:v>
                </c:pt>
                <c:pt idx="657">
                  <c:v>1.495E-3</c:v>
                </c:pt>
                <c:pt idx="658">
                  <c:v>1.498E-3</c:v>
                </c:pt>
                <c:pt idx="659">
                  <c:v>1.5009999999999999E-3</c:v>
                </c:pt>
                <c:pt idx="660">
                  <c:v>1.5039999999999999E-3</c:v>
                </c:pt>
                <c:pt idx="661">
                  <c:v>1.5070000000000001E-3</c:v>
                </c:pt>
                <c:pt idx="662">
                  <c:v>1.5100000000000001E-3</c:v>
                </c:pt>
                <c:pt idx="663">
                  <c:v>1.513E-3</c:v>
                </c:pt>
                <c:pt idx="664">
                  <c:v>1.516E-3</c:v>
                </c:pt>
                <c:pt idx="665">
                  <c:v>1.519E-3</c:v>
                </c:pt>
                <c:pt idx="666">
                  <c:v>1.5219999999999999E-3</c:v>
                </c:pt>
                <c:pt idx="667">
                  <c:v>1.5250000000000001E-3</c:v>
                </c:pt>
                <c:pt idx="668">
                  <c:v>1.5280000000000001E-3</c:v>
                </c:pt>
                <c:pt idx="669">
                  <c:v>1.531E-3</c:v>
                </c:pt>
                <c:pt idx="670">
                  <c:v>1.5349999999999999E-3</c:v>
                </c:pt>
                <c:pt idx="671">
                  <c:v>1.5380000000000001E-3</c:v>
                </c:pt>
                <c:pt idx="672">
                  <c:v>1.5410000000000001E-3</c:v>
                </c:pt>
                <c:pt idx="673">
                  <c:v>1.544E-3</c:v>
                </c:pt>
                <c:pt idx="674">
                  <c:v>1.547E-3</c:v>
                </c:pt>
                <c:pt idx="675">
                  <c:v>1.5499999999999999E-3</c:v>
                </c:pt>
                <c:pt idx="676">
                  <c:v>1.5529999999999999E-3</c:v>
                </c:pt>
                <c:pt idx="677">
                  <c:v>1.5560000000000001E-3</c:v>
                </c:pt>
                <c:pt idx="678">
                  <c:v>1.5590000000000001E-3</c:v>
                </c:pt>
                <c:pt idx="679">
                  <c:v>1.562E-3</c:v>
                </c:pt>
                <c:pt idx="680">
                  <c:v>1.565E-3</c:v>
                </c:pt>
                <c:pt idx="681">
                  <c:v>1.5679999999999999E-3</c:v>
                </c:pt>
                <c:pt idx="682">
                  <c:v>1.5709999999999999E-3</c:v>
                </c:pt>
                <c:pt idx="683">
                  <c:v>1.5740000000000001E-3</c:v>
                </c:pt>
                <c:pt idx="684">
                  <c:v>1.5770000000000001E-3</c:v>
                </c:pt>
                <c:pt idx="685">
                  <c:v>1.5809999999999999E-3</c:v>
                </c:pt>
                <c:pt idx="686">
                  <c:v>1.5839999999999999E-3</c:v>
                </c:pt>
                <c:pt idx="687">
                  <c:v>1.5870000000000001E-3</c:v>
                </c:pt>
                <c:pt idx="688">
                  <c:v>1.5900000000000001E-3</c:v>
                </c:pt>
                <c:pt idx="689">
                  <c:v>1.593E-3</c:v>
                </c:pt>
                <c:pt idx="690">
                  <c:v>1.596E-3</c:v>
                </c:pt>
                <c:pt idx="691">
                  <c:v>1.5989999999999999E-3</c:v>
                </c:pt>
                <c:pt idx="692">
                  <c:v>1.6019999999999999E-3</c:v>
                </c:pt>
                <c:pt idx="693">
                  <c:v>1.6050000000000001E-3</c:v>
                </c:pt>
                <c:pt idx="694">
                  <c:v>1.6080000000000001E-3</c:v>
                </c:pt>
                <c:pt idx="695">
                  <c:v>1.611E-3</c:v>
                </c:pt>
                <c:pt idx="696">
                  <c:v>1.614E-3</c:v>
                </c:pt>
                <c:pt idx="697">
                  <c:v>1.6169999999999999E-3</c:v>
                </c:pt>
                <c:pt idx="698">
                  <c:v>1.6199999999999999E-3</c:v>
                </c:pt>
                <c:pt idx="699">
                  <c:v>1.6230000000000001E-3</c:v>
                </c:pt>
                <c:pt idx="700">
                  <c:v>1.6260000000000001E-3</c:v>
                </c:pt>
                <c:pt idx="701">
                  <c:v>1.629E-3</c:v>
                </c:pt>
                <c:pt idx="702">
                  <c:v>1.632E-3</c:v>
                </c:pt>
                <c:pt idx="703">
                  <c:v>1.635E-3</c:v>
                </c:pt>
                <c:pt idx="704">
                  <c:v>1.639E-3</c:v>
                </c:pt>
                <c:pt idx="705">
                  <c:v>1.642E-3</c:v>
                </c:pt>
                <c:pt idx="706">
                  <c:v>1.645E-3</c:v>
                </c:pt>
                <c:pt idx="707">
                  <c:v>1.6479999999999999E-3</c:v>
                </c:pt>
                <c:pt idx="708">
                  <c:v>1.6509999999999999E-3</c:v>
                </c:pt>
                <c:pt idx="709">
                  <c:v>1.6540000000000001E-3</c:v>
                </c:pt>
                <c:pt idx="710">
                  <c:v>1.6570000000000001E-3</c:v>
                </c:pt>
                <c:pt idx="711">
                  <c:v>1.66E-3</c:v>
                </c:pt>
                <c:pt idx="712">
                  <c:v>1.663E-3</c:v>
                </c:pt>
                <c:pt idx="713">
                  <c:v>1.6659999999999999E-3</c:v>
                </c:pt>
                <c:pt idx="714">
                  <c:v>1.6689999999999999E-3</c:v>
                </c:pt>
                <c:pt idx="715">
                  <c:v>1.6720000000000001E-3</c:v>
                </c:pt>
                <c:pt idx="716">
                  <c:v>1.6750000000000001E-3</c:v>
                </c:pt>
                <c:pt idx="717">
                  <c:v>1.678E-3</c:v>
                </c:pt>
                <c:pt idx="718">
                  <c:v>1.681E-3</c:v>
                </c:pt>
                <c:pt idx="719">
                  <c:v>1.684E-3</c:v>
                </c:pt>
                <c:pt idx="720">
                  <c:v>1.688E-3</c:v>
                </c:pt>
                <c:pt idx="721">
                  <c:v>1.691E-3</c:v>
                </c:pt>
                <c:pt idx="722">
                  <c:v>1.694E-3</c:v>
                </c:pt>
                <c:pt idx="723">
                  <c:v>1.6969999999999999E-3</c:v>
                </c:pt>
                <c:pt idx="724">
                  <c:v>1.6999999999999999E-3</c:v>
                </c:pt>
                <c:pt idx="725">
                  <c:v>1.7030000000000001E-3</c:v>
                </c:pt>
                <c:pt idx="726">
                  <c:v>1.7060000000000001E-3</c:v>
                </c:pt>
                <c:pt idx="727">
                  <c:v>1.709E-3</c:v>
                </c:pt>
                <c:pt idx="728">
                  <c:v>1.712E-3</c:v>
                </c:pt>
                <c:pt idx="729">
                  <c:v>1.7160000000000001E-3</c:v>
                </c:pt>
                <c:pt idx="730">
                  <c:v>1.719E-3</c:v>
                </c:pt>
                <c:pt idx="731">
                  <c:v>1.722E-3</c:v>
                </c:pt>
                <c:pt idx="732">
                  <c:v>1.725E-3</c:v>
                </c:pt>
                <c:pt idx="733">
                  <c:v>1.7279999999999999E-3</c:v>
                </c:pt>
                <c:pt idx="734">
                  <c:v>1.7309999999999999E-3</c:v>
                </c:pt>
                <c:pt idx="735">
                  <c:v>1.7340000000000001E-3</c:v>
                </c:pt>
                <c:pt idx="736">
                  <c:v>1.737E-3</c:v>
                </c:pt>
                <c:pt idx="737">
                  <c:v>1.7409999999999999E-3</c:v>
                </c:pt>
                <c:pt idx="738">
                  <c:v>1.7440000000000001E-3</c:v>
                </c:pt>
                <c:pt idx="739">
                  <c:v>1.7470000000000001E-3</c:v>
                </c:pt>
                <c:pt idx="740">
                  <c:v>1.75E-3</c:v>
                </c:pt>
                <c:pt idx="741">
                  <c:v>1.753E-3</c:v>
                </c:pt>
                <c:pt idx="742">
                  <c:v>1.756E-3</c:v>
                </c:pt>
                <c:pt idx="743">
                  <c:v>1.7589999999999999E-3</c:v>
                </c:pt>
                <c:pt idx="744">
                  <c:v>1.7619999999999999E-3</c:v>
                </c:pt>
                <c:pt idx="745">
                  <c:v>1.7650000000000001E-3</c:v>
                </c:pt>
                <c:pt idx="746">
                  <c:v>1.769E-3</c:v>
                </c:pt>
                <c:pt idx="747">
                  <c:v>1.7719999999999999E-3</c:v>
                </c:pt>
                <c:pt idx="748">
                  <c:v>1.7750000000000001E-3</c:v>
                </c:pt>
                <c:pt idx="749">
                  <c:v>1.7780000000000001E-3</c:v>
                </c:pt>
                <c:pt idx="750">
                  <c:v>1.781E-3</c:v>
                </c:pt>
                <c:pt idx="751">
                  <c:v>1.784E-3</c:v>
                </c:pt>
                <c:pt idx="752">
                  <c:v>1.787E-3</c:v>
                </c:pt>
                <c:pt idx="753">
                  <c:v>1.7899999999999999E-3</c:v>
                </c:pt>
                <c:pt idx="754">
                  <c:v>1.7930000000000001E-3</c:v>
                </c:pt>
                <c:pt idx="755">
                  <c:v>1.7960000000000001E-3</c:v>
                </c:pt>
                <c:pt idx="756">
                  <c:v>1.799E-3</c:v>
                </c:pt>
                <c:pt idx="757">
                  <c:v>1.802E-3</c:v>
                </c:pt>
                <c:pt idx="758">
                  <c:v>1.805E-3</c:v>
                </c:pt>
                <c:pt idx="759">
                  <c:v>1.8079999999999999E-3</c:v>
                </c:pt>
                <c:pt idx="760">
                  <c:v>1.812E-3</c:v>
                </c:pt>
                <c:pt idx="761">
                  <c:v>1.815E-3</c:v>
                </c:pt>
                <c:pt idx="762">
                  <c:v>1.818E-3</c:v>
                </c:pt>
                <c:pt idx="763">
                  <c:v>1.8209999999999999E-3</c:v>
                </c:pt>
                <c:pt idx="764">
                  <c:v>1.8240000000000001E-3</c:v>
                </c:pt>
                <c:pt idx="765">
                  <c:v>1.8270000000000001E-3</c:v>
                </c:pt>
                <c:pt idx="766">
                  <c:v>1.83E-3</c:v>
                </c:pt>
                <c:pt idx="767">
                  <c:v>1.833E-3</c:v>
                </c:pt>
                <c:pt idx="768">
                  <c:v>1.836E-3</c:v>
                </c:pt>
                <c:pt idx="769">
                  <c:v>1.8389999999999999E-3</c:v>
                </c:pt>
                <c:pt idx="770">
                  <c:v>1.8420000000000001E-3</c:v>
                </c:pt>
                <c:pt idx="771">
                  <c:v>1.8450000000000001E-3</c:v>
                </c:pt>
                <c:pt idx="772">
                  <c:v>1.848E-3</c:v>
                </c:pt>
                <c:pt idx="773">
                  <c:v>1.851E-3</c:v>
                </c:pt>
                <c:pt idx="774">
                  <c:v>1.8550000000000001E-3</c:v>
                </c:pt>
                <c:pt idx="775">
                  <c:v>1.8580000000000001E-3</c:v>
                </c:pt>
                <c:pt idx="776">
                  <c:v>1.861E-3</c:v>
                </c:pt>
                <c:pt idx="777">
                  <c:v>1.864E-3</c:v>
                </c:pt>
                <c:pt idx="778">
                  <c:v>1.867E-3</c:v>
                </c:pt>
                <c:pt idx="779">
                  <c:v>1.8699999999999999E-3</c:v>
                </c:pt>
                <c:pt idx="780">
                  <c:v>1.8730000000000001E-3</c:v>
                </c:pt>
                <c:pt idx="781">
                  <c:v>1.8760000000000001E-3</c:v>
                </c:pt>
                <c:pt idx="782">
                  <c:v>1.879E-3</c:v>
                </c:pt>
                <c:pt idx="783">
                  <c:v>1.882E-3</c:v>
                </c:pt>
                <c:pt idx="784">
                  <c:v>1.885E-3</c:v>
                </c:pt>
                <c:pt idx="785">
                  <c:v>1.8879999999999999E-3</c:v>
                </c:pt>
                <c:pt idx="786">
                  <c:v>1.8910000000000001E-3</c:v>
                </c:pt>
                <c:pt idx="787">
                  <c:v>1.895E-3</c:v>
                </c:pt>
                <c:pt idx="788">
                  <c:v>1.8979999999999999E-3</c:v>
                </c:pt>
                <c:pt idx="789">
                  <c:v>1.9009999999999999E-3</c:v>
                </c:pt>
                <c:pt idx="790">
                  <c:v>1.9040000000000001E-3</c:v>
                </c:pt>
                <c:pt idx="791">
                  <c:v>1.9070000000000001E-3</c:v>
                </c:pt>
                <c:pt idx="792">
                  <c:v>1.91E-3</c:v>
                </c:pt>
                <c:pt idx="793">
                  <c:v>1.913E-3</c:v>
                </c:pt>
                <c:pt idx="794">
                  <c:v>1.916E-3</c:v>
                </c:pt>
                <c:pt idx="795">
                  <c:v>1.9189999999999999E-3</c:v>
                </c:pt>
                <c:pt idx="796">
                  <c:v>1.9220000000000001E-3</c:v>
                </c:pt>
                <c:pt idx="797">
                  <c:v>1.9250000000000001E-3</c:v>
                </c:pt>
                <c:pt idx="798">
                  <c:v>1.928E-3</c:v>
                </c:pt>
                <c:pt idx="799">
                  <c:v>1.931E-3</c:v>
                </c:pt>
                <c:pt idx="800">
                  <c:v>1.934E-3</c:v>
                </c:pt>
                <c:pt idx="801">
                  <c:v>1.9380000000000001E-3</c:v>
                </c:pt>
                <c:pt idx="802">
                  <c:v>1.941E-3</c:v>
                </c:pt>
                <c:pt idx="803">
                  <c:v>1.944E-3</c:v>
                </c:pt>
                <c:pt idx="804">
                  <c:v>1.9469999999999999E-3</c:v>
                </c:pt>
                <c:pt idx="805">
                  <c:v>1.9499999999999999E-3</c:v>
                </c:pt>
                <c:pt idx="806">
                  <c:v>1.9530000000000001E-3</c:v>
                </c:pt>
                <c:pt idx="807">
                  <c:v>1.9559999999999998E-3</c:v>
                </c:pt>
                <c:pt idx="808">
                  <c:v>1.9589999999999998E-3</c:v>
                </c:pt>
                <c:pt idx="809">
                  <c:v>1.9620000000000002E-3</c:v>
                </c:pt>
                <c:pt idx="810">
                  <c:v>1.9650000000000002E-3</c:v>
                </c:pt>
                <c:pt idx="811">
                  <c:v>1.9680000000000001E-3</c:v>
                </c:pt>
                <c:pt idx="812">
                  <c:v>1.9710000000000001E-3</c:v>
                </c:pt>
                <c:pt idx="813">
                  <c:v>1.9740000000000001E-3</c:v>
                </c:pt>
                <c:pt idx="814">
                  <c:v>1.977E-3</c:v>
                </c:pt>
                <c:pt idx="815">
                  <c:v>1.98E-3</c:v>
                </c:pt>
                <c:pt idx="816">
                  <c:v>1.9840000000000001E-3</c:v>
                </c:pt>
                <c:pt idx="817">
                  <c:v>1.9870000000000001E-3</c:v>
                </c:pt>
                <c:pt idx="818">
                  <c:v>1.99E-3</c:v>
                </c:pt>
                <c:pt idx="819">
                  <c:v>1.993E-3</c:v>
                </c:pt>
                <c:pt idx="820">
                  <c:v>1.9959999999999999E-3</c:v>
                </c:pt>
                <c:pt idx="821">
                  <c:v>1.9989999999999999E-3</c:v>
                </c:pt>
                <c:pt idx="822">
                  <c:v>2.0019999999999999E-3</c:v>
                </c:pt>
                <c:pt idx="823">
                  <c:v>2.0049999999999998E-3</c:v>
                </c:pt>
                <c:pt idx="824">
                  <c:v>2.0079999999999998E-3</c:v>
                </c:pt>
                <c:pt idx="825">
                  <c:v>2.0110000000000002E-3</c:v>
                </c:pt>
                <c:pt idx="826">
                  <c:v>2.0140000000000002E-3</c:v>
                </c:pt>
                <c:pt idx="827">
                  <c:v>2.0170000000000001E-3</c:v>
                </c:pt>
                <c:pt idx="828">
                  <c:v>2.0200000000000001E-3</c:v>
                </c:pt>
                <c:pt idx="829">
                  <c:v>2.0230000000000001E-3</c:v>
                </c:pt>
                <c:pt idx="830">
                  <c:v>2.0270000000000002E-3</c:v>
                </c:pt>
                <c:pt idx="831">
                  <c:v>2.0300000000000001E-3</c:v>
                </c:pt>
                <c:pt idx="832">
                  <c:v>2.0330000000000001E-3</c:v>
                </c:pt>
                <c:pt idx="833">
                  <c:v>2.036E-3</c:v>
                </c:pt>
                <c:pt idx="834">
                  <c:v>2.039E-3</c:v>
                </c:pt>
                <c:pt idx="835">
                  <c:v>2.042E-3</c:v>
                </c:pt>
                <c:pt idx="836">
                  <c:v>2.0449999999999999E-3</c:v>
                </c:pt>
                <c:pt idx="837">
                  <c:v>2.0479999999999999E-3</c:v>
                </c:pt>
                <c:pt idx="838">
                  <c:v>2.0509999999999999E-3</c:v>
                </c:pt>
                <c:pt idx="839">
                  <c:v>2.0539999999999998E-3</c:v>
                </c:pt>
                <c:pt idx="840">
                  <c:v>2.0569999999999998E-3</c:v>
                </c:pt>
                <c:pt idx="841">
                  <c:v>2.0609999999999999E-3</c:v>
                </c:pt>
                <c:pt idx="842">
                  <c:v>2.0639999999999999E-3</c:v>
                </c:pt>
                <c:pt idx="843">
                  <c:v>2.0669999999999998E-3</c:v>
                </c:pt>
                <c:pt idx="844">
                  <c:v>2.0699999999999998E-3</c:v>
                </c:pt>
                <c:pt idx="845">
                  <c:v>2.0730000000000002E-3</c:v>
                </c:pt>
                <c:pt idx="846">
                  <c:v>2.0760000000000002E-3</c:v>
                </c:pt>
                <c:pt idx="847">
                  <c:v>2.0790000000000001E-3</c:v>
                </c:pt>
                <c:pt idx="848">
                  <c:v>2.0820000000000001E-3</c:v>
                </c:pt>
                <c:pt idx="849">
                  <c:v>2.085E-3</c:v>
                </c:pt>
                <c:pt idx="850">
                  <c:v>2.088E-3</c:v>
                </c:pt>
                <c:pt idx="851">
                  <c:v>2.091E-3</c:v>
                </c:pt>
                <c:pt idx="852">
                  <c:v>2.0939999999999999E-3</c:v>
                </c:pt>
                <c:pt idx="853">
                  <c:v>2.0969999999999999E-3</c:v>
                </c:pt>
                <c:pt idx="854">
                  <c:v>2.101E-3</c:v>
                </c:pt>
                <c:pt idx="855">
                  <c:v>2.104E-3</c:v>
                </c:pt>
                <c:pt idx="856">
                  <c:v>2.1069999999999999E-3</c:v>
                </c:pt>
                <c:pt idx="857">
                  <c:v>2.1099999999999999E-3</c:v>
                </c:pt>
                <c:pt idx="858">
                  <c:v>2.1129999999999999E-3</c:v>
                </c:pt>
                <c:pt idx="859">
                  <c:v>2.1159999999999998E-3</c:v>
                </c:pt>
                <c:pt idx="860">
                  <c:v>2.1189999999999998E-3</c:v>
                </c:pt>
                <c:pt idx="861">
                  <c:v>2.1220000000000002E-3</c:v>
                </c:pt>
                <c:pt idx="862">
                  <c:v>2.1250000000000002E-3</c:v>
                </c:pt>
                <c:pt idx="863">
                  <c:v>2.1280000000000001E-3</c:v>
                </c:pt>
                <c:pt idx="864">
                  <c:v>2.1310000000000001E-3</c:v>
                </c:pt>
                <c:pt idx="865">
                  <c:v>2.134E-3</c:v>
                </c:pt>
                <c:pt idx="866">
                  <c:v>2.137E-3</c:v>
                </c:pt>
                <c:pt idx="867">
                  <c:v>2.14E-3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142-49BB-9EB6-4B0709832D31}"/>
            </c:ext>
          </c:extLst>
        </c:ser>
        <c:ser>
          <c:idx val="7"/>
          <c:order val="4"/>
          <c:tx>
            <c:strRef>
              <c:f>'STD space charge'!$M$1:$O$1</c:f>
              <c:strCache>
                <c:ptCount val="1"/>
                <c:pt idx="0">
                  <c:v>-5.0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'STD space charge'!$O$3:$O$870</c:f>
              <c:numCache>
                <c:formatCode>0.00E+00</c:formatCode>
                <c:ptCount val="868"/>
                <c:pt idx="0">
                  <c:v>2.1099999999999999E-3</c:v>
                </c:pt>
                <c:pt idx="1">
                  <c:v>2.2599999999999999E-3</c:v>
                </c:pt>
                <c:pt idx="2">
                  <c:v>2.418E-3</c:v>
                </c:pt>
                <c:pt idx="3">
                  <c:v>2.5839999999999999E-3</c:v>
                </c:pt>
                <c:pt idx="4">
                  <c:v>2.761E-3</c:v>
                </c:pt>
                <c:pt idx="5">
                  <c:v>2.9390000000000002E-3</c:v>
                </c:pt>
                <c:pt idx="6">
                  <c:v>3.1259999999999999E-3</c:v>
                </c:pt>
                <c:pt idx="7">
                  <c:v>3.3189999999999999E-3</c:v>
                </c:pt>
                <c:pt idx="8">
                  <c:v>3.519E-3</c:v>
                </c:pt>
                <c:pt idx="9">
                  <c:v>3.7290000000000001E-3</c:v>
                </c:pt>
                <c:pt idx="10">
                  <c:v>3.9410000000000001E-3</c:v>
                </c:pt>
                <c:pt idx="11">
                  <c:v>4.1650000000000003E-3</c:v>
                </c:pt>
                <c:pt idx="12">
                  <c:v>4.3969999999999999E-3</c:v>
                </c:pt>
                <c:pt idx="13">
                  <c:v>4.6360000000000004E-3</c:v>
                </c:pt>
                <c:pt idx="14">
                  <c:v>4.8789999999999997E-3</c:v>
                </c:pt>
                <c:pt idx="15">
                  <c:v>5.1269999999999996E-3</c:v>
                </c:pt>
                <c:pt idx="16">
                  <c:v>5.385E-3</c:v>
                </c:pt>
                <c:pt idx="17">
                  <c:v>5.659E-3</c:v>
                </c:pt>
                <c:pt idx="18">
                  <c:v>5.9389999999999998E-3</c:v>
                </c:pt>
                <c:pt idx="19">
                  <c:v>6.2230000000000002E-3</c:v>
                </c:pt>
                <c:pt idx="20">
                  <c:v>6.5279999999999999E-3</c:v>
                </c:pt>
                <c:pt idx="21">
                  <c:v>6.8320000000000004E-3</c:v>
                </c:pt>
                <c:pt idx="22">
                  <c:v>7.1459999999999996E-3</c:v>
                </c:pt>
                <c:pt idx="23">
                  <c:v>7.4640000000000001E-3</c:v>
                </c:pt>
                <c:pt idx="24">
                  <c:v>7.7920000000000003E-3</c:v>
                </c:pt>
                <c:pt idx="25">
                  <c:v>8.1250000000000003E-3</c:v>
                </c:pt>
                <c:pt idx="26">
                  <c:v>8.4580000000000002E-3</c:v>
                </c:pt>
                <c:pt idx="27">
                  <c:v>8.8229999999999992E-3</c:v>
                </c:pt>
                <c:pt idx="28">
                  <c:v>9.1970000000000003E-3</c:v>
                </c:pt>
                <c:pt idx="29">
                  <c:v>9.5680000000000001E-3</c:v>
                </c:pt>
                <c:pt idx="30">
                  <c:v>9.972E-3</c:v>
                </c:pt>
                <c:pt idx="31">
                  <c:v>1.0359999999999999E-2</c:v>
                </c:pt>
                <c:pt idx="32">
                  <c:v>1.076E-2</c:v>
                </c:pt>
                <c:pt idx="33">
                  <c:v>1.1180000000000001E-2</c:v>
                </c:pt>
                <c:pt idx="34">
                  <c:v>1.159E-2</c:v>
                </c:pt>
                <c:pt idx="35">
                  <c:v>1.2030000000000001E-2</c:v>
                </c:pt>
                <c:pt idx="36">
                  <c:v>1.248E-2</c:v>
                </c:pt>
                <c:pt idx="37">
                  <c:v>1.2930000000000001E-2</c:v>
                </c:pt>
                <c:pt idx="38">
                  <c:v>1.34E-2</c:v>
                </c:pt>
                <c:pt idx="39">
                  <c:v>1.3860000000000001E-2</c:v>
                </c:pt>
                <c:pt idx="40">
                  <c:v>1.434E-2</c:v>
                </c:pt>
                <c:pt idx="41">
                  <c:v>1.4829999999999999E-2</c:v>
                </c:pt>
                <c:pt idx="42">
                  <c:v>1.533E-2</c:v>
                </c:pt>
                <c:pt idx="43">
                  <c:v>1.583E-2</c:v>
                </c:pt>
                <c:pt idx="44">
                  <c:v>1.635E-2</c:v>
                </c:pt>
                <c:pt idx="45">
                  <c:v>1.6879999999999999E-2</c:v>
                </c:pt>
                <c:pt idx="46">
                  <c:v>1.7420000000000001E-2</c:v>
                </c:pt>
                <c:pt idx="47">
                  <c:v>1.797E-2</c:v>
                </c:pt>
                <c:pt idx="48">
                  <c:v>1.8550000000000001E-2</c:v>
                </c:pt>
                <c:pt idx="49">
                  <c:v>1.9109999999999999E-2</c:v>
                </c:pt>
                <c:pt idx="50">
                  <c:v>1.967E-2</c:v>
                </c:pt>
                <c:pt idx="51">
                  <c:v>2.027E-2</c:v>
                </c:pt>
                <c:pt idx="52">
                  <c:v>2.087E-2</c:v>
                </c:pt>
                <c:pt idx="53">
                  <c:v>2.1479999999999999E-2</c:v>
                </c:pt>
                <c:pt idx="54">
                  <c:v>2.2100000000000002E-2</c:v>
                </c:pt>
                <c:pt idx="55">
                  <c:v>2.273E-2</c:v>
                </c:pt>
                <c:pt idx="56">
                  <c:v>2.3349999999999999E-2</c:v>
                </c:pt>
                <c:pt idx="57">
                  <c:v>2.3990000000000001E-2</c:v>
                </c:pt>
                <c:pt idx="58">
                  <c:v>2.4639999999999999E-2</c:v>
                </c:pt>
                <c:pt idx="59">
                  <c:v>2.529E-2</c:v>
                </c:pt>
                <c:pt idx="60">
                  <c:v>2.5930000000000002E-2</c:v>
                </c:pt>
                <c:pt idx="61">
                  <c:v>2.6610000000000002E-2</c:v>
                </c:pt>
                <c:pt idx="62">
                  <c:v>2.7300000000000001E-2</c:v>
                </c:pt>
                <c:pt idx="63">
                  <c:v>2.7959999999999999E-2</c:v>
                </c:pt>
                <c:pt idx="64">
                  <c:v>2.8660000000000001E-2</c:v>
                </c:pt>
                <c:pt idx="65">
                  <c:v>2.938E-2</c:v>
                </c:pt>
                <c:pt idx="66">
                  <c:v>3.006E-2</c:v>
                </c:pt>
                <c:pt idx="67">
                  <c:v>3.0779999999999998E-2</c:v>
                </c:pt>
                <c:pt idx="68">
                  <c:v>3.15E-2</c:v>
                </c:pt>
                <c:pt idx="69">
                  <c:v>3.2250000000000001E-2</c:v>
                </c:pt>
                <c:pt idx="70">
                  <c:v>3.2980000000000002E-2</c:v>
                </c:pt>
                <c:pt idx="71">
                  <c:v>3.3759999999999998E-2</c:v>
                </c:pt>
                <c:pt idx="72">
                  <c:v>3.4540000000000001E-2</c:v>
                </c:pt>
                <c:pt idx="73">
                  <c:v>3.5310000000000001E-2</c:v>
                </c:pt>
                <c:pt idx="74">
                  <c:v>3.6069999999999998E-2</c:v>
                </c:pt>
                <c:pt idx="75">
                  <c:v>3.6850000000000001E-2</c:v>
                </c:pt>
                <c:pt idx="76">
                  <c:v>3.7620000000000001E-2</c:v>
                </c:pt>
                <c:pt idx="77">
                  <c:v>3.8429999999999999E-2</c:v>
                </c:pt>
                <c:pt idx="78">
                  <c:v>3.9230000000000001E-2</c:v>
                </c:pt>
                <c:pt idx="79">
                  <c:v>4.0030000000000003E-2</c:v>
                </c:pt>
                <c:pt idx="80">
                  <c:v>4.0849999999999997E-2</c:v>
                </c:pt>
                <c:pt idx="81">
                  <c:v>4.1689999999999998E-2</c:v>
                </c:pt>
                <c:pt idx="82">
                  <c:v>4.249E-2</c:v>
                </c:pt>
                <c:pt idx="83">
                  <c:v>4.3310000000000001E-2</c:v>
                </c:pt>
                <c:pt idx="84">
                  <c:v>4.4130000000000003E-2</c:v>
                </c:pt>
                <c:pt idx="85">
                  <c:v>4.5010000000000001E-2</c:v>
                </c:pt>
                <c:pt idx="86">
                  <c:v>4.5859999999999998E-2</c:v>
                </c:pt>
                <c:pt idx="87">
                  <c:v>4.6710000000000002E-2</c:v>
                </c:pt>
                <c:pt idx="88">
                  <c:v>4.7579999999999997E-2</c:v>
                </c:pt>
                <c:pt idx="89">
                  <c:v>4.8460000000000003E-2</c:v>
                </c:pt>
                <c:pt idx="90">
                  <c:v>4.9340000000000002E-2</c:v>
                </c:pt>
                <c:pt idx="91">
                  <c:v>5.0250000000000003E-2</c:v>
                </c:pt>
                <c:pt idx="92">
                  <c:v>5.1150000000000001E-2</c:v>
                </c:pt>
                <c:pt idx="93">
                  <c:v>5.203E-2</c:v>
                </c:pt>
                <c:pt idx="94">
                  <c:v>5.2880000000000003E-2</c:v>
                </c:pt>
                <c:pt idx="95">
                  <c:v>5.3749999999999999E-2</c:v>
                </c:pt>
                <c:pt idx="96">
                  <c:v>5.4629999999999998E-2</c:v>
                </c:pt>
                <c:pt idx="97">
                  <c:v>5.552E-2</c:v>
                </c:pt>
                <c:pt idx="98">
                  <c:v>5.6399999999999999E-2</c:v>
                </c:pt>
                <c:pt idx="99">
                  <c:v>5.731E-2</c:v>
                </c:pt>
                <c:pt idx="100">
                  <c:v>5.8220000000000001E-2</c:v>
                </c:pt>
                <c:pt idx="101">
                  <c:v>5.9130000000000002E-2</c:v>
                </c:pt>
                <c:pt idx="102">
                  <c:v>6.0040000000000003E-2</c:v>
                </c:pt>
                <c:pt idx="103">
                  <c:v>6.0929999999999998E-2</c:v>
                </c:pt>
                <c:pt idx="104">
                  <c:v>6.1859999999999998E-2</c:v>
                </c:pt>
                <c:pt idx="105">
                  <c:v>6.2759999999999996E-2</c:v>
                </c:pt>
                <c:pt idx="106">
                  <c:v>6.3659999999999994E-2</c:v>
                </c:pt>
                <c:pt idx="107">
                  <c:v>6.4560000000000006E-2</c:v>
                </c:pt>
                <c:pt idx="108">
                  <c:v>6.5540000000000001E-2</c:v>
                </c:pt>
                <c:pt idx="109">
                  <c:v>6.6439999999999999E-2</c:v>
                </c:pt>
                <c:pt idx="110">
                  <c:v>6.7400000000000002E-2</c:v>
                </c:pt>
                <c:pt idx="111">
                  <c:v>6.8330000000000002E-2</c:v>
                </c:pt>
                <c:pt idx="112">
                  <c:v>6.9339999999999999E-2</c:v>
                </c:pt>
                <c:pt idx="113">
                  <c:v>7.0260000000000003E-2</c:v>
                </c:pt>
                <c:pt idx="114">
                  <c:v>7.1199999999999999E-2</c:v>
                </c:pt>
                <c:pt idx="115">
                  <c:v>7.2150000000000006E-2</c:v>
                </c:pt>
                <c:pt idx="116">
                  <c:v>7.306E-2</c:v>
                </c:pt>
                <c:pt idx="117">
                  <c:v>7.4020000000000002E-2</c:v>
                </c:pt>
                <c:pt idx="118">
                  <c:v>7.4950000000000003E-2</c:v>
                </c:pt>
                <c:pt idx="119">
                  <c:v>7.5859999999999997E-2</c:v>
                </c:pt>
                <c:pt idx="120">
                  <c:v>7.6780000000000001E-2</c:v>
                </c:pt>
                <c:pt idx="121">
                  <c:v>7.7700000000000005E-2</c:v>
                </c:pt>
                <c:pt idx="122">
                  <c:v>7.8600000000000003E-2</c:v>
                </c:pt>
                <c:pt idx="123">
                  <c:v>7.9549999999999996E-2</c:v>
                </c:pt>
                <c:pt idx="124">
                  <c:v>8.047E-2</c:v>
                </c:pt>
                <c:pt idx="125">
                  <c:v>8.1409999999999996E-2</c:v>
                </c:pt>
                <c:pt idx="126">
                  <c:v>8.2439999999999999E-2</c:v>
                </c:pt>
                <c:pt idx="127">
                  <c:v>8.337E-2</c:v>
                </c:pt>
                <c:pt idx="128">
                  <c:v>8.4330000000000002E-2</c:v>
                </c:pt>
                <c:pt idx="129">
                  <c:v>8.5239999999999996E-2</c:v>
                </c:pt>
                <c:pt idx="130">
                  <c:v>8.6300000000000002E-2</c:v>
                </c:pt>
                <c:pt idx="131">
                  <c:v>8.7230000000000002E-2</c:v>
                </c:pt>
                <c:pt idx="132">
                  <c:v>8.8190000000000004E-2</c:v>
                </c:pt>
                <c:pt idx="133">
                  <c:v>8.9160000000000003E-2</c:v>
                </c:pt>
                <c:pt idx="134">
                  <c:v>9.0069999999999997E-2</c:v>
                </c:pt>
                <c:pt idx="135">
                  <c:v>9.1050000000000006E-2</c:v>
                </c:pt>
                <c:pt idx="136">
                  <c:v>9.1990000000000002E-2</c:v>
                </c:pt>
                <c:pt idx="137">
                  <c:v>9.2920000000000003E-2</c:v>
                </c:pt>
                <c:pt idx="138">
                  <c:v>9.3899999999999997E-2</c:v>
                </c:pt>
                <c:pt idx="139">
                  <c:v>9.4839999999999994E-2</c:v>
                </c:pt>
                <c:pt idx="140">
                  <c:v>9.5829999999999999E-2</c:v>
                </c:pt>
                <c:pt idx="141">
                  <c:v>9.6790000000000001E-2</c:v>
                </c:pt>
                <c:pt idx="142">
                  <c:v>9.7739999999999994E-2</c:v>
                </c:pt>
                <c:pt idx="143">
                  <c:v>9.8720000000000002E-2</c:v>
                </c:pt>
                <c:pt idx="144">
                  <c:v>9.9690000000000001E-2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0.1026</c:v>
                </c:pt>
                <c:pt idx="148">
                  <c:v>0.10349999999999999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0.11119999999999999</c:v>
                </c:pt>
                <c:pt idx="157">
                  <c:v>0.11210000000000001</c:v>
                </c:pt>
                <c:pt idx="158">
                  <c:v>0.11310000000000001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0.1178</c:v>
                </c:pt>
                <c:pt idx="164">
                  <c:v>0.1188</c:v>
                </c:pt>
                <c:pt idx="165">
                  <c:v>0.1198</c:v>
                </c:pt>
                <c:pt idx="166">
                  <c:v>0.1208</c:v>
                </c:pt>
                <c:pt idx="167">
                  <c:v>0.12180000000000001</c:v>
                </c:pt>
                <c:pt idx="168">
                  <c:v>0.1227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0.1326</c:v>
                </c:pt>
                <c:pt idx="179">
                  <c:v>0.1336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0.13850000000000001</c:v>
                </c:pt>
                <c:pt idx="185">
                  <c:v>0.13950000000000001</c:v>
                </c:pt>
                <c:pt idx="186">
                  <c:v>0.14050000000000001</c:v>
                </c:pt>
                <c:pt idx="187">
                  <c:v>0.1414</c:v>
                </c:pt>
                <c:pt idx="188">
                  <c:v>0.1424</c:v>
                </c:pt>
                <c:pt idx="189">
                  <c:v>0.1434</c:v>
                </c:pt>
                <c:pt idx="190">
                  <c:v>0.14430000000000001</c:v>
                </c:pt>
                <c:pt idx="191">
                  <c:v>0.1454</c:v>
                </c:pt>
                <c:pt idx="192">
                  <c:v>0.14630000000000001</c:v>
                </c:pt>
                <c:pt idx="193">
                  <c:v>0.14729999999999999</c:v>
                </c:pt>
                <c:pt idx="194">
                  <c:v>0.14829999999999999</c:v>
                </c:pt>
                <c:pt idx="195">
                  <c:v>0.14929999999999999</c:v>
                </c:pt>
                <c:pt idx="196">
                  <c:v>0.15029999999999999</c:v>
                </c:pt>
                <c:pt idx="197">
                  <c:v>0.1512</c:v>
                </c:pt>
                <c:pt idx="198">
                  <c:v>0.1522</c:v>
                </c:pt>
                <c:pt idx="199">
                  <c:v>0.1532</c:v>
                </c:pt>
                <c:pt idx="200">
                  <c:v>0.1542</c:v>
                </c:pt>
                <c:pt idx="201">
                  <c:v>0.15509999999999999</c:v>
                </c:pt>
                <c:pt idx="202">
                  <c:v>0.15620000000000001</c:v>
                </c:pt>
                <c:pt idx="203">
                  <c:v>0.15709999999999999</c:v>
                </c:pt>
                <c:pt idx="204">
                  <c:v>0.15809999999999999</c:v>
                </c:pt>
                <c:pt idx="205">
                  <c:v>0.15909999999999999</c:v>
                </c:pt>
                <c:pt idx="206">
                  <c:v>0.16</c:v>
                </c:pt>
                <c:pt idx="207">
                  <c:v>0.161</c:v>
                </c:pt>
                <c:pt idx="208">
                  <c:v>0.16189999999999999</c:v>
                </c:pt>
                <c:pt idx="209">
                  <c:v>0.16300000000000001</c:v>
                </c:pt>
                <c:pt idx="210">
                  <c:v>0.1641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0.16789999999999999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0.1719</c:v>
                </c:pt>
                <c:pt idx="219">
                  <c:v>0.17280000000000001</c:v>
                </c:pt>
                <c:pt idx="220">
                  <c:v>0.17380000000000001</c:v>
                </c:pt>
                <c:pt idx="221">
                  <c:v>0.17469999999999999</c:v>
                </c:pt>
                <c:pt idx="222">
                  <c:v>0.1757</c:v>
                </c:pt>
                <c:pt idx="223">
                  <c:v>0.17680000000000001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</c:v>
                </c:pt>
                <c:pt idx="229">
                  <c:v>0.18279999999999999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0.18659999999999999</c:v>
                </c:pt>
                <c:pt idx="234">
                  <c:v>0.18770000000000001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0.19070000000000001</c:v>
                </c:pt>
                <c:pt idx="238">
                  <c:v>0.19159999999999999</c:v>
                </c:pt>
                <c:pt idx="239">
                  <c:v>0.19259999999999999</c:v>
                </c:pt>
                <c:pt idx="240">
                  <c:v>0.19359999999999999</c:v>
                </c:pt>
                <c:pt idx="241">
                  <c:v>0.1946</c:v>
                </c:pt>
                <c:pt idx="242">
                  <c:v>0.1956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0.19869999999999999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</c:v>
                </c:pt>
                <c:pt idx="249">
                  <c:v>0.2026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0.20760000000000001</c:v>
                </c:pt>
                <c:pt idx="255">
                  <c:v>0.20860000000000001</c:v>
                </c:pt>
                <c:pt idx="256">
                  <c:v>0.20960000000000001</c:v>
                </c:pt>
                <c:pt idx="257">
                  <c:v>0.21060000000000001</c:v>
                </c:pt>
                <c:pt idx="258">
                  <c:v>0.21160000000000001</c:v>
                </c:pt>
                <c:pt idx="259">
                  <c:v>0.2127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0.21859999999999999</c:v>
                </c:pt>
                <c:pt idx="266">
                  <c:v>0.21959999999999999</c:v>
                </c:pt>
                <c:pt idx="267">
                  <c:v>0.2205</c:v>
                </c:pt>
                <c:pt idx="268">
                  <c:v>0.2215</c:v>
                </c:pt>
                <c:pt idx="269">
                  <c:v>0.2225</c:v>
                </c:pt>
                <c:pt idx="270">
                  <c:v>0.22359999999999999</c:v>
                </c:pt>
                <c:pt idx="271">
                  <c:v>0.22459999999999999</c:v>
                </c:pt>
                <c:pt idx="272">
                  <c:v>0.22559999999999999</c:v>
                </c:pt>
                <c:pt idx="273">
                  <c:v>0.22650000000000001</c:v>
                </c:pt>
                <c:pt idx="274">
                  <c:v>0.22750000000000001</c:v>
                </c:pt>
                <c:pt idx="275">
                  <c:v>0.22850000000000001</c:v>
                </c:pt>
                <c:pt idx="276">
                  <c:v>0.2296</c:v>
                </c:pt>
                <c:pt idx="277">
                  <c:v>0.2306</c:v>
                </c:pt>
                <c:pt idx="278">
                  <c:v>0.2316</c:v>
                </c:pt>
                <c:pt idx="279">
                  <c:v>0.2326</c:v>
                </c:pt>
                <c:pt idx="280">
                  <c:v>0.23350000000000001</c:v>
                </c:pt>
                <c:pt idx="281">
                  <c:v>0.23449999999999999</c:v>
                </c:pt>
                <c:pt idx="282">
                  <c:v>0.23549999999999999</c:v>
                </c:pt>
                <c:pt idx="283">
                  <c:v>0.23649999999999999</c:v>
                </c:pt>
                <c:pt idx="284">
                  <c:v>0.23760000000000001</c:v>
                </c:pt>
                <c:pt idx="285">
                  <c:v>0.23849999999999999</c:v>
                </c:pt>
                <c:pt idx="286">
                  <c:v>0.23960000000000001</c:v>
                </c:pt>
                <c:pt idx="287">
                  <c:v>0.24049999999999999</c:v>
                </c:pt>
                <c:pt idx="288">
                  <c:v>0.24160000000000001</c:v>
                </c:pt>
                <c:pt idx="289">
                  <c:v>0.24260000000000001</c:v>
                </c:pt>
                <c:pt idx="290">
                  <c:v>0.24349999999999999</c:v>
                </c:pt>
                <c:pt idx="291">
                  <c:v>0.24460000000000001</c:v>
                </c:pt>
                <c:pt idx="292">
                  <c:v>0.24560000000000001</c:v>
                </c:pt>
                <c:pt idx="293">
                  <c:v>0.24660000000000001</c:v>
                </c:pt>
                <c:pt idx="294">
                  <c:v>0.24759999999999999</c:v>
                </c:pt>
                <c:pt idx="295">
                  <c:v>0.24859999999999999</c:v>
                </c:pt>
                <c:pt idx="296">
                  <c:v>0.24959999999999999</c:v>
                </c:pt>
                <c:pt idx="297">
                  <c:v>0.25059999999999999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0.25359999999999999</c:v>
                </c:pt>
                <c:pt idx="301">
                  <c:v>0.25469999999999998</c:v>
                </c:pt>
                <c:pt idx="302">
                  <c:v>0.25569999999999998</c:v>
                </c:pt>
                <c:pt idx="303">
                  <c:v>0.25669999999999998</c:v>
                </c:pt>
                <c:pt idx="304">
                  <c:v>0.25769999999999998</c:v>
                </c:pt>
                <c:pt idx="305">
                  <c:v>0.25869999999999999</c:v>
                </c:pt>
                <c:pt idx="306">
                  <c:v>0.25969999999999999</c:v>
                </c:pt>
                <c:pt idx="307">
                  <c:v>0.26069999999999999</c:v>
                </c:pt>
                <c:pt idx="308">
                  <c:v>0.26169999999999999</c:v>
                </c:pt>
                <c:pt idx="309">
                  <c:v>0.26279999999999998</c:v>
                </c:pt>
                <c:pt idx="310">
                  <c:v>0.26379999999999998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0.26679999999999998</c:v>
                </c:pt>
                <c:pt idx="314">
                  <c:v>0.26790000000000003</c:v>
                </c:pt>
                <c:pt idx="315">
                  <c:v>0.26889999999999997</c:v>
                </c:pt>
                <c:pt idx="316">
                  <c:v>0.26979999999999998</c:v>
                </c:pt>
                <c:pt idx="317">
                  <c:v>0.27079999999999999</c:v>
                </c:pt>
                <c:pt idx="318">
                  <c:v>0.27179999999999999</c:v>
                </c:pt>
                <c:pt idx="319">
                  <c:v>0.27279999999999999</c:v>
                </c:pt>
                <c:pt idx="320">
                  <c:v>0.27379999999999999</c:v>
                </c:pt>
                <c:pt idx="321">
                  <c:v>0.27479999999999999</c:v>
                </c:pt>
                <c:pt idx="322">
                  <c:v>0.27579999999999999</c:v>
                </c:pt>
                <c:pt idx="323">
                  <c:v>0.27679999999999999</c:v>
                </c:pt>
                <c:pt idx="324">
                  <c:v>0.27779999999999999</c:v>
                </c:pt>
                <c:pt idx="325">
                  <c:v>0.27879999999999999</c:v>
                </c:pt>
                <c:pt idx="326">
                  <c:v>0.27979999999999999</c:v>
                </c:pt>
                <c:pt idx="327">
                  <c:v>0.28079999999999999</c:v>
                </c:pt>
                <c:pt idx="328">
                  <c:v>0.28189999999999998</c:v>
                </c:pt>
                <c:pt idx="329">
                  <c:v>0.28289999999999998</c:v>
                </c:pt>
                <c:pt idx="330">
                  <c:v>0.28389999999999999</c:v>
                </c:pt>
                <c:pt idx="331">
                  <c:v>0.28489999999999999</c:v>
                </c:pt>
                <c:pt idx="332">
                  <c:v>0.28589999999999999</c:v>
                </c:pt>
                <c:pt idx="333">
                  <c:v>0.28689999999999999</c:v>
                </c:pt>
                <c:pt idx="334">
                  <c:v>0.2878</c:v>
                </c:pt>
                <c:pt idx="335">
                  <c:v>0.28889999999999999</c:v>
                </c:pt>
                <c:pt idx="336">
                  <c:v>0.28989999999999999</c:v>
                </c:pt>
                <c:pt idx="337">
                  <c:v>0.29089999999999999</c:v>
                </c:pt>
                <c:pt idx="338">
                  <c:v>0.29189999999999999</c:v>
                </c:pt>
                <c:pt idx="339">
                  <c:v>0.2928</c:v>
                </c:pt>
                <c:pt idx="340">
                  <c:v>0.29399999999999998</c:v>
                </c:pt>
                <c:pt idx="341">
                  <c:v>0.29499999999999998</c:v>
                </c:pt>
                <c:pt idx="342">
                  <c:v>0.29599999999999999</c:v>
                </c:pt>
                <c:pt idx="343">
                  <c:v>0.29699999999999999</c:v>
                </c:pt>
                <c:pt idx="344">
                  <c:v>0.29809999999999998</c:v>
                </c:pt>
                <c:pt idx="345">
                  <c:v>0.29899999999999999</c:v>
                </c:pt>
                <c:pt idx="346">
                  <c:v>0.30009999999999998</c:v>
                </c:pt>
                <c:pt idx="347">
                  <c:v>0.30109999999999998</c:v>
                </c:pt>
                <c:pt idx="348">
                  <c:v>0.30209999999999998</c:v>
                </c:pt>
                <c:pt idx="349">
                  <c:v>0.30330000000000001</c:v>
                </c:pt>
                <c:pt idx="350">
                  <c:v>0.30430000000000001</c:v>
                </c:pt>
                <c:pt idx="351">
                  <c:v>0.30530000000000002</c:v>
                </c:pt>
                <c:pt idx="352">
                  <c:v>0.30630000000000002</c:v>
                </c:pt>
                <c:pt idx="353">
                  <c:v>0.30730000000000002</c:v>
                </c:pt>
                <c:pt idx="354">
                  <c:v>0.30830000000000002</c:v>
                </c:pt>
                <c:pt idx="355">
                  <c:v>0.30930000000000002</c:v>
                </c:pt>
                <c:pt idx="356">
                  <c:v>0.31030000000000002</c:v>
                </c:pt>
                <c:pt idx="357">
                  <c:v>0.31130000000000002</c:v>
                </c:pt>
                <c:pt idx="358">
                  <c:v>0.31230000000000002</c:v>
                </c:pt>
                <c:pt idx="359">
                  <c:v>0.31340000000000001</c:v>
                </c:pt>
                <c:pt idx="360">
                  <c:v>0.3145</c:v>
                </c:pt>
                <c:pt idx="361">
                  <c:v>0.31540000000000001</c:v>
                </c:pt>
                <c:pt idx="362">
                  <c:v>0.31640000000000001</c:v>
                </c:pt>
                <c:pt idx="363">
                  <c:v>0.31740000000000002</c:v>
                </c:pt>
                <c:pt idx="364">
                  <c:v>0.31850000000000001</c:v>
                </c:pt>
                <c:pt idx="365">
                  <c:v>0.31950000000000001</c:v>
                </c:pt>
                <c:pt idx="366">
                  <c:v>0.32050000000000001</c:v>
                </c:pt>
                <c:pt idx="367">
                  <c:v>0.32150000000000001</c:v>
                </c:pt>
                <c:pt idx="368">
                  <c:v>0.32250000000000001</c:v>
                </c:pt>
                <c:pt idx="369">
                  <c:v>0.32350000000000001</c:v>
                </c:pt>
                <c:pt idx="370">
                  <c:v>0.32450000000000001</c:v>
                </c:pt>
                <c:pt idx="371">
                  <c:v>0.32569999999999999</c:v>
                </c:pt>
                <c:pt idx="372">
                  <c:v>0.32669999999999999</c:v>
                </c:pt>
                <c:pt idx="373">
                  <c:v>0.3276</c:v>
                </c:pt>
                <c:pt idx="374">
                  <c:v>0.32869999999999999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0.33179999999999998</c:v>
                </c:pt>
                <c:pt idx="378">
                  <c:v>0.33279999999999998</c:v>
                </c:pt>
                <c:pt idx="379">
                  <c:v>0.33379999999999999</c:v>
                </c:pt>
                <c:pt idx="380">
                  <c:v>0.33479999999999999</c:v>
                </c:pt>
                <c:pt idx="381">
                  <c:v>0.33579999999999999</c:v>
                </c:pt>
                <c:pt idx="382">
                  <c:v>0.33689999999999998</c:v>
                </c:pt>
                <c:pt idx="383">
                  <c:v>0.33789999999999998</c:v>
                </c:pt>
                <c:pt idx="384">
                  <c:v>0.33889999999999998</c:v>
                </c:pt>
                <c:pt idx="385">
                  <c:v>0.34</c:v>
                </c:pt>
                <c:pt idx="386">
                  <c:v>0.34089999999999998</c:v>
                </c:pt>
                <c:pt idx="387">
                  <c:v>0.34200000000000003</c:v>
                </c:pt>
                <c:pt idx="388">
                  <c:v>0.34320000000000001</c:v>
                </c:pt>
                <c:pt idx="389">
                  <c:v>0.34420000000000001</c:v>
                </c:pt>
                <c:pt idx="390">
                  <c:v>0.34520000000000001</c:v>
                </c:pt>
                <c:pt idx="391">
                  <c:v>0.34620000000000001</c:v>
                </c:pt>
                <c:pt idx="392">
                  <c:v>0.34720000000000001</c:v>
                </c:pt>
                <c:pt idx="393">
                  <c:v>0.34820000000000001</c:v>
                </c:pt>
                <c:pt idx="394">
                  <c:v>0.3493</c:v>
                </c:pt>
                <c:pt idx="395">
                  <c:v>0.3503</c:v>
                </c:pt>
                <c:pt idx="396">
                  <c:v>0.35139999999999999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0.35449999999999998</c:v>
                </c:pt>
                <c:pt idx="400">
                  <c:v>0.35549999999999998</c:v>
                </c:pt>
                <c:pt idx="401">
                  <c:v>0.35680000000000001</c:v>
                </c:pt>
                <c:pt idx="402">
                  <c:v>0.35780000000000001</c:v>
                </c:pt>
                <c:pt idx="403">
                  <c:v>0.35880000000000001</c:v>
                </c:pt>
                <c:pt idx="404">
                  <c:v>0.35980000000000001</c:v>
                </c:pt>
                <c:pt idx="405">
                  <c:v>0.36080000000000001</c:v>
                </c:pt>
                <c:pt idx="406">
                  <c:v>0.3619</c:v>
                </c:pt>
                <c:pt idx="407">
                  <c:v>0.3629</c:v>
                </c:pt>
                <c:pt idx="408">
                  <c:v>0.3639</c:v>
                </c:pt>
                <c:pt idx="409">
                  <c:v>0.3649</c:v>
                </c:pt>
                <c:pt idx="410">
                  <c:v>0.3659</c:v>
                </c:pt>
                <c:pt idx="411">
                  <c:v>0.3669</c:v>
                </c:pt>
                <c:pt idx="412">
                  <c:v>0.3679</c:v>
                </c:pt>
                <c:pt idx="413">
                  <c:v>0.36890000000000001</c:v>
                </c:pt>
                <c:pt idx="414">
                  <c:v>0.36990000000000001</c:v>
                </c:pt>
                <c:pt idx="415">
                  <c:v>0.37090000000000001</c:v>
                </c:pt>
                <c:pt idx="416">
                  <c:v>0.37190000000000001</c:v>
                </c:pt>
                <c:pt idx="417">
                  <c:v>0.37290000000000001</c:v>
                </c:pt>
                <c:pt idx="418">
                  <c:v>0.37390000000000001</c:v>
                </c:pt>
                <c:pt idx="419">
                  <c:v>0.37490000000000001</c:v>
                </c:pt>
                <c:pt idx="420">
                  <c:v>0.37609999999999999</c:v>
                </c:pt>
                <c:pt idx="421">
                  <c:v>0.37709999999999999</c:v>
                </c:pt>
                <c:pt idx="422">
                  <c:v>0.37809999999999999</c:v>
                </c:pt>
                <c:pt idx="423">
                  <c:v>0.37909999999999999</c:v>
                </c:pt>
                <c:pt idx="424">
                  <c:v>0.38019999999999998</c:v>
                </c:pt>
                <c:pt idx="425">
                  <c:v>0.38129999999999997</c:v>
                </c:pt>
                <c:pt idx="426">
                  <c:v>0.38250000000000001</c:v>
                </c:pt>
                <c:pt idx="427">
                  <c:v>0.38350000000000001</c:v>
                </c:pt>
                <c:pt idx="428">
                  <c:v>0.38450000000000001</c:v>
                </c:pt>
                <c:pt idx="429">
                  <c:v>0.38550000000000001</c:v>
                </c:pt>
                <c:pt idx="430">
                  <c:v>0.3866</c:v>
                </c:pt>
                <c:pt idx="431">
                  <c:v>0.3876</c:v>
                </c:pt>
                <c:pt idx="432">
                  <c:v>0.3886</c:v>
                </c:pt>
                <c:pt idx="433">
                  <c:v>0.3896</c:v>
                </c:pt>
                <c:pt idx="434">
                  <c:v>0.39069999999999999</c:v>
                </c:pt>
                <c:pt idx="435">
                  <c:v>0.39169999999999999</c:v>
                </c:pt>
                <c:pt idx="436">
                  <c:v>0.39279999999999998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0.39789999999999998</c:v>
                </c:pt>
                <c:pt idx="442">
                  <c:v>0.39889999999999998</c:v>
                </c:pt>
                <c:pt idx="443">
                  <c:v>0.39989999999999998</c:v>
                </c:pt>
                <c:pt idx="444">
                  <c:v>0.40089999999999998</c:v>
                </c:pt>
                <c:pt idx="445">
                  <c:v>0.40189999999999998</c:v>
                </c:pt>
                <c:pt idx="446">
                  <c:v>0.40289999999999998</c:v>
                </c:pt>
                <c:pt idx="447">
                  <c:v>0.40389999999999998</c:v>
                </c:pt>
                <c:pt idx="448">
                  <c:v>0.40489999999999998</c:v>
                </c:pt>
                <c:pt idx="449">
                  <c:v>0.40589999999999998</c:v>
                </c:pt>
                <c:pt idx="450">
                  <c:v>0.40689999999999998</c:v>
                </c:pt>
                <c:pt idx="451">
                  <c:v>0.40789999999999998</c:v>
                </c:pt>
                <c:pt idx="452">
                  <c:v>0.40889999999999999</c:v>
                </c:pt>
                <c:pt idx="453">
                  <c:v>0.40989999999999999</c:v>
                </c:pt>
                <c:pt idx="454">
                  <c:v>0.41089999999999999</c:v>
                </c:pt>
                <c:pt idx="455">
                  <c:v>0.41189999999999999</c:v>
                </c:pt>
                <c:pt idx="456">
                  <c:v>0.41289999999999999</c:v>
                </c:pt>
                <c:pt idx="457">
                  <c:v>0.41389999999999999</c:v>
                </c:pt>
                <c:pt idx="458">
                  <c:v>0.41489999999999999</c:v>
                </c:pt>
                <c:pt idx="459">
                  <c:v>0.41589999999999999</c:v>
                </c:pt>
                <c:pt idx="460">
                  <c:v>0.41699999999999998</c:v>
                </c:pt>
                <c:pt idx="461">
                  <c:v>0.41810000000000003</c:v>
                </c:pt>
                <c:pt idx="462">
                  <c:v>0.41909999999999997</c:v>
                </c:pt>
                <c:pt idx="463">
                  <c:v>0.42020000000000002</c:v>
                </c:pt>
                <c:pt idx="464">
                  <c:v>0.42120000000000002</c:v>
                </c:pt>
                <c:pt idx="465">
                  <c:v>0.42220000000000002</c:v>
                </c:pt>
                <c:pt idx="466">
                  <c:v>0.42330000000000001</c:v>
                </c:pt>
                <c:pt idx="467">
                  <c:v>0.42430000000000001</c:v>
                </c:pt>
                <c:pt idx="468">
                  <c:v>0.42530000000000001</c:v>
                </c:pt>
                <c:pt idx="469">
                  <c:v>0.42630000000000001</c:v>
                </c:pt>
                <c:pt idx="470">
                  <c:v>0.42730000000000001</c:v>
                </c:pt>
                <c:pt idx="471">
                  <c:v>0.4284</c:v>
                </c:pt>
                <c:pt idx="472">
                  <c:v>0.4294</c:v>
                </c:pt>
                <c:pt idx="473">
                  <c:v>0.4304</c:v>
                </c:pt>
                <c:pt idx="474">
                  <c:v>0.43140000000000001</c:v>
                </c:pt>
                <c:pt idx="475">
                  <c:v>0.43240000000000001</c:v>
                </c:pt>
                <c:pt idx="476">
                  <c:v>0.43340000000000001</c:v>
                </c:pt>
                <c:pt idx="477">
                  <c:v>0.4345</c:v>
                </c:pt>
                <c:pt idx="478">
                  <c:v>0.43559999999999999</c:v>
                </c:pt>
                <c:pt idx="479">
                  <c:v>0.43659999999999999</c:v>
                </c:pt>
                <c:pt idx="480">
                  <c:v>0.43759999999999999</c:v>
                </c:pt>
                <c:pt idx="481">
                  <c:v>0.43859999999999999</c:v>
                </c:pt>
                <c:pt idx="482">
                  <c:v>0.43959999999999999</c:v>
                </c:pt>
                <c:pt idx="483">
                  <c:v>0.44059999999999999</c:v>
                </c:pt>
                <c:pt idx="484">
                  <c:v>0.44159999999999999</c:v>
                </c:pt>
                <c:pt idx="485">
                  <c:v>0.44259999999999999</c:v>
                </c:pt>
                <c:pt idx="486">
                  <c:v>0.44369999999999998</c:v>
                </c:pt>
                <c:pt idx="487">
                  <c:v>0.44469999999999998</c:v>
                </c:pt>
                <c:pt idx="488">
                  <c:v>0.44579999999999997</c:v>
                </c:pt>
                <c:pt idx="489">
                  <c:v>0.44679999999999997</c:v>
                </c:pt>
                <c:pt idx="490">
                  <c:v>0.44779999999999998</c:v>
                </c:pt>
                <c:pt idx="491">
                  <c:v>0.44879999999999998</c:v>
                </c:pt>
                <c:pt idx="492">
                  <c:v>0.44979999999999998</c:v>
                </c:pt>
                <c:pt idx="493">
                  <c:v>0.45079999999999998</c:v>
                </c:pt>
                <c:pt idx="494">
                  <c:v>0.45179999999999998</c:v>
                </c:pt>
                <c:pt idx="495">
                  <c:v>0.45279999999999998</c:v>
                </c:pt>
                <c:pt idx="496">
                  <c:v>0.45400000000000001</c:v>
                </c:pt>
                <c:pt idx="497">
                  <c:v>0.45500000000000002</c:v>
                </c:pt>
                <c:pt idx="498">
                  <c:v>0.45610000000000001</c:v>
                </c:pt>
                <c:pt idx="499">
                  <c:v>0.4572</c:v>
                </c:pt>
                <c:pt idx="500">
                  <c:v>0.4582</c:v>
                </c:pt>
                <c:pt idx="501">
                  <c:v>0.45939999999999998</c:v>
                </c:pt>
                <c:pt idx="502">
                  <c:v>0.46039999999999998</c:v>
                </c:pt>
                <c:pt idx="503">
                  <c:v>0.46150000000000002</c:v>
                </c:pt>
                <c:pt idx="504">
                  <c:v>0.46250000000000002</c:v>
                </c:pt>
                <c:pt idx="505">
                  <c:v>0.46350000000000002</c:v>
                </c:pt>
                <c:pt idx="506">
                  <c:v>0.46450000000000002</c:v>
                </c:pt>
                <c:pt idx="507">
                  <c:v>0.46550000000000002</c:v>
                </c:pt>
                <c:pt idx="508">
                  <c:v>0.46650000000000003</c:v>
                </c:pt>
                <c:pt idx="509">
                  <c:v>0.46750000000000003</c:v>
                </c:pt>
                <c:pt idx="510">
                  <c:v>0.46850000000000003</c:v>
                </c:pt>
                <c:pt idx="511">
                  <c:v>0.46949999999999997</c:v>
                </c:pt>
                <c:pt idx="512">
                  <c:v>0.47060000000000002</c:v>
                </c:pt>
                <c:pt idx="513">
                  <c:v>0.4718</c:v>
                </c:pt>
                <c:pt idx="514">
                  <c:v>0.4728</c:v>
                </c:pt>
                <c:pt idx="515">
                  <c:v>0.4738</c:v>
                </c:pt>
                <c:pt idx="516">
                  <c:v>0.4748</c:v>
                </c:pt>
                <c:pt idx="517">
                  <c:v>0.4758</c:v>
                </c:pt>
                <c:pt idx="518">
                  <c:v>0.4768</c:v>
                </c:pt>
                <c:pt idx="519">
                  <c:v>0.4778</c:v>
                </c:pt>
                <c:pt idx="520">
                  <c:v>0.47889999999999999</c:v>
                </c:pt>
                <c:pt idx="521">
                  <c:v>0.47989999999999999</c:v>
                </c:pt>
                <c:pt idx="522">
                  <c:v>0.48089999999999999</c:v>
                </c:pt>
                <c:pt idx="523">
                  <c:v>0.48199999999999998</c:v>
                </c:pt>
                <c:pt idx="524">
                  <c:v>0.48309999999999997</c:v>
                </c:pt>
                <c:pt idx="525">
                  <c:v>0.48409999999999997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0.48809999999999998</c:v>
                </c:pt>
                <c:pt idx="530">
                  <c:v>0.48909999999999998</c:v>
                </c:pt>
                <c:pt idx="531">
                  <c:v>0.49009999999999998</c:v>
                </c:pt>
                <c:pt idx="532">
                  <c:v>0.49109999999999998</c:v>
                </c:pt>
                <c:pt idx="533">
                  <c:v>0.49220000000000003</c:v>
                </c:pt>
                <c:pt idx="534">
                  <c:v>0.49320000000000003</c:v>
                </c:pt>
                <c:pt idx="535">
                  <c:v>0.49419999999999997</c:v>
                </c:pt>
                <c:pt idx="536">
                  <c:v>0.49519999999999997</c:v>
                </c:pt>
                <c:pt idx="537">
                  <c:v>0.49619999999999997</c:v>
                </c:pt>
                <c:pt idx="538">
                  <c:v>0.49719999999999998</c:v>
                </c:pt>
                <c:pt idx="539">
                  <c:v>0.49830000000000002</c:v>
                </c:pt>
                <c:pt idx="540">
                  <c:v>0.49930000000000002</c:v>
                </c:pt>
                <c:pt idx="541">
                  <c:v>0.50029999999999997</c:v>
                </c:pt>
                <c:pt idx="542">
                  <c:v>0.50139999999999996</c:v>
                </c:pt>
                <c:pt idx="543">
                  <c:v>0.50249999999999995</c:v>
                </c:pt>
                <c:pt idx="544">
                  <c:v>0.50349999999999995</c:v>
                </c:pt>
                <c:pt idx="545">
                  <c:v>0.50449999999999995</c:v>
                </c:pt>
                <c:pt idx="546">
                  <c:v>0.50549999999999995</c:v>
                </c:pt>
                <c:pt idx="547">
                  <c:v>0.50670000000000004</c:v>
                </c:pt>
                <c:pt idx="548">
                  <c:v>0.50780000000000003</c:v>
                </c:pt>
                <c:pt idx="549">
                  <c:v>0.50880000000000003</c:v>
                </c:pt>
                <c:pt idx="550">
                  <c:v>0.50990000000000002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0.51300000000000001</c:v>
                </c:pt>
                <c:pt idx="554">
                  <c:v>0.5141</c:v>
                </c:pt>
                <c:pt idx="555">
                  <c:v>0.5151</c:v>
                </c:pt>
                <c:pt idx="556">
                  <c:v>0.5161</c:v>
                </c:pt>
                <c:pt idx="557">
                  <c:v>0.5171</c:v>
                </c:pt>
                <c:pt idx="558">
                  <c:v>0.5181</c:v>
                </c:pt>
                <c:pt idx="559">
                  <c:v>0.51910000000000001</c:v>
                </c:pt>
                <c:pt idx="560">
                  <c:v>0.52010000000000001</c:v>
                </c:pt>
                <c:pt idx="561">
                  <c:v>0.52110000000000001</c:v>
                </c:pt>
                <c:pt idx="562">
                  <c:v>0.52210000000000001</c:v>
                </c:pt>
                <c:pt idx="563">
                  <c:v>0.52310000000000001</c:v>
                </c:pt>
                <c:pt idx="564">
                  <c:v>0.5242</c:v>
                </c:pt>
                <c:pt idx="565">
                  <c:v>0.5252</c:v>
                </c:pt>
                <c:pt idx="566">
                  <c:v>0.5262</c:v>
                </c:pt>
                <c:pt idx="567">
                  <c:v>0.52729999999999999</c:v>
                </c:pt>
                <c:pt idx="568">
                  <c:v>0.52829999999999999</c:v>
                </c:pt>
                <c:pt idx="569">
                  <c:v>0.52929999999999999</c:v>
                </c:pt>
                <c:pt idx="570">
                  <c:v>0.53029999999999999</c:v>
                </c:pt>
                <c:pt idx="571">
                  <c:v>0.53149999999999997</c:v>
                </c:pt>
                <c:pt idx="572">
                  <c:v>0.53249999999999997</c:v>
                </c:pt>
                <c:pt idx="573">
                  <c:v>0.53349999999999997</c:v>
                </c:pt>
                <c:pt idx="574">
                  <c:v>0.53449999999999998</c:v>
                </c:pt>
                <c:pt idx="575">
                  <c:v>0.53549999999999998</c:v>
                </c:pt>
                <c:pt idx="576">
                  <c:v>0.53649999999999998</c:v>
                </c:pt>
                <c:pt idx="577">
                  <c:v>0.53749999999999998</c:v>
                </c:pt>
                <c:pt idx="578">
                  <c:v>0.53859999999999997</c:v>
                </c:pt>
                <c:pt idx="579">
                  <c:v>0.53969999999999996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0.54290000000000005</c:v>
                </c:pt>
                <c:pt idx="583">
                  <c:v>0.54390000000000005</c:v>
                </c:pt>
                <c:pt idx="584">
                  <c:v>0.54490000000000005</c:v>
                </c:pt>
                <c:pt idx="585">
                  <c:v>0.54590000000000005</c:v>
                </c:pt>
                <c:pt idx="586">
                  <c:v>0.54690000000000005</c:v>
                </c:pt>
                <c:pt idx="587">
                  <c:v>0.54790000000000005</c:v>
                </c:pt>
                <c:pt idx="588">
                  <c:v>0.54890000000000005</c:v>
                </c:pt>
                <c:pt idx="589">
                  <c:v>0.54990000000000006</c:v>
                </c:pt>
                <c:pt idx="590">
                  <c:v>0.55089999999999995</c:v>
                </c:pt>
                <c:pt idx="591">
                  <c:v>0.55200000000000005</c:v>
                </c:pt>
                <c:pt idx="592">
                  <c:v>0.55300000000000005</c:v>
                </c:pt>
                <c:pt idx="593">
                  <c:v>0.55400000000000005</c:v>
                </c:pt>
                <c:pt idx="594">
                  <c:v>0.55500000000000005</c:v>
                </c:pt>
                <c:pt idx="595">
                  <c:v>0.55610000000000004</c:v>
                </c:pt>
                <c:pt idx="596">
                  <c:v>0.55710000000000004</c:v>
                </c:pt>
                <c:pt idx="597">
                  <c:v>0.55820000000000003</c:v>
                </c:pt>
                <c:pt idx="598">
                  <c:v>0.55920000000000003</c:v>
                </c:pt>
                <c:pt idx="599">
                  <c:v>0.56020000000000003</c:v>
                </c:pt>
                <c:pt idx="600">
                  <c:v>0.56130000000000002</c:v>
                </c:pt>
                <c:pt idx="601">
                  <c:v>0.56230000000000002</c:v>
                </c:pt>
                <c:pt idx="602">
                  <c:v>0.56340000000000001</c:v>
                </c:pt>
                <c:pt idx="603">
                  <c:v>0.56440000000000001</c:v>
                </c:pt>
                <c:pt idx="604">
                  <c:v>0.56540000000000001</c:v>
                </c:pt>
                <c:pt idx="605">
                  <c:v>0.5665</c:v>
                </c:pt>
                <c:pt idx="606">
                  <c:v>0.5675</c:v>
                </c:pt>
                <c:pt idx="607">
                  <c:v>0.56850000000000001</c:v>
                </c:pt>
                <c:pt idx="608">
                  <c:v>0.5696</c:v>
                </c:pt>
                <c:pt idx="609">
                  <c:v>0.5706</c:v>
                </c:pt>
                <c:pt idx="610">
                  <c:v>0.5716</c:v>
                </c:pt>
                <c:pt idx="611">
                  <c:v>0.5726</c:v>
                </c:pt>
                <c:pt idx="612">
                  <c:v>0.5736</c:v>
                </c:pt>
                <c:pt idx="613">
                  <c:v>0.5746</c:v>
                </c:pt>
                <c:pt idx="614">
                  <c:v>0.5756</c:v>
                </c:pt>
                <c:pt idx="615">
                  <c:v>0.57679999999999998</c:v>
                </c:pt>
                <c:pt idx="616">
                  <c:v>0.57779999999999998</c:v>
                </c:pt>
                <c:pt idx="617">
                  <c:v>0.57879999999999998</c:v>
                </c:pt>
                <c:pt idx="618">
                  <c:v>0.57999999999999996</c:v>
                </c:pt>
                <c:pt idx="619">
                  <c:v>0.58099999999999996</c:v>
                </c:pt>
                <c:pt idx="620">
                  <c:v>0.58209999999999995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0.58730000000000004</c:v>
                </c:pt>
                <c:pt idx="626">
                  <c:v>0.58830000000000005</c:v>
                </c:pt>
                <c:pt idx="627">
                  <c:v>0.58930000000000005</c:v>
                </c:pt>
                <c:pt idx="628">
                  <c:v>0.59040000000000004</c:v>
                </c:pt>
                <c:pt idx="629">
                  <c:v>0.59140000000000004</c:v>
                </c:pt>
                <c:pt idx="630">
                  <c:v>0.59250000000000003</c:v>
                </c:pt>
                <c:pt idx="631">
                  <c:v>0.59350000000000003</c:v>
                </c:pt>
                <c:pt idx="632">
                  <c:v>0.59460000000000002</c:v>
                </c:pt>
                <c:pt idx="633">
                  <c:v>0.59560000000000002</c:v>
                </c:pt>
                <c:pt idx="634">
                  <c:v>0.59660000000000002</c:v>
                </c:pt>
                <c:pt idx="635">
                  <c:v>0.59760000000000002</c:v>
                </c:pt>
                <c:pt idx="636">
                  <c:v>0.59860000000000002</c:v>
                </c:pt>
                <c:pt idx="637">
                  <c:v>0.59960000000000002</c:v>
                </c:pt>
                <c:pt idx="638">
                  <c:v>0.60060000000000002</c:v>
                </c:pt>
                <c:pt idx="639">
                  <c:v>0.6018</c:v>
                </c:pt>
                <c:pt idx="640">
                  <c:v>0.60309999999999997</c:v>
                </c:pt>
                <c:pt idx="641">
                  <c:v>0.60409999999999997</c:v>
                </c:pt>
                <c:pt idx="642">
                  <c:v>0.60509999999999997</c:v>
                </c:pt>
                <c:pt idx="643">
                  <c:v>0.60609999999999997</c:v>
                </c:pt>
                <c:pt idx="644">
                  <c:v>0.60729999999999995</c:v>
                </c:pt>
                <c:pt idx="645">
                  <c:v>0.60829999999999995</c:v>
                </c:pt>
                <c:pt idx="646">
                  <c:v>0.60929999999999995</c:v>
                </c:pt>
                <c:pt idx="647">
                  <c:v>0.61029999999999995</c:v>
                </c:pt>
                <c:pt idx="648">
                  <c:v>0.61129999999999995</c:v>
                </c:pt>
                <c:pt idx="649">
                  <c:v>0.61240000000000006</c:v>
                </c:pt>
                <c:pt idx="650">
                  <c:v>0.61339999999999995</c:v>
                </c:pt>
                <c:pt idx="651">
                  <c:v>0.61450000000000005</c:v>
                </c:pt>
                <c:pt idx="652">
                  <c:v>0.61570000000000003</c:v>
                </c:pt>
                <c:pt idx="653">
                  <c:v>0.61670000000000003</c:v>
                </c:pt>
                <c:pt idx="654">
                  <c:v>0.61770000000000003</c:v>
                </c:pt>
                <c:pt idx="655">
                  <c:v>0.61870000000000003</c:v>
                </c:pt>
                <c:pt idx="656">
                  <c:v>0.61980000000000002</c:v>
                </c:pt>
                <c:pt idx="657">
                  <c:v>0.62080000000000002</c:v>
                </c:pt>
                <c:pt idx="658">
                  <c:v>0.62180000000000002</c:v>
                </c:pt>
                <c:pt idx="659">
                  <c:v>0.62280000000000002</c:v>
                </c:pt>
                <c:pt idx="660">
                  <c:v>0.62380000000000002</c:v>
                </c:pt>
                <c:pt idx="661">
                  <c:v>0.62480000000000002</c:v>
                </c:pt>
                <c:pt idx="662">
                  <c:v>0.62590000000000001</c:v>
                </c:pt>
                <c:pt idx="663">
                  <c:v>0.62690000000000001</c:v>
                </c:pt>
                <c:pt idx="664">
                  <c:v>0.62790000000000001</c:v>
                </c:pt>
                <c:pt idx="665">
                  <c:v>0.62890000000000001</c:v>
                </c:pt>
                <c:pt idx="666">
                  <c:v>0.62990000000000002</c:v>
                </c:pt>
                <c:pt idx="667">
                  <c:v>0.63090000000000002</c:v>
                </c:pt>
                <c:pt idx="668">
                  <c:v>0.63190000000000002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0.64329999999999998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0.64729999999999999</c:v>
                </c:pt>
                <c:pt idx="684">
                  <c:v>0.64839999999999998</c:v>
                </c:pt>
                <c:pt idx="685">
                  <c:v>0.64949999999999997</c:v>
                </c:pt>
                <c:pt idx="686">
                  <c:v>0.65049999999999997</c:v>
                </c:pt>
                <c:pt idx="687">
                  <c:v>0.65159999999999996</c:v>
                </c:pt>
                <c:pt idx="688">
                  <c:v>0.65259999999999996</c:v>
                </c:pt>
                <c:pt idx="689">
                  <c:v>0.65359999999999996</c:v>
                </c:pt>
                <c:pt idx="690">
                  <c:v>0.65459999999999996</c:v>
                </c:pt>
                <c:pt idx="691">
                  <c:v>0.65559999999999996</c:v>
                </c:pt>
                <c:pt idx="692">
                  <c:v>0.65659999999999996</c:v>
                </c:pt>
                <c:pt idx="693">
                  <c:v>0.65769999999999995</c:v>
                </c:pt>
                <c:pt idx="694">
                  <c:v>0.65869999999999995</c:v>
                </c:pt>
                <c:pt idx="695">
                  <c:v>0.65969999999999995</c:v>
                </c:pt>
                <c:pt idx="696">
                  <c:v>0.66069999999999995</c:v>
                </c:pt>
                <c:pt idx="697">
                  <c:v>0.66169999999999995</c:v>
                </c:pt>
                <c:pt idx="698">
                  <c:v>0.66269999999999996</c:v>
                </c:pt>
                <c:pt idx="699">
                  <c:v>0.66379999999999995</c:v>
                </c:pt>
                <c:pt idx="700">
                  <c:v>0.66479999999999995</c:v>
                </c:pt>
                <c:pt idx="701">
                  <c:v>0.66579999999999995</c:v>
                </c:pt>
                <c:pt idx="702">
                  <c:v>0.66679999999999995</c:v>
                </c:pt>
                <c:pt idx="703">
                  <c:v>0.66779999999999995</c:v>
                </c:pt>
                <c:pt idx="704">
                  <c:v>0.66879999999999995</c:v>
                </c:pt>
                <c:pt idx="705">
                  <c:v>0.66990000000000005</c:v>
                </c:pt>
                <c:pt idx="706">
                  <c:v>0.67090000000000005</c:v>
                </c:pt>
                <c:pt idx="707">
                  <c:v>0.67210000000000003</c:v>
                </c:pt>
                <c:pt idx="708">
                  <c:v>0.67320000000000002</c:v>
                </c:pt>
                <c:pt idx="709">
                  <c:v>0.67420000000000002</c:v>
                </c:pt>
                <c:pt idx="710">
                  <c:v>0.67530000000000001</c:v>
                </c:pt>
                <c:pt idx="711">
                  <c:v>0.67630000000000001</c:v>
                </c:pt>
                <c:pt idx="712">
                  <c:v>0.67730000000000001</c:v>
                </c:pt>
                <c:pt idx="713">
                  <c:v>0.67830000000000001</c:v>
                </c:pt>
                <c:pt idx="714">
                  <c:v>0.67930000000000001</c:v>
                </c:pt>
                <c:pt idx="715">
                  <c:v>0.6804</c:v>
                </c:pt>
                <c:pt idx="716">
                  <c:v>0.68140000000000001</c:v>
                </c:pt>
                <c:pt idx="717">
                  <c:v>0.68269999999999997</c:v>
                </c:pt>
                <c:pt idx="718">
                  <c:v>0.68369999999999997</c:v>
                </c:pt>
                <c:pt idx="719">
                  <c:v>0.68489999999999995</c:v>
                </c:pt>
                <c:pt idx="720">
                  <c:v>0.68589999999999995</c:v>
                </c:pt>
                <c:pt idx="721">
                  <c:v>0.68689999999999996</c:v>
                </c:pt>
                <c:pt idx="722">
                  <c:v>0.68799999999999994</c:v>
                </c:pt>
                <c:pt idx="723">
                  <c:v>0.68899999999999995</c:v>
                </c:pt>
                <c:pt idx="724">
                  <c:v>0.69</c:v>
                </c:pt>
                <c:pt idx="725">
                  <c:v>0.69099999999999995</c:v>
                </c:pt>
                <c:pt idx="726">
                  <c:v>0.69199999999999995</c:v>
                </c:pt>
                <c:pt idx="727">
                  <c:v>0.69299999999999995</c:v>
                </c:pt>
                <c:pt idx="728">
                  <c:v>0.69410000000000005</c:v>
                </c:pt>
                <c:pt idx="729">
                  <c:v>0.69540000000000002</c:v>
                </c:pt>
                <c:pt idx="730">
                  <c:v>0.69640000000000002</c:v>
                </c:pt>
                <c:pt idx="731">
                  <c:v>0.69740000000000002</c:v>
                </c:pt>
                <c:pt idx="732">
                  <c:v>0.69850000000000001</c:v>
                </c:pt>
                <c:pt idx="733">
                  <c:v>0.69950000000000001</c:v>
                </c:pt>
                <c:pt idx="734">
                  <c:v>0.70050000000000001</c:v>
                </c:pt>
                <c:pt idx="735">
                  <c:v>0.70150000000000001</c:v>
                </c:pt>
                <c:pt idx="736">
                  <c:v>0.70250000000000001</c:v>
                </c:pt>
                <c:pt idx="737">
                  <c:v>0.7036</c:v>
                </c:pt>
                <c:pt idx="738">
                  <c:v>0.7046</c:v>
                </c:pt>
                <c:pt idx="739">
                  <c:v>0.70579999999999998</c:v>
                </c:pt>
                <c:pt idx="740">
                  <c:v>0.70679999999999998</c:v>
                </c:pt>
                <c:pt idx="741">
                  <c:v>0.70779999999999998</c:v>
                </c:pt>
                <c:pt idx="742">
                  <c:v>0.70879999999999999</c:v>
                </c:pt>
                <c:pt idx="743">
                  <c:v>0.71</c:v>
                </c:pt>
                <c:pt idx="744">
                  <c:v>0.71099999999999997</c:v>
                </c:pt>
                <c:pt idx="745">
                  <c:v>0.71199999999999997</c:v>
                </c:pt>
                <c:pt idx="746">
                  <c:v>0.71309999999999996</c:v>
                </c:pt>
                <c:pt idx="747">
                  <c:v>0.71409999999999996</c:v>
                </c:pt>
                <c:pt idx="748">
                  <c:v>0.71509999999999996</c:v>
                </c:pt>
                <c:pt idx="749">
                  <c:v>0.71609999999999996</c:v>
                </c:pt>
                <c:pt idx="750">
                  <c:v>0.71709999999999996</c:v>
                </c:pt>
                <c:pt idx="751">
                  <c:v>0.71819999999999995</c:v>
                </c:pt>
                <c:pt idx="752">
                  <c:v>0.71919999999999995</c:v>
                </c:pt>
                <c:pt idx="753">
                  <c:v>0.72040000000000004</c:v>
                </c:pt>
                <c:pt idx="754">
                  <c:v>0.72140000000000004</c:v>
                </c:pt>
                <c:pt idx="755">
                  <c:v>0.72240000000000004</c:v>
                </c:pt>
                <c:pt idx="756">
                  <c:v>0.72340000000000004</c:v>
                </c:pt>
                <c:pt idx="757">
                  <c:v>0.72440000000000004</c:v>
                </c:pt>
                <c:pt idx="758">
                  <c:v>0.72550000000000003</c:v>
                </c:pt>
                <c:pt idx="759">
                  <c:v>0.72650000000000003</c:v>
                </c:pt>
                <c:pt idx="760">
                  <c:v>0.72750000000000004</c:v>
                </c:pt>
                <c:pt idx="761">
                  <c:v>0.72850000000000004</c:v>
                </c:pt>
                <c:pt idx="762">
                  <c:v>0.72950000000000004</c:v>
                </c:pt>
                <c:pt idx="763">
                  <c:v>0.73060000000000003</c:v>
                </c:pt>
                <c:pt idx="764">
                  <c:v>0.73160000000000003</c:v>
                </c:pt>
                <c:pt idx="765">
                  <c:v>0.73260000000000003</c:v>
                </c:pt>
                <c:pt idx="766">
                  <c:v>0.73360000000000003</c:v>
                </c:pt>
                <c:pt idx="767">
                  <c:v>0.73460000000000003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0.73870000000000002</c:v>
                </c:pt>
                <c:pt idx="772">
                  <c:v>0.73970000000000002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0.74280000000000002</c:v>
                </c:pt>
                <c:pt idx="776">
                  <c:v>0.74380000000000002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0.74790000000000001</c:v>
                </c:pt>
                <c:pt idx="781">
                  <c:v>0.74890000000000001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</c:v>
                </c:pt>
                <c:pt idx="786">
                  <c:v>0.754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0.76339999999999997</c:v>
                </c:pt>
                <c:pt idx="796">
                  <c:v>0.76439999999999997</c:v>
                </c:pt>
                <c:pt idx="797">
                  <c:v>0.76539999999999997</c:v>
                </c:pt>
                <c:pt idx="798">
                  <c:v>0.76649999999999996</c:v>
                </c:pt>
                <c:pt idx="799">
                  <c:v>0.76749999999999996</c:v>
                </c:pt>
                <c:pt idx="800">
                  <c:v>0.76849999999999996</c:v>
                </c:pt>
                <c:pt idx="801">
                  <c:v>0.76949999999999996</c:v>
                </c:pt>
                <c:pt idx="802">
                  <c:v>0.77049999999999996</c:v>
                </c:pt>
                <c:pt idx="803">
                  <c:v>0.77159999999999995</c:v>
                </c:pt>
                <c:pt idx="804">
                  <c:v>0.77259999999999995</c:v>
                </c:pt>
                <c:pt idx="805">
                  <c:v>0.77359999999999995</c:v>
                </c:pt>
                <c:pt idx="806">
                  <c:v>0.77459999999999996</c:v>
                </c:pt>
                <c:pt idx="807">
                  <c:v>0.77559999999999996</c:v>
                </c:pt>
                <c:pt idx="808">
                  <c:v>0.77669999999999995</c:v>
                </c:pt>
                <c:pt idx="809">
                  <c:v>0.77769999999999995</c:v>
                </c:pt>
                <c:pt idx="810">
                  <c:v>0.77869999999999995</c:v>
                </c:pt>
                <c:pt idx="811">
                  <c:v>0.77969999999999995</c:v>
                </c:pt>
                <c:pt idx="812">
                  <c:v>0.78069999999999995</c:v>
                </c:pt>
                <c:pt idx="813">
                  <c:v>0.78180000000000005</c:v>
                </c:pt>
                <c:pt idx="814">
                  <c:v>0.78280000000000005</c:v>
                </c:pt>
                <c:pt idx="815">
                  <c:v>0.78380000000000005</c:v>
                </c:pt>
                <c:pt idx="816">
                  <c:v>0.78480000000000005</c:v>
                </c:pt>
                <c:pt idx="817">
                  <c:v>0.78600000000000003</c:v>
                </c:pt>
                <c:pt idx="818">
                  <c:v>0.78710000000000002</c:v>
                </c:pt>
                <c:pt idx="819">
                  <c:v>0.7883</c:v>
                </c:pt>
                <c:pt idx="820">
                  <c:v>0.7893</c:v>
                </c:pt>
                <c:pt idx="821">
                  <c:v>0.7903</c:v>
                </c:pt>
                <c:pt idx="822">
                  <c:v>0.7913</c:v>
                </c:pt>
                <c:pt idx="823">
                  <c:v>0.7923</c:v>
                </c:pt>
                <c:pt idx="824">
                  <c:v>0.79339999999999999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0.79659999999999997</c:v>
                </c:pt>
                <c:pt idx="828">
                  <c:v>0.79759999999999998</c:v>
                </c:pt>
                <c:pt idx="829">
                  <c:v>0.79869999999999997</c:v>
                </c:pt>
                <c:pt idx="830">
                  <c:v>0.79990000000000006</c:v>
                </c:pt>
                <c:pt idx="831">
                  <c:v>0.80089999999999995</c:v>
                </c:pt>
                <c:pt idx="832">
                  <c:v>0.80189999999999995</c:v>
                </c:pt>
                <c:pt idx="833">
                  <c:v>0.80289999999999995</c:v>
                </c:pt>
                <c:pt idx="834">
                  <c:v>0.80400000000000005</c:v>
                </c:pt>
                <c:pt idx="835">
                  <c:v>0.80500000000000005</c:v>
                </c:pt>
                <c:pt idx="836">
                  <c:v>0.80600000000000005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0.81520000000000004</c:v>
                </c:pt>
                <c:pt idx="846">
                  <c:v>0.81640000000000001</c:v>
                </c:pt>
                <c:pt idx="847">
                  <c:v>0.81740000000000002</c:v>
                </c:pt>
                <c:pt idx="848">
                  <c:v>0.81850000000000001</c:v>
                </c:pt>
                <c:pt idx="849">
                  <c:v>0.81950000000000001</c:v>
                </c:pt>
                <c:pt idx="850">
                  <c:v>0.82050000000000001</c:v>
                </c:pt>
                <c:pt idx="851">
                  <c:v>0.82150000000000001</c:v>
                </c:pt>
                <c:pt idx="852">
                  <c:v>0.82250000000000001</c:v>
                </c:pt>
                <c:pt idx="853">
                  <c:v>0.8236</c:v>
                </c:pt>
                <c:pt idx="854">
                  <c:v>0.8246</c:v>
                </c:pt>
                <c:pt idx="855">
                  <c:v>0.8256</c:v>
                </c:pt>
                <c:pt idx="856">
                  <c:v>0.8266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0.82969999999999999</c:v>
                </c:pt>
                <c:pt idx="860">
                  <c:v>0.83069999999999999</c:v>
                </c:pt>
                <c:pt idx="861">
                  <c:v>0.83169999999999999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0.83479999999999999</c:v>
                </c:pt>
                <c:pt idx="865">
                  <c:v>0.83579999999999999</c:v>
                </c:pt>
                <c:pt idx="866">
                  <c:v>0.83709999999999996</c:v>
                </c:pt>
                <c:pt idx="867">
                  <c:v>0.83809999999999996</c:v>
                </c:pt>
              </c:numCache>
            </c:numRef>
          </c:xVal>
          <c:yVal>
            <c:numRef>
              <c:f>'STD space charge'!$M$3:$M$870</c:f>
              <c:numCache>
                <c:formatCode>0.00E+00</c:formatCode>
                <c:ptCount val="868"/>
                <c:pt idx="0">
                  <c:v>5.532E-4</c:v>
                </c:pt>
                <c:pt idx="1">
                  <c:v>5.5309999999999995E-4</c:v>
                </c:pt>
                <c:pt idx="2">
                  <c:v>5.53E-4</c:v>
                </c:pt>
                <c:pt idx="3">
                  <c:v>5.5210000000000003E-4</c:v>
                </c:pt>
                <c:pt idx="4">
                  <c:v>5.5190000000000003E-4</c:v>
                </c:pt>
                <c:pt idx="5">
                  <c:v>5.5110000000000001E-4</c:v>
                </c:pt>
                <c:pt idx="6">
                  <c:v>5.5029999999999999E-4</c:v>
                </c:pt>
                <c:pt idx="7">
                  <c:v>5.4969999999999997E-4</c:v>
                </c:pt>
                <c:pt idx="8">
                  <c:v>5.488E-4</c:v>
                </c:pt>
                <c:pt idx="9">
                  <c:v>5.4719999999999997E-4</c:v>
                </c:pt>
                <c:pt idx="10">
                  <c:v>5.4620000000000005E-4</c:v>
                </c:pt>
                <c:pt idx="11">
                  <c:v>5.4509999999999997E-4</c:v>
                </c:pt>
                <c:pt idx="12">
                  <c:v>5.4339999999999998E-4</c:v>
                </c:pt>
                <c:pt idx="13">
                  <c:v>5.421E-4</c:v>
                </c:pt>
                <c:pt idx="14">
                  <c:v>5.4089999999999997E-4</c:v>
                </c:pt>
                <c:pt idx="15">
                  <c:v>5.3919999999999999E-4</c:v>
                </c:pt>
                <c:pt idx="16">
                  <c:v>5.3759999999999995E-4</c:v>
                </c:pt>
                <c:pt idx="17">
                  <c:v>5.3569999999999996E-4</c:v>
                </c:pt>
                <c:pt idx="18">
                  <c:v>5.3399999999999997E-4</c:v>
                </c:pt>
                <c:pt idx="19">
                  <c:v>5.3200000000000003E-4</c:v>
                </c:pt>
                <c:pt idx="20">
                  <c:v>5.3019999999999999E-4</c:v>
                </c:pt>
                <c:pt idx="21">
                  <c:v>5.2840000000000005E-4</c:v>
                </c:pt>
                <c:pt idx="22">
                  <c:v>5.264E-4</c:v>
                </c:pt>
                <c:pt idx="23">
                  <c:v>5.2439999999999995E-4</c:v>
                </c:pt>
                <c:pt idx="24">
                  <c:v>5.2209999999999995E-4</c:v>
                </c:pt>
                <c:pt idx="25">
                  <c:v>5.1960000000000005E-4</c:v>
                </c:pt>
                <c:pt idx="26">
                  <c:v>5.1699999999999999E-4</c:v>
                </c:pt>
                <c:pt idx="27">
                  <c:v>5.1469999999999999E-4</c:v>
                </c:pt>
                <c:pt idx="28">
                  <c:v>5.1199999999999998E-4</c:v>
                </c:pt>
                <c:pt idx="29">
                  <c:v>5.0960000000000003E-4</c:v>
                </c:pt>
                <c:pt idx="30">
                  <c:v>5.0739999999999997E-4</c:v>
                </c:pt>
                <c:pt idx="31">
                  <c:v>5.0460000000000001E-4</c:v>
                </c:pt>
                <c:pt idx="32">
                  <c:v>5.017E-4</c:v>
                </c:pt>
                <c:pt idx="33">
                  <c:v>4.9870000000000003E-4</c:v>
                </c:pt>
                <c:pt idx="34">
                  <c:v>4.9569999999999996E-4</c:v>
                </c:pt>
                <c:pt idx="35">
                  <c:v>4.9299999999999995E-4</c:v>
                </c:pt>
                <c:pt idx="36">
                  <c:v>4.9019999999999999E-4</c:v>
                </c:pt>
                <c:pt idx="37">
                  <c:v>4.8720000000000002E-4</c:v>
                </c:pt>
                <c:pt idx="38">
                  <c:v>4.84E-4</c:v>
                </c:pt>
                <c:pt idx="39">
                  <c:v>4.8089999999999998E-4</c:v>
                </c:pt>
                <c:pt idx="40">
                  <c:v>4.7790000000000002E-4</c:v>
                </c:pt>
                <c:pt idx="41">
                  <c:v>4.7439999999999998E-4</c:v>
                </c:pt>
                <c:pt idx="42">
                  <c:v>4.7160000000000002E-4</c:v>
                </c:pt>
                <c:pt idx="43">
                  <c:v>4.6860000000000001E-4</c:v>
                </c:pt>
                <c:pt idx="44">
                  <c:v>4.6559999999999999E-4</c:v>
                </c:pt>
                <c:pt idx="45">
                  <c:v>4.6240000000000002E-4</c:v>
                </c:pt>
                <c:pt idx="46">
                  <c:v>4.593E-4</c:v>
                </c:pt>
                <c:pt idx="47">
                  <c:v>4.5649999999999998E-4</c:v>
                </c:pt>
                <c:pt idx="48">
                  <c:v>4.5340000000000002E-4</c:v>
                </c:pt>
                <c:pt idx="49">
                  <c:v>4.504E-4</c:v>
                </c:pt>
                <c:pt idx="50">
                  <c:v>4.4729999999999998E-4</c:v>
                </c:pt>
                <c:pt idx="51">
                  <c:v>4.4430000000000001E-4</c:v>
                </c:pt>
                <c:pt idx="52">
                  <c:v>4.4109999999999999E-4</c:v>
                </c:pt>
                <c:pt idx="53">
                  <c:v>4.3800000000000002E-4</c:v>
                </c:pt>
                <c:pt idx="54">
                  <c:v>4.3459999999999999E-4</c:v>
                </c:pt>
                <c:pt idx="55">
                  <c:v>4.3090000000000001E-4</c:v>
                </c:pt>
                <c:pt idx="56">
                  <c:v>4.28E-4</c:v>
                </c:pt>
                <c:pt idx="57">
                  <c:v>4.2509999999999998E-4</c:v>
                </c:pt>
                <c:pt idx="58">
                  <c:v>4.217E-4</c:v>
                </c:pt>
                <c:pt idx="59">
                  <c:v>4.1849999999999998E-4</c:v>
                </c:pt>
                <c:pt idx="60">
                  <c:v>4.1520000000000001E-4</c:v>
                </c:pt>
                <c:pt idx="61">
                  <c:v>4.1209999999999999E-4</c:v>
                </c:pt>
                <c:pt idx="62">
                  <c:v>4.0900000000000002E-4</c:v>
                </c:pt>
                <c:pt idx="63">
                  <c:v>4.059E-4</c:v>
                </c:pt>
                <c:pt idx="64">
                  <c:v>4.0309999999999999E-4</c:v>
                </c:pt>
                <c:pt idx="65">
                  <c:v>4.0010000000000002E-4</c:v>
                </c:pt>
                <c:pt idx="66">
                  <c:v>3.9720000000000001E-4</c:v>
                </c:pt>
                <c:pt idx="67">
                  <c:v>3.9419999999999999E-4</c:v>
                </c:pt>
                <c:pt idx="68">
                  <c:v>3.9110000000000002E-4</c:v>
                </c:pt>
                <c:pt idx="69">
                  <c:v>3.8779999999999999E-4</c:v>
                </c:pt>
                <c:pt idx="70">
                  <c:v>3.8499999999999998E-4</c:v>
                </c:pt>
                <c:pt idx="71">
                  <c:v>3.8089999999999999E-4</c:v>
                </c:pt>
                <c:pt idx="72">
                  <c:v>3.7760000000000002E-4</c:v>
                </c:pt>
                <c:pt idx="73">
                  <c:v>3.746E-4</c:v>
                </c:pt>
                <c:pt idx="74">
                  <c:v>3.7179999999999998E-4</c:v>
                </c:pt>
                <c:pt idx="75">
                  <c:v>3.6880000000000002E-4</c:v>
                </c:pt>
                <c:pt idx="76">
                  <c:v>3.6600000000000001E-4</c:v>
                </c:pt>
                <c:pt idx="77">
                  <c:v>3.6299999999999999E-4</c:v>
                </c:pt>
                <c:pt idx="78">
                  <c:v>3.6019999999999997E-4</c:v>
                </c:pt>
                <c:pt idx="79">
                  <c:v>3.5760000000000002E-4</c:v>
                </c:pt>
                <c:pt idx="80">
                  <c:v>3.548E-4</c:v>
                </c:pt>
                <c:pt idx="81">
                  <c:v>3.5159999999999998E-4</c:v>
                </c:pt>
                <c:pt idx="82">
                  <c:v>3.4900000000000003E-4</c:v>
                </c:pt>
                <c:pt idx="83">
                  <c:v>3.4640000000000002E-4</c:v>
                </c:pt>
                <c:pt idx="84">
                  <c:v>3.4370000000000001E-4</c:v>
                </c:pt>
                <c:pt idx="85">
                  <c:v>3.4079999999999999E-4</c:v>
                </c:pt>
                <c:pt idx="86">
                  <c:v>3.3789999999999997E-4</c:v>
                </c:pt>
                <c:pt idx="87">
                  <c:v>3.3530000000000002E-4</c:v>
                </c:pt>
                <c:pt idx="88">
                  <c:v>3.324E-4</c:v>
                </c:pt>
                <c:pt idx="89">
                  <c:v>3.2959999999999999E-4</c:v>
                </c:pt>
                <c:pt idx="90">
                  <c:v>3.2719999999999998E-4</c:v>
                </c:pt>
                <c:pt idx="91">
                  <c:v>3.2459999999999998E-4</c:v>
                </c:pt>
                <c:pt idx="92">
                  <c:v>3.2220000000000003E-4</c:v>
                </c:pt>
                <c:pt idx="93">
                  <c:v>3.1990000000000002E-4</c:v>
                </c:pt>
                <c:pt idx="94">
                  <c:v>3.1770000000000002E-4</c:v>
                </c:pt>
                <c:pt idx="95">
                  <c:v>3.1550000000000003E-4</c:v>
                </c:pt>
                <c:pt idx="96">
                  <c:v>3.1320000000000002E-4</c:v>
                </c:pt>
                <c:pt idx="97">
                  <c:v>3.1110000000000003E-4</c:v>
                </c:pt>
                <c:pt idx="98">
                  <c:v>3.0899999999999998E-4</c:v>
                </c:pt>
                <c:pt idx="99">
                  <c:v>3.0630000000000002E-4</c:v>
                </c:pt>
                <c:pt idx="100">
                  <c:v>3.0380000000000001E-4</c:v>
                </c:pt>
                <c:pt idx="101">
                  <c:v>3.0180000000000002E-4</c:v>
                </c:pt>
                <c:pt idx="102">
                  <c:v>2.9990000000000003E-4</c:v>
                </c:pt>
                <c:pt idx="103">
                  <c:v>2.9779999999999997E-4</c:v>
                </c:pt>
                <c:pt idx="104">
                  <c:v>2.9589999999999998E-4</c:v>
                </c:pt>
                <c:pt idx="105">
                  <c:v>2.9399999999999999E-4</c:v>
                </c:pt>
                <c:pt idx="106">
                  <c:v>2.921E-4</c:v>
                </c:pt>
                <c:pt idx="107">
                  <c:v>2.9020000000000001E-4</c:v>
                </c:pt>
                <c:pt idx="108">
                  <c:v>2.879E-4</c:v>
                </c:pt>
                <c:pt idx="109">
                  <c:v>2.8600000000000001E-4</c:v>
                </c:pt>
                <c:pt idx="110">
                  <c:v>2.8380000000000001E-4</c:v>
                </c:pt>
                <c:pt idx="111">
                  <c:v>2.8170000000000002E-4</c:v>
                </c:pt>
                <c:pt idx="112">
                  <c:v>2.7940000000000002E-4</c:v>
                </c:pt>
                <c:pt idx="113">
                  <c:v>2.7769999999999997E-4</c:v>
                </c:pt>
                <c:pt idx="114">
                  <c:v>2.7549999999999997E-4</c:v>
                </c:pt>
                <c:pt idx="115">
                  <c:v>2.7310000000000002E-4</c:v>
                </c:pt>
                <c:pt idx="116">
                  <c:v>2.7139999999999998E-4</c:v>
                </c:pt>
                <c:pt idx="117">
                  <c:v>2.697E-4</c:v>
                </c:pt>
                <c:pt idx="118">
                  <c:v>2.677E-4</c:v>
                </c:pt>
                <c:pt idx="119">
                  <c:v>2.6600000000000001E-4</c:v>
                </c:pt>
                <c:pt idx="120">
                  <c:v>2.6429999999999997E-4</c:v>
                </c:pt>
                <c:pt idx="121">
                  <c:v>2.6249999999999998E-4</c:v>
                </c:pt>
                <c:pt idx="122">
                  <c:v>2.611E-4</c:v>
                </c:pt>
                <c:pt idx="123">
                  <c:v>2.5849999999999999E-4</c:v>
                </c:pt>
                <c:pt idx="124">
                  <c:v>2.5710000000000002E-4</c:v>
                </c:pt>
                <c:pt idx="125">
                  <c:v>2.5559999999999998E-4</c:v>
                </c:pt>
                <c:pt idx="126">
                  <c:v>2.541E-4</c:v>
                </c:pt>
                <c:pt idx="127">
                  <c:v>2.5270000000000002E-4</c:v>
                </c:pt>
                <c:pt idx="128">
                  <c:v>2.5129999999999998E-4</c:v>
                </c:pt>
                <c:pt idx="129">
                  <c:v>2.5010000000000001E-4</c:v>
                </c:pt>
                <c:pt idx="130">
                  <c:v>2.4800000000000001E-4</c:v>
                </c:pt>
                <c:pt idx="131">
                  <c:v>2.4669999999999998E-4</c:v>
                </c:pt>
                <c:pt idx="132">
                  <c:v>2.453E-4</c:v>
                </c:pt>
                <c:pt idx="133">
                  <c:v>2.4360000000000001E-4</c:v>
                </c:pt>
                <c:pt idx="134">
                  <c:v>2.4250000000000001E-4</c:v>
                </c:pt>
                <c:pt idx="135">
                  <c:v>2.407E-4</c:v>
                </c:pt>
                <c:pt idx="136">
                  <c:v>2.396E-4</c:v>
                </c:pt>
                <c:pt idx="137">
                  <c:v>2.3839999999999999E-4</c:v>
                </c:pt>
                <c:pt idx="138">
                  <c:v>2.3680000000000001E-4</c:v>
                </c:pt>
                <c:pt idx="139">
                  <c:v>2.3580000000000001E-4</c:v>
                </c:pt>
                <c:pt idx="140">
                  <c:v>2.34E-4</c:v>
                </c:pt>
                <c:pt idx="141">
                  <c:v>2.3269999999999999E-4</c:v>
                </c:pt>
                <c:pt idx="142">
                  <c:v>2.318E-4</c:v>
                </c:pt>
                <c:pt idx="143">
                  <c:v>2.308E-4</c:v>
                </c:pt>
                <c:pt idx="144">
                  <c:v>2.3000000000000001E-4</c:v>
                </c:pt>
                <c:pt idx="145">
                  <c:v>2.2890000000000001E-4</c:v>
                </c:pt>
                <c:pt idx="146">
                  <c:v>2.2819999999999999E-4</c:v>
                </c:pt>
                <c:pt idx="147">
                  <c:v>2.275E-4</c:v>
                </c:pt>
                <c:pt idx="148">
                  <c:v>2.2680000000000001E-4</c:v>
                </c:pt>
                <c:pt idx="149">
                  <c:v>2.2609999999999999E-4</c:v>
                </c:pt>
                <c:pt idx="150">
                  <c:v>2.254E-4</c:v>
                </c:pt>
                <c:pt idx="151">
                  <c:v>2.2469999999999999E-4</c:v>
                </c:pt>
                <c:pt idx="152">
                  <c:v>2.241E-4</c:v>
                </c:pt>
                <c:pt idx="153">
                  <c:v>2.2259999999999999E-4</c:v>
                </c:pt>
                <c:pt idx="154">
                  <c:v>2.2220000000000001E-4</c:v>
                </c:pt>
                <c:pt idx="155">
                  <c:v>2.2130000000000001E-4</c:v>
                </c:pt>
                <c:pt idx="156">
                  <c:v>2.209E-4</c:v>
                </c:pt>
                <c:pt idx="157">
                  <c:v>2.206E-4</c:v>
                </c:pt>
                <c:pt idx="158">
                  <c:v>2.2000000000000001E-4</c:v>
                </c:pt>
                <c:pt idx="159">
                  <c:v>2.197E-4</c:v>
                </c:pt>
                <c:pt idx="160">
                  <c:v>2.1929999999999999E-4</c:v>
                </c:pt>
                <c:pt idx="161">
                  <c:v>2.186E-4</c:v>
                </c:pt>
                <c:pt idx="162">
                  <c:v>2.184E-4</c:v>
                </c:pt>
                <c:pt idx="163">
                  <c:v>2.1819999999999999E-4</c:v>
                </c:pt>
                <c:pt idx="164">
                  <c:v>2.1819999999999999E-4</c:v>
                </c:pt>
                <c:pt idx="165">
                  <c:v>2.1709999999999999E-4</c:v>
                </c:pt>
                <c:pt idx="166">
                  <c:v>2.165E-4</c:v>
                </c:pt>
                <c:pt idx="167">
                  <c:v>2.165E-4</c:v>
                </c:pt>
                <c:pt idx="168">
                  <c:v>2.165E-4</c:v>
                </c:pt>
                <c:pt idx="169">
                  <c:v>2.1660000000000001E-4</c:v>
                </c:pt>
                <c:pt idx="170">
                  <c:v>2.1680000000000001E-4</c:v>
                </c:pt>
                <c:pt idx="171">
                  <c:v>2.1689999999999999E-4</c:v>
                </c:pt>
                <c:pt idx="172">
                  <c:v>2.165E-4</c:v>
                </c:pt>
                <c:pt idx="173">
                  <c:v>2.1609999999999999E-4</c:v>
                </c:pt>
                <c:pt idx="174">
                  <c:v>2.164E-4</c:v>
                </c:pt>
                <c:pt idx="175">
                  <c:v>2.1670000000000001E-4</c:v>
                </c:pt>
                <c:pt idx="176">
                  <c:v>2.164E-4</c:v>
                </c:pt>
                <c:pt idx="177">
                  <c:v>2.1680000000000001E-4</c:v>
                </c:pt>
                <c:pt idx="178">
                  <c:v>2.1709999999999999E-4</c:v>
                </c:pt>
                <c:pt idx="179">
                  <c:v>2.175E-4</c:v>
                </c:pt>
                <c:pt idx="180">
                  <c:v>2.1770000000000001E-4</c:v>
                </c:pt>
                <c:pt idx="181">
                  <c:v>2.1829999999999999E-4</c:v>
                </c:pt>
                <c:pt idx="182">
                  <c:v>2.185E-4</c:v>
                </c:pt>
                <c:pt idx="183">
                  <c:v>2.1910000000000001E-4</c:v>
                </c:pt>
                <c:pt idx="184">
                  <c:v>2.1919999999999999E-4</c:v>
                </c:pt>
                <c:pt idx="185">
                  <c:v>2.1990000000000001E-4</c:v>
                </c:pt>
                <c:pt idx="186">
                  <c:v>2.206E-4</c:v>
                </c:pt>
                <c:pt idx="187">
                  <c:v>2.209E-4</c:v>
                </c:pt>
                <c:pt idx="188">
                  <c:v>2.218E-4</c:v>
                </c:pt>
                <c:pt idx="189">
                  <c:v>2.2259999999999999E-4</c:v>
                </c:pt>
                <c:pt idx="190">
                  <c:v>2.229E-4</c:v>
                </c:pt>
                <c:pt idx="191">
                  <c:v>2.2359999999999999E-4</c:v>
                </c:pt>
                <c:pt idx="192">
                  <c:v>2.2460000000000001E-4</c:v>
                </c:pt>
                <c:pt idx="193">
                  <c:v>2.2560000000000001E-4</c:v>
                </c:pt>
                <c:pt idx="194">
                  <c:v>2.2660000000000001E-4</c:v>
                </c:pt>
                <c:pt idx="195">
                  <c:v>2.275E-4</c:v>
                </c:pt>
                <c:pt idx="196">
                  <c:v>2.286E-4</c:v>
                </c:pt>
                <c:pt idx="197">
                  <c:v>2.298E-4</c:v>
                </c:pt>
                <c:pt idx="198">
                  <c:v>2.309E-4</c:v>
                </c:pt>
                <c:pt idx="199">
                  <c:v>2.321E-4</c:v>
                </c:pt>
                <c:pt idx="200">
                  <c:v>2.3330000000000001E-4</c:v>
                </c:pt>
                <c:pt idx="201">
                  <c:v>2.3460000000000001E-4</c:v>
                </c:pt>
                <c:pt idx="202">
                  <c:v>2.3589999999999999E-4</c:v>
                </c:pt>
                <c:pt idx="203">
                  <c:v>2.3719999999999999E-4</c:v>
                </c:pt>
                <c:pt idx="204">
                  <c:v>2.3839999999999999E-4</c:v>
                </c:pt>
                <c:pt idx="205">
                  <c:v>2.398E-4</c:v>
                </c:pt>
                <c:pt idx="206">
                  <c:v>2.4120000000000001E-4</c:v>
                </c:pt>
                <c:pt idx="207">
                  <c:v>2.4259999999999999E-4</c:v>
                </c:pt>
                <c:pt idx="208">
                  <c:v>2.441E-4</c:v>
                </c:pt>
                <c:pt idx="209">
                  <c:v>2.452E-4</c:v>
                </c:pt>
                <c:pt idx="210">
                  <c:v>2.4610000000000002E-4</c:v>
                </c:pt>
                <c:pt idx="211">
                  <c:v>2.476E-4</c:v>
                </c:pt>
                <c:pt idx="212">
                  <c:v>2.4869999999999997E-4</c:v>
                </c:pt>
                <c:pt idx="213">
                  <c:v>2.5030000000000001E-4</c:v>
                </c:pt>
                <c:pt idx="214">
                  <c:v>2.52E-4</c:v>
                </c:pt>
                <c:pt idx="215">
                  <c:v>2.5359999999999998E-4</c:v>
                </c:pt>
                <c:pt idx="216">
                  <c:v>2.5520000000000002E-4</c:v>
                </c:pt>
                <c:pt idx="217">
                  <c:v>2.5690000000000001E-4</c:v>
                </c:pt>
                <c:pt idx="218">
                  <c:v>2.586E-4</c:v>
                </c:pt>
                <c:pt idx="219">
                  <c:v>2.6029999999999998E-4</c:v>
                </c:pt>
                <c:pt idx="220">
                  <c:v>2.6209999999999997E-4</c:v>
                </c:pt>
                <c:pt idx="221">
                  <c:v>2.6390000000000002E-4</c:v>
                </c:pt>
                <c:pt idx="222">
                  <c:v>2.6570000000000001E-4</c:v>
                </c:pt>
                <c:pt idx="223">
                  <c:v>2.6719999999999999E-4</c:v>
                </c:pt>
                <c:pt idx="224">
                  <c:v>2.6899999999999998E-4</c:v>
                </c:pt>
                <c:pt idx="225">
                  <c:v>2.7090000000000003E-4</c:v>
                </c:pt>
                <c:pt idx="226">
                  <c:v>2.7280000000000002E-4</c:v>
                </c:pt>
                <c:pt idx="227">
                  <c:v>2.7470000000000001E-4</c:v>
                </c:pt>
                <c:pt idx="228">
                  <c:v>2.767E-4</c:v>
                </c:pt>
                <c:pt idx="229">
                  <c:v>2.7839999999999999E-4</c:v>
                </c:pt>
                <c:pt idx="230">
                  <c:v>2.8039999999999999E-4</c:v>
                </c:pt>
                <c:pt idx="231">
                  <c:v>2.8239999999999998E-4</c:v>
                </c:pt>
                <c:pt idx="232">
                  <c:v>2.8439999999999997E-4</c:v>
                </c:pt>
                <c:pt idx="233">
                  <c:v>2.8640000000000002E-4</c:v>
                </c:pt>
                <c:pt idx="234">
                  <c:v>2.8840000000000002E-4</c:v>
                </c:pt>
                <c:pt idx="235">
                  <c:v>2.9050000000000001E-4</c:v>
                </c:pt>
                <c:pt idx="236">
                  <c:v>2.9250000000000001E-4</c:v>
                </c:pt>
                <c:pt idx="237">
                  <c:v>2.9460000000000001E-4</c:v>
                </c:pt>
                <c:pt idx="238">
                  <c:v>2.967E-4</c:v>
                </c:pt>
                <c:pt idx="239">
                  <c:v>2.988E-4</c:v>
                </c:pt>
                <c:pt idx="240">
                  <c:v>3.009E-4</c:v>
                </c:pt>
                <c:pt idx="241">
                  <c:v>3.0279999999999999E-4</c:v>
                </c:pt>
                <c:pt idx="242">
                  <c:v>3.0499999999999999E-4</c:v>
                </c:pt>
                <c:pt idx="243">
                  <c:v>3.0709999999999998E-4</c:v>
                </c:pt>
                <c:pt idx="244">
                  <c:v>3.0929999999999998E-4</c:v>
                </c:pt>
                <c:pt idx="245">
                  <c:v>3.1139999999999998E-4</c:v>
                </c:pt>
                <c:pt idx="246">
                  <c:v>3.1349999999999998E-4</c:v>
                </c:pt>
                <c:pt idx="247">
                  <c:v>3.1569999999999998E-4</c:v>
                </c:pt>
                <c:pt idx="248">
                  <c:v>3.1789999999999998E-4</c:v>
                </c:pt>
                <c:pt idx="249">
                  <c:v>3.1990000000000002E-4</c:v>
                </c:pt>
                <c:pt idx="250">
                  <c:v>3.2229999999999997E-4</c:v>
                </c:pt>
                <c:pt idx="251">
                  <c:v>3.2449999999999997E-4</c:v>
                </c:pt>
                <c:pt idx="252">
                  <c:v>3.2679999999999997E-4</c:v>
                </c:pt>
                <c:pt idx="253">
                  <c:v>3.2909999999999998E-4</c:v>
                </c:pt>
                <c:pt idx="254">
                  <c:v>3.3149999999999998E-4</c:v>
                </c:pt>
                <c:pt idx="255">
                  <c:v>3.3379999999999998E-4</c:v>
                </c:pt>
                <c:pt idx="256">
                  <c:v>3.3609999999999998E-4</c:v>
                </c:pt>
                <c:pt idx="257">
                  <c:v>3.3849999999999999E-4</c:v>
                </c:pt>
                <c:pt idx="258">
                  <c:v>3.4069999999999999E-4</c:v>
                </c:pt>
                <c:pt idx="259">
                  <c:v>3.4299999999999999E-4</c:v>
                </c:pt>
                <c:pt idx="260">
                  <c:v>3.4539999999999999E-4</c:v>
                </c:pt>
                <c:pt idx="261">
                  <c:v>3.4759999999999999E-4</c:v>
                </c:pt>
                <c:pt idx="262">
                  <c:v>3.5E-4</c:v>
                </c:pt>
                <c:pt idx="263">
                  <c:v>3.524E-4</c:v>
                </c:pt>
                <c:pt idx="264">
                  <c:v>3.548E-4</c:v>
                </c:pt>
                <c:pt idx="265">
                  <c:v>3.5730000000000001E-4</c:v>
                </c:pt>
                <c:pt idx="266">
                  <c:v>3.5970000000000002E-4</c:v>
                </c:pt>
                <c:pt idx="267">
                  <c:v>3.6220000000000002E-4</c:v>
                </c:pt>
                <c:pt idx="268">
                  <c:v>3.6460000000000003E-4</c:v>
                </c:pt>
                <c:pt idx="269">
                  <c:v>3.6689999999999997E-4</c:v>
                </c:pt>
                <c:pt idx="270">
                  <c:v>3.6939999999999998E-4</c:v>
                </c:pt>
                <c:pt idx="271">
                  <c:v>3.7189999999999999E-4</c:v>
                </c:pt>
                <c:pt idx="272">
                  <c:v>3.7439999999999999E-4</c:v>
                </c:pt>
                <c:pt idx="273">
                  <c:v>3.769E-4</c:v>
                </c:pt>
                <c:pt idx="274">
                  <c:v>3.793E-4</c:v>
                </c:pt>
                <c:pt idx="275">
                  <c:v>3.8180000000000001E-4</c:v>
                </c:pt>
                <c:pt idx="276">
                  <c:v>3.835E-4</c:v>
                </c:pt>
                <c:pt idx="277">
                  <c:v>3.86E-4</c:v>
                </c:pt>
                <c:pt idx="278">
                  <c:v>3.8850000000000001E-4</c:v>
                </c:pt>
                <c:pt idx="279">
                  <c:v>3.9110000000000002E-4</c:v>
                </c:pt>
                <c:pt idx="280">
                  <c:v>3.9360000000000003E-4</c:v>
                </c:pt>
                <c:pt idx="281">
                  <c:v>3.9609999999999998E-4</c:v>
                </c:pt>
                <c:pt idx="282">
                  <c:v>3.9869999999999999E-4</c:v>
                </c:pt>
                <c:pt idx="283">
                  <c:v>4.0119999999999999E-4</c:v>
                </c:pt>
                <c:pt idx="284">
                  <c:v>4.038E-4</c:v>
                </c:pt>
                <c:pt idx="285">
                  <c:v>4.0630000000000001E-4</c:v>
                </c:pt>
                <c:pt idx="286">
                  <c:v>4.0900000000000002E-4</c:v>
                </c:pt>
                <c:pt idx="287">
                  <c:v>4.1149999999999997E-4</c:v>
                </c:pt>
                <c:pt idx="288">
                  <c:v>4.1419999999999998E-4</c:v>
                </c:pt>
                <c:pt idx="289">
                  <c:v>4.1679999999999999E-4</c:v>
                </c:pt>
                <c:pt idx="290">
                  <c:v>4.193E-4</c:v>
                </c:pt>
                <c:pt idx="291">
                  <c:v>4.2200000000000001E-4</c:v>
                </c:pt>
                <c:pt idx="292">
                  <c:v>4.2460000000000002E-4</c:v>
                </c:pt>
                <c:pt idx="293">
                  <c:v>4.2719999999999998E-4</c:v>
                </c:pt>
                <c:pt idx="294">
                  <c:v>4.2969999999999998E-4</c:v>
                </c:pt>
                <c:pt idx="295">
                  <c:v>4.3239999999999999E-4</c:v>
                </c:pt>
                <c:pt idx="296">
                  <c:v>4.35E-4</c:v>
                </c:pt>
                <c:pt idx="297">
                  <c:v>4.3760000000000001E-4</c:v>
                </c:pt>
                <c:pt idx="298">
                  <c:v>4.4030000000000002E-4</c:v>
                </c:pt>
                <c:pt idx="299">
                  <c:v>4.4289999999999998E-4</c:v>
                </c:pt>
                <c:pt idx="300">
                  <c:v>4.4559999999999999E-4</c:v>
                </c:pt>
                <c:pt idx="301">
                  <c:v>4.482E-4</c:v>
                </c:pt>
                <c:pt idx="302">
                  <c:v>4.5090000000000001E-4</c:v>
                </c:pt>
                <c:pt idx="303">
                  <c:v>4.5360000000000002E-4</c:v>
                </c:pt>
                <c:pt idx="304">
                  <c:v>4.5619999999999998E-4</c:v>
                </c:pt>
                <c:pt idx="305">
                  <c:v>4.5889999999999999E-4</c:v>
                </c:pt>
                <c:pt idx="306">
                  <c:v>4.615E-4</c:v>
                </c:pt>
                <c:pt idx="307">
                  <c:v>4.6420000000000001E-4</c:v>
                </c:pt>
                <c:pt idx="308">
                  <c:v>4.6690000000000002E-4</c:v>
                </c:pt>
                <c:pt idx="309">
                  <c:v>4.6959999999999998E-4</c:v>
                </c:pt>
                <c:pt idx="310">
                  <c:v>4.7229999999999999E-4</c:v>
                </c:pt>
                <c:pt idx="311">
                  <c:v>4.75E-4</c:v>
                </c:pt>
                <c:pt idx="312">
                  <c:v>4.7770000000000001E-4</c:v>
                </c:pt>
                <c:pt idx="313">
                  <c:v>4.8040000000000002E-4</c:v>
                </c:pt>
                <c:pt idx="314">
                  <c:v>4.8299999999999998E-4</c:v>
                </c:pt>
                <c:pt idx="315">
                  <c:v>4.8569999999999999E-4</c:v>
                </c:pt>
                <c:pt idx="316">
                  <c:v>4.8840000000000005E-4</c:v>
                </c:pt>
                <c:pt idx="317">
                  <c:v>4.9109999999999996E-4</c:v>
                </c:pt>
                <c:pt idx="318">
                  <c:v>4.9390000000000002E-4</c:v>
                </c:pt>
                <c:pt idx="319">
                  <c:v>4.9660000000000004E-4</c:v>
                </c:pt>
                <c:pt idx="320">
                  <c:v>4.9879999999999998E-4</c:v>
                </c:pt>
                <c:pt idx="321">
                  <c:v>5.0160000000000005E-4</c:v>
                </c:pt>
                <c:pt idx="322">
                  <c:v>5.0429999999999995E-4</c:v>
                </c:pt>
                <c:pt idx="323">
                  <c:v>5.0710000000000002E-4</c:v>
                </c:pt>
                <c:pt idx="324">
                  <c:v>5.0980000000000003E-4</c:v>
                </c:pt>
                <c:pt idx="325">
                  <c:v>5.1259999999999999E-4</c:v>
                </c:pt>
                <c:pt idx="326">
                  <c:v>5.1489999999999999E-4</c:v>
                </c:pt>
                <c:pt idx="327">
                  <c:v>5.1769999999999995E-4</c:v>
                </c:pt>
                <c:pt idx="328">
                  <c:v>5.2050000000000002E-4</c:v>
                </c:pt>
                <c:pt idx="329">
                  <c:v>5.2329999999999998E-4</c:v>
                </c:pt>
                <c:pt idx="330">
                  <c:v>5.2610000000000005E-4</c:v>
                </c:pt>
                <c:pt idx="331">
                  <c:v>5.2879999999999995E-4</c:v>
                </c:pt>
                <c:pt idx="332">
                  <c:v>5.3160000000000002E-4</c:v>
                </c:pt>
                <c:pt idx="333">
                  <c:v>5.3439999999999998E-4</c:v>
                </c:pt>
                <c:pt idx="334">
                  <c:v>5.3720000000000005E-4</c:v>
                </c:pt>
                <c:pt idx="335">
                  <c:v>5.4000000000000001E-4</c:v>
                </c:pt>
                <c:pt idx="336">
                  <c:v>5.4279999999999997E-4</c:v>
                </c:pt>
                <c:pt idx="337">
                  <c:v>5.4560000000000003E-4</c:v>
                </c:pt>
                <c:pt idx="338">
                  <c:v>5.4839999999999999E-4</c:v>
                </c:pt>
                <c:pt idx="339">
                  <c:v>5.5119999999999995E-4</c:v>
                </c:pt>
                <c:pt idx="340">
                  <c:v>5.5349999999999996E-4</c:v>
                </c:pt>
                <c:pt idx="341">
                  <c:v>5.5619999999999997E-4</c:v>
                </c:pt>
                <c:pt idx="342">
                  <c:v>5.5909999999999998E-4</c:v>
                </c:pt>
                <c:pt idx="343">
                  <c:v>5.6190000000000005E-4</c:v>
                </c:pt>
                <c:pt idx="344">
                  <c:v>5.6470000000000001E-4</c:v>
                </c:pt>
                <c:pt idx="345">
                  <c:v>5.6760000000000003E-4</c:v>
                </c:pt>
                <c:pt idx="346">
                  <c:v>5.7039999999999999E-4</c:v>
                </c:pt>
                <c:pt idx="347">
                  <c:v>5.733E-4</c:v>
                </c:pt>
                <c:pt idx="348">
                  <c:v>5.7609999999999996E-4</c:v>
                </c:pt>
                <c:pt idx="349">
                  <c:v>5.7899999999999998E-4</c:v>
                </c:pt>
                <c:pt idx="350">
                  <c:v>5.8180000000000005E-4</c:v>
                </c:pt>
                <c:pt idx="351">
                  <c:v>5.8469999999999996E-4</c:v>
                </c:pt>
                <c:pt idx="352">
                  <c:v>5.8759999999999997E-4</c:v>
                </c:pt>
                <c:pt idx="353">
                  <c:v>5.9040000000000004E-4</c:v>
                </c:pt>
                <c:pt idx="354">
                  <c:v>5.9329999999999995E-4</c:v>
                </c:pt>
                <c:pt idx="355">
                  <c:v>5.9610000000000002E-4</c:v>
                </c:pt>
                <c:pt idx="356">
                  <c:v>5.9900000000000003E-4</c:v>
                </c:pt>
                <c:pt idx="357">
                  <c:v>6.0190000000000005E-4</c:v>
                </c:pt>
                <c:pt idx="358">
                  <c:v>6.0470000000000001E-4</c:v>
                </c:pt>
                <c:pt idx="359">
                  <c:v>6.0769999999999997E-4</c:v>
                </c:pt>
                <c:pt idx="360">
                  <c:v>6.1039999999999998E-4</c:v>
                </c:pt>
                <c:pt idx="361">
                  <c:v>6.133E-4</c:v>
                </c:pt>
                <c:pt idx="362">
                  <c:v>6.1609999999999996E-4</c:v>
                </c:pt>
                <c:pt idx="363">
                  <c:v>6.1899999999999998E-4</c:v>
                </c:pt>
                <c:pt idx="364">
                  <c:v>6.2189999999999999E-4</c:v>
                </c:pt>
                <c:pt idx="365">
                  <c:v>6.2480000000000001E-4</c:v>
                </c:pt>
                <c:pt idx="366">
                  <c:v>6.2759999999999997E-4</c:v>
                </c:pt>
                <c:pt idx="367">
                  <c:v>6.3040000000000004E-4</c:v>
                </c:pt>
                <c:pt idx="368">
                  <c:v>6.3330000000000005E-4</c:v>
                </c:pt>
                <c:pt idx="369">
                  <c:v>6.3610000000000001E-4</c:v>
                </c:pt>
                <c:pt idx="370">
                  <c:v>6.3900000000000003E-4</c:v>
                </c:pt>
                <c:pt idx="371">
                  <c:v>6.4199999999999999E-4</c:v>
                </c:pt>
                <c:pt idx="372">
                  <c:v>6.4490000000000001E-4</c:v>
                </c:pt>
                <c:pt idx="373">
                  <c:v>6.4780000000000003E-4</c:v>
                </c:pt>
                <c:pt idx="374">
                  <c:v>6.5070000000000004E-4</c:v>
                </c:pt>
                <c:pt idx="375">
                  <c:v>6.5359999999999995E-4</c:v>
                </c:pt>
                <c:pt idx="376">
                  <c:v>6.5649999999999997E-4</c:v>
                </c:pt>
                <c:pt idx="377">
                  <c:v>6.5950000000000004E-4</c:v>
                </c:pt>
                <c:pt idx="378">
                  <c:v>6.6239999999999995E-4</c:v>
                </c:pt>
                <c:pt idx="379">
                  <c:v>6.6529999999999996E-4</c:v>
                </c:pt>
                <c:pt idx="380">
                  <c:v>6.6819999999999998E-4</c:v>
                </c:pt>
                <c:pt idx="381">
                  <c:v>6.7100000000000005E-4</c:v>
                </c:pt>
                <c:pt idx="382">
                  <c:v>6.7400000000000001E-4</c:v>
                </c:pt>
                <c:pt idx="383">
                  <c:v>6.7690000000000003E-4</c:v>
                </c:pt>
                <c:pt idx="384">
                  <c:v>6.7980000000000004E-4</c:v>
                </c:pt>
                <c:pt idx="385">
                  <c:v>6.8269999999999995E-4</c:v>
                </c:pt>
                <c:pt idx="386">
                  <c:v>6.8559999999999997E-4</c:v>
                </c:pt>
                <c:pt idx="387">
                  <c:v>6.8860000000000004E-4</c:v>
                </c:pt>
                <c:pt idx="388">
                  <c:v>6.9160000000000001E-4</c:v>
                </c:pt>
                <c:pt idx="389">
                  <c:v>6.9450000000000002E-4</c:v>
                </c:pt>
                <c:pt idx="390">
                  <c:v>6.9740000000000004E-4</c:v>
                </c:pt>
                <c:pt idx="391">
                  <c:v>7.0029999999999995E-4</c:v>
                </c:pt>
                <c:pt idx="392">
                  <c:v>7.0319999999999996E-4</c:v>
                </c:pt>
                <c:pt idx="393">
                  <c:v>7.0609999999999998E-4</c:v>
                </c:pt>
                <c:pt idx="394">
                  <c:v>7.0910000000000005E-4</c:v>
                </c:pt>
                <c:pt idx="395">
                  <c:v>7.1199999999999996E-4</c:v>
                </c:pt>
                <c:pt idx="396">
                  <c:v>7.1500000000000003E-4</c:v>
                </c:pt>
                <c:pt idx="397">
                  <c:v>7.1759999999999999E-4</c:v>
                </c:pt>
                <c:pt idx="398">
                  <c:v>7.205E-4</c:v>
                </c:pt>
                <c:pt idx="399">
                  <c:v>7.2340000000000002E-4</c:v>
                </c:pt>
                <c:pt idx="400">
                  <c:v>7.2630000000000004E-4</c:v>
                </c:pt>
                <c:pt idx="401">
                  <c:v>7.2920000000000005E-4</c:v>
                </c:pt>
                <c:pt idx="402">
                  <c:v>7.3209999999999996E-4</c:v>
                </c:pt>
                <c:pt idx="403">
                  <c:v>7.3499999999999998E-4</c:v>
                </c:pt>
                <c:pt idx="404">
                  <c:v>7.3789999999999999E-4</c:v>
                </c:pt>
                <c:pt idx="405">
                  <c:v>7.4080000000000001E-4</c:v>
                </c:pt>
                <c:pt idx="406">
                  <c:v>7.4370000000000003E-4</c:v>
                </c:pt>
                <c:pt idx="407">
                  <c:v>7.4669999999999999E-4</c:v>
                </c:pt>
                <c:pt idx="408">
                  <c:v>7.4960000000000001E-4</c:v>
                </c:pt>
                <c:pt idx="409">
                  <c:v>7.5250000000000002E-4</c:v>
                </c:pt>
                <c:pt idx="410">
                  <c:v>7.5549999999999999E-4</c:v>
                </c:pt>
                <c:pt idx="411">
                  <c:v>7.584E-4</c:v>
                </c:pt>
                <c:pt idx="412">
                  <c:v>7.6130000000000002E-4</c:v>
                </c:pt>
                <c:pt idx="413">
                  <c:v>7.6429999999999998E-4</c:v>
                </c:pt>
                <c:pt idx="414">
                  <c:v>7.672E-4</c:v>
                </c:pt>
                <c:pt idx="415">
                  <c:v>7.7010000000000002E-4</c:v>
                </c:pt>
                <c:pt idx="416">
                  <c:v>7.7309999999999998E-4</c:v>
                </c:pt>
                <c:pt idx="417">
                  <c:v>7.76E-4</c:v>
                </c:pt>
                <c:pt idx="418">
                  <c:v>7.7899999999999996E-4</c:v>
                </c:pt>
                <c:pt idx="419">
                  <c:v>7.8189999999999998E-4</c:v>
                </c:pt>
                <c:pt idx="420">
                  <c:v>7.8479999999999999E-4</c:v>
                </c:pt>
                <c:pt idx="421">
                  <c:v>7.8770000000000001E-4</c:v>
                </c:pt>
                <c:pt idx="422">
                  <c:v>7.9069999999999997E-4</c:v>
                </c:pt>
                <c:pt idx="423">
                  <c:v>7.9359999999999999E-4</c:v>
                </c:pt>
                <c:pt idx="424">
                  <c:v>7.9650000000000001E-4</c:v>
                </c:pt>
                <c:pt idx="425">
                  <c:v>7.9920000000000002E-4</c:v>
                </c:pt>
                <c:pt idx="426">
                  <c:v>8.0219999999999998E-4</c:v>
                </c:pt>
                <c:pt idx="427">
                  <c:v>8.051E-4</c:v>
                </c:pt>
                <c:pt idx="428">
                  <c:v>8.0809999999999996E-4</c:v>
                </c:pt>
                <c:pt idx="429">
                  <c:v>8.1099999999999998E-4</c:v>
                </c:pt>
                <c:pt idx="430">
                  <c:v>8.141E-4</c:v>
                </c:pt>
                <c:pt idx="431">
                  <c:v>8.1700000000000002E-4</c:v>
                </c:pt>
                <c:pt idx="432">
                  <c:v>8.1999999999999998E-4</c:v>
                </c:pt>
                <c:pt idx="433">
                  <c:v>8.229E-4</c:v>
                </c:pt>
                <c:pt idx="434">
                  <c:v>8.2589999999999996E-4</c:v>
                </c:pt>
                <c:pt idx="435">
                  <c:v>8.2879999999999998E-4</c:v>
                </c:pt>
                <c:pt idx="436">
                  <c:v>8.3180000000000005E-4</c:v>
                </c:pt>
                <c:pt idx="437">
                  <c:v>8.3489999999999997E-4</c:v>
                </c:pt>
                <c:pt idx="438">
                  <c:v>8.3779999999999998E-4</c:v>
                </c:pt>
                <c:pt idx="439">
                  <c:v>8.4079999999999995E-4</c:v>
                </c:pt>
                <c:pt idx="440">
                  <c:v>8.4380000000000002E-4</c:v>
                </c:pt>
                <c:pt idx="441">
                  <c:v>8.4670000000000004E-4</c:v>
                </c:pt>
                <c:pt idx="442">
                  <c:v>8.497E-4</c:v>
                </c:pt>
                <c:pt idx="443">
                  <c:v>8.5260000000000002E-4</c:v>
                </c:pt>
                <c:pt idx="444">
                  <c:v>8.5559999999999998E-4</c:v>
                </c:pt>
                <c:pt idx="445">
                  <c:v>8.5860000000000005E-4</c:v>
                </c:pt>
                <c:pt idx="446">
                  <c:v>8.6149999999999996E-4</c:v>
                </c:pt>
                <c:pt idx="447">
                  <c:v>8.6450000000000003E-4</c:v>
                </c:pt>
                <c:pt idx="448">
                  <c:v>8.675E-4</c:v>
                </c:pt>
                <c:pt idx="449">
                  <c:v>8.7040000000000001E-4</c:v>
                </c:pt>
                <c:pt idx="450">
                  <c:v>8.7339999999999998E-4</c:v>
                </c:pt>
                <c:pt idx="451">
                  <c:v>8.7640000000000005E-4</c:v>
                </c:pt>
                <c:pt idx="452">
                  <c:v>8.7929999999999996E-4</c:v>
                </c:pt>
                <c:pt idx="453">
                  <c:v>8.8230000000000003E-4</c:v>
                </c:pt>
                <c:pt idx="454">
                  <c:v>8.853E-4</c:v>
                </c:pt>
                <c:pt idx="455">
                  <c:v>8.8820000000000001E-4</c:v>
                </c:pt>
                <c:pt idx="456">
                  <c:v>8.9119999999999998E-4</c:v>
                </c:pt>
                <c:pt idx="457">
                  <c:v>8.9420000000000005E-4</c:v>
                </c:pt>
                <c:pt idx="458">
                  <c:v>8.9709999999999996E-4</c:v>
                </c:pt>
                <c:pt idx="459">
                  <c:v>9.0010000000000003E-4</c:v>
                </c:pt>
                <c:pt idx="460">
                  <c:v>9.0320000000000005E-4</c:v>
                </c:pt>
                <c:pt idx="461">
                  <c:v>9.0620000000000002E-4</c:v>
                </c:pt>
                <c:pt idx="462">
                  <c:v>9.0910000000000003E-4</c:v>
                </c:pt>
                <c:pt idx="463">
                  <c:v>9.1219999999999995E-4</c:v>
                </c:pt>
                <c:pt idx="464">
                  <c:v>9.1520000000000002E-4</c:v>
                </c:pt>
                <c:pt idx="465">
                  <c:v>9.1819999999999998E-4</c:v>
                </c:pt>
                <c:pt idx="466">
                  <c:v>9.2119999999999995E-4</c:v>
                </c:pt>
                <c:pt idx="467">
                  <c:v>9.2409999999999996E-4</c:v>
                </c:pt>
                <c:pt idx="468">
                  <c:v>9.2710000000000004E-4</c:v>
                </c:pt>
                <c:pt idx="469">
                  <c:v>9.301E-4</c:v>
                </c:pt>
                <c:pt idx="470">
                  <c:v>9.3309999999999997E-4</c:v>
                </c:pt>
                <c:pt idx="471">
                  <c:v>9.3610000000000004E-4</c:v>
                </c:pt>
                <c:pt idx="472">
                  <c:v>9.3899999999999995E-4</c:v>
                </c:pt>
                <c:pt idx="473">
                  <c:v>9.4200000000000002E-4</c:v>
                </c:pt>
                <c:pt idx="474">
                  <c:v>9.4499999999999998E-4</c:v>
                </c:pt>
                <c:pt idx="475">
                  <c:v>9.4799999999999995E-4</c:v>
                </c:pt>
                <c:pt idx="476">
                  <c:v>9.5100000000000002E-4</c:v>
                </c:pt>
                <c:pt idx="477">
                  <c:v>9.5390000000000004E-4</c:v>
                </c:pt>
                <c:pt idx="478">
                  <c:v>9.5699999999999995E-4</c:v>
                </c:pt>
                <c:pt idx="479">
                  <c:v>9.5989999999999997E-4</c:v>
                </c:pt>
                <c:pt idx="480">
                  <c:v>9.6290000000000004E-4</c:v>
                </c:pt>
                <c:pt idx="481">
                  <c:v>9.6590000000000001E-4</c:v>
                </c:pt>
                <c:pt idx="482">
                  <c:v>9.6889999999999997E-4</c:v>
                </c:pt>
                <c:pt idx="483">
                  <c:v>9.7190000000000004E-4</c:v>
                </c:pt>
                <c:pt idx="484">
                  <c:v>9.7490000000000001E-4</c:v>
                </c:pt>
                <c:pt idx="485">
                  <c:v>9.7780000000000002E-4</c:v>
                </c:pt>
                <c:pt idx="486">
                  <c:v>9.8060000000000009E-4</c:v>
                </c:pt>
                <c:pt idx="487">
                  <c:v>9.8360000000000006E-4</c:v>
                </c:pt>
                <c:pt idx="488">
                  <c:v>9.8660000000000002E-4</c:v>
                </c:pt>
                <c:pt idx="489">
                  <c:v>9.8959999999999998E-4</c:v>
                </c:pt>
                <c:pt idx="490">
                  <c:v>9.9249999999999989E-4</c:v>
                </c:pt>
                <c:pt idx="491">
                  <c:v>9.9550000000000007E-4</c:v>
                </c:pt>
                <c:pt idx="492">
                  <c:v>9.9850000000000004E-4</c:v>
                </c:pt>
                <c:pt idx="493">
                  <c:v>1.0020000000000001E-3</c:v>
                </c:pt>
                <c:pt idx="494">
                  <c:v>1.005E-3</c:v>
                </c:pt>
                <c:pt idx="495">
                  <c:v>1.0070000000000001E-3</c:v>
                </c:pt>
                <c:pt idx="496">
                  <c:v>1.01E-3</c:v>
                </c:pt>
                <c:pt idx="497">
                  <c:v>1.013E-3</c:v>
                </c:pt>
                <c:pt idx="498">
                  <c:v>1.0169999999999999E-3</c:v>
                </c:pt>
                <c:pt idx="499">
                  <c:v>1.0189999999999999E-3</c:v>
                </c:pt>
                <c:pt idx="500">
                  <c:v>1.0219999999999999E-3</c:v>
                </c:pt>
                <c:pt idx="501">
                  <c:v>1.0250000000000001E-3</c:v>
                </c:pt>
                <c:pt idx="502">
                  <c:v>1.0280000000000001E-3</c:v>
                </c:pt>
                <c:pt idx="503">
                  <c:v>1.031E-3</c:v>
                </c:pt>
                <c:pt idx="504">
                  <c:v>1.034E-3</c:v>
                </c:pt>
                <c:pt idx="505">
                  <c:v>1.0369999999999999E-3</c:v>
                </c:pt>
                <c:pt idx="506">
                  <c:v>1.0399999999999999E-3</c:v>
                </c:pt>
                <c:pt idx="507">
                  <c:v>1.0430000000000001E-3</c:v>
                </c:pt>
                <c:pt idx="508">
                  <c:v>1.0460000000000001E-3</c:v>
                </c:pt>
                <c:pt idx="509">
                  <c:v>1.049E-3</c:v>
                </c:pt>
                <c:pt idx="510">
                  <c:v>1.052E-3</c:v>
                </c:pt>
                <c:pt idx="511">
                  <c:v>1.0549999999999999E-3</c:v>
                </c:pt>
                <c:pt idx="512">
                  <c:v>1.0579999999999999E-3</c:v>
                </c:pt>
                <c:pt idx="513">
                  <c:v>1.0610000000000001E-3</c:v>
                </c:pt>
                <c:pt idx="514">
                  <c:v>1.0640000000000001E-3</c:v>
                </c:pt>
                <c:pt idx="515">
                  <c:v>1.067E-3</c:v>
                </c:pt>
                <c:pt idx="516">
                  <c:v>1.07E-3</c:v>
                </c:pt>
                <c:pt idx="517">
                  <c:v>1.073E-3</c:v>
                </c:pt>
                <c:pt idx="518">
                  <c:v>1.0759999999999999E-3</c:v>
                </c:pt>
                <c:pt idx="519">
                  <c:v>1.0790000000000001E-3</c:v>
                </c:pt>
                <c:pt idx="520">
                  <c:v>1.0820000000000001E-3</c:v>
                </c:pt>
                <c:pt idx="521">
                  <c:v>1.085E-3</c:v>
                </c:pt>
                <c:pt idx="522">
                  <c:v>1.088E-3</c:v>
                </c:pt>
                <c:pt idx="523">
                  <c:v>1.091E-3</c:v>
                </c:pt>
                <c:pt idx="524">
                  <c:v>1.0939999999999999E-3</c:v>
                </c:pt>
                <c:pt idx="525">
                  <c:v>1.0970000000000001E-3</c:v>
                </c:pt>
                <c:pt idx="526">
                  <c:v>1.1000000000000001E-3</c:v>
                </c:pt>
                <c:pt idx="527">
                  <c:v>1.103E-3</c:v>
                </c:pt>
                <c:pt idx="528">
                  <c:v>1.106E-3</c:v>
                </c:pt>
                <c:pt idx="529">
                  <c:v>1.109E-3</c:v>
                </c:pt>
                <c:pt idx="530">
                  <c:v>1.1119999999999999E-3</c:v>
                </c:pt>
                <c:pt idx="531">
                  <c:v>1.1150000000000001E-3</c:v>
                </c:pt>
                <c:pt idx="532">
                  <c:v>1.1180000000000001E-3</c:v>
                </c:pt>
                <c:pt idx="533">
                  <c:v>1.121E-3</c:v>
                </c:pt>
                <c:pt idx="534">
                  <c:v>1.124E-3</c:v>
                </c:pt>
                <c:pt idx="535">
                  <c:v>1.127E-3</c:v>
                </c:pt>
                <c:pt idx="536">
                  <c:v>1.1299999999999999E-3</c:v>
                </c:pt>
                <c:pt idx="537">
                  <c:v>1.1329999999999999E-3</c:v>
                </c:pt>
                <c:pt idx="538">
                  <c:v>1.1360000000000001E-3</c:v>
                </c:pt>
                <c:pt idx="539">
                  <c:v>1.139E-3</c:v>
                </c:pt>
                <c:pt idx="540">
                  <c:v>1.142E-3</c:v>
                </c:pt>
                <c:pt idx="541">
                  <c:v>1.145E-3</c:v>
                </c:pt>
                <c:pt idx="542">
                  <c:v>1.1490000000000001E-3</c:v>
                </c:pt>
                <c:pt idx="543">
                  <c:v>1.152E-3</c:v>
                </c:pt>
                <c:pt idx="544">
                  <c:v>1.155E-3</c:v>
                </c:pt>
                <c:pt idx="545">
                  <c:v>1.158E-3</c:v>
                </c:pt>
                <c:pt idx="546">
                  <c:v>1.1609999999999999E-3</c:v>
                </c:pt>
                <c:pt idx="547">
                  <c:v>1.1640000000000001E-3</c:v>
                </c:pt>
                <c:pt idx="548">
                  <c:v>1.1670000000000001E-3</c:v>
                </c:pt>
                <c:pt idx="549">
                  <c:v>1.17E-3</c:v>
                </c:pt>
                <c:pt idx="550">
                  <c:v>1.173E-3</c:v>
                </c:pt>
                <c:pt idx="551">
                  <c:v>1.176E-3</c:v>
                </c:pt>
                <c:pt idx="552">
                  <c:v>1.1789999999999999E-3</c:v>
                </c:pt>
                <c:pt idx="553">
                  <c:v>1.1820000000000001E-3</c:v>
                </c:pt>
                <c:pt idx="554">
                  <c:v>1.1850000000000001E-3</c:v>
                </c:pt>
                <c:pt idx="555">
                  <c:v>1.188E-3</c:v>
                </c:pt>
                <c:pt idx="556">
                  <c:v>1.191E-3</c:v>
                </c:pt>
                <c:pt idx="557">
                  <c:v>1.194E-3</c:v>
                </c:pt>
                <c:pt idx="558">
                  <c:v>1.1969999999999999E-3</c:v>
                </c:pt>
                <c:pt idx="559">
                  <c:v>1.1999999999999999E-3</c:v>
                </c:pt>
                <c:pt idx="560">
                  <c:v>1.2030000000000001E-3</c:v>
                </c:pt>
                <c:pt idx="561">
                  <c:v>1.206E-3</c:v>
                </c:pt>
                <c:pt idx="562">
                  <c:v>1.209E-3</c:v>
                </c:pt>
                <c:pt idx="563">
                  <c:v>1.2130000000000001E-3</c:v>
                </c:pt>
                <c:pt idx="564">
                  <c:v>1.2160000000000001E-3</c:v>
                </c:pt>
                <c:pt idx="565">
                  <c:v>1.219E-3</c:v>
                </c:pt>
                <c:pt idx="566">
                  <c:v>1.222E-3</c:v>
                </c:pt>
                <c:pt idx="567">
                  <c:v>1.225E-3</c:v>
                </c:pt>
                <c:pt idx="568">
                  <c:v>1.2279999999999999E-3</c:v>
                </c:pt>
                <c:pt idx="569">
                  <c:v>1.2310000000000001E-3</c:v>
                </c:pt>
                <c:pt idx="570">
                  <c:v>1.2340000000000001E-3</c:v>
                </c:pt>
                <c:pt idx="571">
                  <c:v>1.237E-3</c:v>
                </c:pt>
                <c:pt idx="572">
                  <c:v>1.24E-3</c:v>
                </c:pt>
                <c:pt idx="573">
                  <c:v>1.243E-3</c:v>
                </c:pt>
                <c:pt idx="574">
                  <c:v>1.2459999999999999E-3</c:v>
                </c:pt>
                <c:pt idx="575">
                  <c:v>1.2489999999999999E-3</c:v>
                </c:pt>
                <c:pt idx="576">
                  <c:v>1.2520000000000001E-3</c:v>
                </c:pt>
                <c:pt idx="577">
                  <c:v>1.255E-3</c:v>
                </c:pt>
                <c:pt idx="578">
                  <c:v>1.258E-3</c:v>
                </c:pt>
                <c:pt idx="579">
                  <c:v>1.261E-3</c:v>
                </c:pt>
                <c:pt idx="580">
                  <c:v>1.2639999999999999E-3</c:v>
                </c:pt>
                <c:pt idx="581">
                  <c:v>1.2669999999999999E-3</c:v>
                </c:pt>
                <c:pt idx="582">
                  <c:v>1.2700000000000001E-3</c:v>
                </c:pt>
                <c:pt idx="583">
                  <c:v>1.273E-3</c:v>
                </c:pt>
                <c:pt idx="584">
                  <c:v>1.276E-3</c:v>
                </c:pt>
                <c:pt idx="585">
                  <c:v>1.279E-3</c:v>
                </c:pt>
                <c:pt idx="586">
                  <c:v>1.2819999999999999E-3</c:v>
                </c:pt>
                <c:pt idx="587">
                  <c:v>1.286E-3</c:v>
                </c:pt>
                <c:pt idx="588">
                  <c:v>1.289E-3</c:v>
                </c:pt>
                <c:pt idx="589">
                  <c:v>1.292E-3</c:v>
                </c:pt>
                <c:pt idx="590">
                  <c:v>1.2949999999999999E-3</c:v>
                </c:pt>
                <c:pt idx="591">
                  <c:v>1.2979999999999999E-3</c:v>
                </c:pt>
                <c:pt idx="592">
                  <c:v>1.3010000000000001E-3</c:v>
                </c:pt>
                <c:pt idx="593">
                  <c:v>1.304E-3</c:v>
                </c:pt>
                <c:pt idx="594">
                  <c:v>1.307E-3</c:v>
                </c:pt>
                <c:pt idx="595">
                  <c:v>1.31E-3</c:v>
                </c:pt>
                <c:pt idx="596">
                  <c:v>1.3129999999999999E-3</c:v>
                </c:pt>
                <c:pt idx="597">
                  <c:v>1.3159999999999999E-3</c:v>
                </c:pt>
                <c:pt idx="598">
                  <c:v>1.3190000000000001E-3</c:v>
                </c:pt>
                <c:pt idx="599">
                  <c:v>1.322E-3</c:v>
                </c:pt>
                <c:pt idx="600">
                  <c:v>1.325E-3</c:v>
                </c:pt>
                <c:pt idx="601">
                  <c:v>1.328E-3</c:v>
                </c:pt>
                <c:pt idx="602">
                  <c:v>1.3309999999999999E-3</c:v>
                </c:pt>
                <c:pt idx="603">
                  <c:v>1.3339999999999999E-3</c:v>
                </c:pt>
                <c:pt idx="604">
                  <c:v>1.3370000000000001E-3</c:v>
                </c:pt>
                <c:pt idx="605">
                  <c:v>1.34E-3</c:v>
                </c:pt>
                <c:pt idx="606">
                  <c:v>1.343E-3</c:v>
                </c:pt>
                <c:pt idx="607">
                  <c:v>1.346E-3</c:v>
                </c:pt>
                <c:pt idx="608">
                  <c:v>1.3489999999999999E-3</c:v>
                </c:pt>
                <c:pt idx="609">
                  <c:v>1.3519999999999999E-3</c:v>
                </c:pt>
                <c:pt idx="610">
                  <c:v>1.356E-3</c:v>
                </c:pt>
                <c:pt idx="611">
                  <c:v>1.359E-3</c:v>
                </c:pt>
                <c:pt idx="612">
                  <c:v>1.3619999999999999E-3</c:v>
                </c:pt>
                <c:pt idx="613">
                  <c:v>1.3649999999999999E-3</c:v>
                </c:pt>
                <c:pt idx="614">
                  <c:v>1.3680000000000001E-3</c:v>
                </c:pt>
                <c:pt idx="615">
                  <c:v>1.371E-3</c:v>
                </c:pt>
                <c:pt idx="616">
                  <c:v>1.374E-3</c:v>
                </c:pt>
                <c:pt idx="617">
                  <c:v>1.377E-3</c:v>
                </c:pt>
                <c:pt idx="618">
                  <c:v>1.3799999999999999E-3</c:v>
                </c:pt>
                <c:pt idx="619">
                  <c:v>1.3829999999999999E-3</c:v>
                </c:pt>
                <c:pt idx="620">
                  <c:v>1.3860000000000001E-3</c:v>
                </c:pt>
                <c:pt idx="621">
                  <c:v>1.389E-3</c:v>
                </c:pt>
                <c:pt idx="622">
                  <c:v>1.392E-3</c:v>
                </c:pt>
                <c:pt idx="623">
                  <c:v>1.395E-3</c:v>
                </c:pt>
                <c:pt idx="624">
                  <c:v>1.3979999999999999E-3</c:v>
                </c:pt>
                <c:pt idx="625">
                  <c:v>1.4009999999999999E-3</c:v>
                </c:pt>
                <c:pt idx="626">
                  <c:v>1.4040000000000001E-3</c:v>
                </c:pt>
                <c:pt idx="627">
                  <c:v>1.407E-3</c:v>
                </c:pt>
                <c:pt idx="628">
                  <c:v>1.41E-3</c:v>
                </c:pt>
                <c:pt idx="629">
                  <c:v>1.413E-3</c:v>
                </c:pt>
                <c:pt idx="630">
                  <c:v>1.4170000000000001E-3</c:v>
                </c:pt>
                <c:pt idx="631">
                  <c:v>1.42E-3</c:v>
                </c:pt>
                <c:pt idx="632">
                  <c:v>1.423E-3</c:v>
                </c:pt>
                <c:pt idx="633">
                  <c:v>1.426E-3</c:v>
                </c:pt>
                <c:pt idx="634">
                  <c:v>1.4289999999999999E-3</c:v>
                </c:pt>
                <c:pt idx="635">
                  <c:v>1.4319999999999999E-3</c:v>
                </c:pt>
                <c:pt idx="636">
                  <c:v>1.4350000000000001E-3</c:v>
                </c:pt>
                <c:pt idx="637">
                  <c:v>1.438E-3</c:v>
                </c:pt>
                <c:pt idx="638">
                  <c:v>1.441E-3</c:v>
                </c:pt>
                <c:pt idx="639">
                  <c:v>1.444E-3</c:v>
                </c:pt>
                <c:pt idx="640">
                  <c:v>1.4469999999999999E-3</c:v>
                </c:pt>
                <c:pt idx="641">
                  <c:v>1.4499999999999999E-3</c:v>
                </c:pt>
                <c:pt idx="642">
                  <c:v>1.4530000000000001E-3</c:v>
                </c:pt>
                <c:pt idx="643">
                  <c:v>1.456E-3</c:v>
                </c:pt>
                <c:pt idx="644">
                  <c:v>1.4599999999999999E-3</c:v>
                </c:pt>
                <c:pt idx="645">
                  <c:v>1.4630000000000001E-3</c:v>
                </c:pt>
                <c:pt idx="646">
                  <c:v>1.4660000000000001E-3</c:v>
                </c:pt>
                <c:pt idx="647">
                  <c:v>1.469E-3</c:v>
                </c:pt>
                <c:pt idx="648">
                  <c:v>1.472E-3</c:v>
                </c:pt>
                <c:pt idx="649">
                  <c:v>1.475E-3</c:v>
                </c:pt>
                <c:pt idx="650">
                  <c:v>1.4779999999999999E-3</c:v>
                </c:pt>
                <c:pt idx="651">
                  <c:v>1.4809999999999999E-3</c:v>
                </c:pt>
                <c:pt idx="652">
                  <c:v>1.4840000000000001E-3</c:v>
                </c:pt>
                <c:pt idx="653">
                  <c:v>1.487E-3</c:v>
                </c:pt>
                <c:pt idx="654">
                  <c:v>1.49E-3</c:v>
                </c:pt>
                <c:pt idx="655">
                  <c:v>1.493E-3</c:v>
                </c:pt>
                <c:pt idx="656">
                  <c:v>1.4959999999999999E-3</c:v>
                </c:pt>
                <c:pt idx="657">
                  <c:v>1.5E-3</c:v>
                </c:pt>
                <c:pt idx="658">
                  <c:v>1.503E-3</c:v>
                </c:pt>
                <c:pt idx="659">
                  <c:v>1.506E-3</c:v>
                </c:pt>
                <c:pt idx="660">
                  <c:v>1.5089999999999999E-3</c:v>
                </c:pt>
                <c:pt idx="661">
                  <c:v>1.5120000000000001E-3</c:v>
                </c:pt>
                <c:pt idx="662">
                  <c:v>1.5150000000000001E-3</c:v>
                </c:pt>
                <c:pt idx="663">
                  <c:v>1.518E-3</c:v>
                </c:pt>
                <c:pt idx="664">
                  <c:v>1.521E-3</c:v>
                </c:pt>
                <c:pt idx="665">
                  <c:v>1.524E-3</c:v>
                </c:pt>
                <c:pt idx="666">
                  <c:v>1.5269999999999999E-3</c:v>
                </c:pt>
                <c:pt idx="667">
                  <c:v>1.5299999999999999E-3</c:v>
                </c:pt>
                <c:pt idx="668">
                  <c:v>1.5330000000000001E-3</c:v>
                </c:pt>
                <c:pt idx="669">
                  <c:v>1.536E-3</c:v>
                </c:pt>
                <c:pt idx="670">
                  <c:v>1.539E-3</c:v>
                </c:pt>
                <c:pt idx="671">
                  <c:v>1.542E-3</c:v>
                </c:pt>
                <c:pt idx="672">
                  <c:v>1.5449999999999999E-3</c:v>
                </c:pt>
                <c:pt idx="673">
                  <c:v>1.5479999999999999E-3</c:v>
                </c:pt>
                <c:pt idx="674">
                  <c:v>1.5510000000000001E-3</c:v>
                </c:pt>
                <c:pt idx="675">
                  <c:v>1.555E-3</c:v>
                </c:pt>
                <c:pt idx="676">
                  <c:v>1.5579999999999999E-3</c:v>
                </c:pt>
                <c:pt idx="677">
                  <c:v>1.5610000000000001E-3</c:v>
                </c:pt>
                <c:pt idx="678">
                  <c:v>1.5640000000000001E-3</c:v>
                </c:pt>
                <c:pt idx="679">
                  <c:v>1.567E-3</c:v>
                </c:pt>
                <c:pt idx="680">
                  <c:v>1.57E-3</c:v>
                </c:pt>
                <c:pt idx="681">
                  <c:v>1.573E-3</c:v>
                </c:pt>
                <c:pt idx="682">
                  <c:v>1.5759999999999999E-3</c:v>
                </c:pt>
                <c:pt idx="683">
                  <c:v>1.5790000000000001E-3</c:v>
                </c:pt>
                <c:pt idx="684">
                  <c:v>1.5820000000000001E-3</c:v>
                </c:pt>
                <c:pt idx="685">
                  <c:v>1.585E-3</c:v>
                </c:pt>
                <c:pt idx="686">
                  <c:v>1.588E-3</c:v>
                </c:pt>
                <c:pt idx="687">
                  <c:v>1.5920000000000001E-3</c:v>
                </c:pt>
                <c:pt idx="688">
                  <c:v>1.5950000000000001E-3</c:v>
                </c:pt>
                <c:pt idx="689">
                  <c:v>1.598E-3</c:v>
                </c:pt>
                <c:pt idx="690">
                  <c:v>1.601E-3</c:v>
                </c:pt>
                <c:pt idx="691">
                  <c:v>1.604E-3</c:v>
                </c:pt>
                <c:pt idx="692">
                  <c:v>1.6069999999999999E-3</c:v>
                </c:pt>
                <c:pt idx="693">
                  <c:v>1.6100000000000001E-3</c:v>
                </c:pt>
                <c:pt idx="694">
                  <c:v>1.6130000000000001E-3</c:v>
                </c:pt>
                <c:pt idx="695">
                  <c:v>1.616E-3</c:v>
                </c:pt>
                <c:pt idx="696">
                  <c:v>1.619E-3</c:v>
                </c:pt>
                <c:pt idx="697">
                  <c:v>1.622E-3</c:v>
                </c:pt>
                <c:pt idx="698">
                  <c:v>1.6249999999999999E-3</c:v>
                </c:pt>
                <c:pt idx="699">
                  <c:v>1.6280000000000001E-3</c:v>
                </c:pt>
                <c:pt idx="700">
                  <c:v>1.6310000000000001E-3</c:v>
                </c:pt>
                <c:pt idx="701">
                  <c:v>1.634E-3</c:v>
                </c:pt>
                <c:pt idx="702">
                  <c:v>1.637E-3</c:v>
                </c:pt>
                <c:pt idx="703">
                  <c:v>1.64E-3</c:v>
                </c:pt>
                <c:pt idx="704">
                  <c:v>1.6440000000000001E-3</c:v>
                </c:pt>
                <c:pt idx="705">
                  <c:v>1.647E-3</c:v>
                </c:pt>
                <c:pt idx="706">
                  <c:v>1.65E-3</c:v>
                </c:pt>
                <c:pt idx="707">
                  <c:v>1.653E-3</c:v>
                </c:pt>
                <c:pt idx="708">
                  <c:v>1.6559999999999999E-3</c:v>
                </c:pt>
                <c:pt idx="709">
                  <c:v>1.6590000000000001E-3</c:v>
                </c:pt>
                <c:pt idx="710">
                  <c:v>1.6620000000000001E-3</c:v>
                </c:pt>
                <c:pt idx="711">
                  <c:v>1.665E-3</c:v>
                </c:pt>
                <c:pt idx="712">
                  <c:v>1.668E-3</c:v>
                </c:pt>
                <c:pt idx="713">
                  <c:v>1.671E-3</c:v>
                </c:pt>
                <c:pt idx="714">
                  <c:v>1.6739999999999999E-3</c:v>
                </c:pt>
                <c:pt idx="715">
                  <c:v>1.6770000000000001E-3</c:v>
                </c:pt>
                <c:pt idx="716">
                  <c:v>1.681E-3</c:v>
                </c:pt>
                <c:pt idx="717">
                  <c:v>1.684E-3</c:v>
                </c:pt>
                <c:pt idx="718">
                  <c:v>1.6869999999999999E-3</c:v>
                </c:pt>
                <c:pt idx="719">
                  <c:v>1.6900000000000001E-3</c:v>
                </c:pt>
                <c:pt idx="720">
                  <c:v>1.6930000000000001E-3</c:v>
                </c:pt>
                <c:pt idx="721">
                  <c:v>1.696E-3</c:v>
                </c:pt>
                <c:pt idx="722">
                  <c:v>1.699E-3</c:v>
                </c:pt>
                <c:pt idx="723">
                  <c:v>1.702E-3</c:v>
                </c:pt>
                <c:pt idx="724">
                  <c:v>1.7060000000000001E-3</c:v>
                </c:pt>
                <c:pt idx="725">
                  <c:v>1.709E-3</c:v>
                </c:pt>
                <c:pt idx="726">
                  <c:v>1.712E-3</c:v>
                </c:pt>
                <c:pt idx="727">
                  <c:v>1.7149999999999999E-3</c:v>
                </c:pt>
                <c:pt idx="728">
                  <c:v>1.7179999999999999E-3</c:v>
                </c:pt>
                <c:pt idx="729">
                  <c:v>1.7210000000000001E-3</c:v>
                </c:pt>
                <c:pt idx="730">
                  <c:v>1.7240000000000001E-3</c:v>
                </c:pt>
                <c:pt idx="731">
                  <c:v>1.727E-3</c:v>
                </c:pt>
                <c:pt idx="732">
                  <c:v>1.73E-3</c:v>
                </c:pt>
                <c:pt idx="733">
                  <c:v>1.7329999999999999E-3</c:v>
                </c:pt>
                <c:pt idx="734">
                  <c:v>1.737E-3</c:v>
                </c:pt>
                <c:pt idx="735">
                  <c:v>1.74E-3</c:v>
                </c:pt>
                <c:pt idx="736">
                  <c:v>1.743E-3</c:v>
                </c:pt>
                <c:pt idx="737">
                  <c:v>1.7459999999999999E-3</c:v>
                </c:pt>
                <c:pt idx="738">
                  <c:v>1.7489999999999999E-3</c:v>
                </c:pt>
                <c:pt idx="739">
                  <c:v>1.7520000000000001E-3</c:v>
                </c:pt>
                <c:pt idx="740">
                  <c:v>1.755E-3</c:v>
                </c:pt>
                <c:pt idx="741">
                  <c:v>1.758E-3</c:v>
                </c:pt>
                <c:pt idx="742">
                  <c:v>1.761E-3</c:v>
                </c:pt>
                <c:pt idx="743">
                  <c:v>1.7650000000000001E-3</c:v>
                </c:pt>
                <c:pt idx="744">
                  <c:v>1.768E-3</c:v>
                </c:pt>
                <c:pt idx="745">
                  <c:v>1.771E-3</c:v>
                </c:pt>
                <c:pt idx="746">
                  <c:v>1.774E-3</c:v>
                </c:pt>
                <c:pt idx="747">
                  <c:v>1.7769999999999999E-3</c:v>
                </c:pt>
                <c:pt idx="748">
                  <c:v>1.7799999999999999E-3</c:v>
                </c:pt>
                <c:pt idx="749">
                  <c:v>1.7830000000000001E-3</c:v>
                </c:pt>
                <c:pt idx="750">
                  <c:v>1.786E-3</c:v>
                </c:pt>
                <c:pt idx="751">
                  <c:v>1.789E-3</c:v>
                </c:pt>
                <c:pt idx="752">
                  <c:v>1.792E-3</c:v>
                </c:pt>
                <c:pt idx="753">
                  <c:v>1.7949999999999999E-3</c:v>
                </c:pt>
                <c:pt idx="754">
                  <c:v>1.7979999999999999E-3</c:v>
                </c:pt>
                <c:pt idx="755">
                  <c:v>1.802E-3</c:v>
                </c:pt>
                <c:pt idx="756">
                  <c:v>1.805E-3</c:v>
                </c:pt>
                <c:pt idx="757">
                  <c:v>1.8079999999999999E-3</c:v>
                </c:pt>
                <c:pt idx="758">
                  <c:v>1.8109999999999999E-3</c:v>
                </c:pt>
                <c:pt idx="759">
                  <c:v>1.8140000000000001E-3</c:v>
                </c:pt>
                <c:pt idx="760">
                  <c:v>1.817E-3</c:v>
                </c:pt>
                <c:pt idx="761">
                  <c:v>1.82E-3</c:v>
                </c:pt>
                <c:pt idx="762">
                  <c:v>1.823E-3</c:v>
                </c:pt>
                <c:pt idx="763">
                  <c:v>1.8259999999999999E-3</c:v>
                </c:pt>
                <c:pt idx="764">
                  <c:v>1.8289999999999999E-3</c:v>
                </c:pt>
                <c:pt idx="765">
                  <c:v>1.8320000000000001E-3</c:v>
                </c:pt>
                <c:pt idx="766">
                  <c:v>1.835E-3</c:v>
                </c:pt>
                <c:pt idx="767">
                  <c:v>1.838E-3</c:v>
                </c:pt>
                <c:pt idx="768">
                  <c:v>1.841E-3</c:v>
                </c:pt>
                <c:pt idx="769">
                  <c:v>1.8450000000000001E-3</c:v>
                </c:pt>
                <c:pt idx="770">
                  <c:v>1.848E-3</c:v>
                </c:pt>
                <c:pt idx="771">
                  <c:v>1.851E-3</c:v>
                </c:pt>
                <c:pt idx="772">
                  <c:v>1.854E-3</c:v>
                </c:pt>
                <c:pt idx="773">
                  <c:v>1.8569999999999999E-3</c:v>
                </c:pt>
                <c:pt idx="774">
                  <c:v>1.8600000000000001E-3</c:v>
                </c:pt>
                <c:pt idx="775">
                  <c:v>1.8630000000000001E-3</c:v>
                </c:pt>
                <c:pt idx="776">
                  <c:v>1.866E-3</c:v>
                </c:pt>
                <c:pt idx="777">
                  <c:v>1.869E-3</c:v>
                </c:pt>
                <c:pt idx="778">
                  <c:v>1.872E-3</c:v>
                </c:pt>
                <c:pt idx="779">
                  <c:v>1.8749999999999999E-3</c:v>
                </c:pt>
                <c:pt idx="780">
                  <c:v>1.8779999999999999E-3</c:v>
                </c:pt>
                <c:pt idx="781">
                  <c:v>1.8810000000000001E-3</c:v>
                </c:pt>
                <c:pt idx="782">
                  <c:v>1.884E-3</c:v>
                </c:pt>
                <c:pt idx="783">
                  <c:v>1.8879999999999999E-3</c:v>
                </c:pt>
                <c:pt idx="784">
                  <c:v>1.8910000000000001E-3</c:v>
                </c:pt>
                <c:pt idx="785">
                  <c:v>1.8940000000000001E-3</c:v>
                </c:pt>
                <c:pt idx="786">
                  <c:v>1.897E-3</c:v>
                </c:pt>
                <c:pt idx="787">
                  <c:v>1.9E-3</c:v>
                </c:pt>
                <c:pt idx="788">
                  <c:v>1.903E-3</c:v>
                </c:pt>
                <c:pt idx="789">
                  <c:v>1.9059999999999999E-3</c:v>
                </c:pt>
                <c:pt idx="790">
                  <c:v>1.9090000000000001E-3</c:v>
                </c:pt>
                <c:pt idx="791">
                  <c:v>1.9120000000000001E-3</c:v>
                </c:pt>
                <c:pt idx="792">
                  <c:v>1.915E-3</c:v>
                </c:pt>
                <c:pt idx="793">
                  <c:v>1.918E-3</c:v>
                </c:pt>
                <c:pt idx="794">
                  <c:v>1.921E-3</c:v>
                </c:pt>
                <c:pt idx="795">
                  <c:v>1.9239999999999999E-3</c:v>
                </c:pt>
                <c:pt idx="796">
                  <c:v>1.928E-3</c:v>
                </c:pt>
                <c:pt idx="797">
                  <c:v>1.931E-3</c:v>
                </c:pt>
                <c:pt idx="798">
                  <c:v>1.934E-3</c:v>
                </c:pt>
                <c:pt idx="799">
                  <c:v>1.9369999999999999E-3</c:v>
                </c:pt>
                <c:pt idx="800">
                  <c:v>1.9400000000000001E-3</c:v>
                </c:pt>
                <c:pt idx="801">
                  <c:v>1.9430000000000001E-3</c:v>
                </c:pt>
                <c:pt idx="802">
                  <c:v>1.946E-3</c:v>
                </c:pt>
                <c:pt idx="803">
                  <c:v>1.949E-3</c:v>
                </c:pt>
                <c:pt idx="804">
                  <c:v>1.952E-3</c:v>
                </c:pt>
                <c:pt idx="805">
                  <c:v>1.9550000000000001E-3</c:v>
                </c:pt>
                <c:pt idx="806">
                  <c:v>1.9580000000000001E-3</c:v>
                </c:pt>
                <c:pt idx="807">
                  <c:v>1.9610000000000001E-3</c:v>
                </c:pt>
                <c:pt idx="808">
                  <c:v>1.964E-3</c:v>
                </c:pt>
                <c:pt idx="809">
                  <c:v>1.967E-3</c:v>
                </c:pt>
                <c:pt idx="810">
                  <c:v>1.9710000000000001E-3</c:v>
                </c:pt>
                <c:pt idx="811">
                  <c:v>1.9740000000000001E-3</c:v>
                </c:pt>
                <c:pt idx="812">
                  <c:v>1.977E-3</c:v>
                </c:pt>
                <c:pt idx="813">
                  <c:v>1.98E-3</c:v>
                </c:pt>
                <c:pt idx="814">
                  <c:v>1.983E-3</c:v>
                </c:pt>
                <c:pt idx="815">
                  <c:v>1.9859999999999999E-3</c:v>
                </c:pt>
                <c:pt idx="816">
                  <c:v>1.9889999999999999E-3</c:v>
                </c:pt>
                <c:pt idx="817">
                  <c:v>1.9919999999999998E-3</c:v>
                </c:pt>
                <c:pt idx="818">
                  <c:v>1.9949999999999998E-3</c:v>
                </c:pt>
                <c:pt idx="819">
                  <c:v>1.9980000000000002E-3</c:v>
                </c:pt>
                <c:pt idx="820">
                  <c:v>2.0010000000000002E-3</c:v>
                </c:pt>
                <c:pt idx="821">
                  <c:v>2.0049999999999998E-3</c:v>
                </c:pt>
                <c:pt idx="822">
                  <c:v>2.0079999999999998E-3</c:v>
                </c:pt>
                <c:pt idx="823">
                  <c:v>2.0110000000000002E-3</c:v>
                </c:pt>
                <c:pt idx="824">
                  <c:v>2.0140000000000002E-3</c:v>
                </c:pt>
                <c:pt idx="825">
                  <c:v>2.0170000000000001E-3</c:v>
                </c:pt>
                <c:pt idx="826">
                  <c:v>2.0200000000000001E-3</c:v>
                </c:pt>
                <c:pt idx="827">
                  <c:v>2.0230000000000001E-3</c:v>
                </c:pt>
                <c:pt idx="828">
                  <c:v>2.026E-3</c:v>
                </c:pt>
                <c:pt idx="829">
                  <c:v>2.029E-3</c:v>
                </c:pt>
                <c:pt idx="830">
                  <c:v>2.0330000000000001E-3</c:v>
                </c:pt>
                <c:pt idx="831">
                  <c:v>2.036E-3</c:v>
                </c:pt>
                <c:pt idx="832">
                  <c:v>2.039E-3</c:v>
                </c:pt>
                <c:pt idx="833">
                  <c:v>2.042E-3</c:v>
                </c:pt>
                <c:pt idx="834">
                  <c:v>2.0449999999999999E-3</c:v>
                </c:pt>
                <c:pt idx="835">
                  <c:v>2.0479999999999999E-3</c:v>
                </c:pt>
                <c:pt idx="836">
                  <c:v>2.0509999999999999E-3</c:v>
                </c:pt>
                <c:pt idx="837">
                  <c:v>2.0539999999999998E-3</c:v>
                </c:pt>
                <c:pt idx="838">
                  <c:v>2.0569999999999998E-3</c:v>
                </c:pt>
                <c:pt idx="839">
                  <c:v>2.0600000000000002E-3</c:v>
                </c:pt>
                <c:pt idx="840">
                  <c:v>2.0630000000000002E-3</c:v>
                </c:pt>
                <c:pt idx="841">
                  <c:v>2.0660000000000001E-3</c:v>
                </c:pt>
                <c:pt idx="842">
                  <c:v>2.0690000000000001E-3</c:v>
                </c:pt>
                <c:pt idx="843">
                  <c:v>2.0730000000000002E-3</c:v>
                </c:pt>
                <c:pt idx="844">
                  <c:v>2.0760000000000002E-3</c:v>
                </c:pt>
                <c:pt idx="845">
                  <c:v>2.0790000000000001E-3</c:v>
                </c:pt>
                <c:pt idx="846">
                  <c:v>2.0820000000000001E-3</c:v>
                </c:pt>
                <c:pt idx="847">
                  <c:v>2.085E-3</c:v>
                </c:pt>
                <c:pt idx="848">
                  <c:v>2.088E-3</c:v>
                </c:pt>
                <c:pt idx="849">
                  <c:v>2.091E-3</c:v>
                </c:pt>
                <c:pt idx="850">
                  <c:v>2.0939999999999999E-3</c:v>
                </c:pt>
                <c:pt idx="851">
                  <c:v>2.0969999999999999E-3</c:v>
                </c:pt>
                <c:pt idx="852">
                  <c:v>2.0999999999999999E-3</c:v>
                </c:pt>
                <c:pt idx="853">
                  <c:v>2.104E-3</c:v>
                </c:pt>
                <c:pt idx="854">
                  <c:v>2.1069999999999999E-3</c:v>
                </c:pt>
                <c:pt idx="855">
                  <c:v>2.1099999999999999E-3</c:v>
                </c:pt>
                <c:pt idx="856">
                  <c:v>2.1129999999999999E-3</c:v>
                </c:pt>
                <c:pt idx="857">
                  <c:v>2.1159999999999998E-3</c:v>
                </c:pt>
                <c:pt idx="858">
                  <c:v>2.1189999999999998E-3</c:v>
                </c:pt>
                <c:pt idx="859">
                  <c:v>2.1220000000000002E-3</c:v>
                </c:pt>
                <c:pt idx="860">
                  <c:v>2.1250000000000002E-3</c:v>
                </c:pt>
                <c:pt idx="861">
                  <c:v>2.1280000000000001E-3</c:v>
                </c:pt>
                <c:pt idx="862">
                  <c:v>2.1310000000000001E-3</c:v>
                </c:pt>
                <c:pt idx="863">
                  <c:v>2.134E-3</c:v>
                </c:pt>
                <c:pt idx="864">
                  <c:v>2.137E-3</c:v>
                </c:pt>
                <c:pt idx="865">
                  <c:v>2.1410000000000001E-3</c:v>
                </c:pt>
                <c:pt idx="866">
                  <c:v>2.1440000000000001E-3</c:v>
                </c:pt>
                <c:pt idx="867">
                  <c:v>2.147E-3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142-49BB-9EB6-4B0709832D31}"/>
            </c:ext>
          </c:extLst>
        </c:ser>
        <c:ser>
          <c:idx val="6"/>
          <c:order val="5"/>
          <c:tx>
            <c:strRef>
              <c:f>'STD space charge'!$P$1:$R$1</c:f>
              <c:strCache>
                <c:ptCount val="1"/>
                <c:pt idx="0">
                  <c:v>-6.0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'STD space charge'!$R$3:$R$870</c:f>
              <c:numCache>
                <c:formatCode>0.00E+00</c:formatCode>
                <c:ptCount val="868"/>
                <c:pt idx="0">
                  <c:v>2.1080000000000001E-3</c:v>
                </c:pt>
                <c:pt idx="1">
                  <c:v>2.258E-3</c:v>
                </c:pt>
                <c:pt idx="2">
                  <c:v>2.4160000000000002E-3</c:v>
                </c:pt>
                <c:pt idx="3">
                  <c:v>2.5829999999999998E-3</c:v>
                </c:pt>
                <c:pt idx="4">
                  <c:v>2.758E-3</c:v>
                </c:pt>
                <c:pt idx="5">
                  <c:v>2.9369999999999999E-3</c:v>
                </c:pt>
                <c:pt idx="6">
                  <c:v>3.124E-3</c:v>
                </c:pt>
                <c:pt idx="7">
                  <c:v>3.3159999999999999E-3</c:v>
                </c:pt>
                <c:pt idx="8">
                  <c:v>3.516E-3</c:v>
                </c:pt>
                <c:pt idx="9">
                  <c:v>3.725E-3</c:v>
                </c:pt>
                <c:pt idx="10">
                  <c:v>3.9379999999999997E-3</c:v>
                </c:pt>
                <c:pt idx="11">
                  <c:v>4.1609999999999998E-3</c:v>
                </c:pt>
                <c:pt idx="12">
                  <c:v>4.3899999999999998E-3</c:v>
                </c:pt>
                <c:pt idx="13">
                  <c:v>4.6319999999999998E-3</c:v>
                </c:pt>
                <c:pt idx="14">
                  <c:v>4.8739999999999999E-3</c:v>
                </c:pt>
                <c:pt idx="15">
                  <c:v>5.1219999999999998E-3</c:v>
                </c:pt>
                <c:pt idx="16">
                  <c:v>5.378E-3</c:v>
                </c:pt>
                <c:pt idx="17">
                  <c:v>5.6519999999999999E-3</c:v>
                </c:pt>
                <c:pt idx="18">
                  <c:v>5.934E-3</c:v>
                </c:pt>
                <c:pt idx="19">
                  <c:v>6.2179999999999996E-3</c:v>
                </c:pt>
                <c:pt idx="20">
                  <c:v>6.5209999999999999E-3</c:v>
                </c:pt>
                <c:pt idx="21">
                  <c:v>6.8269999999999997E-3</c:v>
                </c:pt>
                <c:pt idx="22">
                  <c:v>7.1390000000000004E-3</c:v>
                </c:pt>
                <c:pt idx="23">
                  <c:v>7.4570000000000001E-3</c:v>
                </c:pt>
                <c:pt idx="24">
                  <c:v>7.7840000000000001E-3</c:v>
                </c:pt>
                <c:pt idx="25">
                  <c:v>8.1150000000000007E-3</c:v>
                </c:pt>
                <c:pt idx="26">
                  <c:v>8.4530000000000004E-3</c:v>
                </c:pt>
                <c:pt idx="27">
                  <c:v>8.8140000000000007E-3</c:v>
                </c:pt>
                <c:pt idx="28">
                  <c:v>9.1889999999999993E-3</c:v>
                </c:pt>
                <c:pt idx="29">
                  <c:v>9.5639999999999996E-3</c:v>
                </c:pt>
                <c:pt idx="30">
                  <c:v>9.9600000000000001E-3</c:v>
                </c:pt>
                <c:pt idx="31">
                  <c:v>1.0359999999999999E-2</c:v>
                </c:pt>
                <c:pt idx="32">
                  <c:v>1.0749999999999999E-2</c:v>
                </c:pt>
                <c:pt idx="33">
                  <c:v>1.1169999999999999E-2</c:v>
                </c:pt>
                <c:pt idx="34">
                  <c:v>1.158E-2</c:v>
                </c:pt>
                <c:pt idx="35">
                  <c:v>1.2030000000000001E-2</c:v>
                </c:pt>
                <c:pt idx="36">
                  <c:v>1.247E-2</c:v>
                </c:pt>
                <c:pt idx="37">
                  <c:v>1.2919999999999999E-2</c:v>
                </c:pt>
                <c:pt idx="38">
                  <c:v>1.3390000000000001E-2</c:v>
                </c:pt>
                <c:pt idx="39">
                  <c:v>1.3849999999999999E-2</c:v>
                </c:pt>
                <c:pt idx="40">
                  <c:v>1.4330000000000001E-2</c:v>
                </c:pt>
                <c:pt idx="41">
                  <c:v>1.481E-2</c:v>
                </c:pt>
                <c:pt idx="42">
                  <c:v>1.5310000000000001E-2</c:v>
                </c:pt>
                <c:pt idx="43">
                  <c:v>1.5820000000000001E-2</c:v>
                </c:pt>
                <c:pt idx="44">
                  <c:v>1.634E-2</c:v>
                </c:pt>
                <c:pt idx="45">
                  <c:v>1.686E-2</c:v>
                </c:pt>
                <c:pt idx="46">
                  <c:v>1.7409999999999998E-2</c:v>
                </c:pt>
                <c:pt idx="47">
                  <c:v>1.797E-2</c:v>
                </c:pt>
                <c:pt idx="48">
                  <c:v>1.8519999999999998E-2</c:v>
                </c:pt>
                <c:pt idx="49">
                  <c:v>1.9099999999999999E-2</c:v>
                </c:pt>
                <c:pt idx="50">
                  <c:v>1.966E-2</c:v>
                </c:pt>
                <c:pt idx="51">
                  <c:v>2.0250000000000001E-2</c:v>
                </c:pt>
                <c:pt idx="52">
                  <c:v>2.085E-2</c:v>
                </c:pt>
                <c:pt idx="53">
                  <c:v>2.146E-2</c:v>
                </c:pt>
                <c:pt idx="54">
                  <c:v>2.2079999999999999E-2</c:v>
                </c:pt>
                <c:pt idx="55">
                  <c:v>2.2710000000000001E-2</c:v>
                </c:pt>
                <c:pt idx="56">
                  <c:v>2.333E-2</c:v>
                </c:pt>
                <c:pt idx="57">
                  <c:v>2.3980000000000001E-2</c:v>
                </c:pt>
                <c:pt idx="58">
                  <c:v>2.462E-2</c:v>
                </c:pt>
                <c:pt idx="59">
                  <c:v>2.5270000000000001E-2</c:v>
                </c:pt>
                <c:pt idx="60">
                  <c:v>2.5940000000000001E-2</c:v>
                </c:pt>
                <c:pt idx="61">
                  <c:v>2.6599999999999999E-2</c:v>
                </c:pt>
                <c:pt idx="62">
                  <c:v>2.7269999999999999E-2</c:v>
                </c:pt>
                <c:pt idx="63">
                  <c:v>2.794E-2</c:v>
                </c:pt>
                <c:pt idx="64">
                  <c:v>2.8629999999999999E-2</c:v>
                </c:pt>
                <c:pt idx="65">
                  <c:v>2.9340000000000001E-2</c:v>
                </c:pt>
                <c:pt idx="66">
                  <c:v>3.0040000000000001E-2</c:v>
                </c:pt>
                <c:pt idx="67">
                  <c:v>3.0759999999999999E-2</c:v>
                </c:pt>
                <c:pt idx="68">
                  <c:v>3.1469999999999998E-2</c:v>
                </c:pt>
                <c:pt idx="69">
                  <c:v>3.2219999999999999E-2</c:v>
                </c:pt>
                <c:pt idx="70">
                  <c:v>3.2980000000000002E-2</c:v>
                </c:pt>
                <c:pt idx="71">
                  <c:v>3.3739999999999999E-2</c:v>
                </c:pt>
                <c:pt idx="72">
                  <c:v>3.4529999999999998E-2</c:v>
                </c:pt>
                <c:pt idx="73">
                  <c:v>3.5290000000000002E-2</c:v>
                </c:pt>
                <c:pt idx="74">
                  <c:v>3.6040000000000003E-2</c:v>
                </c:pt>
                <c:pt idx="75">
                  <c:v>3.6830000000000002E-2</c:v>
                </c:pt>
                <c:pt idx="76">
                  <c:v>3.7600000000000001E-2</c:v>
                </c:pt>
                <c:pt idx="77">
                  <c:v>3.841E-2</c:v>
                </c:pt>
                <c:pt idx="78">
                  <c:v>3.9210000000000002E-2</c:v>
                </c:pt>
                <c:pt idx="79">
                  <c:v>0.04</c:v>
                </c:pt>
                <c:pt idx="80">
                  <c:v>4.0829999999999998E-2</c:v>
                </c:pt>
                <c:pt idx="81">
                  <c:v>4.1640000000000003E-2</c:v>
                </c:pt>
                <c:pt idx="82">
                  <c:v>4.2459999999999998E-2</c:v>
                </c:pt>
                <c:pt idx="83">
                  <c:v>4.3310000000000001E-2</c:v>
                </c:pt>
                <c:pt idx="84">
                  <c:v>4.4130000000000003E-2</c:v>
                </c:pt>
                <c:pt idx="85">
                  <c:v>4.5019999999999998E-2</c:v>
                </c:pt>
                <c:pt idx="86">
                  <c:v>4.5850000000000002E-2</c:v>
                </c:pt>
                <c:pt idx="87">
                  <c:v>4.6699999999999998E-2</c:v>
                </c:pt>
                <c:pt idx="88">
                  <c:v>4.7570000000000001E-2</c:v>
                </c:pt>
                <c:pt idx="89">
                  <c:v>4.8460000000000003E-2</c:v>
                </c:pt>
                <c:pt idx="90">
                  <c:v>4.9299999999999997E-2</c:v>
                </c:pt>
                <c:pt idx="91">
                  <c:v>5.0229999999999997E-2</c:v>
                </c:pt>
                <c:pt idx="92">
                  <c:v>5.1110000000000003E-2</c:v>
                </c:pt>
                <c:pt idx="93">
                  <c:v>5.1999999999999998E-2</c:v>
                </c:pt>
                <c:pt idx="94">
                  <c:v>5.2859999999999997E-2</c:v>
                </c:pt>
                <c:pt idx="95">
                  <c:v>5.3719999999999997E-2</c:v>
                </c:pt>
                <c:pt idx="96">
                  <c:v>5.4600000000000003E-2</c:v>
                </c:pt>
                <c:pt idx="97">
                  <c:v>5.5500000000000001E-2</c:v>
                </c:pt>
                <c:pt idx="98">
                  <c:v>5.6370000000000003E-2</c:v>
                </c:pt>
                <c:pt idx="99">
                  <c:v>5.731E-2</c:v>
                </c:pt>
                <c:pt idx="100">
                  <c:v>5.8209999999999998E-2</c:v>
                </c:pt>
                <c:pt idx="101">
                  <c:v>5.9130000000000002E-2</c:v>
                </c:pt>
                <c:pt idx="102">
                  <c:v>6.0019999999999997E-2</c:v>
                </c:pt>
                <c:pt idx="103">
                  <c:v>6.0940000000000001E-2</c:v>
                </c:pt>
                <c:pt idx="104">
                  <c:v>6.1830000000000003E-2</c:v>
                </c:pt>
                <c:pt idx="105">
                  <c:v>6.2729999999999994E-2</c:v>
                </c:pt>
                <c:pt idx="106">
                  <c:v>6.3630000000000006E-2</c:v>
                </c:pt>
                <c:pt idx="107">
                  <c:v>6.4530000000000004E-2</c:v>
                </c:pt>
                <c:pt idx="108">
                  <c:v>6.5500000000000003E-2</c:v>
                </c:pt>
                <c:pt idx="109">
                  <c:v>6.6409999999999997E-2</c:v>
                </c:pt>
                <c:pt idx="110">
                  <c:v>6.7369999999999999E-2</c:v>
                </c:pt>
                <c:pt idx="111">
                  <c:v>6.8320000000000006E-2</c:v>
                </c:pt>
                <c:pt idx="112">
                  <c:v>6.93E-2</c:v>
                </c:pt>
                <c:pt idx="113">
                  <c:v>7.0230000000000001E-2</c:v>
                </c:pt>
                <c:pt idx="114">
                  <c:v>7.1199999999999999E-2</c:v>
                </c:pt>
                <c:pt idx="115">
                  <c:v>7.2120000000000004E-2</c:v>
                </c:pt>
                <c:pt idx="116">
                  <c:v>7.3050000000000004E-2</c:v>
                </c:pt>
                <c:pt idx="117">
                  <c:v>7.399E-2</c:v>
                </c:pt>
                <c:pt idx="118">
                  <c:v>7.4940000000000007E-2</c:v>
                </c:pt>
                <c:pt idx="119">
                  <c:v>7.5850000000000001E-2</c:v>
                </c:pt>
                <c:pt idx="120">
                  <c:v>7.6749999999999999E-2</c:v>
                </c:pt>
                <c:pt idx="121">
                  <c:v>7.7670000000000003E-2</c:v>
                </c:pt>
                <c:pt idx="122">
                  <c:v>7.8579999999999997E-2</c:v>
                </c:pt>
                <c:pt idx="123">
                  <c:v>7.954E-2</c:v>
                </c:pt>
                <c:pt idx="124">
                  <c:v>8.0460000000000004E-2</c:v>
                </c:pt>
                <c:pt idx="125">
                  <c:v>8.1379999999999994E-2</c:v>
                </c:pt>
                <c:pt idx="126">
                  <c:v>8.2390000000000005E-2</c:v>
                </c:pt>
                <c:pt idx="127">
                  <c:v>8.3339999999999997E-2</c:v>
                </c:pt>
                <c:pt idx="128">
                  <c:v>8.4320000000000006E-2</c:v>
                </c:pt>
                <c:pt idx="129">
                  <c:v>8.5319999999999993E-2</c:v>
                </c:pt>
                <c:pt idx="130">
                  <c:v>8.6269999999999999E-2</c:v>
                </c:pt>
                <c:pt idx="131">
                  <c:v>8.7220000000000006E-2</c:v>
                </c:pt>
                <c:pt idx="132">
                  <c:v>8.8190000000000004E-2</c:v>
                </c:pt>
                <c:pt idx="133">
                  <c:v>8.9130000000000001E-2</c:v>
                </c:pt>
                <c:pt idx="134">
                  <c:v>9.0060000000000001E-2</c:v>
                </c:pt>
                <c:pt idx="135">
                  <c:v>9.1039999999999996E-2</c:v>
                </c:pt>
                <c:pt idx="136">
                  <c:v>9.1969999999999996E-2</c:v>
                </c:pt>
                <c:pt idx="137">
                  <c:v>9.2929999999999999E-2</c:v>
                </c:pt>
                <c:pt idx="138">
                  <c:v>9.3909999999999993E-2</c:v>
                </c:pt>
                <c:pt idx="139">
                  <c:v>9.4869999999999996E-2</c:v>
                </c:pt>
                <c:pt idx="140">
                  <c:v>9.5839999999999995E-2</c:v>
                </c:pt>
                <c:pt idx="141">
                  <c:v>9.6799999999999997E-2</c:v>
                </c:pt>
                <c:pt idx="142">
                  <c:v>9.7720000000000001E-2</c:v>
                </c:pt>
                <c:pt idx="143">
                  <c:v>9.8729999999999998E-2</c:v>
                </c:pt>
                <c:pt idx="144">
                  <c:v>9.9720000000000003E-2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0.10249999999999999</c:v>
                </c:pt>
                <c:pt idx="148">
                  <c:v>0.10349999999999999</c:v>
                </c:pt>
                <c:pt idx="149">
                  <c:v>0.10440000000000001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</c:v>
                </c:pt>
                <c:pt idx="157">
                  <c:v>0.11210000000000001</c:v>
                </c:pt>
                <c:pt idx="158">
                  <c:v>0.113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0.1178</c:v>
                </c:pt>
                <c:pt idx="164">
                  <c:v>0.1188</c:v>
                </c:pt>
                <c:pt idx="165">
                  <c:v>0.1198</c:v>
                </c:pt>
                <c:pt idx="166">
                  <c:v>0.1208</c:v>
                </c:pt>
                <c:pt idx="167">
                  <c:v>0.1217</c:v>
                </c:pt>
                <c:pt idx="168">
                  <c:v>0.1227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</c:v>
                </c:pt>
                <c:pt idx="174">
                  <c:v>0.1285</c:v>
                </c:pt>
                <c:pt idx="175">
                  <c:v>0.1295</c:v>
                </c:pt>
                <c:pt idx="176">
                  <c:v>0.1305</c:v>
                </c:pt>
                <c:pt idx="177">
                  <c:v>0.13150000000000001</c:v>
                </c:pt>
                <c:pt idx="178">
                  <c:v>0.13250000000000001</c:v>
                </c:pt>
                <c:pt idx="179">
                  <c:v>0.13350000000000001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0.13650000000000001</c:v>
                </c:pt>
                <c:pt idx="183">
                  <c:v>0.13739999999999999</c:v>
                </c:pt>
                <c:pt idx="184">
                  <c:v>0.1384</c:v>
                </c:pt>
                <c:pt idx="185">
                  <c:v>0.1394</c:v>
                </c:pt>
                <c:pt idx="186">
                  <c:v>0.1404</c:v>
                </c:pt>
                <c:pt idx="187">
                  <c:v>0.14149999999999999</c:v>
                </c:pt>
                <c:pt idx="188">
                  <c:v>0.1424</c:v>
                </c:pt>
                <c:pt idx="189">
                  <c:v>0.1434</c:v>
                </c:pt>
                <c:pt idx="190">
                  <c:v>0.14449999999999999</c:v>
                </c:pt>
                <c:pt idx="191">
                  <c:v>0.1454</c:v>
                </c:pt>
                <c:pt idx="192">
                  <c:v>0.1464</c:v>
                </c:pt>
                <c:pt idx="193">
                  <c:v>0.1474</c:v>
                </c:pt>
                <c:pt idx="194">
                  <c:v>0.14829999999999999</c:v>
                </c:pt>
                <c:pt idx="195">
                  <c:v>0.14940000000000001</c:v>
                </c:pt>
                <c:pt idx="196">
                  <c:v>0.15029999999999999</c:v>
                </c:pt>
                <c:pt idx="197">
                  <c:v>0.15129999999999999</c:v>
                </c:pt>
                <c:pt idx="198">
                  <c:v>0.15229999999999999</c:v>
                </c:pt>
                <c:pt idx="199">
                  <c:v>0.1532</c:v>
                </c:pt>
                <c:pt idx="200">
                  <c:v>0.1542</c:v>
                </c:pt>
                <c:pt idx="201">
                  <c:v>0.1552</c:v>
                </c:pt>
                <c:pt idx="202">
                  <c:v>0.15620000000000001</c:v>
                </c:pt>
                <c:pt idx="203">
                  <c:v>0.15709999999999999</c:v>
                </c:pt>
                <c:pt idx="204">
                  <c:v>0.15809999999999999</c:v>
                </c:pt>
                <c:pt idx="205">
                  <c:v>0.15909999999999999</c:v>
                </c:pt>
                <c:pt idx="206">
                  <c:v>0.16009999999999999</c:v>
                </c:pt>
                <c:pt idx="207">
                  <c:v>0.161</c:v>
                </c:pt>
                <c:pt idx="208">
                  <c:v>0.16200000000000001</c:v>
                </c:pt>
                <c:pt idx="209">
                  <c:v>0.16300000000000001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0.16689999999999999</c:v>
                </c:pt>
                <c:pt idx="214">
                  <c:v>0.16789999999999999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0.17180000000000001</c:v>
                </c:pt>
                <c:pt idx="219">
                  <c:v>0.17280000000000001</c:v>
                </c:pt>
                <c:pt idx="220">
                  <c:v>0.17369999999999999</c:v>
                </c:pt>
                <c:pt idx="221">
                  <c:v>0.17469999999999999</c:v>
                </c:pt>
                <c:pt idx="222">
                  <c:v>0.17580000000000001</c:v>
                </c:pt>
                <c:pt idx="223">
                  <c:v>0.1767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0.18179999999999999</c:v>
                </c:pt>
                <c:pt idx="229">
                  <c:v>0.1827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0.1867</c:v>
                </c:pt>
                <c:pt idx="234">
                  <c:v>0.18759999999999999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0.19070000000000001</c:v>
                </c:pt>
                <c:pt idx="238">
                  <c:v>0.19170000000000001</c:v>
                </c:pt>
                <c:pt idx="239">
                  <c:v>0.19270000000000001</c:v>
                </c:pt>
                <c:pt idx="240">
                  <c:v>0.19370000000000001</c:v>
                </c:pt>
                <c:pt idx="241">
                  <c:v>0.19470000000000001</c:v>
                </c:pt>
                <c:pt idx="242">
                  <c:v>0.1956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0.19869999999999999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0.2077</c:v>
                </c:pt>
                <c:pt idx="255">
                  <c:v>0.2087</c:v>
                </c:pt>
                <c:pt idx="256">
                  <c:v>0.2097</c:v>
                </c:pt>
                <c:pt idx="257">
                  <c:v>0.2107</c:v>
                </c:pt>
                <c:pt idx="258">
                  <c:v>0.21160000000000001</c:v>
                </c:pt>
                <c:pt idx="259">
                  <c:v>0.21260000000000001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0.21859999999999999</c:v>
                </c:pt>
                <c:pt idx="266">
                  <c:v>0.2195</c:v>
                </c:pt>
                <c:pt idx="267">
                  <c:v>0.2205</c:v>
                </c:pt>
                <c:pt idx="268">
                  <c:v>0.2215</c:v>
                </c:pt>
                <c:pt idx="269">
                  <c:v>0.22259999999999999</c:v>
                </c:pt>
                <c:pt idx="270">
                  <c:v>0.2235</c:v>
                </c:pt>
                <c:pt idx="271">
                  <c:v>0.22450000000000001</c:v>
                </c:pt>
                <c:pt idx="272">
                  <c:v>0.22550000000000001</c:v>
                </c:pt>
                <c:pt idx="273">
                  <c:v>0.2266</c:v>
                </c:pt>
                <c:pt idx="274">
                  <c:v>0.2276</c:v>
                </c:pt>
                <c:pt idx="275">
                  <c:v>0.2286</c:v>
                </c:pt>
                <c:pt idx="276">
                  <c:v>0.2296</c:v>
                </c:pt>
                <c:pt idx="277">
                  <c:v>0.2306</c:v>
                </c:pt>
                <c:pt idx="278">
                  <c:v>0.2316</c:v>
                </c:pt>
                <c:pt idx="279">
                  <c:v>0.2326</c:v>
                </c:pt>
                <c:pt idx="280">
                  <c:v>0.2336</c:v>
                </c:pt>
                <c:pt idx="281">
                  <c:v>0.2346</c:v>
                </c:pt>
                <c:pt idx="282">
                  <c:v>0.2356</c:v>
                </c:pt>
                <c:pt idx="283">
                  <c:v>0.23649999999999999</c:v>
                </c:pt>
                <c:pt idx="284">
                  <c:v>0.23749999999999999</c:v>
                </c:pt>
                <c:pt idx="285">
                  <c:v>0.23849999999999999</c:v>
                </c:pt>
                <c:pt idx="286">
                  <c:v>0.23949999999999999</c:v>
                </c:pt>
                <c:pt idx="287">
                  <c:v>0.24049999999999999</c:v>
                </c:pt>
                <c:pt idx="288">
                  <c:v>0.24160000000000001</c:v>
                </c:pt>
                <c:pt idx="289">
                  <c:v>0.24249999999999999</c:v>
                </c:pt>
                <c:pt idx="290">
                  <c:v>0.24360000000000001</c:v>
                </c:pt>
                <c:pt idx="291">
                  <c:v>0.2445</c:v>
                </c:pt>
                <c:pt idx="292">
                  <c:v>0.2455</c:v>
                </c:pt>
                <c:pt idx="293">
                  <c:v>0.2465</c:v>
                </c:pt>
                <c:pt idx="294">
                  <c:v>0.2475</c:v>
                </c:pt>
                <c:pt idx="295">
                  <c:v>0.2485</c:v>
                </c:pt>
                <c:pt idx="296">
                  <c:v>0.2495</c:v>
                </c:pt>
                <c:pt idx="297">
                  <c:v>0.25059999999999999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0.25369999999999998</c:v>
                </c:pt>
                <c:pt idx="301">
                  <c:v>0.25459999999999999</c:v>
                </c:pt>
                <c:pt idx="302">
                  <c:v>0.25559999999999999</c:v>
                </c:pt>
                <c:pt idx="303">
                  <c:v>0.25659999999999999</c:v>
                </c:pt>
                <c:pt idx="304">
                  <c:v>0.2576</c:v>
                </c:pt>
                <c:pt idx="305">
                  <c:v>0.2586</c:v>
                </c:pt>
                <c:pt idx="306">
                  <c:v>0.2596</c:v>
                </c:pt>
                <c:pt idx="307">
                  <c:v>0.26069999999999999</c:v>
                </c:pt>
                <c:pt idx="308">
                  <c:v>0.2616</c:v>
                </c:pt>
                <c:pt idx="309">
                  <c:v>0.26269999999999999</c:v>
                </c:pt>
                <c:pt idx="310">
                  <c:v>0.26369999999999999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0.26690000000000003</c:v>
                </c:pt>
                <c:pt idx="314">
                  <c:v>0.26779999999999998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0.27189999999999998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0.27489999999999998</c:v>
                </c:pt>
                <c:pt idx="322">
                  <c:v>0.27579999999999999</c:v>
                </c:pt>
                <c:pt idx="323">
                  <c:v>0.27679999999999999</c:v>
                </c:pt>
                <c:pt idx="324">
                  <c:v>0.27789999999999998</c:v>
                </c:pt>
                <c:pt idx="325">
                  <c:v>0.27889999999999998</c:v>
                </c:pt>
                <c:pt idx="326">
                  <c:v>0.27989999999999998</c:v>
                </c:pt>
                <c:pt idx="327">
                  <c:v>0.28089999999999998</c:v>
                </c:pt>
                <c:pt idx="328">
                  <c:v>0.28189999999999998</c:v>
                </c:pt>
                <c:pt idx="329">
                  <c:v>0.28289999999999998</c:v>
                </c:pt>
                <c:pt idx="330">
                  <c:v>0.28389999999999999</c:v>
                </c:pt>
                <c:pt idx="331">
                  <c:v>0.28489999999999999</c:v>
                </c:pt>
                <c:pt idx="332">
                  <c:v>0.28589999999999999</c:v>
                </c:pt>
                <c:pt idx="333">
                  <c:v>0.28689999999999999</c:v>
                </c:pt>
                <c:pt idx="334">
                  <c:v>0.28789999999999999</c:v>
                </c:pt>
                <c:pt idx="335">
                  <c:v>0.28889999999999999</c:v>
                </c:pt>
                <c:pt idx="336">
                  <c:v>0.28989999999999999</c:v>
                </c:pt>
                <c:pt idx="337">
                  <c:v>0.29099999999999998</c:v>
                </c:pt>
                <c:pt idx="338">
                  <c:v>0.29199999999999998</c:v>
                </c:pt>
                <c:pt idx="339">
                  <c:v>0.29299999999999998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0.30009999999999998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0.30330000000000001</c:v>
                </c:pt>
                <c:pt idx="350">
                  <c:v>0.30430000000000001</c:v>
                </c:pt>
                <c:pt idx="351">
                  <c:v>0.3054</c:v>
                </c:pt>
                <c:pt idx="352">
                  <c:v>0.30640000000000001</c:v>
                </c:pt>
                <c:pt idx="353">
                  <c:v>0.30740000000000001</c:v>
                </c:pt>
                <c:pt idx="354">
                  <c:v>0.30840000000000001</c:v>
                </c:pt>
                <c:pt idx="355">
                  <c:v>0.30940000000000001</c:v>
                </c:pt>
                <c:pt idx="356">
                  <c:v>0.31040000000000001</c:v>
                </c:pt>
                <c:pt idx="357">
                  <c:v>0.3115</c:v>
                </c:pt>
                <c:pt idx="358">
                  <c:v>0.31240000000000001</c:v>
                </c:pt>
                <c:pt idx="359">
                  <c:v>0.3135</c:v>
                </c:pt>
                <c:pt idx="360">
                  <c:v>0.3145</c:v>
                </c:pt>
                <c:pt idx="361">
                  <c:v>0.3155</c:v>
                </c:pt>
                <c:pt idx="362">
                  <c:v>0.31659999999999999</c:v>
                </c:pt>
                <c:pt idx="363">
                  <c:v>0.31759999999999999</c:v>
                </c:pt>
                <c:pt idx="364">
                  <c:v>0.31850000000000001</c:v>
                </c:pt>
                <c:pt idx="365">
                  <c:v>0.31950000000000001</c:v>
                </c:pt>
                <c:pt idx="366">
                  <c:v>0.32050000000000001</c:v>
                </c:pt>
                <c:pt idx="367">
                  <c:v>0.32150000000000001</c:v>
                </c:pt>
                <c:pt idx="368">
                  <c:v>0.32250000000000001</c:v>
                </c:pt>
                <c:pt idx="369">
                  <c:v>0.3236</c:v>
                </c:pt>
                <c:pt idx="370">
                  <c:v>0.3246</c:v>
                </c:pt>
                <c:pt idx="371">
                  <c:v>0.32569999999999999</c:v>
                </c:pt>
                <c:pt idx="372">
                  <c:v>0.32669999999999999</c:v>
                </c:pt>
                <c:pt idx="373">
                  <c:v>0.32769999999999999</c:v>
                </c:pt>
                <c:pt idx="374">
                  <c:v>0.32879999999999998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0.33169999999999999</c:v>
                </c:pt>
                <c:pt idx="378">
                  <c:v>0.33279999999999998</c:v>
                </c:pt>
                <c:pt idx="379">
                  <c:v>0.33379999999999999</c:v>
                </c:pt>
                <c:pt idx="380">
                  <c:v>0.33479999999999999</c:v>
                </c:pt>
                <c:pt idx="381">
                  <c:v>0.33579999999999999</c:v>
                </c:pt>
                <c:pt idx="382">
                  <c:v>0.33679999999999999</c:v>
                </c:pt>
                <c:pt idx="383">
                  <c:v>0.33779999999999999</c:v>
                </c:pt>
                <c:pt idx="384">
                  <c:v>0.33889999999999998</c:v>
                </c:pt>
                <c:pt idx="385">
                  <c:v>0.33989999999999998</c:v>
                </c:pt>
                <c:pt idx="386">
                  <c:v>0.34100000000000003</c:v>
                </c:pt>
                <c:pt idx="387">
                  <c:v>0.34200000000000003</c:v>
                </c:pt>
                <c:pt idx="388">
                  <c:v>0.34310000000000002</c:v>
                </c:pt>
                <c:pt idx="389">
                  <c:v>0.34410000000000002</c:v>
                </c:pt>
                <c:pt idx="390">
                  <c:v>0.34510000000000002</c:v>
                </c:pt>
                <c:pt idx="391">
                  <c:v>0.34610000000000002</c:v>
                </c:pt>
                <c:pt idx="392">
                  <c:v>0.34710000000000002</c:v>
                </c:pt>
                <c:pt idx="393">
                  <c:v>0.3483</c:v>
                </c:pt>
                <c:pt idx="394">
                  <c:v>0.34939999999999999</c:v>
                </c:pt>
                <c:pt idx="395">
                  <c:v>0.35039999999999999</c:v>
                </c:pt>
                <c:pt idx="396">
                  <c:v>0.35139999999999999</c:v>
                </c:pt>
                <c:pt idx="397">
                  <c:v>0.35239999999999999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0.35570000000000002</c:v>
                </c:pt>
                <c:pt idx="401">
                  <c:v>0.35670000000000002</c:v>
                </c:pt>
                <c:pt idx="402">
                  <c:v>0.35770000000000002</c:v>
                </c:pt>
                <c:pt idx="403">
                  <c:v>0.35880000000000001</c:v>
                </c:pt>
                <c:pt idx="404">
                  <c:v>0.35980000000000001</c:v>
                </c:pt>
                <c:pt idx="405">
                  <c:v>0.36080000000000001</c:v>
                </c:pt>
                <c:pt idx="406">
                  <c:v>0.36180000000000001</c:v>
                </c:pt>
                <c:pt idx="407">
                  <c:v>0.36280000000000001</c:v>
                </c:pt>
                <c:pt idx="408">
                  <c:v>0.36380000000000001</c:v>
                </c:pt>
                <c:pt idx="409">
                  <c:v>0.36480000000000001</c:v>
                </c:pt>
                <c:pt idx="410">
                  <c:v>0.36580000000000001</c:v>
                </c:pt>
                <c:pt idx="411">
                  <c:v>0.36680000000000001</c:v>
                </c:pt>
                <c:pt idx="412">
                  <c:v>0.36780000000000002</c:v>
                </c:pt>
                <c:pt idx="413">
                  <c:v>0.36880000000000002</c:v>
                </c:pt>
                <c:pt idx="414">
                  <c:v>0.36990000000000001</c:v>
                </c:pt>
                <c:pt idx="415">
                  <c:v>0.37090000000000001</c:v>
                </c:pt>
                <c:pt idx="416">
                  <c:v>0.37190000000000001</c:v>
                </c:pt>
                <c:pt idx="417">
                  <c:v>0.37290000000000001</c:v>
                </c:pt>
                <c:pt idx="418">
                  <c:v>0.37390000000000001</c:v>
                </c:pt>
                <c:pt idx="419">
                  <c:v>0.375</c:v>
                </c:pt>
                <c:pt idx="420">
                  <c:v>0.376</c:v>
                </c:pt>
                <c:pt idx="421">
                  <c:v>0.377</c:v>
                </c:pt>
                <c:pt idx="422">
                  <c:v>0.378</c:v>
                </c:pt>
                <c:pt idx="423">
                  <c:v>0.37909999999999999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0.38250000000000001</c:v>
                </c:pt>
                <c:pt idx="427">
                  <c:v>0.3836</c:v>
                </c:pt>
                <c:pt idx="428">
                  <c:v>0.3846</c:v>
                </c:pt>
                <c:pt idx="429">
                  <c:v>0.3856</c:v>
                </c:pt>
                <c:pt idx="430">
                  <c:v>0.3866</c:v>
                </c:pt>
                <c:pt idx="431">
                  <c:v>0.3876</c:v>
                </c:pt>
                <c:pt idx="432">
                  <c:v>0.3886</c:v>
                </c:pt>
                <c:pt idx="433">
                  <c:v>0.3896</c:v>
                </c:pt>
                <c:pt idx="434">
                  <c:v>0.39069999999999999</c:v>
                </c:pt>
                <c:pt idx="435">
                  <c:v>0.39169999999999999</c:v>
                </c:pt>
                <c:pt idx="436">
                  <c:v>0.39269999999999999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0.39789999999999998</c:v>
                </c:pt>
                <c:pt idx="442">
                  <c:v>0.39889999999999998</c:v>
                </c:pt>
                <c:pt idx="443">
                  <c:v>0.39989999999999998</c:v>
                </c:pt>
                <c:pt idx="444">
                  <c:v>0.40089999999999998</c:v>
                </c:pt>
                <c:pt idx="445">
                  <c:v>0.40189999999999998</c:v>
                </c:pt>
                <c:pt idx="446">
                  <c:v>0.40289999999999998</c:v>
                </c:pt>
                <c:pt idx="447">
                  <c:v>0.40389999999999998</c:v>
                </c:pt>
                <c:pt idx="448">
                  <c:v>0.40489999999999998</c:v>
                </c:pt>
                <c:pt idx="449">
                  <c:v>0.40589999999999998</c:v>
                </c:pt>
                <c:pt idx="450">
                  <c:v>0.40689999999999998</c:v>
                </c:pt>
                <c:pt idx="451">
                  <c:v>0.40789999999999998</c:v>
                </c:pt>
                <c:pt idx="452">
                  <c:v>0.40889999999999999</c:v>
                </c:pt>
                <c:pt idx="453">
                  <c:v>0.40989999999999999</c:v>
                </c:pt>
                <c:pt idx="454">
                  <c:v>0.41089999999999999</c:v>
                </c:pt>
                <c:pt idx="455">
                  <c:v>0.41189999999999999</c:v>
                </c:pt>
                <c:pt idx="456">
                  <c:v>0.41289999999999999</c:v>
                </c:pt>
                <c:pt idx="457">
                  <c:v>0.41389999999999999</c:v>
                </c:pt>
                <c:pt idx="458">
                  <c:v>0.41489999999999999</c:v>
                </c:pt>
                <c:pt idx="459">
                  <c:v>0.41589999999999999</c:v>
                </c:pt>
                <c:pt idx="460">
                  <c:v>0.41689999999999999</c:v>
                </c:pt>
                <c:pt idx="461">
                  <c:v>0.41799999999999998</c:v>
                </c:pt>
                <c:pt idx="462">
                  <c:v>0.41920000000000002</c:v>
                </c:pt>
                <c:pt idx="463">
                  <c:v>0.42020000000000002</c:v>
                </c:pt>
                <c:pt idx="464">
                  <c:v>0.42120000000000002</c:v>
                </c:pt>
                <c:pt idx="465">
                  <c:v>0.42220000000000002</c:v>
                </c:pt>
                <c:pt idx="466">
                  <c:v>0.42320000000000002</c:v>
                </c:pt>
                <c:pt idx="467">
                  <c:v>0.42420000000000002</c:v>
                </c:pt>
                <c:pt idx="468">
                  <c:v>0.42520000000000002</c:v>
                </c:pt>
                <c:pt idx="469">
                  <c:v>0.42620000000000002</c:v>
                </c:pt>
                <c:pt idx="470">
                  <c:v>0.42730000000000001</c:v>
                </c:pt>
                <c:pt idx="471">
                  <c:v>0.42830000000000001</c:v>
                </c:pt>
                <c:pt idx="472">
                  <c:v>0.42930000000000001</c:v>
                </c:pt>
                <c:pt idx="473">
                  <c:v>0.43030000000000002</c:v>
                </c:pt>
                <c:pt idx="474">
                  <c:v>0.43140000000000001</c:v>
                </c:pt>
                <c:pt idx="475">
                  <c:v>0.43240000000000001</c:v>
                </c:pt>
                <c:pt idx="476">
                  <c:v>0.4335</c:v>
                </c:pt>
                <c:pt idx="477">
                  <c:v>0.4345</c:v>
                </c:pt>
                <c:pt idx="478">
                  <c:v>0.43559999999999999</c:v>
                </c:pt>
                <c:pt idx="479">
                  <c:v>0.43659999999999999</c:v>
                </c:pt>
                <c:pt idx="480">
                  <c:v>0.43759999999999999</c:v>
                </c:pt>
                <c:pt idx="481">
                  <c:v>0.43859999999999999</c:v>
                </c:pt>
                <c:pt idx="482">
                  <c:v>0.43959999999999999</c:v>
                </c:pt>
                <c:pt idx="483">
                  <c:v>0.44069999999999998</c:v>
                </c:pt>
                <c:pt idx="484">
                  <c:v>0.44169999999999998</c:v>
                </c:pt>
                <c:pt idx="485">
                  <c:v>0.44269999999999998</c:v>
                </c:pt>
                <c:pt idx="486">
                  <c:v>0.44369999999999998</c:v>
                </c:pt>
                <c:pt idx="487">
                  <c:v>0.44469999999999998</c:v>
                </c:pt>
                <c:pt idx="488">
                  <c:v>0.44569999999999999</c:v>
                </c:pt>
                <c:pt idx="489">
                  <c:v>0.44669999999999999</c:v>
                </c:pt>
                <c:pt idx="490">
                  <c:v>0.44769999999999999</c:v>
                </c:pt>
                <c:pt idx="491">
                  <c:v>0.44869999999999999</c:v>
                </c:pt>
                <c:pt idx="492">
                  <c:v>0.44979999999999998</c:v>
                </c:pt>
                <c:pt idx="493">
                  <c:v>0.45079999999999998</c:v>
                </c:pt>
                <c:pt idx="494">
                  <c:v>0.45190000000000002</c:v>
                </c:pt>
                <c:pt idx="495">
                  <c:v>0.45290000000000002</c:v>
                </c:pt>
                <c:pt idx="496">
                  <c:v>0.45390000000000003</c:v>
                </c:pt>
                <c:pt idx="497">
                  <c:v>0.45500000000000002</c:v>
                </c:pt>
                <c:pt idx="498">
                  <c:v>0.45619999999999999</c:v>
                </c:pt>
                <c:pt idx="499">
                  <c:v>0.45729999999999998</c:v>
                </c:pt>
                <c:pt idx="500">
                  <c:v>0.45829999999999999</c:v>
                </c:pt>
                <c:pt idx="501">
                  <c:v>0.45929999999999999</c:v>
                </c:pt>
                <c:pt idx="502">
                  <c:v>0.46029999999999999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0.46329999999999999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0.46750000000000003</c:v>
                </c:pt>
                <c:pt idx="510">
                  <c:v>0.46870000000000001</c:v>
                </c:pt>
                <c:pt idx="511">
                  <c:v>0.46970000000000001</c:v>
                </c:pt>
                <c:pt idx="512">
                  <c:v>0.47070000000000001</c:v>
                </c:pt>
                <c:pt idx="513">
                  <c:v>0.47170000000000001</c:v>
                </c:pt>
                <c:pt idx="514">
                  <c:v>0.47270000000000001</c:v>
                </c:pt>
                <c:pt idx="515">
                  <c:v>0.47370000000000001</c:v>
                </c:pt>
                <c:pt idx="516">
                  <c:v>0.47470000000000001</c:v>
                </c:pt>
                <c:pt idx="517">
                  <c:v>0.47589999999999999</c:v>
                </c:pt>
                <c:pt idx="518">
                  <c:v>0.47699999999999998</c:v>
                </c:pt>
                <c:pt idx="519">
                  <c:v>0.47799999999999998</c:v>
                </c:pt>
                <c:pt idx="520">
                  <c:v>0.47899999999999998</c:v>
                </c:pt>
                <c:pt idx="521">
                  <c:v>0.48</c:v>
                </c:pt>
                <c:pt idx="522">
                  <c:v>0.48099999999999998</c:v>
                </c:pt>
                <c:pt idx="523">
                  <c:v>0.48199999999999998</c:v>
                </c:pt>
                <c:pt idx="524">
                  <c:v>0.48309999999999997</c:v>
                </c:pt>
                <c:pt idx="525">
                  <c:v>0.48409999999999997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0.48820000000000002</c:v>
                </c:pt>
                <c:pt idx="530">
                  <c:v>0.48920000000000002</c:v>
                </c:pt>
                <c:pt idx="531">
                  <c:v>0.49020000000000002</c:v>
                </c:pt>
                <c:pt idx="532">
                  <c:v>0.49120000000000003</c:v>
                </c:pt>
                <c:pt idx="533">
                  <c:v>0.49220000000000003</c:v>
                </c:pt>
                <c:pt idx="534">
                  <c:v>0.49320000000000003</c:v>
                </c:pt>
                <c:pt idx="535">
                  <c:v>0.49419999999999997</c:v>
                </c:pt>
                <c:pt idx="536">
                  <c:v>0.49519999999999997</c:v>
                </c:pt>
                <c:pt idx="537">
                  <c:v>0.49630000000000002</c:v>
                </c:pt>
                <c:pt idx="538">
                  <c:v>0.49730000000000002</c:v>
                </c:pt>
                <c:pt idx="539">
                  <c:v>0.49840000000000001</c:v>
                </c:pt>
                <c:pt idx="540">
                  <c:v>0.4995</c:v>
                </c:pt>
                <c:pt idx="541">
                  <c:v>0.50049999999999994</c:v>
                </c:pt>
                <c:pt idx="542">
                  <c:v>0.50149999999999995</c:v>
                </c:pt>
                <c:pt idx="543">
                  <c:v>0.50249999999999995</c:v>
                </c:pt>
                <c:pt idx="544">
                  <c:v>0.50349999999999995</c:v>
                </c:pt>
                <c:pt idx="545">
                  <c:v>0.50449999999999995</c:v>
                </c:pt>
                <c:pt idx="546">
                  <c:v>0.50580000000000003</c:v>
                </c:pt>
                <c:pt idx="547">
                  <c:v>0.50700000000000001</c:v>
                </c:pt>
                <c:pt idx="548">
                  <c:v>0.50800000000000001</c:v>
                </c:pt>
                <c:pt idx="549">
                  <c:v>0.50900000000000001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0.5121</c:v>
                </c:pt>
                <c:pt idx="553">
                  <c:v>0.5131</c:v>
                </c:pt>
                <c:pt idx="554">
                  <c:v>0.5141</c:v>
                </c:pt>
                <c:pt idx="555">
                  <c:v>0.5151</c:v>
                </c:pt>
                <c:pt idx="556">
                  <c:v>0.5161</c:v>
                </c:pt>
                <c:pt idx="557">
                  <c:v>0.5171</c:v>
                </c:pt>
                <c:pt idx="558">
                  <c:v>0.5181</c:v>
                </c:pt>
                <c:pt idx="559">
                  <c:v>0.51910000000000001</c:v>
                </c:pt>
                <c:pt idx="560">
                  <c:v>0.52010000000000001</c:v>
                </c:pt>
                <c:pt idx="561">
                  <c:v>0.5212</c:v>
                </c:pt>
                <c:pt idx="562">
                  <c:v>0.5222</c:v>
                </c:pt>
                <c:pt idx="563">
                  <c:v>0.5232</c:v>
                </c:pt>
                <c:pt idx="564">
                  <c:v>0.5242</c:v>
                </c:pt>
                <c:pt idx="565">
                  <c:v>0.5252</c:v>
                </c:pt>
                <c:pt idx="566">
                  <c:v>0.5262</c:v>
                </c:pt>
                <c:pt idx="567">
                  <c:v>0.52729999999999999</c:v>
                </c:pt>
                <c:pt idx="568">
                  <c:v>0.52829999999999999</c:v>
                </c:pt>
                <c:pt idx="569">
                  <c:v>0.52939999999999998</c:v>
                </c:pt>
                <c:pt idx="570">
                  <c:v>0.53039999999999998</c:v>
                </c:pt>
                <c:pt idx="571">
                  <c:v>0.53139999999999998</c:v>
                </c:pt>
                <c:pt idx="572">
                  <c:v>0.53239999999999998</c:v>
                </c:pt>
                <c:pt idx="573">
                  <c:v>0.53339999999999999</c:v>
                </c:pt>
                <c:pt idx="574">
                  <c:v>0.53439999999999999</c:v>
                </c:pt>
                <c:pt idx="575">
                  <c:v>0.53549999999999998</c:v>
                </c:pt>
                <c:pt idx="576">
                  <c:v>0.53659999999999997</c:v>
                </c:pt>
                <c:pt idx="577">
                  <c:v>0.53759999999999997</c:v>
                </c:pt>
                <c:pt idx="578">
                  <c:v>0.53859999999999997</c:v>
                </c:pt>
                <c:pt idx="579">
                  <c:v>0.53959999999999997</c:v>
                </c:pt>
                <c:pt idx="580">
                  <c:v>0.54059999999999997</c:v>
                </c:pt>
                <c:pt idx="581">
                  <c:v>0.54159999999999997</c:v>
                </c:pt>
                <c:pt idx="582">
                  <c:v>0.54269999999999996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0.54879999999999995</c:v>
                </c:pt>
                <c:pt idx="589">
                  <c:v>0.54979999999999996</c:v>
                </c:pt>
                <c:pt idx="590">
                  <c:v>0.55079999999999996</c:v>
                </c:pt>
                <c:pt idx="591">
                  <c:v>0.55179999999999996</c:v>
                </c:pt>
                <c:pt idx="592">
                  <c:v>0.55289999999999995</c:v>
                </c:pt>
                <c:pt idx="593">
                  <c:v>0.55389999999999995</c:v>
                </c:pt>
                <c:pt idx="594">
                  <c:v>0.55500000000000005</c:v>
                </c:pt>
                <c:pt idx="595">
                  <c:v>0.55600000000000005</c:v>
                </c:pt>
                <c:pt idx="596">
                  <c:v>0.55700000000000005</c:v>
                </c:pt>
                <c:pt idx="597">
                  <c:v>0.55800000000000005</c:v>
                </c:pt>
                <c:pt idx="598">
                  <c:v>0.55920000000000003</c:v>
                </c:pt>
                <c:pt idx="599">
                  <c:v>0.56030000000000002</c:v>
                </c:pt>
                <c:pt idx="600">
                  <c:v>0.5615</c:v>
                </c:pt>
                <c:pt idx="601">
                  <c:v>0.5625</c:v>
                </c:pt>
                <c:pt idx="602">
                  <c:v>0.56359999999999999</c:v>
                </c:pt>
                <c:pt idx="603">
                  <c:v>0.56459999999999999</c:v>
                </c:pt>
                <c:pt idx="604">
                  <c:v>0.56559999999999999</c:v>
                </c:pt>
                <c:pt idx="605">
                  <c:v>0.56669999999999998</c:v>
                </c:pt>
                <c:pt idx="606">
                  <c:v>0.56769999999999998</c:v>
                </c:pt>
                <c:pt idx="607">
                  <c:v>0.56869999999999998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0.57169999999999999</c:v>
                </c:pt>
                <c:pt idx="611">
                  <c:v>0.57269999999999999</c:v>
                </c:pt>
                <c:pt idx="612">
                  <c:v>0.57379999999999998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0.57709999999999995</c:v>
                </c:pt>
                <c:pt idx="616">
                  <c:v>0.57809999999999995</c:v>
                </c:pt>
                <c:pt idx="617">
                  <c:v>0.57909999999999995</c:v>
                </c:pt>
                <c:pt idx="618">
                  <c:v>0.58009999999999995</c:v>
                </c:pt>
                <c:pt idx="619">
                  <c:v>0.58109999999999995</c:v>
                </c:pt>
                <c:pt idx="620">
                  <c:v>0.58209999999999995</c:v>
                </c:pt>
                <c:pt idx="621">
                  <c:v>0.58309999999999995</c:v>
                </c:pt>
                <c:pt idx="622">
                  <c:v>0.58409999999999995</c:v>
                </c:pt>
                <c:pt idx="623">
                  <c:v>0.58520000000000005</c:v>
                </c:pt>
                <c:pt idx="624">
                  <c:v>0.58620000000000005</c:v>
                </c:pt>
                <c:pt idx="625">
                  <c:v>0.58720000000000006</c:v>
                </c:pt>
                <c:pt idx="626">
                  <c:v>0.58819999999999995</c:v>
                </c:pt>
                <c:pt idx="627">
                  <c:v>0.58919999999999995</c:v>
                </c:pt>
                <c:pt idx="628">
                  <c:v>0.59040000000000004</c:v>
                </c:pt>
                <c:pt idx="629">
                  <c:v>0.59140000000000004</c:v>
                </c:pt>
                <c:pt idx="630">
                  <c:v>0.59240000000000004</c:v>
                </c:pt>
                <c:pt idx="631">
                  <c:v>0.59340000000000004</c:v>
                </c:pt>
                <c:pt idx="632">
                  <c:v>0.59440000000000004</c:v>
                </c:pt>
                <c:pt idx="633">
                  <c:v>0.59540000000000004</c:v>
                </c:pt>
                <c:pt idx="634">
                  <c:v>0.59640000000000004</c:v>
                </c:pt>
                <c:pt idx="635">
                  <c:v>0.59760000000000002</c:v>
                </c:pt>
                <c:pt idx="636">
                  <c:v>0.59860000000000002</c:v>
                </c:pt>
                <c:pt idx="637">
                  <c:v>0.59960000000000002</c:v>
                </c:pt>
                <c:pt idx="638">
                  <c:v>0.60060000000000002</c:v>
                </c:pt>
                <c:pt idx="639">
                  <c:v>0.60170000000000001</c:v>
                </c:pt>
                <c:pt idx="640">
                  <c:v>0.60270000000000001</c:v>
                </c:pt>
                <c:pt idx="641">
                  <c:v>0.60370000000000001</c:v>
                </c:pt>
                <c:pt idx="642">
                  <c:v>0.60470000000000002</c:v>
                </c:pt>
                <c:pt idx="643">
                  <c:v>0.60570000000000002</c:v>
                </c:pt>
                <c:pt idx="644">
                  <c:v>0.60670000000000002</c:v>
                </c:pt>
                <c:pt idx="645">
                  <c:v>0.6079</c:v>
                </c:pt>
                <c:pt idx="646">
                  <c:v>0.60899999999999999</c:v>
                </c:pt>
                <c:pt idx="647">
                  <c:v>0.61</c:v>
                </c:pt>
                <c:pt idx="648">
                  <c:v>0.61109999999999998</c:v>
                </c:pt>
                <c:pt idx="649">
                  <c:v>0.61209999999999998</c:v>
                </c:pt>
                <c:pt idx="650">
                  <c:v>0.61309999999999998</c:v>
                </c:pt>
                <c:pt idx="651">
                  <c:v>0.61409999999999998</c:v>
                </c:pt>
                <c:pt idx="652">
                  <c:v>0.61509999999999998</c:v>
                </c:pt>
                <c:pt idx="653">
                  <c:v>0.61609999999999998</c:v>
                </c:pt>
                <c:pt idx="654">
                  <c:v>0.61719999999999997</c:v>
                </c:pt>
                <c:pt idx="655">
                  <c:v>0.61819999999999997</c:v>
                </c:pt>
                <c:pt idx="656">
                  <c:v>0.61919999999999997</c:v>
                </c:pt>
                <c:pt idx="657">
                  <c:v>0.62019999999999997</c:v>
                </c:pt>
                <c:pt idx="658">
                  <c:v>0.62119999999999997</c:v>
                </c:pt>
                <c:pt idx="659">
                  <c:v>0.62239999999999995</c:v>
                </c:pt>
                <c:pt idx="660">
                  <c:v>0.62339999999999995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0.62770000000000004</c:v>
                </c:pt>
                <c:pt idx="665">
                  <c:v>0.62880000000000003</c:v>
                </c:pt>
                <c:pt idx="666">
                  <c:v>0.62980000000000003</c:v>
                </c:pt>
                <c:pt idx="667">
                  <c:v>0.63080000000000003</c:v>
                </c:pt>
                <c:pt idx="668">
                  <c:v>0.63180000000000003</c:v>
                </c:pt>
                <c:pt idx="669">
                  <c:v>0.63280000000000003</c:v>
                </c:pt>
                <c:pt idx="670">
                  <c:v>0.63380000000000003</c:v>
                </c:pt>
                <c:pt idx="671">
                  <c:v>0.63480000000000003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0.64410000000000001</c:v>
                </c:pt>
                <c:pt idx="681">
                  <c:v>0.6452</c:v>
                </c:pt>
                <c:pt idx="682">
                  <c:v>0.6462</c:v>
                </c:pt>
                <c:pt idx="683">
                  <c:v>0.6472</c:v>
                </c:pt>
                <c:pt idx="684">
                  <c:v>0.6482</c:v>
                </c:pt>
                <c:pt idx="685">
                  <c:v>0.6492</c:v>
                </c:pt>
                <c:pt idx="686">
                  <c:v>0.6502</c:v>
                </c:pt>
                <c:pt idx="687">
                  <c:v>0.65129999999999999</c:v>
                </c:pt>
                <c:pt idx="688">
                  <c:v>0.65229999999999999</c:v>
                </c:pt>
                <c:pt idx="689">
                  <c:v>0.65329999999999999</c:v>
                </c:pt>
                <c:pt idx="690">
                  <c:v>0.65429999999999999</c:v>
                </c:pt>
                <c:pt idx="691">
                  <c:v>0.65529999999999999</c:v>
                </c:pt>
                <c:pt idx="692">
                  <c:v>0.65629999999999999</c:v>
                </c:pt>
                <c:pt idx="693">
                  <c:v>0.6573</c:v>
                </c:pt>
                <c:pt idx="694">
                  <c:v>0.65839999999999999</c:v>
                </c:pt>
                <c:pt idx="695">
                  <c:v>0.65939999999999999</c:v>
                </c:pt>
                <c:pt idx="696">
                  <c:v>0.66039999999999999</c:v>
                </c:pt>
                <c:pt idx="697">
                  <c:v>0.66139999999999999</c:v>
                </c:pt>
                <c:pt idx="698">
                  <c:v>0.66239999999999999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0.66559999999999997</c:v>
                </c:pt>
                <c:pt idx="702">
                  <c:v>0.66659999999999997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0.67169999999999996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0.67700000000000005</c:v>
                </c:pt>
                <c:pt idx="713">
                  <c:v>0.67810000000000004</c:v>
                </c:pt>
                <c:pt idx="714">
                  <c:v>0.67920000000000003</c:v>
                </c:pt>
                <c:pt idx="715">
                  <c:v>0.68020000000000003</c:v>
                </c:pt>
                <c:pt idx="716">
                  <c:v>0.68120000000000003</c:v>
                </c:pt>
                <c:pt idx="717">
                  <c:v>0.68220000000000003</c:v>
                </c:pt>
                <c:pt idx="718">
                  <c:v>0.68320000000000003</c:v>
                </c:pt>
                <c:pt idx="719">
                  <c:v>0.68440000000000001</c:v>
                </c:pt>
                <c:pt idx="720">
                  <c:v>0.68559999999999999</c:v>
                </c:pt>
                <c:pt idx="721">
                  <c:v>0.68679999999999997</c:v>
                </c:pt>
                <c:pt idx="722">
                  <c:v>0.68779999999999997</c:v>
                </c:pt>
                <c:pt idx="723">
                  <c:v>0.68879999999999997</c:v>
                </c:pt>
                <c:pt idx="724">
                  <c:v>0.68979999999999997</c:v>
                </c:pt>
                <c:pt idx="725">
                  <c:v>0.69079999999999997</c:v>
                </c:pt>
                <c:pt idx="726">
                  <c:v>0.69189999999999996</c:v>
                </c:pt>
                <c:pt idx="727">
                  <c:v>0.69289999999999996</c:v>
                </c:pt>
                <c:pt idx="728">
                  <c:v>0.69389999999999996</c:v>
                </c:pt>
                <c:pt idx="729">
                  <c:v>0.69489999999999996</c:v>
                </c:pt>
                <c:pt idx="730">
                  <c:v>0.69589999999999996</c:v>
                </c:pt>
                <c:pt idx="731">
                  <c:v>0.69689999999999996</c:v>
                </c:pt>
                <c:pt idx="732">
                  <c:v>0.69810000000000005</c:v>
                </c:pt>
                <c:pt idx="733">
                  <c:v>0.69910000000000005</c:v>
                </c:pt>
                <c:pt idx="734">
                  <c:v>0.70020000000000004</c:v>
                </c:pt>
                <c:pt idx="735">
                  <c:v>0.70120000000000005</c:v>
                </c:pt>
                <c:pt idx="736">
                  <c:v>0.70220000000000005</c:v>
                </c:pt>
                <c:pt idx="737">
                  <c:v>0.70340000000000003</c:v>
                </c:pt>
                <c:pt idx="738">
                  <c:v>0.70440000000000003</c:v>
                </c:pt>
                <c:pt idx="739">
                  <c:v>0.70540000000000003</c:v>
                </c:pt>
                <c:pt idx="740">
                  <c:v>0.70640000000000003</c:v>
                </c:pt>
                <c:pt idx="741">
                  <c:v>0.70750000000000002</c:v>
                </c:pt>
                <c:pt idx="742">
                  <c:v>0.70850000000000002</c:v>
                </c:pt>
                <c:pt idx="743">
                  <c:v>0.70950000000000002</c:v>
                </c:pt>
                <c:pt idx="744">
                  <c:v>0.7107</c:v>
                </c:pt>
                <c:pt idx="745">
                  <c:v>0.7117</c:v>
                </c:pt>
                <c:pt idx="746">
                  <c:v>0.7127</c:v>
                </c:pt>
                <c:pt idx="747">
                  <c:v>0.7137</c:v>
                </c:pt>
                <c:pt idx="748">
                  <c:v>0.71479999999999999</c:v>
                </c:pt>
                <c:pt idx="749">
                  <c:v>0.71579999999999999</c:v>
                </c:pt>
                <c:pt idx="750">
                  <c:v>0.71679999999999999</c:v>
                </c:pt>
                <c:pt idx="751">
                  <c:v>0.71799999999999997</c:v>
                </c:pt>
                <c:pt idx="752">
                  <c:v>0.71899999999999997</c:v>
                </c:pt>
                <c:pt idx="753">
                  <c:v>0.72</c:v>
                </c:pt>
                <c:pt idx="754">
                  <c:v>0.72099999999999997</c:v>
                </c:pt>
                <c:pt idx="755">
                  <c:v>0.72209999999999996</c:v>
                </c:pt>
                <c:pt idx="756">
                  <c:v>0.72309999999999997</c:v>
                </c:pt>
                <c:pt idx="757">
                  <c:v>0.72409999999999997</c:v>
                </c:pt>
                <c:pt idx="758">
                  <c:v>0.72509999999999997</c:v>
                </c:pt>
                <c:pt idx="759">
                  <c:v>0.72609999999999997</c:v>
                </c:pt>
                <c:pt idx="760">
                  <c:v>0.72719999999999996</c:v>
                </c:pt>
                <c:pt idx="761">
                  <c:v>0.72819999999999996</c:v>
                </c:pt>
                <c:pt idx="762">
                  <c:v>0.72919999999999996</c:v>
                </c:pt>
                <c:pt idx="763">
                  <c:v>0.73019999999999996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0.73340000000000005</c:v>
                </c:pt>
                <c:pt idx="767">
                  <c:v>0.73450000000000004</c:v>
                </c:pt>
                <c:pt idx="768">
                  <c:v>0.73550000000000004</c:v>
                </c:pt>
                <c:pt idx="769">
                  <c:v>0.73650000000000004</c:v>
                </c:pt>
                <c:pt idx="770">
                  <c:v>0.73750000000000004</c:v>
                </c:pt>
                <c:pt idx="771">
                  <c:v>0.73850000000000005</c:v>
                </c:pt>
                <c:pt idx="772">
                  <c:v>0.73960000000000004</c:v>
                </c:pt>
                <c:pt idx="773">
                  <c:v>0.74060000000000004</c:v>
                </c:pt>
                <c:pt idx="774">
                  <c:v>0.74160000000000004</c:v>
                </c:pt>
                <c:pt idx="775">
                  <c:v>0.74260000000000004</c:v>
                </c:pt>
                <c:pt idx="776">
                  <c:v>0.74360000000000004</c:v>
                </c:pt>
                <c:pt idx="777">
                  <c:v>0.74470000000000003</c:v>
                </c:pt>
                <c:pt idx="778">
                  <c:v>0.74570000000000003</c:v>
                </c:pt>
                <c:pt idx="779">
                  <c:v>0.74670000000000003</c:v>
                </c:pt>
                <c:pt idx="780">
                  <c:v>0.74770000000000003</c:v>
                </c:pt>
                <c:pt idx="781">
                  <c:v>0.74870000000000003</c:v>
                </c:pt>
                <c:pt idx="782">
                  <c:v>0.74980000000000002</c:v>
                </c:pt>
                <c:pt idx="783">
                  <c:v>0.75080000000000002</c:v>
                </c:pt>
                <c:pt idx="784">
                  <c:v>0.75180000000000002</c:v>
                </c:pt>
                <c:pt idx="785">
                  <c:v>0.75280000000000002</c:v>
                </c:pt>
                <c:pt idx="786">
                  <c:v>0.75380000000000003</c:v>
                </c:pt>
                <c:pt idx="787">
                  <c:v>0.755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0.76029999999999998</c:v>
                </c:pt>
                <c:pt idx="793">
                  <c:v>0.76129999999999998</c:v>
                </c:pt>
                <c:pt idx="794">
                  <c:v>0.76239999999999997</c:v>
                </c:pt>
                <c:pt idx="795">
                  <c:v>0.76339999999999997</c:v>
                </c:pt>
                <c:pt idx="796">
                  <c:v>0.76439999999999997</c:v>
                </c:pt>
                <c:pt idx="797">
                  <c:v>0.76539999999999997</c:v>
                </c:pt>
                <c:pt idx="798">
                  <c:v>0.76659999999999995</c:v>
                </c:pt>
                <c:pt idx="799">
                  <c:v>0.76759999999999995</c:v>
                </c:pt>
                <c:pt idx="800">
                  <c:v>0.76870000000000005</c:v>
                </c:pt>
                <c:pt idx="801">
                  <c:v>0.76990000000000003</c:v>
                </c:pt>
                <c:pt idx="802">
                  <c:v>0.77090000000000003</c:v>
                </c:pt>
                <c:pt idx="803">
                  <c:v>0.77190000000000003</c:v>
                </c:pt>
                <c:pt idx="804">
                  <c:v>0.77290000000000003</c:v>
                </c:pt>
                <c:pt idx="805">
                  <c:v>0.77390000000000003</c:v>
                </c:pt>
                <c:pt idx="806">
                  <c:v>0.77500000000000002</c:v>
                </c:pt>
                <c:pt idx="807">
                  <c:v>0.77600000000000002</c:v>
                </c:pt>
                <c:pt idx="808">
                  <c:v>0.77700000000000002</c:v>
                </c:pt>
                <c:pt idx="809">
                  <c:v>0.77800000000000002</c:v>
                </c:pt>
                <c:pt idx="810">
                  <c:v>0.77900000000000003</c:v>
                </c:pt>
                <c:pt idx="811">
                  <c:v>0.78010000000000002</c:v>
                </c:pt>
                <c:pt idx="812">
                  <c:v>0.78110000000000002</c:v>
                </c:pt>
                <c:pt idx="813">
                  <c:v>0.78210000000000002</c:v>
                </c:pt>
                <c:pt idx="814">
                  <c:v>0.78310000000000002</c:v>
                </c:pt>
                <c:pt idx="815">
                  <c:v>0.78420000000000001</c:v>
                </c:pt>
                <c:pt idx="816">
                  <c:v>0.78520000000000001</c:v>
                </c:pt>
                <c:pt idx="817">
                  <c:v>0.78639999999999999</c:v>
                </c:pt>
                <c:pt idx="818">
                  <c:v>0.78739999999999999</c:v>
                </c:pt>
                <c:pt idx="819">
                  <c:v>0.78839999999999999</c:v>
                </c:pt>
                <c:pt idx="820">
                  <c:v>0.78939999999999999</c:v>
                </c:pt>
                <c:pt idx="821">
                  <c:v>0.79049999999999998</c:v>
                </c:pt>
                <c:pt idx="822">
                  <c:v>0.79169999999999996</c:v>
                </c:pt>
                <c:pt idx="823">
                  <c:v>0.79269999999999996</c:v>
                </c:pt>
                <c:pt idx="824">
                  <c:v>0.79369999999999996</c:v>
                </c:pt>
                <c:pt idx="825">
                  <c:v>0.79469999999999996</c:v>
                </c:pt>
                <c:pt idx="826">
                  <c:v>0.79579999999999995</c:v>
                </c:pt>
                <c:pt idx="827">
                  <c:v>0.79679999999999995</c:v>
                </c:pt>
                <c:pt idx="828">
                  <c:v>0.79779999999999995</c:v>
                </c:pt>
                <c:pt idx="829">
                  <c:v>0.79879999999999995</c:v>
                </c:pt>
                <c:pt idx="830">
                  <c:v>0.79979999999999996</c:v>
                </c:pt>
                <c:pt idx="831">
                  <c:v>0.80089999999999995</c:v>
                </c:pt>
                <c:pt idx="832">
                  <c:v>0.80189999999999995</c:v>
                </c:pt>
                <c:pt idx="833">
                  <c:v>0.80289999999999995</c:v>
                </c:pt>
                <c:pt idx="834">
                  <c:v>0.80389999999999995</c:v>
                </c:pt>
                <c:pt idx="835">
                  <c:v>0.80500000000000005</c:v>
                </c:pt>
                <c:pt idx="836">
                  <c:v>0.80600000000000005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0.80900000000000005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0.81310000000000004</c:v>
                </c:pt>
                <c:pt idx="844">
                  <c:v>0.81420000000000003</c:v>
                </c:pt>
                <c:pt idx="845">
                  <c:v>0.81520000000000004</c:v>
                </c:pt>
                <c:pt idx="846">
                  <c:v>0.81620000000000004</c:v>
                </c:pt>
                <c:pt idx="847">
                  <c:v>0.81720000000000004</c:v>
                </c:pt>
                <c:pt idx="848">
                  <c:v>0.81820000000000004</c:v>
                </c:pt>
                <c:pt idx="849">
                  <c:v>0.81930000000000003</c:v>
                </c:pt>
                <c:pt idx="850">
                  <c:v>0.82030000000000003</c:v>
                </c:pt>
                <c:pt idx="851">
                  <c:v>0.82130000000000003</c:v>
                </c:pt>
                <c:pt idx="852">
                  <c:v>0.82230000000000003</c:v>
                </c:pt>
                <c:pt idx="853">
                  <c:v>0.82340000000000002</c:v>
                </c:pt>
                <c:pt idx="854">
                  <c:v>0.82440000000000002</c:v>
                </c:pt>
                <c:pt idx="855">
                  <c:v>0.82540000000000002</c:v>
                </c:pt>
                <c:pt idx="856">
                  <c:v>0.82640000000000002</c:v>
                </c:pt>
                <c:pt idx="857">
                  <c:v>0.82740000000000002</c:v>
                </c:pt>
                <c:pt idx="858">
                  <c:v>0.82850000000000001</c:v>
                </c:pt>
                <c:pt idx="859">
                  <c:v>0.82950000000000002</c:v>
                </c:pt>
                <c:pt idx="860">
                  <c:v>0.83050000000000002</c:v>
                </c:pt>
                <c:pt idx="861">
                  <c:v>0.83150000000000002</c:v>
                </c:pt>
                <c:pt idx="862">
                  <c:v>0.83250000000000002</c:v>
                </c:pt>
                <c:pt idx="863">
                  <c:v>0.83360000000000001</c:v>
                </c:pt>
                <c:pt idx="864">
                  <c:v>0.83460000000000001</c:v>
                </c:pt>
                <c:pt idx="865">
                  <c:v>0.83560000000000001</c:v>
                </c:pt>
                <c:pt idx="866">
                  <c:v>0.83660000000000001</c:v>
                </c:pt>
                <c:pt idx="867">
                  <c:v>0.8377</c:v>
                </c:pt>
              </c:numCache>
            </c:numRef>
          </c:xVal>
          <c:yVal>
            <c:numRef>
              <c:f>'STD space charge'!$P$3:$P$870</c:f>
              <c:numCache>
                <c:formatCode>0.00E+00</c:formatCode>
                <c:ptCount val="868"/>
                <c:pt idx="0">
                  <c:v>5.532E-4</c:v>
                </c:pt>
                <c:pt idx="1">
                  <c:v>5.5309999999999995E-4</c:v>
                </c:pt>
                <c:pt idx="2">
                  <c:v>5.5290000000000005E-4</c:v>
                </c:pt>
                <c:pt idx="3">
                  <c:v>5.5219999999999998E-4</c:v>
                </c:pt>
                <c:pt idx="4">
                  <c:v>5.5179999999999997E-4</c:v>
                </c:pt>
                <c:pt idx="5">
                  <c:v>5.5110000000000001E-4</c:v>
                </c:pt>
                <c:pt idx="6">
                  <c:v>5.5020000000000004E-4</c:v>
                </c:pt>
                <c:pt idx="7">
                  <c:v>5.4960000000000002E-4</c:v>
                </c:pt>
                <c:pt idx="8">
                  <c:v>5.4850000000000005E-4</c:v>
                </c:pt>
                <c:pt idx="9">
                  <c:v>5.4699999999999996E-4</c:v>
                </c:pt>
                <c:pt idx="10">
                  <c:v>5.4609999999999999E-4</c:v>
                </c:pt>
                <c:pt idx="11">
                  <c:v>5.4500000000000002E-4</c:v>
                </c:pt>
                <c:pt idx="12">
                  <c:v>5.4330000000000003E-4</c:v>
                </c:pt>
                <c:pt idx="13">
                  <c:v>5.4199999999999995E-4</c:v>
                </c:pt>
                <c:pt idx="14">
                  <c:v>5.4080000000000003E-4</c:v>
                </c:pt>
                <c:pt idx="15">
                  <c:v>5.3910000000000004E-4</c:v>
                </c:pt>
                <c:pt idx="16">
                  <c:v>5.375E-4</c:v>
                </c:pt>
                <c:pt idx="17">
                  <c:v>5.3560000000000001E-4</c:v>
                </c:pt>
                <c:pt idx="18">
                  <c:v>5.3379999999999996E-4</c:v>
                </c:pt>
                <c:pt idx="19">
                  <c:v>5.3189999999999997E-4</c:v>
                </c:pt>
                <c:pt idx="20">
                  <c:v>5.3010000000000004E-4</c:v>
                </c:pt>
                <c:pt idx="21">
                  <c:v>5.2820000000000005E-4</c:v>
                </c:pt>
                <c:pt idx="22">
                  <c:v>5.2630000000000005E-4</c:v>
                </c:pt>
                <c:pt idx="23">
                  <c:v>5.2419999999999995E-4</c:v>
                </c:pt>
                <c:pt idx="24">
                  <c:v>5.218E-4</c:v>
                </c:pt>
                <c:pt idx="25">
                  <c:v>5.1940000000000005E-4</c:v>
                </c:pt>
                <c:pt idx="26">
                  <c:v>5.1690000000000004E-4</c:v>
                </c:pt>
                <c:pt idx="27">
                  <c:v>5.1449999999999998E-4</c:v>
                </c:pt>
                <c:pt idx="28">
                  <c:v>5.1190000000000003E-4</c:v>
                </c:pt>
                <c:pt idx="29">
                  <c:v>5.0949999999999997E-4</c:v>
                </c:pt>
                <c:pt idx="30">
                  <c:v>5.0719999999999997E-4</c:v>
                </c:pt>
                <c:pt idx="31">
                  <c:v>5.0440000000000001E-4</c:v>
                </c:pt>
                <c:pt idx="32">
                  <c:v>5.0140000000000004E-4</c:v>
                </c:pt>
                <c:pt idx="33">
                  <c:v>4.9850000000000003E-4</c:v>
                </c:pt>
                <c:pt idx="34">
                  <c:v>4.9549999999999996E-4</c:v>
                </c:pt>
                <c:pt idx="35">
                  <c:v>4.9280000000000005E-4</c:v>
                </c:pt>
                <c:pt idx="36">
                  <c:v>4.8990000000000004E-4</c:v>
                </c:pt>
                <c:pt idx="37">
                  <c:v>4.8700000000000002E-4</c:v>
                </c:pt>
                <c:pt idx="38">
                  <c:v>4.838E-4</c:v>
                </c:pt>
                <c:pt idx="39">
                  <c:v>4.8069999999999997E-4</c:v>
                </c:pt>
                <c:pt idx="40">
                  <c:v>4.7770000000000001E-4</c:v>
                </c:pt>
                <c:pt idx="41">
                  <c:v>4.7419999999999998E-4</c:v>
                </c:pt>
                <c:pt idx="42">
                  <c:v>4.7130000000000002E-4</c:v>
                </c:pt>
                <c:pt idx="43">
                  <c:v>4.684E-4</c:v>
                </c:pt>
                <c:pt idx="44">
                  <c:v>4.6539999999999998E-4</c:v>
                </c:pt>
                <c:pt idx="45">
                  <c:v>4.6220000000000001E-4</c:v>
                </c:pt>
                <c:pt idx="46">
                  <c:v>4.5909999999999999E-4</c:v>
                </c:pt>
                <c:pt idx="47">
                  <c:v>4.5619999999999998E-4</c:v>
                </c:pt>
                <c:pt idx="48">
                  <c:v>4.5310000000000001E-4</c:v>
                </c:pt>
                <c:pt idx="49">
                  <c:v>4.5019999999999999E-4</c:v>
                </c:pt>
                <c:pt idx="50">
                  <c:v>4.4710000000000003E-4</c:v>
                </c:pt>
                <c:pt idx="51">
                  <c:v>4.4410000000000001E-4</c:v>
                </c:pt>
                <c:pt idx="52">
                  <c:v>4.4079999999999998E-4</c:v>
                </c:pt>
                <c:pt idx="53">
                  <c:v>4.3770000000000001E-4</c:v>
                </c:pt>
                <c:pt idx="54">
                  <c:v>4.3449999999999999E-4</c:v>
                </c:pt>
                <c:pt idx="55">
                  <c:v>4.306E-4</c:v>
                </c:pt>
                <c:pt idx="56">
                  <c:v>4.2779999999999999E-4</c:v>
                </c:pt>
                <c:pt idx="57">
                  <c:v>4.2480000000000003E-4</c:v>
                </c:pt>
                <c:pt idx="58">
                  <c:v>4.215E-4</c:v>
                </c:pt>
                <c:pt idx="59">
                  <c:v>4.1829999999999998E-4</c:v>
                </c:pt>
                <c:pt idx="60">
                  <c:v>4.149E-4</c:v>
                </c:pt>
                <c:pt idx="61">
                  <c:v>4.1189999999999998E-4</c:v>
                </c:pt>
                <c:pt idx="62">
                  <c:v>4.0870000000000001E-4</c:v>
                </c:pt>
                <c:pt idx="63">
                  <c:v>4.057E-4</c:v>
                </c:pt>
                <c:pt idx="64">
                  <c:v>4.0279999999999998E-4</c:v>
                </c:pt>
                <c:pt idx="65">
                  <c:v>3.9980000000000001E-4</c:v>
                </c:pt>
                <c:pt idx="66">
                  <c:v>3.969E-4</c:v>
                </c:pt>
                <c:pt idx="67">
                  <c:v>3.9399999999999998E-4</c:v>
                </c:pt>
                <c:pt idx="68">
                  <c:v>3.9070000000000001E-4</c:v>
                </c:pt>
                <c:pt idx="69">
                  <c:v>3.8749999999999999E-4</c:v>
                </c:pt>
                <c:pt idx="70">
                  <c:v>3.8450000000000002E-4</c:v>
                </c:pt>
                <c:pt idx="71">
                  <c:v>3.8059999999999998E-4</c:v>
                </c:pt>
                <c:pt idx="72">
                  <c:v>3.7740000000000001E-4</c:v>
                </c:pt>
                <c:pt idx="73">
                  <c:v>3.7429999999999999E-4</c:v>
                </c:pt>
                <c:pt idx="74">
                  <c:v>3.7139999999999997E-4</c:v>
                </c:pt>
                <c:pt idx="75">
                  <c:v>3.6850000000000001E-4</c:v>
                </c:pt>
                <c:pt idx="76">
                  <c:v>3.6549999999999999E-4</c:v>
                </c:pt>
                <c:pt idx="77">
                  <c:v>3.6259999999999998E-4</c:v>
                </c:pt>
                <c:pt idx="78">
                  <c:v>3.5990000000000002E-4</c:v>
                </c:pt>
                <c:pt idx="79">
                  <c:v>3.5720000000000001E-4</c:v>
                </c:pt>
                <c:pt idx="80">
                  <c:v>3.5439999999999999E-4</c:v>
                </c:pt>
                <c:pt idx="81">
                  <c:v>3.5139999999999998E-4</c:v>
                </c:pt>
                <c:pt idx="82">
                  <c:v>3.4870000000000002E-4</c:v>
                </c:pt>
                <c:pt idx="83">
                  <c:v>3.4590000000000001E-4</c:v>
                </c:pt>
                <c:pt idx="84">
                  <c:v>3.434E-4</c:v>
                </c:pt>
                <c:pt idx="85">
                  <c:v>3.4010000000000003E-4</c:v>
                </c:pt>
                <c:pt idx="86">
                  <c:v>3.3750000000000002E-4</c:v>
                </c:pt>
                <c:pt idx="87">
                  <c:v>3.3500000000000001E-4</c:v>
                </c:pt>
                <c:pt idx="88">
                  <c:v>3.3189999999999999E-4</c:v>
                </c:pt>
                <c:pt idx="89">
                  <c:v>3.2919999999999998E-4</c:v>
                </c:pt>
                <c:pt idx="90">
                  <c:v>3.2689999999999998E-4</c:v>
                </c:pt>
                <c:pt idx="91">
                  <c:v>3.2420000000000002E-4</c:v>
                </c:pt>
                <c:pt idx="92">
                  <c:v>3.2180000000000002E-4</c:v>
                </c:pt>
                <c:pt idx="93">
                  <c:v>3.1950000000000001E-4</c:v>
                </c:pt>
                <c:pt idx="94">
                  <c:v>3.1730000000000001E-4</c:v>
                </c:pt>
                <c:pt idx="95">
                  <c:v>3.1510000000000002E-4</c:v>
                </c:pt>
                <c:pt idx="96">
                  <c:v>3.1280000000000001E-4</c:v>
                </c:pt>
                <c:pt idx="97">
                  <c:v>3.1070000000000002E-4</c:v>
                </c:pt>
                <c:pt idx="98">
                  <c:v>3.0860000000000002E-4</c:v>
                </c:pt>
                <c:pt idx="99">
                  <c:v>3.057E-4</c:v>
                </c:pt>
                <c:pt idx="100">
                  <c:v>3.034E-4</c:v>
                </c:pt>
                <c:pt idx="101">
                  <c:v>3.0140000000000001E-4</c:v>
                </c:pt>
                <c:pt idx="102">
                  <c:v>2.9950000000000002E-4</c:v>
                </c:pt>
                <c:pt idx="103">
                  <c:v>2.9740000000000002E-4</c:v>
                </c:pt>
                <c:pt idx="104">
                  <c:v>2.9550000000000003E-4</c:v>
                </c:pt>
                <c:pt idx="105">
                  <c:v>2.9349999999999998E-4</c:v>
                </c:pt>
                <c:pt idx="106">
                  <c:v>2.9169999999999999E-4</c:v>
                </c:pt>
                <c:pt idx="107">
                  <c:v>2.898E-4</c:v>
                </c:pt>
                <c:pt idx="108">
                  <c:v>2.876E-4</c:v>
                </c:pt>
                <c:pt idx="109">
                  <c:v>2.8570000000000001E-4</c:v>
                </c:pt>
                <c:pt idx="110">
                  <c:v>2.8350000000000001E-4</c:v>
                </c:pt>
                <c:pt idx="111">
                  <c:v>2.8130000000000001E-4</c:v>
                </c:pt>
                <c:pt idx="112">
                  <c:v>2.7920000000000001E-4</c:v>
                </c:pt>
                <c:pt idx="113">
                  <c:v>2.7730000000000002E-4</c:v>
                </c:pt>
                <c:pt idx="114">
                  <c:v>2.7500000000000002E-4</c:v>
                </c:pt>
                <c:pt idx="115">
                  <c:v>2.7270000000000001E-4</c:v>
                </c:pt>
                <c:pt idx="116">
                  <c:v>2.7099999999999997E-4</c:v>
                </c:pt>
                <c:pt idx="117">
                  <c:v>2.6939999999999999E-4</c:v>
                </c:pt>
                <c:pt idx="118">
                  <c:v>2.6719999999999999E-4</c:v>
                </c:pt>
                <c:pt idx="119">
                  <c:v>2.655E-4</c:v>
                </c:pt>
                <c:pt idx="120">
                  <c:v>2.6400000000000002E-4</c:v>
                </c:pt>
                <c:pt idx="121">
                  <c:v>2.6219999999999998E-4</c:v>
                </c:pt>
                <c:pt idx="122">
                  <c:v>2.6009999999999998E-4</c:v>
                </c:pt>
                <c:pt idx="123">
                  <c:v>2.5819999999999999E-4</c:v>
                </c:pt>
                <c:pt idx="124">
                  <c:v>2.5670000000000001E-4</c:v>
                </c:pt>
                <c:pt idx="125">
                  <c:v>2.5530000000000003E-4</c:v>
                </c:pt>
                <c:pt idx="126">
                  <c:v>2.5369999999999999E-4</c:v>
                </c:pt>
                <c:pt idx="127">
                  <c:v>2.5240000000000001E-4</c:v>
                </c:pt>
                <c:pt idx="128">
                  <c:v>2.5099999999999998E-4</c:v>
                </c:pt>
                <c:pt idx="129">
                  <c:v>2.4909999999999998E-4</c:v>
                </c:pt>
                <c:pt idx="130">
                  <c:v>2.477E-4</c:v>
                </c:pt>
                <c:pt idx="131">
                  <c:v>2.4640000000000003E-4</c:v>
                </c:pt>
                <c:pt idx="132">
                  <c:v>2.4469999999999998E-4</c:v>
                </c:pt>
                <c:pt idx="133">
                  <c:v>2.4340000000000001E-4</c:v>
                </c:pt>
                <c:pt idx="134">
                  <c:v>2.4220000000000001E-4</c:v>
                </c:pt>
                <c:pt idx="135">
                  <c:v>2.4039999999999999E-4</c:v>
                </c:pt>
                <c:pt idx="136">
                  <c:v>2.3929999999999999E-4</c:v>
                </c:pt>
                <c:pt idx="137">
                  <c:v>2.3809999999999999E-4</c:v>
                </c:pt>
                <c:pt idx="138">
                  <c:v>2.365E-4</c:v>
                </c:pt>
                <c:pt idx="139">
                  <c:v>2.3470000000000001E-4</c:v>
                </c:pt>
                <c:pt idx="140">
                  <c:v>2.3379999999999999E-4</c:v>
                </c:pt>
                <c:pt idx="141">
                  <c:v>2.3250000000000001E-4</c:v>
                </c:pt>
                <c:pt idx="142">
                  <c:v>2.3159999999999999E-4</c:v>
                </c:pt>
                <c:pt idx="143">
                  <c:v>2.307E-4</c:v>
                </c:pt>
                <c:pt idx="144">
                  <c:v>2.296E-4</c:v>
                </c:pt>
                <c:pt idx="145">
                  <c:v>2.288E-4</c:v>
                </c:pt>
                <c:pt idx="146">
                  <c:v>2.2809999999999999E-4</c:v>
                </c:pt>
                <c:pt idx="147">
                  <c:v>2.274E-4</c:v>
                </c:pt>
                <c:pt idx="148">
                  <c:v>2.2670000000000001E-4</c:v>
                </c:pt>
                <c:pt idx="149">
                  <c:v>2.2599999999999999E-4</c:v>
                </c:pt>
                <c:pt idx="150">
                  <c:v>2.253E-4</c:v>
                </c:pt>
                <c:pt idx="151">
                  <c:v>2.2469999999999999E-4</c:v>
                </c:pt>
                <c:pt idx="152">
                  <c:v>2.241E-4</c:v>
                </c:pt>
                <c:pt idx="153">
                  <c:v>2.2259999999999999E-4</c:v>
                </c:pt>
                <c:pt idx="154">
                  <c:v>2.218E-4</c:v>
                </c:pt>
                <c:pt idx="155">
                  <c:v>2.2139999999999999E-4</c:v>
                </c:pt>
                <c:pt idx="156">
                  <c:v>2.2100000000000001E-4</c:v>
                </c:pt>
                <c:pt idx="157">
                  <c:v>2.2039999999999999E-4</c:v>
                </c:pt>
                <c:pt idx="158">
                  <c:v>2.2010000000000001E-4</c:v>
                </c:pt>
                <c:pt idx="159">
                  <c:v>2.1919999999999999E-4</c:v>
                </c:pt>
                <c:pt idx="160">
                  <c:v>2.1890000000000001E-4</c:v>
                </c:pt>
                <c:pt idx="161">
                  <c:v>2.187E-4</c:v>
                </c:pt>
                <c:pt idx="162">
                  <c:v>2.185E-4</c:v>
                </c:pt>
                <c:pt idx="163">
                  <c:v>2.184E-4</c:v>
                </c:pt>
                <c:pt idx="164">
                  <c:v>2.174E-4</c:v>
                </c:pt>
                <c:pt idx="165">
                  <c:v>2.173E-4</c:v>
                </c:pt>
                <c:pt idx="166">
                  <c:v>2.1680000000000001E-4</c:v>
                </c:pt>
                <c:pt idx="167">
                  <c:v>2.1680000000000001E-4</c:v>
                </c:pt>
                <c:pt idx="168">
                  <c:v>2.1689999999999999E-4</c:v>
                </c:pt>
                <c:pt idx="169">
                  <c:v>2.1699999999999999E-4</c:v>
                </c:pt>
                <c:pt idx="170">
                  <c:v>2.1689999999999999E-4</c:v>
                </c:pt>
                <c:pt idx="171">
                  <c:v>2.1660000000000001E-4</c:v>
                </c:pt>
                <c:pt idx="172">
                  <c:v>2.163E-4</c:v>
                </c:pt>
                <c:pt idx="173">
                  <c:v>2.1660000000000001E-4</c:v>
                </c:pt>
                <c:pt idx="174">
                  <c:v>2.1689999999999999E-4</c:v>
                </c:pt>
                <c:pt idx="175">
                  <c:v>2.1670000000000001E-4</c:v>
                </c:pt>
                <c:pt idx="176">
                  <c:v>2.1709999999999999E-4</c:v>
                </c:pt>
                <c:pt idx="177">
                  <c:v>2.173E-4</c:v>
                </c:pt>
                <c:pt idx="178">
                  <c:v>2.174E-4</c:v>
                </c:pt>
                <c:pt idx="179">
                  <c:v>2.1780000000000001E-4</c:v>
                </c:pt>
                <c:pt idx="180">
                  <c:v>2.1819999999999999E-4</c:v>
                </c:pt>
                <c:pt idx="181">
                  <c:v>2.1880000000000001E-4</c:v>
                </c:pt>
                <c:pt idx="182">
                  <c:v>2.1910000000000001E-4</c:v>
                </c:pt>
                <c:pt idx="183">
                  <c:v>2.197E-4</c:v>
                </c:pt>
                <c:pt idx="184">
                  <c:v>2.1990000000000001E-4</c:v>
                </c:pt>
                <c:pt idx="185">
                  <c:v>2.206E-4</c:v>
                </c:pt>
                <c:pt idx="186">
                  <c:v>2.208E-4</c:v>
                </c:pt>
                <c:pt idx="187">
                  <c:v>2.2110000000000001E-4</c:v>
                </c:pt>
                <c:pt idx="188">
                  <c:v>2.219E-4</c:v>
                </c:pt>
                <c:pt idx="189">
                  <c:v>2.2279999999999999E-4</c:v>
                </c:pt>
                <c:pt idx="190">
                  <c:v>2.2350000000000001E-4</c:v>
                </c:pt>
                <c:pt idx="191">
                  <c:v>2.2440000000000001E-4</c:v>
                </c:pt>
                <c:pt idx="192">
                  <c:v>2.254E-4</c:v>
                </c:pt>
                <c:pt idx="193">
                  <c:v>2.264E-4</c:v>
                </c:pt>
                <c:pt idx="194">
                  <c:v>2.275E-4</c:v>
                </c:pt>
                <c:pt idx="195">
                  <c:v>2.284E-4</c:v>
                </c:pt>
                <c:pt idx="196">
                  <c:v>2.2949999999999999E-4</c:v>
                </c:pt>
                <c:pt idx="197">
                  <c:v>2.307E-4</c:v>
                </c:pt>
                <c:pt idx="198">
                  <c:v>2.319E-4</c:v>
                </c:pt>
                <c:pt idx="199">
                  <c:v>2.331E-4</c:v>
                </c:pt>
                <c:pt idx="200">
                  <c:v>2.343E-4</c:v>
                </c:pt>
                <c:pt idx="201">
                  <c:v>2.3550000000000001E-4</c:v>
                </c:pt>
                <c:pt idx="202">
                  <c:v>2.3670000000000001E-4</c:v>
                </c:pt>
                <c:pt idx="203">
                  <c:v>2.3800000000000001E-4</c:v>
                </c:pt>
                <c:pt idx="204">
                  <c:v>2.3939999999999999E-4</c:v>
                </c:pt>
                <c:pt idx="205">
                  <c:v>2.408E-4</c:v>
                </c:pt>
                <c:pt idx="206">
                  <c:v>2.421E-4</c:v>
                </c:pt>
                <c:pt idx="207">
                  <c:v>2.4350000000000001E-4</c:v>
                </c:pt>
                <c:pt idx="208">
                  <c:v>2.4499999999999999E-4</c:v>
                </c:pt>
                <c:pt idx="209">
                  <c:v>2.4649999999999997E-4</c:v>
                </c:pt>
                <c:pt idx="210">
                  <c:v>2.4800000000000001E-4</c:v>
                </c:pt>
                <c:pt idx="211">
                  <c:v>2.4889999999999998E-4</c:v>
                </c:pt>
                <c:pt idx="212">
                  <c:v>2.5010000000000001E-4</c:v>
                </c:pt>
                <c:pt idx="213">
                  <c:v>2.5169999999999999E-4</c:v>
                </c:pt>
                <c:pt idx="214">
                  <c:v>2.5329999999999998E-4</c:v>
                </c:pt>
                <c:pt idx="215">
                  <c:v>2.5500000000000002E-4</c:v>
                </c:pt>
                <c:pt idx="216">
                  <c:v>2.5670000000000001E-4</c:v>
                </c:pt>
                <c:pt idx="217">
                  <c:v>2.5829999999999999E-4</c:v>
                </c:pt>
                <c:pt idx="218">
                  <c:v>2.6009999999999998E-4</c:v>
                </c:pt>
                <c:pt idx="219">
                  <c:v>2.6180000000000002E-4</c:v>
                </c:pt>
                <c:pt idx="220">
                  <c:v>2.6360000000000001E-4</c:v>
                </c:pt>
                <c:pt idx="221">
                  <c:v>2.654E-4</c:v>
                </c:pt>
                <c:pt idx="222">
                  <c:v>2.6699999999999998E-4</c:v>
                </c:pt>
                <c:pt idx="223">
                  <c:v>2.6889999999999998E-4</c:v>
                </c:pt>
                <c:pt idx="224">
                  <c:v>2.7060000000000002E-4</c:v>
                </c:pt>
                <c:pt idx="225">
                  <c:v>2.7250000000000001E-4</c:v>
                </c:pt>
                <c:pt idx="226">
                  <c:v>2.745E-4</c:v>
                </c:pt>
                <c:pt idx="227">
                  <c:v>2.764E-4</c:v>
                </c:pt>
                <c:pt idx="228">
                  <c:v>2.7829999999999999E-4</c:v>
                </c:pt>
                <c:pt idx="229">
                  <c:v>2.8019999999999998E-4</c:v>
                </c:pt>
                <c:pt idx="230">
                  <c:v>2.8219999999999997E-4</c:v>
                </c:pt>
                <c:pt idx="231">
                  <c:v>2.8430000000000003E-4</c:v>
                </c:pt>
                <c:pt idx="232">
                  <c:v>2.8630000000000002E-4</c:v>
                </c:pt>
                <c:pt idx="233">
                  <c:v>2.8830000000000001E-4</c:v>
                </c:pt>
                <c:pt idx="234">
                  <c:v>2.9030000000000001E-4</c:v>
                </c:pt>
                <c:pt idx="235">
                  <c:v>2.922E-4</c:v>
                </c:pt>
                <c:pt idx="236">
                  <c:v>2.943E-4</c:v>
                </c:pt>
                <c:pt idx="237">
                  <c:v>2.9639999999999999E-4</c:v>
                </c:pt>
                <c:pt idx="238">
                  <c:v>2.9849999999999999E-4</c:v>
                </c:pt>
                <c:pt idx="239">
                  <c:v>3.0069999999999999E-4</c:v>
                </c:pt>
                <c:pt idx="240">
                  <c:v>3.0259999999999998E-4</c:v>
                </c:pt>
                <c:pt idx="241">
                  <c:v>3.0479999999999998E-4</c:v>
                </c:pt>
                <c:pt idx="242">
                  <c:v>3.0689999999999998E-4</c:v>
                </c:pt>
                <c:pt idx="243">
                  <c:v>3.0909999999999998E-4</c:v>
                </c:pt>
                <c:pt idx="244">
                  <c:v>3.1100000000000002E-4</c:v>
                </c:pt>
                <c:pt idx="245">
                  <c:v>3.1320000000000002E-4</c:v>
                </c:pt>
                <c:pt idx="246">
                  <c:v>3.1550000000000003E-4</c:v>
                </c:pt>
                <c:pt idx="247">
                  <c:v>3.1770000000000002E-4</c:v>
                </c:pt>
                <c:pt idx="248">
                  <c:v>3.1980000000000002E-4</c:v>
                </c:pt>
                <c:pt idx="249">
                  <c:v>3.2210000000000002E-4</c:v>
                </c:pt>
                <c:pt idx="250">
                  <c:v>3.2440000000000002E-4</c:v>
                </c:pt>
                <c:pt idx="251">
                  <c:v>3.2660000000000002E-4</c:v>
                </c:pt>
                <c:pt idx="252">
                  <c:v>3.2899999999999997E-4</c:v>
                </c:pt>
                <c:pt idx="253">
                  <c:v>3.3129999999999998E-4</c:v>
                </c:pt>
                <c:pt idx="254">
                  <c:v>3.3359999999999998E-4</c:v>
                </c:pt>
                <c:pt idx="255">
                  <c:v>3.3589999999999998E-4</c:v>
                </c:pt>
                <c:pt idx="256">
                  <c:v>3.3829999999999998E-4</c:v>
                </c:pt>
                <c:pt idx="257">
                  <c:v>3.4069999999999999E-4</c:v>
                </c:pt>
                <c:pt idx="258">
                  <c:v>3.4299999999999999E-4</c:v>
                </c:pt>
                <c:pt idx="259">
                  <c:v>3.4539999999999999E-4</c:v>
                </c:pt>
                <c:pt idx="260">
                  <c:v>3.478E-4</c:v>
                </c:pt>
                <c:pt idx="261">
                  <c:v>3.5E-4</c:v>
                </c:pt>
                <c:pt idx="262">
                  <c:v>3.524E-4</c:v>
                </c:pt>
                <c:pt idx="263">
                  <c:v>3.5490000000000001E-4</c:v>
                </c:pt>
                <c:pt idx="264">
                  <c:v>3.5730000000000001E-4</c:v>
                </c:pt>
                <c:pt idx="265">
                  <c:v>3.5970000000000002E-4</c:v>
                </c:pt>
                <c:pt idx="266">
                  <c:v>3.6220000000000002E-4</c:v>
                </c:pt>
                <c:pt idx="267">
                  <c:v>3.6460000000000003E-4</c:v>
                </c:pt>
                <c:pt idx="268">
                  <c:v>3.6699999999999998E-4</c:v>
                </c:pt>
                <c:pt idx="269">
                  <c:v>3.6939999999999998E-4</c:v>
                </c:pt>
                <c:pt idx="270">
                  <c:v>3.7189999999999999E-4</c:v>
                </c:pt>
                <c:pt idx="271">
                  <c:v>3.7439999999999999E-4</c:v>
                </c:pt>
                <c:pt idx="272">
                  <c:v>3.768E-4</c:v>
                </c:pt>
                <c:pt idx="273">
                  <c:v>3.79E-4</c:v>
                </c:pt>
                <c:pt idx="274">
                  <c:v>3.814E-4</c:v>
                </c:pt>
                <c:pt idx="275">
                  <c:v>3.8390000000000001E-4</c:v>
                </c:pt>
                <c:pt idx="276">
                  <c:v>3.86E-4</c:v>
                </c:pt>
                <c:pt idx="277">
                  <c:v>3.8860000000000001E-4</c:v>
                </c:pt>
                <c:pt idx="278">
                  <c:v>3.9110000000000002E-4</c:v>
                </c:pt>
                <c:pt idx="279">
                  <c:v>3.9360000000000003E-4</c:v>
                </c:pt>
                <c:pt idx="280">
                  <c:v>3.9619999999999998E-4</c:v>
                </c:pt>
                <c:pt idx="281">
                  <c:v>3.9869999999999999E-4</c:v>
                </c:pt>
                <c:pt idx="282">
                  <c:v>4.013E-4</c:v>
                </c:pt>
                <c:pt idx="283">
                  <c:v>4.0390000000000001E-4</c:v>
                </c:pt>
                <c:pt idx="284">
                  <c:v>4.0640000000000001E-4</c:v>
                </c:pt>
                <c:pt idx="285">
                  <c:v>4.0900000000000002E-4</c:v>
                </c:pt>
                <c:pt idx="286">
                  <c:v>4.1159999999999998E-4</c:v>
                </c:pt>
                <c:pt idx="287">
                  <c:v>4.1419999999999998E-4</c:v>
                </c:pt>
                <c:pt idx="288">
                  <c:v>4.169E-4</c:v>
                </c:pt>
                <c:pt idx="289">
                  <c:v>4.1950000000000001E-4</c:v>
                </c:pt>
                <c:pt idx="290">
                  <c:v>4.2210000000000001E-4</c:v>
                </c:pt>
                <c:pt idx="291">
                  <c:v>4.2470000000000002E-4</c:v>
                </c:pt>
                <c:pt idx="292">
                  <c:v>4.2729999999999998E-4</c:v>
                </c:pt>
                <c:pt idx="293">
                  <c:v>4.2999999999999999E-4</c:v>
                </c:pt>
                <c:pt idx="294">
                  <c:v>4.326E-4</c:v>
                </c:pt>
                <c:pt idx="295">
                  <c:v>4.3520000000000001E-4</c:v>
                </c:pt>
                <c:pt idx="296">
                  <c:v>4.3790000000000002E-4</c:v>
                </c:pt>
                <c:pt idx="297">
                  <c:v>4.4049999999999997E-4</c:v>
                </c:pt>
                <c:pt idx="298">
                  <c:v>4.4309999999999998E-4</c:v>
                </c:pt>
                <c:pt idx="299">
                  <c:v>4.4579999999999999E-4</c:v>
                </c:pt>
                <c:pt idx="300">
                  <c:v>4.4850000000000001E-4</c:v>
                </c:pt>
                <c:pt idx="301">
                  <c:v>4.5120000000000002E-4</c:v>
                </c:pt>
                <c:pt idx="302">
                  <c:v>4.5389999999999997E-4</c:v>
                </c:pt>
                <c:pt idx="303">
                  <c:v>4.5659999999999999E-4</c:v>
                </c:pt>
                <c:pt idx="304">
                  <c:v>4.5919999999999999E-4</c:v>
                </c:pt>
                <c:pt idx="305">
                  <c:v>4.6190000000000001E-4</c:v>
                </c:pt>
                <c:pt idx="306">
                  <c:v>4.6460000000000002E-4</c:v>
                </c:pt>
                <c:pt idx="307">
                  <c:v>4.6729999999999997E-4</c:v>
                </c:pt>
                <c:pt idx="308">
                  <c:v>4.6999999999999999E-4</c:v>
                </c:pt>
                <c:pt idx="309">
                  <c:v>4.727E-4</c:v>
                </c:pt>
                <c:pt idx="310">
                  <c:v>4.7540000000000001E-4</c:v>
                </c:pt>
                <c:pt idx="311">
                  <c:v>4.7810000000000002E-4</c:v>
                </c:pt>
                <c:pt idx="312">
                  <c:v>4.8060000000000003E-4</c:v>
                </c:pt>
                <c:pt idx="313">
                  <c:v>4.8339999999999999E-4</c:v>
                </c:pt>
                <c:pt idx="314">
                  <c:v>4.861E-4</c:v>
                </c:pt>
                <c:pt idx="315">
                  <c:v>4.883E-4</c:v>
                </c:pt>
                <c:pt idx="316">
                  <c:v>4.9100000000000001E-4</c:v>
                </c:pt>
                <c:pt idx="317">
                  <c:v>4.9379999999999997E-4</c:v>
                </c:pt>
                <c:pt idx="318">
                  <c:v>4.9649999999999998E-4</c:v>
                </c:pt>
                <c:pt idx="319">
                  <c:v>4.9930000000000005E-4</c:v>
                </c:pt>
                <c:pt idx="320">
                  <c:v>5.0199999999999995E-4</c:v>
                </c:pt>
                <c:pt idx="321">
                  <c:v>5.0480000000000002E-4</c:v>
                </c:pt>
                <c:pt idx="322">
                  <c:v>5.0750000000000003E-4</c:v>
                </c:pt>
                <c:pt idx="323">
                  <c:v>5.1029999999999999E-4</c:v>
                </c:pt>
                <c:pt idx="324">
                  <c:v>5.1270000000000005E-4</c:v>
                </c:pt>
                <c:pt idx="325">
                  <c:v>5.1539999999999995E-4</c:v>
                </c:pt>
                <c:pt idx="326">
                  <c:v>5.1820000000000002E-4</c:v>
                </c:pt>
                <c:pt idx="327">
                  <c:v>5.2099999999999998E-4</c:v>
                </c:pt>
                <c:pt idx="328">
                  <c:v>5.2380000000000005E-4</c:v>
                </c:pt>
                <c:pt idx="329">
                  <c:v>5.2660000000000001E-4</c:v>
                </c:pt>
                <c:pt idx="330">
                  <c:v>5.2939999999999997E-4</c:v>
                </c:pt>
                <c:pt idx="331">
                  <c:v>5.3220000000000003E-4</c:v>
                </c:pt>
                <c:pt idx="332">
                  <c:v>5.3499999999999999E-4</c:v>
                </c:pt>
                <c:pt idx="333">
                  <c:v>5.3779999999999995E-4</c:v>
                </c:pt>
                <c:pt idx="334">
                  <c:v>5.4060000000000002E-4</c:v>
                </c:pt>
                <c:pt idx="335">
                  <c:v>5.4339999999999998E-4</c:v>
                </c:pt>
                <c:pt idx="336">
                  <c:v>5.4620000000000005E-4</c:v>
                </c:pt>
                <c:pt idx="337">
                  <c:v>5.4869999999999995E-4</c:v>
                </c:pt>
                <c:pt idx="338">
                  <c:v>5.5150000000000002E-4</c:v>
                </c:pt>
                <c:pt idx="339">
                  <c:v>5.5420000000000003E-4</c:v>
                </c:pt>
                <c:pt idx="340">
                  <c:v>5.5690000000000004E-4</c:v>
                </c:pt>
                <c:pt idx="341">
                  <c:v>5.597E-4</c:v>
                </c:pt>
                <c:pt idx="342">
                  <c:v>5.6260000000000001E-4</c:v>
                </c:pt>
                <c:pt idx="343">
                  <c:v>5.6539999999999997E-4</c:v>
                </c:pt>
                <c:pt idx="344">
                  <c:v>5.6829999999999999E-4</c:v>
                </c:pt>
                <c:pt idx="345">
                  <c:v>5.7109999999999995E-4</c:v>
                </c:pt>
                <c:pt idx="346">
                  <c:v>5.7399999999999997E-4</c:v>
                </c:pt>
                <c:pt idx="347">
                  <c:v>5.7680000000000003E-4</c:v>
                </c:pt>
                <c:pt idx="348">
                  <c:v>5.7970000000000005E-4</c:v>
                </c:pt>
                <c:pt idx="349">
                  <c:v>5.8250000000000001E-4</c:v>
                </c:pt>
                <c:pt idx="350">
                  <c:v>5.8540000000000003E-4</c:v>
                </c:pt>
                <c:pt idx="351">
                  <c:v>5.8819999999999999E-4</c:v>
                </c:pt>
                <c:pt idx="352">
                  <c:v>5.9100000000000005E-4</c:v>
                </c:pt>
                <c:pt idx="353">
                  <c:v>5.9389999999999996E-4</c:v>
                </c:pt>
                <c:pt idx="354">
                  <c:v>5.9679999999999998E-4</c:v>
                </c:pt>
                <c:pt idx="355">
                  <c:v>5.9969999999999999E-4</c:v>
                </c:pt>
                <c:pt idx="356">
                  <c:v>6.0249999999999995E-4</c:v>
                </c:pt>
                <c:pt idx="357">
                  <c:v>6.0530000000000002E-4</c:v>
                </c:pt>
                <c:pt idx="358">
                  <c:v>6.0820000000000004E-4</c:v>
                </c:pt>
                <c:pt idx="359">
                  <c:v>6.1109999999999995E-4</c:v>
                </c:pt>
                <c:pt idx="360">
                  <c:v>6.1399999999999996E-4</c:v>
                </c:pt>
                <c:pt idx="361">
                  <c:v>6.1680000000000003E-4</c:v>
                </c:pt>
                <c:pt idx="362">
                  <c:v>6.198E-4</c:v>
                </c:pt>
                <c:pt idx="363">
                  <c:v>6.2259999999999995E-4</c:v>
                </c:pt>
                <c:pt idx="364">
                  <c:v>6.2549999999999997E-4</c:v>
                </c:pt>
                <c:pt idx="365">
                  <c:v>6.2839999999999999E-4</c:v>
                </c:pt>
                <c:pt idx="366">
                  <c:v>6.313E-4</c:v>
                </c:pt>
                <c:pt idx="367">
                  <c:v>6.3409999999999996E-4</c:v>
                </c:pt>
                <c:pt idx="368">
                  <c:v>6.3699999999999998E-4</c:v>
                </c:pt>
                <c:pt idx="369">
                  <c:v>6.4000000000000005E-4</c:v>
                </c:pt>
                <c:pt idx="370">
                  <c:v>6.4289999999999996E-4</c:v>
                </c:pt>
                <c:pt idx="371">
                  <c:v>6.4590000000000003E-4</c:v>
                </c:pt>
                <c:pt idx="372">
                  <c:v>6.4880000000000005E-4</c:v>
                </c:pt>
                <c:pt idx="373">
                  <c:v>6.5169999999999996E-4</c:v>
                </c:pt>
                <c:pt idx="374">
                  <c:v>6.5459999999999997E-4</c:v>
                </c:pt>
                <c:pt idx="375">
                  <c:v>6.5749999999999999E-4</c:v>
                </c:pt>
                <c:pt idx="376">
                  <c:v>6.6040000000000001E-4</c:v>
                </c:pt>
                <c:pt idx="377">
                  <c:v>6.6330000000000002E-4</c:v>
                </c:pt>
                <c:pt idx="378">
                  <c:v>6.6629999999999999E-4</c:v>
                </c:pt>
                <c:pt idx="379">
                  <c:v>6.692E-4</c:v>
                </c:pt>
                <c:pt idx="380">
                  <c:v>6.7210000000000002E-4</c:v>
                </c:pt>
                <c:pt idx="381">
                  <c:v>6.7500000000000004E-4</c:v>
                </c:pt>
                <c:pt idx="382">
                  <c:v>6.7790000000000005E-4</c:v>
                </c:pt>
                <c:pt idx="383">
                  <c:v>6.8079999999999996E-4</c:v>
                </c:pt>
                <c:pt idx="384">
                  <c:v>6.8380000000000003E-4</c:v>
                </c:pt>
                <c:pt idx="385">
                  <c:v>6.8670000000000005E-4</c:v>
                </c:pt>
                <c:pt idx="386">
                  <c:v>6.8970000000000001E-4</c:v>
                </c:pt>
                <c:pt idx="387">
                  <c:v>6.9260000000000003E-4</c:v>
                </c:pt>
                <c:pt idx="388">
                  <c:v>6.9559999999999999E-4</c:v>
                </c:pt>
                <c:pt idx="389">
                  <c:v>6.9850000000000001E-4</c:v>
                </c:pt>
                <c:pt idx="390">
                  <c:v>7.0140000000000003E-4</c:v>
                </c:pt>
                <c:pt idx="391">
                  <c:v>7.0430000000000004E-4</c:v>
                </c:pt>
                <c:pt idx="392">
                  <c:v>7.0730000000000001E-4</c:v>
                </c:pt>
                <c:pt idx="393">
                  <c:v>7.1029999999999997E-4</c:v>
                </c:pt>
                <c:pt idx="394">
                  <c:v>7.1290000000000004E-4</c:v>
                </c:pt>
                <c:pt idx="395">
                  <c:v>7.159E-4</c:v>
                </c:pt>
                <c:pt idx="396">
                  <c:v>7.1880000000000002E-4</c:v>
                </c:pt>
                <c:pt idx="397">
                  <c:v>7.2179999999999998E-4</c:v>
                </c:pt>
                <c:pt idx="398">
                  <c:v>7.2460000000000005E-4</c:v>
                </c:pt>
                <c:pt idx="399">
                  <c:v>7.2760000000000001E-4</c:v>
                </c:pt>
                <c:pt idx="400">
                  <c:v>7.3050000000000003E-4</c:v>
                </c:pt>
                <c:pt idx="401">
                  <c:v>7.3349999999999999E-4</c:v>
                </c:pt>
                <c:pt idx="402">
                  <c:v>7.3640000000000001E-4</c:v>
                </c:pt>
                <c:pt idx="403">
                  <c:v>7.3919999999999997E-4</c:v>
                </c:pt>
                <c:pt idx="404">
                  <c:v>7.4220000000000004E-4</c:v>
                </c:pt>
                <c:pt idx="405">
                  <c:v>7.4509999999999995E-4</c:v>
                </c:pt>
                <c:pt idx="406">
                  <c:v>7.4799999999999997E-4</c:v>
                </c:pt>
                <c:pt idx="407">
                  <c:v>7.5100000000000004E-4</c:v>
                </c:pt>
                <c:pt idx="408">
                  <c:v>7.5389999999999995E-4</c:v>
                </c:pt>
                <c:pt idx="409">
                  <c:v>7.5690000000000002E-4</c:v>
                </c:pt>
                <c:pt idx="410">
                  <c:v>7.5980000000000004E-4</c:v>
                </c:pt>
                <c:pt idx="411">
                  <c:v>7.628E-4</c:v>
                </c:pt>
                <c:pt idx="412">
                  <c:v>7.6570000000000002E-4</c:v>
                </c:pt>
                <c:pt idx="413">
                  <c:v>7.6869999999999998E-4</c:v>
                </c:pt>
                <c:pt idx="414">
                  <c:v>7.7150000000000005E-4</c:v>
                </c:pt>
                <c:pt idx="415">
                  <c:v>7.7450000000000001E-4</c:v>
                </c:pt>
                <c:pt idx="416">
                  <c:v>7.7740000000000003E-4</c:v>
                </c:pt>
                <c:pt idx="417">
                  <c:v>7.804E-4</c:v>
                </c:pt>
                <c:pt idx="418">
                  <c:v>7.8330000000000001E-4</c:v>
                </c:pt>
                <c:pt idx="419">
                  <c:v>7.8629999999999998E-4</c:v>
                </c:pt>
                <c:pt idx="420">
                  <c:v>7.8919999999999999E-4</c:v>
                </c:pt>
                <c:pt idx="421">
                  <c:v>7.9219999999999996E-4</c:v>
                </c:pt>
                <c:pt idx="422">
                  <c:v>7.9509999999999997E-4</c:v>
                </c:pt>
                <c:pt idx="423">
                  <c:v>7.9779999999999998E-4</c:v>
                </c:pt>
                <c:pt idx="424">
                  <c:v>8.0079999999999995E-4</c:v>
                </c:pt>
                <c:pt idx="425">
                  <c:v>8.0369999999999997E-4</c:v>
                </c:pt>
                <c:pt idx="426">
                  <c:v>8.0679999999999999E-4</c:v>
                </c:pt>
                <c:pt idx="427">
                  <c:v>8.097E-4</c:v>
                </c:pt>
                <c:pt idx="428">
                  <c:v>8.1260000000000002E-4</c:v>
                </c:pt>
                <c:pt idx="429">
                  <c:v>8.1559999999999998E-4</c:v>
                </c:pt>
                <c:pt idx="430">
                  <c:v>8.1859999999999995E-4</c:v>
                </c:pt>
                <c:pt idx="431">
                  <c:v>8.2149999999999996E-4</c:v>
                </c:pt>
                <c:pt idx="432">
                  <c:v>8.2450000000000004E-4</c:v>
                </c:pt>
                <c:pt idx="433">
                  <c:v>8.275E-4</c:v>
                </c:pt>
                <c:pt idx="434">
                  <c:v>8.3040000000000002E-4</c:v>
                </c:pt>
                <c:pt idx="435">
                  <c:v>8.3339999999999998E-4</c:v>
                </c:pt>
                <c:pt idx="436">
                  <c:v>8.3639999999999995E-4</c:v>
                </c:pt>
                <c:pt idx="437">
                  <c:v>8.3940000000000002E-4</c:v>
                </c:pt>
                <c:pt idx="438">
                  <c:v>8.4239999999999998E-4</c:v>
                </c:pt>
                <c:pt idx="439">
                  <c:v>8.453E-4</c:v>
                </c:pt>
                <c:pt idx="440">
                  <c:v>8.4829999999999997E-4</c:v>
                </c:pt>
                <c:pt idx="441">
                  <c:v>8.5130000000000004E-4</c:v>
                </c:pt>
                <c:pt idx="442">
                  <c:v>8.543E-4</c:v>
                </c:pt>
                <c:pt idx="443">
                  <c:v>8.5720000000000002E-4</c:v>
                </c:pt>
                <c:pt idx="444">
                  <c:v>8.6019999999999998E-4</c:v>
                </c:pt>
                <c:pt idx="445">
                  <c:v>8.6319999999999995E-4</c:v>
                </c:pt>
                <c:pt idx="446">
                  <c:v>8.6620000000000002E-4</c:v>
                </c:pt>
                <c:pt idx="447">
                  <c:v>8.6919999999999999E-4</c:v>
                </c:pt>
                <c:pt idx="448">
                  <c:v>8.721E-4</c:v>
                </c:pt>
                <c:pt idx="449">
                  <c:v>8.7509999999999997E-4</c:v>
                </c:pt>
                <c:pt idx="450">
                  <c:v>8.7810000000000004E-4</c:v>
                </c:pt>
                <c:pt idx="451">
                  <c:v>8.811E-4</c:v>
                </c:pt>
                <c:pt idx="452">
                  <c:v>8.8400000000000002E-4</c:v>
                </c:pt>
                <c:pt idx="453">
                  <c:v>8.8699999999999998E-4</c:v>
                </c:pt>
                <c:pt idx="454">
                  <c:v>8.8999999999999995E-4</c:v>
                </c:pt>
                <c:pt idx="455">
                  <c:v>8.9300000000000002E-4</c:v>
                </c:pt>
                <c:pt idx="456">
                  <c:v>8.9599999999999999E-4</c:v>
                </c:pt>
                <c:pt idx="457">
                  <c:v>8.9899999999999995E-4</c:v>
                </c:pt>
                <c:pt idx="458">
                  <c:v>9.0189999999999997E-4</c:v>
                </c:pt>
                <c:pt idx="459">
                  <c:v>9.0490000000000004E-4</c:v>
                </c:pt>
                <c:pt idx="460">
                  <c:v>9.079E-4</c:v>
                </c:pt>
                <c:pt idx="461">
                  <c:v>9.1100000000000003E-4</c:v>
                </c:pt>
                <c:pt idx="462">
                  <c:v>9.1410000000000005E-4</c:v>
                </c:pt>
                <c:pt idx="463">
                  <c:v>9.1710000000000001E-4</c:v>
                </c:pt>
                <c:pt idx="464">
                  <c:v>9.2009999999999998E-4</c:v>
                </c:pt>
                <c:pt idx="465">
                  <c:v>9.2310000000000005E-4</c:v>
                </c:pt>
                <c:pt idx="466">
                  <c:v>9.2610000000000001E-4</c:v>
                </c:pt>
                <c:pt idx="467">
                  <c:v>9.2909999999999998E-4</c:v>
                </c:pt>
                <c:pt idx="468">
                  <c:v>9.3199999999999999E-4</c:v>
                </c:pt>
                <c:pt idx="469">
                  <c:v>9.3499999999999996E-4</c:v>
                </c:pt>
                <c:pt idx="470">
                  <c:v>9.3800000000000003E-4</c:v>
                </c:pt>
                <c:pt idx="471">
                  <c:v>9.41E-4</c:v>
                </c:pt>
                <c:pt idx="472">
                  <c:v>9.4399999999999996E-4</c:v>
                </c:pt>
                <c:pt idx="473">
                  <c:v>9.4700000000000003E-4</c:v>
                </c:pt>
                <c:pt idx="474">
                  <c:v>9.5009999999999995E-4</c:v>
                </c:pt>
                <c:pt idx="475">
                  <c:v>9.5310000000000002E-4</c:v>
                </c:pt>
                <c:pt idx="476">
                  <c:v>9.5600000000000004E-4</c:v>
                </c:pt>
                <c:pt idx="477">
                  <c:v>9.59E-4</c:v>
                </c:pt>
                <c:pt idx="478">
                  <c:v>9.6199999999999996E-4</c:v>
                </c:pt>
                <c:pt idx="479">
                  <c:v>9.6500000000000004E-4</c:v>
                </c:pt>
                <c:pt idx="480">
                  <c:v>9.68E-4</c:v>
                </c:pt>
                <c:pt idx="481">
                  <c:v>9.7099999999999997E-4</c:v>
                </c:pt>
                <c:pt idx="482">
                  <c:v>9.7400000000000004E-4</c:v>
                </c:pt>
                <c:pt idx="483">
                  <c:v>9.7680000000000011E-4</c:v>
                </c:pt>
                <c:pt idx="484">
                  <c:v>9.7980000000000007E-4</c:v>
                </c:pt>
                <c:pt idx="485">
                  <c:v>9.8280000000000004E-4</c:v>
                </c:pt>
                <c:pt idx="486">
                  <c:v>9.858E-4</c:v>
                </c:pt>
                <c:pt idx="487">
                  <c:v>9.8879999999999997E-4</c:v>
                </c:pt>
                <c:pt idx="488">
                  <c:v>9.9179999999999993E-4</c:v>
                </c:pt>
                <c:pt idx="489">
                  <c:v>9.9479999999999989E-4</c:v>
                </c:pt>
                <c:pt idx="490">
                  <c:v>9.9780000000000008E-4</c:v>
                </c:pt>
                <c:pt idx="491">
                  <c:v>1.0009999999999999E-3</c:v>
                </c:pt>
                <c:pt idx="492">
                  <c:v>1.0039999999999999E-3</c:v>
                </c:pt>
                <c:pt idx="493">
                  <c:v>1.0070000000000001E-3</c:v>
                </c:pt>
                <c:pt idx="494">
                  <c:v>1.01E-3</c:v>
                </c:pt>
                <c:pt idx="495">
                  <c:v>1.013E-3</c:v>
                </c:pt>
                <c:pt idx="496">
                  <c:v>1.016E-3</c:v>
                </c:pt>
                <c:pt idx="497">
                  <c:v>1.0189999999999999E-3</c:v>
                </c:pt>
                <c:pt idx="498">
                  <c:v>1.0219999999999999E-3</c:v>
                </c:pt>
                <c:pt idx="499">
                  <c:v>1.0250000000000001E-3</c:v>
                </c:pt>
                <c:pt idx="500">
                  <c:v>1.0280000000000001E-3</c:v>
                </c:pt>
                <c:pt idx="501">
                  <c:v>1.031E-3</c:v>
                </c:pt>
                <c:pt idx="502">
                  <c:v>1.034E-3</c:v>
                </c:pt>
                <c:pt idx="503">
                  <c:v>1.0369999999999999E-3</c:v>
                </c:pt>
                <c:pt idx="504">
                  <c:v>1.0399999999999999E-3</c:v>
                </c:pt>
                <c:pt idx="505">
                  <c:v>1.0430000000000001E-3</c:v>
                </c:pt>
                <c:pt idx="506">
                  <c:v>1.0460000000000001E-3</c:v>
                </c:pt>
                <c:pt idx="507">
                  <c:v>1.049E-3</c:v>
                </c:pt>
                <c:pt idx="508">
                  <c:v>1.052E-3</c:v>
                </c:pt>
                <c:pt idx="509">
                  <c:v>1.0549999999999999E-3</c:v>
                </c:pt>
                <c:pt idx="510">
                  <c:v>1.0579999999999999E-3</c:v>
                </c:pt>
                <c:pt idx="511">
                  <c:v>1.0610000000000001E-3</c:v>
                </c:pt>
                <c:pt idx="512">
                  <c:v>1.0640000000000001E-3</c:v>
                </c:pt>
                <c:pt idx="513">
                  <c:v>1.067E-3</c:v>
                </c:pt>
                <c:pt idx="514">
                  <c:v>1.07E-3</c:v>
                </c:pt>
                <c:pt idx="515">
                  <c:v>1.073E-3</c:v>
                </c:pt>
                <c:pt idx="516">
                  <c:v>1.0759999999999999E-3</c:v>
                </c:pt>
                <c:pt idx="517">
                  <c:v>1.0790000000000001E-3</c:v>
                </c:pt>
                <c:pt idx="518">
                  <c:v>1.0820000000000001E-3</c:v>
                </c:pt>
                <c:pt idx="519">
                  <c:v>1.085E-3</c:v>
                </c:pt>
                <c:pt idx="520">
                  <c:v>1.088E-3</c:v>
                </c:pt>
                <c:pt idx="521">
                  <c:v>1.091E-3</c:v>
                </c:pt>
                <c:pt idx="522">
                  <c:v>1.0939999999999999E-3</c:v>
                </c:pt>
                <c:pt idx="523">
                  <c:v>1.0970000000000001E-3</c:v>
                </c:pt>
                <c:pt idx="524">
                  <c:v>1.1000000000000001E-3</c:v>
                </c:pt>
                <c:pt idx="525">
                  <c:v>1.103E-3</c:v>
                </c:pt>
                <c:pt idx="526">
                  <c:v>1.106E-3</c:v>
                </c:pt>
                <c:pt idx="527">
                  <c:v>1.109E-3</c:v>
                </c:pt>
                <c:pt idx="528">
                  <c:v>1.1119999999999999E-3</c:v>
                </c:pt>
                <c:pt idx="529">
                  <c:v>1.1150000000000001E-3</c:v>
                </c:pt>
                <c:pt idx="530">
                  <c:v>1.1180000000000001E-3</c:v>
                </c:pt>
                <c:pt idx="531">
                  <c:v>1.121E-3</c:v>
                </c:pt>
                <c:pt idx="532">
                  <c:v>1.124E-3</c:v>
                </c:pt>
                <c:pt idx="533">
                  <c:v>1.127E-3</c:v>
                </c:pt>
                <c:pt idx="534">
                  <c:v>1.1299999999999999E-3</c:v>
                </c:pt>
                <c:pt idx="535">
                  <c:v>1.1329999999999999E-3</c:v>
                </c:pt>
                <c:pt idx="536">
                  <c:v>1.1360000000000001E-3</c:v>
                </c:pt>
                <c:pt idx="537">
                  <c:v>1.139E-3</c:v>
                </c:pt>
                <c:pt idx="538">
                  <c:v>1.142E-3</c:v>
                </c:pt>
                <c:pt idx="539">
                  <c:v>1.145E-3</c:v>
                </c:pt>
                <c:pt idx="540">
                  <c:v>1.1490000000000001E-3</c:v>
                </c:pt>
                <c:pt idx="541">
                  <c:v>1.152E-3</c:v>
                </c:pt>
                <c:pt idx="542">
                  <c:v>1.155E-3</c:v>
                </c:pt>
                <c:pt idx="543">
                  <c:v>1.158E-3</c:v>
                </c:pt>
                <c:pt idx="544">
                  <c:v>1.1609999999999999E-3</c:v>
                </c:pt>
                <c:pt idx="545">
                  <c:v>1.1640000000000001E-3</c:v>
                </c:pt>
                <c:pt idx="546">
                  <c:v>1.1670000000000001E-3</c:v>
                </c:pt>
                <c:pt idx="547">
                  <c:v>1.17E-3</c:v>
                </c:pt>
                <c:pt idx="548">
                  <c:v>1.173E-3</c:v>
                </c:pt>
                <c:pt idx="549">
                  <c:v>1.176E-3</c:v>
                </c:pt>
                <c:pt idx="550">
                  <c:v>1.1789999999999999E-3</c:v>
                </c:pt>
                <c:pt idx="551">
                  <c:v>1.1820000000000001E-3</c:v>
                </c:pt>
                <c:pt idx="552">
                  <c:v>1.1850000000000001E-3</c:v>
                </c:pt>
                <c:pt idx="553">
                  <c:v>1.188E-3</c:v>
                </c:pt>
                <c:pt idx="554">
                  <c:v>1.191E-3</c:v>
                </c:pt>
                <c:pt idx="555">
                  <c:v>1.194E-3</c:v>
                </c:pt>
                <c:pt idx="556">
                  <c:v>1.1980000000000001E-3</c:v>
                </c:pt>
                <c:pt idx="557">
                  <c:v>1.201E-3</c:v>
                </c:pt>
                <c:pt idx="558">
                  <c:v>1.204E-3</c:v>
                </c:pt>
                <c:pt idx="559">
                  <c:v>1.207E-3</c:v>
                </c:pt>
                <c:pt idx="560">
                  <c:v>1.2099999999999999E-3</c:v>
                </c:pt>
                <c:pt idx="561">
                  <c:v>1.2130000000000001E-3</c:v>
                </c:pt>
                <c:pt idx="562">
                  <c:v>1.2160000000000001E-3</c:v>
                </c:pt>
                <c:pt idx="563">
                  <c:v>1.219E-3</c:v>
                </c:pt>
                <c:pt idx="564">
                  <c:v>1.222E-3</c:v>
                </c:pt>
                <c:pt idx="565">
                  <c:v>1.225E-3</c:v>
                </c:pt>
                <c:pt idx="566">
                  <c:v>1.2279999999999999E-3</c:v>
                </c:pt>
                <c:pt idx="567">
                  <c:v>1.2310000000000001E-3</c:v>
                </c:pt>
                <c:pt idx="568">
                  <c:v>1.2340000000000001E-3</c:v>
                </c:pt>
                <c:pt idx="569">
                  <c:v>1.237E-3</c:v>
                </c:pt>
                <c:pt idx="570">
                  <c:v>1.24E-3</c:v>
                </c:pt>
                <c:pt idx="571">
                  <c:v>1.243E-3</c:v>
                </c:pt>
                <c:pt idx="572">
                  <c:v>1.2459999999999999E-3</c:v>
                </c:pt>
                <c:pt idx="573">
                  <c:v>1.2489999999999999E-3</c:v>
                </c:pt>
                <c:pt idx="574">
                  <c:v>1.2520000000000001E-3</c:v>
                </c:pt>
                <c:pt idx="575">
                  <c:v>1.255E-3</c:v>
                </c:pt>
                <c:pt idx="576">
                  <c:v>1.258E-3</c:v>
                </c:pt>
                <c:pt idx="577">
                  <c:v>1.261E-3</c:v>
                </c:pt>
                <c:pt idx="578">
                  <c:v>1.2639999999999999E-3</c:v>
                </c:pt>
                <c:pt idx="579">
                  <c:v>1.268E-3</c:v>
                </c:pt>
                <c:pt idx="580">
                  <c:v>1.271E-3</c:v>
                </c:pt>
                <c:pt idx="581">
                  <c:v>1.274E-3</c:v>
                </c:pt>
                <c:pt idx="582">
                  <c:v>1.2769999999999999E-3</c:v>
                </c:pt>
                <c:pt idx="583">
                  <c:v>1.2800000000000001E-3</c:v>
                </c:pt>
                <c:pt idx="584">
                  <c:v>1.2830000000000001E-3</c:v>
                </c:pt>
                <c:pt idx="585">
                  <c:v>1.286E-3</c:v>
                </c:pt>
                <c:pt idx="586">
                  <c:v>1.289E-3</c:v>
                </c:pt>
                <c:pt idx="587">
                  <c:v>1.292E-3</c:v>
                </c:pt>
                <c:pt idx="588">
                  <c:v>1.2949999999999999E-3</c:v>
                </c:pt>
                <c:pt idx="589">
                  <c:v>1.2979999999999999E-3</c:v>
                </c:pt>
                <c:pt idx="590">
                  <c:v>1.3010000000000001E-3</c:v>
                </c:pt>
                <c:pt idx="591">
                  <c:v>1.304E-3</c:v>
                </c:pt>
                <c:pt idx="592">
                  <c:v>1.307E-3</c:v>
                </c:pt>
                <c:pt idx="593">
                  <c:v>1.31E-3</c:v>
                </c:pt>
                <c:pt idx="594">
                  <c:v>1.3129999999999999E-3</c:v>
                </c:pt>
                <c:pt idx="595">
                  <c:v>1.317E-3</c:v>
                </c:pt>
                <c:pt idx="596">
                  <c:v>1.32E-3</c:v>
                </c:pt>
                <c:pt idx="597">
                  <c:v>1.323E-3</c:v>
                </c:pt>
                <c:pt idx="598">
                  <c:v>1.3259999999999999E-3</c:v>
                </c:pt>
                <c:pt idx="599">
                  <c:v>1.3290000000000001E-3</c:v>
                </c:pt>
                <c:pt idx="600">
                  <c:v>1.3320000000000001E-3</c:v>
                </c:pt>
                <c:pt idx="601">
                  <c:v>1.335E-3</c:v>
                </c:pt>
                <c:pt idx="602">
                  <c:v>1.338E-3</c:v>
                </c:pt>
                <c:pt idx="603">
                  <c:v>1.341E-3</c:v>
                </c:pt>
                <c:pt idx="604">
                  <c:v>1.3439999999999999E-3</c:v>
                </c:pt>
                <c:pt idx="605">
                  <c:v>1.3470000000000001E-3</c:v>
                </c:pt>
                <c:pt idx="606">
                  <c:v>1.3500000000000001E-3</c:v>
                </c:pt>
                <c:pt idx="607">
                  <c:v>1.353E-3</c:v>
                </c:pt>
                <c:pt idx="608">
                  <c:v>1.356E-3</c:v>
                </c:pt>
                <c:pt idx="609">
                  <c:v>1.359E-3</c:v>
                </c:pt>
                <c:pt idx="610">
                  <c:v>1.3619999999999999E-3</c:v>
                </c:pt>
                <c:pt idx="611">
                  <c:v>1.3649999999999999E-3</c:v>
                </c:pt>
                <c:pt idx="612">
                  <c:v>1.369E-3</c:v>
                </c:pt>
                <c:pt idx="613">
                  <c:v>1.372E-3</c:v>
                </c:pt>
                <c:pt idx="614">
                  <c:v>1.3749999999999999E-3</c:v>
                </c:pt>
                <c:pt idx="615">
                  <c:v>1.3780000000000001E-3</c:v>
                </c:pt>
                <c:pt idx="616">
                  <c:v>1.3810000000000001E-3</c:v>
                </c:pt>
                <c:pt idx="617">
                  <c:v>1.384E-3</c:v>
                </c:pt>
                <c:pt idx="618">
                  <c:v>1.387E-3</c:v>
                </c:pt>
                <c:pt idx="619">
                  <c:v>1.39E-3</c:v>
                </c:pt>
                <c:pt idx="620">
                  <c:v>1.3929999999999999E-3</c:v>
                </c:pt>
                <c:pt idx="621">
                  <c:v>1.3960000000000001E-3</c:v>
                </c:pt>
                <c:pt idx="622">
                  <c:v>1.3990000000000001E-3</c:v>
                </c:pt>
                <c:pt idx="623">
                  <c:v>1.402E-3</c:v>
                </c:pt>
                <c:pt idx="624">
                  <c:v>1.405E-3</c:v>
                </c:pt>
                <c:pt idx="625">
                  <c:v>1.408E-3</c:v>
                </c:pt>
                <c:pt idx="626">
                  <c:v>1.4109999999999999E-3</c:v>
                </c:pt>
                <c:pt idx="627">
                  <c:v>1.4139999999999999E-3</c:v>
                </c:pt>
                <c:pt idx="628">
                  <c:v>1.418E-3</c:v>
                </c:pt>
                <c:pt idx="629">
                  <c:v>1.421E-3</c:v>
                </c:pt>
                <c:pt idx="630">
                  <c:v>1.4239999999999999E-3</c:v>
                </c:pt>
                <c:pt idx="631">
                  <c:v>1.4270000000000001E-3</c:v>
                </c:pt>
                <c:pt idx="632">
                  <c:v>1.4300000000000001E-3</c:v>
                </c:pt>
                <c:pt idx="633">
                  <c:v>1.433E-3</c:v>
                </c:pt>
                <c:pt idx="634">
                  <c:v>1.436E-3</c:v>
                </c:pt>
                <c:pt idx="635">
                  <c:v>1.439E-3</c:v>
                </c:pt>
                <c:pt idx="636">
                  <c:v>1.4419999999999999E-3</c:v>
                </c:pt>
                <c:pt idx="637">
                  <c:v>1.4450000000000001E-3</c:v>
                </c:pt>
                <c:pt idx="638">
                  <c:v>1.4480000000000001E-3</c:v>
                </c:pt>
                <c:pt idx="639">
                  <c:v>1.451E-3</c:v>
                </c:pt>
                <c:pt idx="640">
                  <c:v>1.454E-3</c:v>
                </c:pt>
                <c:pt idx="641">
                  <c:v>1.457E-3</c:v>
                </c:pt>
                <c:pt idx="642">
                  <c:v>1.4599999999999999E-3</c:v>
                </c:pt>
                <c:pt idx="643">
                  <c:v>1.4630000000000001E-3</c:v>
                </c:pt>
                <c:pt idx="644">
                  <c:v>1.467E-3</c:v>
                </c:pt>
                <c:pt idx="645">
                  <c:v>1.47E-3</c:v>
                </c:pt>
                <c:pt idx="646">
                  <c:v>1.4729999999999999E-3</c:v>
                </c:pt>
                <c:pt idx="647">
                  <c:v>1.4760000000000001E-3</c:v>
                </c:pt>
                <c:pt idx="648">
                  <c:v>1.4790000000000001E-3</c:v>
                </c:pt>
                <c:pt idx="649">
                  <c:v>1.482E-3</c:v>
                </c:pt>
                <c:pt idx="650">
                  <c:v>1.485E-3</c:v>
                </c:pt>
                <c:pt idx="651">
                  <c:v>1.488E-3</c:v>
                </c:pt>
                <c:pt idx="652">
                  <c:v>1.4909999999999999E-3</c:v>
                </c:pt>
                <c:pt idx="653">
                  <c:v>1.4940000000000001E-3</c:v>
                </c:pt>
                <c:pt idx="654">
                  <c:v>1.4970000000000001E-3</c:v>
                </c:pt>
                <c:pt idx="655">
                  <c:v>1.5009999999999999E-3</c:v>
                </c:pt>
                <c:pt idx="656">
                  <c:v>1.5039999999999999E-3</c:v>
                </c:pt>
                <c:pt idx="657">
                  <c:v>1.5070000000000001E-3</c:v>
                </c:pt>
                <c:pt idx="658">
                  <c:v>1.5100000000000001E-3</c:v>
                </c:pt>
                <c:pt idx="659">
                  <c:v>1.513E-3</c:v>
                </c:pt>
                <c:pt idx="660">
                  <c:v>1.516E-3</c:v>
                </c:pt>
                <c:pt idx="661">
                  <c:v>1.519E-3</c:v>
                </c:pt>
                <c:pt idx="662">
                  <c:v>1.5219999999999999E-3</c:v>
                </c:pt>
                <c:pt idx="663">
                  <c:v>1.5250000000000001E-3</c:v>
                </c:pt>
                <c:pt idx="664">
                  <c:v>1.5280000000000001E-3</c:v>
                </c:pt>
                <c:pt idx="665">
                  <c:v>1.531E-3</c:v>
                </c:pt>
                <c:pt idx="666">
                  <c:v>1.5349999999999999E-3</c:v>
                </c:pt>
                <c:pt idx="667">
                  <c:v>1.5380000000000001E-3</c:v>
                </c:pt>
                <c:pt idx="668">
                  <c:v>1.5410000000000001E-3</c:v>
                </c:pt>
                <c:pt idx="669">
                  <c:v>1.544E-3</c:v>
                </c:pt>
                <c:pt idx="670">
                  <c:v>1.547E-3</c:v>
                </c:pt>
                <c:pt idx="671">
                  <c:v>1.5499999999999999E-3</c:v>
                </c:pt>
                <c:pt idx="672">
                  <c:v>1.5529999999999999E-3</c:v>
                </c:pt>
                <c:pt idx="673">
                  <c:v>1.5560000000000001E-3</c:v>
                </c:pt>
                <c:pt idx="674">
                  <c:v>1.5590000000000001E-3</c:v>
                </c:pt>
                <c:pt idx="675">
                  <c:v>1.562E-3</c:v>
                </c:pt>
                <c:pt idx="676">
                  <c:v>1.565E-3</c:v>
                </c:pt>
                <c:pt idx="677">
                  <c:v>1.5679999999999999E-3</c:v>
                </c:pt>
                <c:pt idx="678">
                  <c:v>1.5709999999999999E-3</c:v>
                </c:pt>
                <c:pt idx="679">
                  <c:v>1.575E-3</c:v>
                </c:pt>
                <c:pt idx="680">
                  <c:v>1.578E-3</c:v>
                </c:pt>
                <c:pt idx="681">
                  <c:v>1.5809999999999999E-3</c:v>
                </c:pt>
                <c:pt idx="682">
                  <c:v>1.5839999999999999E-3</c:v>
                </c:pt>
                <c:pt idx="683">
                  <c:v>1.5870000000000001E-3</c:v>
                </c:pt>
                <c:pt idx="684">
                  <c:v>1.5900000000000001E-3</c:v>
                </c:pt>
                <c:pt idx="685">
                  <c:v>1.593E-3</c:v>
                </c:pt>
                <c:pt idx="686">
                  <c:v>1.596E-3</c:v>
                </c:pt>
                <c:pt idx="687">
                  <c:v>1.5989999999999999E-3</c:v>
                </c:pt>
                <c:pt idx="688">
                  <c:v>1.6019999999999999E-3</c:v>
                </c:pt>
                <c:pt idx="689">
                  <c:v>1.6050000000000001E-3</c:v>
                </c:pt>
                <c:pt idx="690">
                  <c:v>1.6080000000000001E-3</c:v>
                </c:pt>
                <c:pt idx="691">
                  <c:v>1.611E-3</c:v>
                </c:pt>
                <c:pt idx="692">
                  <c:v>1.614E-3</c:v>
                </c:pt>
                <c:pt idx="693">
                  <c:v>1.6180000000000001E-3</c:v>
                </c:pt>
                <c:pt idx="694">
                  <c:v>1.621E-3</c:v>
                </c:pt>
                <c:pt idx="695">
                  <c:v>1.624E-3</c:v>
                </c:pt>
                <c:pt idx="696">
                  <c:v>1.627E-3</c:v>
                </c:pt>
                <c:pt idx="697">
                  <c:v>1.6299999999999999E-3</c:v>
                </c:pt>
                <c:pt idx="698">
                  <c:v>1.6329999999999999E-3</c:v>
                </c:pt>
                <c:pt idx="699">
                  <c:v>1.6360000000000001E-3</c:v>
                </c:pt>
                <c:pt idx="700">
                  <c:v>1.639E-3</c:v>
                </c:pt>
                <c:pt idx="701">
                  <c:v>1.642E-3</c:v>
                </c:pt>
                <c:pt idx="702">
                  <c:v>1.645E-3</c:v>
                </c:pt>
                <c:pt idx="703">
                  <c:v>1.6479999999999999E-3</c:v>
                </c:pt>
                <c:pt idx="704">
                  <c:v>1.6509999999999999E-3</c:v>
                </c:pt>
                <c:pt idx="705">
                  <c:v>1.6540000000000001E-3</c:v>
                </c:pt>
                <c:pt idx="706">
                  <c:v>1.658E-3</c:v>
                </c:pt>
                <c:pt idx="707">
                  <c:v>1.6609999999999999E-3</c:v>
                </c:pt>
                <c:pt idx="708">
                  <c:v>1.6639999999999999E-3</c:v>
                </c:pt>
                <c:pt idx="709">
                  <c:v>1.6670000000000001E-3</c:v>
                </c:pt>
                <c:pt idx="710">
                  <c:v>1.67E-3</c:v>
                </c:pt>
                <c:pt idx="711">
                  <c:v>1.673E-3</c:v>
                </c:pt>
                <c:pt idx="712">
                  <c:v>1.676E-3</c:v>
                </c:pt>
                <c:pt idx="713">
                  <c:v>1.6789999999999999E-3</c:v>
                </c:pt>
                <c:pt idx="714">
                  <c:v>1.683E-3</c:v>
                </c:pt>
                <c:pt idx="715">
                  <c:v>1.686E-3</c:v>
                </c:pt>
                <c:pt idx="716">
                  <c:v>1.689E-3</c:v>
                </c:pt>
                <c:pt idx="717">
                  <c:v>1.6919999999999999E-3</c:v>
                </c:pt>
                <c:pt idx="718">
                  <c:v>1.6949999999999999E-3</c:v>
                </c:pt>
                <c:pt idx="719">
                  <c:v>1.6980000000000001E-3</c:v>
                </c:pt>
                <c:pt idx="720">
                  <c:v>1.701E-3</c:v>
                </c:pt>
                <c:pt idx="721">
                  <c:v>1.704E-3</c:v>
                </c:pt>
                <c:pt idx="722">
                  <c:v>1.7080000000000001E-3</c:v>
                </c:pt>
                <c:pt idx="723">
                  <c:v>1.7110000000000001E-3</c:v>
                </c:pt>
                <c:pt idx="724">
                  <c:v>1.714E-3</c:v>
                </c:pt>
                <c:pt idx="725">
                  <c:v>1.717E-3</c:v>
                </c:pt>
                <c:pt idx="726">
                  <c:v>1.72E-3</c:v>
                </c:pt>
                <c:pt idx="727">
                  <c:v>1.7229999999999999E-3</c:v>
                </c:pt>
                <c:pt idx="728">
                  <c:v>1.7260000000000001E-3</c:v>
                </c:pt>
                <c:pt idx="729">
                  <c:v>1.7290000000000001E-3</c:v>
                </c:pt>
                <c:pt idx="730">
                  <c:v>1.732E-3</c:v>
                </c:pt>
                <c:pt idx="731">
                  <c:v>1.735E-3</c:v>
                </c:pt>
                <c:pt idx="732">
                  <c:v>1.738E-3</c:v>
                </c:pt>
                <c:pt idx="733">
                  <c:v>1.7420000000000001E-3</c:v>
                </c:pt>
                <c:pt idx="734">
                  <c:v>1.745E-3</c:v>
                </c:pt>
                <c:pt idx="735">
                  <c:v>1.748E-3</c:v>
                </c:pt>
                <c:pt idx="736">
                  <c:v>1.751E-3</c:v>
                </c:pt>
                <c:pt idx="737">
                  <c:v>1.7539999999999999E-3</c:v>
                </c:pt>
                <c:pt idx="738">
                  <c:v>1.7570000000000001E-3</c:v>
                </c:pt>
                <c:pt idx="739">
                  <c:v>1.7600000000000001E-3</c:v>
                </c:pt>
                <c:pt idx="740">
                  <c:v>1.763E-3</c:v>
                </c:pt>
                <c:pt idx="741">
                  <c:v>1.766E-3</c:v>
                </c:pt>
                <c:pt idx="742">
                  <c:v>1.769E-3</c:v>
                </c:pt>
                <c:pt idx="743">
                  <c:v>1.7719999999999999E-3</c:v>
                </c:pt>
                <c:pt idx="744">
                  <c:v>1.776E-3</c:v>
                </c:pt>
                <c:pt idx="745">
                  <c:v>1.779E-3</c:v>
                </c:pt>
                <c:pt idx="746">
                  <c:v>1.7819999999999999E-3</c:v>
                </c:pt>
                <c:pt idx="747">
                  <c:v>1.7849999999999999E-3</c:v>
                </c:pt>
                <c:pt idx="748">
                  <c:v>1.7880000000000001E-3</c:v>
                </c:pt>
                <c:pt idx="749">
                  <c:v>1.7910000000000001E-3</c:v>
                </c:pt>
                <c:pt idx="750">
                  <c:v>1.794E-3</c:v>
                </c:pt>
                <c:pt idx="751">
                  <c:v>1.7979999999999999E-3</c:v>
                </c:pt>
                <c:pt idx="752">
                  <c:v>1.8010000000000001E-3</c:v>
                </c:pt>
                <c:pt idx="753">
                  <c:v>1.804E-3</c:v>
                </c:pt>
                <c:pt idx="754">
                  <c:v>1.807E-3</c:v>
                </c:pt>
                <c:pt idx="755">
                  <c:v>1.81E-3</c:v>
                </c:pt>
                <c:pt idx="756">
                  <c:v>1.8129999999999999E-3</c:v>
                </c:pt>
                <c:pt idx="757">
                  <c:v>1.8159999999999999E-3</c:v>
                </c:pt>
                <c:pt idx="758">
                  <c:v>1.8190000000000001E-3</c:v>
                </c:pt>
                <c:pt idx="759">
                  <c:v>1.8220000000000001E-3</c:v>
                </c:pt>
                <c:pt idx="760">
                  <c:v>1.825E-3</c:v>
                </c:pt>
                <c:pt idx="761">
                  <c:v>1.828E-3</c:v>
                </c:pt>
                <c:pt idx="762">
                  <c:v>1.8309999999999999E-3</c:v>
                </c:pt>
                <c:pt idx="763">
                  <c:v>1.835E-3</c:v>
                </c:pt>
                <c:pt idx="764">
                  <c:v>1.838E-3</c:v>
                </c:pt>
                <c:pt idx="765">
                  <c:v>1.841E-3</c:v>
                </c:pt>
                <c:pt idx="766">
                  <c:v>1.8439999999999999E-3</c:v>
                </c:pt>
                <c:pt idx="767">
                  <c:v>1.8469999999999999E-3</c:v>
                </c:pt>
                <c:pt idx="768">
                  <c:v>1.8500000000000001E-3</c:v>
                </c:pt>
                <c:pt idx="769">
                  <c:v>1.853E-3</c:v>
                </c:pt>
                <c:pt idx="770">
                  <c:v>1.856E-3</c:v>
                </c:pt>
                <c:pt idx="771">
                  <c:v>1.859E-3</c:v>
                </c:pt>
                <c:pt idx="772">
                  <c:v>1.8619999999999999E-3</c:v>
                </c:pt>
                <c:pt idx="773">
                  <c:v>1.8649999999999999E-3</c:v>
                </c:pt>
                <c:pt idx="774">
                  <c:v>1.869E-3</c:v>
                </c:pt>
                <c:pt idx="775">
                  <c:v>1.872E-3</c:v>
                </c:pt>
                <c:pt idx="776">
                  <c:v>1.8749999999999999E-3</c:v>
                </c:pt>
                <c:pt idx="777">
                  <c:v>1.8779999999999999E-3</c:v>
                </c:pt>
                <c:pt idx="778">
                  <c:v>1.8810000000000001E-3</c:v>
                </c:pt>
                <c:pt idx="779">
                  <c:v>1.884E-3</c:v>
                </c:pt>
                <c:pt idx="780">
                  <c:v>1.887E-3</c:v>
                </c:pt>
                <c:pt idx="781">
                  <c:v>1.89E-3</c:v>
                </c:pt>
                <c:pt idx="782">
                  <c:v>1.8929999999999999E-3</c:v>
                </c:pt>
                <c:pt idx="783">
                  <c:v>1.8959999999999999E-3</c:v>
                </c:pt>
                <c:pt idx="784">
                  <c:v>1.8990000000000001E-3</c:v>
                </c:pt>
                <c:pt idx="785">
                  <c:v>1.902E-3</c:v>
                </c:pt>
                <c:pt idx="786">
                  <c:v>1.9059999999999999E-3</c:v>
                </c:pt>
                <c:pt idx="787">
                  <c:v>1.9090000000000001E-3</c:v>
                </c:pt>
                <c:pt idx="788">
                  <c:v>1.9120000000000001E-3</c:v>
                </c:pt>
                <c:pt idx="789">
                  <c:v>1.915E-3</c:v>
                </c:pt>
                <c:pt idx="790">
                  <c:v>1.918E-3</c:v>
                </c:pt>
                <c:pt idx="791">
                  <c:v>1.921E-3</c:v>
                </c:pt>
                <c:pt idx="792">
                  <c:v>1.9239999999999999E-3</c:v>
                </c:pt>
                <c:pt idx="793">
                  <c:v>1.9269999999999999E-3</c:v>
                </c:pt>
                <c:pt idx="794">
                  <c:v>1.9300000000000001E-3</c:v>
                </c:pt>
                <c:pt idx="795">
                  <c:v>1.933E-3</c:v>
                </c:pt>
                <c:pt idx="796">
                  <c:v>1.936E-3</c:v>
                </c:pt>
                <c:pt idx="797">
                  <c:v>1.939E-3</c:v>
                </c:pt>
                <c:pt idx="798">
                  <c:v>1.9430000000000001E-3</c:v>
                </c:pt>
                <c:pt idx="799">
                  <c:v>1.946E-3</c:v>
                </c:pt>
                <c:pt idx="800">
                  <c:v>1.949E-3</c:v>
                </c:pt>
                <c:pt idx="801">
                  <c:v>1.952E-3</c:v>
                </c:pt>
                <c:pt idx="802">
                  <c:v>1.9550000000000001E-3</c:v>
                </c:pt>
                <c:pt idx="803">
                  <c:v>1.9580000000000001E-3</c:v>
                </c:pt>
                <c:pt idx="804">
                  <c:v>1.9610000000000001E-3</c:v>
                </c:pt>
                <c:pt idx="805">
                  <c:v>1.9650000000000002E-3</c:v>
                </c:pt>
                <c:pt idx="806">
                  <c:v>1.9680000000000001E-3</c:v>
                </c:pt>
                <c:pt idx="807">
                  <c:v>1.9710000000000001E-3</c:v>
                </c:pt>
                <c:pt idx="808">
                  <c:v>1.9740000000000001E-3</c:v>
                </c:pt>
                <c:pt idx="809">
                  <c:v>1.977E-3</c:v>
                </c:pt>
                <c:pt idx="810">
                  <c:v>1.98E-3</c:v>
                </c:pt>
                <c:pt idx="811">
                  <c:v>1.983E-3</c:v>
                </c:pt>
                <c:pt idx="812">
                  <c:v>1.9859999999999999E-3</c:v>
                </c:pt>
                <c:pt idx="813">
                  <c:v>1.9889999999999999E-3</c:v>
                </c:pt>
                <c:pt idx="814">
                  <c:v>1.9919999999999998E-3</c:v>
                </c:pt>
                <c:pt idx="815">
                  <c:v>1.9949999999999998E-3</c:v>
                </c:pt>
                <c:pt idx="816">
                  <c:v>1.9980000000000002E-3</c:v>
                </c:pt>
                <c:pt idx="817">
                  <c:v>2.0019999999999999E-3</c:v>
                </c:pt>
                <c:pt idx="818">
                  <c:v>2.0049999999999998E-3</c:v>
                </c:pt>
                <c:pt idx="819">
                  <c:v>2.0079999999999998E-3</c:v>
                </c:pt>
                <c:pt idx="820">
                  <c:v>2.0110000000000002E-3</c:v>
                </c:pt>
                <c:pt idx="821">
                  <c:v>2.0140000000000002E-3</c:v>
                </c:pt>
                <c:pt idx="822">
                  <c:v>2.0170000000000001E-3</c:v>
                </c:pt>
                <c:pt idx="823">
                  <c:v>2.0200000000000001E-3</c:v>
                </c:pt>
                <c:pt idx="824">
                  <c:v>2.0230000000000001E-3</c:v>
                </c:pt>
                <c:pt idx="825">
                  <c:v>2.0270000000000002E-3</c:v>
                </c:pt>
                <c:pt idx="826">
                  <c:v>2.0300000000000001E-3</c:v>
                </c:pt>
                <c:pt idx="827">
                  <c:v>2.0330000000000001E-3</c:v>
                </c:pt>
                <c:pt idx="828">
                  <c:v>2.036E-3</c:v>
                </c:pt>
                <c:pt idx="829">
                  <c:v>2.039E-3</c:v>
                </c:pt>
                <c:pt idx="830">
                  <c:v>2.042E-3</c:v>
                </c:pt>
                <c:pt idx="831">
                  <c:v>2.0449999999999999E-3</c:v>
                </c:pt>
                <c:pt idx="832">
                  <c:v>2.0479999999999999E-3</c:v>
                </c:pt>
                <c:pt idx="833">
                  <c:v>2.0509999999999999E-3</c:v>
                </c:pt>
                <c:pt idx="834">
                  <c:v>2.0539999999999998E-3</c:v>
                </c:pt>
                <c:pt idx="835">
                  <c:v>2.0569999999999998E-3</c:v>
                </c:pt>
                <c:pt idx="836">
                  <c:v>2.0609999999999999E-3</c:v>
                </c:pt>
                <c:pt idx="837">
                  <c:v>2.0639999999999999E-3</c:v>
                </c:pt>
                <c:pt idx="838">
                  <c:v>2.0669999999999998E-3</c:v>
                </c:pt>
                <c:pt idx="839">
                  <c:v>2.0699999999999998E-3</c:v>
                </c:pt>
                <c:pt idx="840">
                  <c:v>2.0730000000000002E-3</c:v>
                </c:pt>
                <c:pt idx="841">
                  <c:v>2.0760000000000002E-3</c:v>
                </c:pt>
                <c:pt idx="842">
                  <c:v>2.0790000000000001E-3</c:v>
                </c:pt>
                <c:pt idx="843">
                  <c:v>2.0820000000000001E-3</c:v>
                </c:pt>
                <c:pt idx="844">
                  <c:v>2.085E-3</c:v>
                </c:pt>
                <c:pt idx="845">
                  <c:v>2.088E-3</c:v>
                </c:pt>
                <c:pt idx="846">
                  <c:v>2.091E-3</c:v>
                </c:pt>
                <c:pt idx="847">
                  <c:v>2.0950000000000001E-3</c:v>
                </c:pt>
                <c:pt idx="848">
                  <c:v>2.098E-3</c:v>
                </c:pt>
                <c:pt idx="849">
                  <c:v>2.101E-3</c:v>
                </c:pt>
                <c:pt idx="850">
                  <c:v>2.104E-3</c:v>
                </c:pt>
                <c:pt idx="851">
                  <c:v>2.1069999999999999E-3</c:v>
                </c:pt>
                <c:pt idx="852">
                  <c:v>2.1099999999999999E-3</c:v>
                </c:pt>
                <c:pt idx="853">
                  <c:v>2.1129999999999999E-3</c:v>
                </c:pt>
                <c:pt idx="854">
                  <c:v>2.1159999999999998E-3</c:v>
                </c:pt>
                <c:pt idx="855">
                  <c:v>2.1189999999999998E-3</c:v>
                </c:pt>
                <c:pt idx="856">
                  <c:v>2.1220000000000002E-3</c:v>
                </c:pt>
                <c:pt idx="857">
                  <c:v>2.1250000000000002E-3</c:v>
                </c:pt>
                <c:pt idx="858">
                  <c:v>2.1289999999999998E-3</c:v>
                </c:pt>
                <c:pt idx="859">
                  <c:v>2.1320000000000002E-3</c:v>
                </c:pt>
                <c:pt idx="860">
                  <c:v>2.1350000000000002E-3</c:v>
                </c:pt>
                <c:pt idx="861">
                  <c:v>2.1380000000000001E-3</c:v>
                </c:pt>
                <c:pt idx="862">
                  <c:v>2.1410000000000001E-3</c:v>
                </c:pt>
                <c:pt idx="863">
                  <c:v>2.1440000000000001E-3</c:v>
                </c:pt>
                <c:pt idx="864">
                  <c:v>2.147E-3</c:v>
                </c:pt>
                <c:pt idx="865">
                  <c:v>2.15E-3</c:v>
                </c:pt>
                <c:pt idx="866">
                  <c:v>2.153E-3</c:v>
                </c:pt>
                <c:pt idx="867">
                  <c:v>2.1559999999999999E-3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142-49BB-9EB6-4B0709832D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0334624"/>
        <c:axId val="640336592"/>
      </c:scatterChart>
      <c:valAx>
        <c:axId val="640334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 z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36592"/>
        <c:crosses val="autoZero"/>
        <c:crossBetween val="midCat"/>
      </c:valAx>
      <c:valAx>
        <c:axId val="64033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Spot size x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34624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aseline="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'STD space charge'!$A$1:$C$1</c:f>
              <c:strCache>
                <c:ptCount val="1"/>
                <c:pt idx="0">
                  <c:v>0.0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'STD space charge'!$C$3:$C$870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2.4220000000000001E-3</c:v>
                </c:pt>
                <c:pt idx="3">
                  <c:v>2.591E-3</c:v>
                </c:pt>
                <c:pt idx="4">
                  <c:v>2.7629999999999998E-3</c:v>
                </c:pt>
                <c:pt idx="5">
                  <c:v>2.947E-3</c:v>
                </c:pt>
                <c:pt idx="6">
                  <c:v>3.1329999999999999E-3</c:v>
                </c:pt>
                <c:pt idx="7">
                  <c:v>3.3270000000000001E-3</c:v>
                </c:pt>
                <c:pt idx="8">
                  <c:v>3.5260000000000001E-3</c:v>
                </c:pt>
                <c:pt idx="9">
                  <c:v>3.7360000000000002E-3</c:v>
                </c:pt>
                <c:pt idx="10">
                  <c:v>3.9500000000000004E-3</c:v>
                </c:pt>
                <c:pt idx="11">
                  <c:v>4.1720000000000004E-3</c:v>
                </c:pt>
                <c:pt idx="12">
                  <c:v>4.4050000000000001E-3</c:v>
                </c:pt>
                <c:pt idx="13">
                  <c:v>4.6449999999999998E-3</c:v>
                </c:pt>
                <c:pt idx="14">
                  <c:v>4.8900000000000002E-3</c:v>
                </c:pt>
                <c:pt idx="15">
                  <c:v>5.1390000000000003E-3</c:v>
                </c:pt>
                <c:pt idx="16">
                  <c:v>5.3959999999999998E-3</c:v>
                </c:pt>
                <c:pt idx="17">
                  <c:v>5.6709999999999998E-3</c:v>
                </c:pt>
                <c:pt idx="18">
                  <c:v>5.9509999999999997E-3</c:v>
                </c:pt>
                <c:pt idx="19">
                  <c:v>6.2370000000000004E-3</c:v>
                </c:pt>
                <c:pt idx="20">
                  <c:v>6.5430000000000002E-3</c:v>
                </c:pt>
                <c:pt idx="21">
                  <c:v>6.8459999999999997E-3</c:v>
                </c:pt>
                <c:pt idx="22">
                  <c:v>7.1630000000000001E-3</c:v>
                </c:pt>
                <c:pt idx="23">
                  <c:v>7.4799999999999997E-3</c:v>
                </c:pt>
                <c:pt idx="24">
                  <c:v>7.8130000000000005E-3</c:v>
                </c:pt>
                <c:pt idx="25">
                  <c:v>8.1429999999999992E-3</c:v>
                </c:pt>
                <c:pt idx="26">
                  <c:v>8.4779999999999994E-3</c:v>
                </c:pt>
                <c:pt idx="27">
                  <c:v>8.8419999999999992E-3</c:v>
                </c:pt>
                <c:pt idx="28">
                  <c:v>9.2169999999999995E-3</c:v>
                </c:pt>
                <c:pt idx="29">
                  <c:v>9.587E-3</c:v>
                </c:pt>
                <c:pt idx="30">
                  <c:v>9.9900000000000006E-3</c:v>
                </c:pt>
                <c:pt idx="31">
                  <c:v>1.039E-2</c:v>
                </c:pt>
                <c:pt idx="32">
                  <c:v>1.0789999999999999E-2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1.206E-2</c:v>
                </c:pt>
                <c:pt idx="36">
                  <c:v>1.251E-2</c:v>
                </c:pt>
                <c:pt idx="37">
                  <c:v>1.2959999999999999E-2</c:v>
                </c:pt>
                <c:pt idx="38">
                  <c:v>1.3429999999999999E-2</c:v>
                </c:pt>
                <c:pt idx="39">
                  <c:v>1.389E-2</c:v>
                </c:pt>
                <c:pt idx="40">
                  <c:v>1.438E-2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1.6920000000000001E-2</c:v>
                </c:pt>
                <c:pt idx="46">
                  <c:v>1.746E-2</c:v>
                </c:pt>
                <c:pt idx="47">
                  <c:v>1.8020000000000001E-2</c:v>
                </c:pt>
                <c:pt idx="48">
                  <c:v>1.8589999999999999E-2</c:v>
                </c:pt>
                <c:pt idx="49">
                  <c:v>1.915E-2</c:v>
                </c:pt>
                <c:pt idx="50">
                  <c:v>1.9720000000000001E-2</c:v>
                </c:pt>
                <c:pt idx="51">
                  <c:v>2.0310000000000002E-2</c:v>
                </c:pt>
                <c:pt idx="52">
                  <c:v>2.0930000000000001E-2</c:v>
                </c:pt>
                <c:pt idx="53">
                  <c:v>2.1510000000000001E-2</c:v>
                </c:pt>
                <c:pt idx="54">
                  <c:v>2.215E-2</c:v>
                </c:pt>
                <c:pt idx="55">
                  <c:v>2.2780000000000002E-2</c:v>
                </c:pt>
                <c:pt idx="56">
                  <c:v>2.341E-2</c:v>
                </c:pt>
                <c:pt idx="57">
                  <c:v>2.4039999999999999E-2</c:v>
                </c:pt>
                <c:pt idx="58">
                  <c:v>2.4680000000000001E-2</c:v>
                </c:pt>
                <c:pt idx="59">
                  <c:v>2.5350000000000001E-2</c:v>
                </c:pt>
                <c:pt idx="60">
                  <c:v>2.5999999999999999E-2</c:v>
                </c:pt>
                <c:pt idx="61">
                  <c:v>2.6689999999999998E-2</c:v>
                </c:pt>
                <c:pt idx="62">
                  <c:v>2.7349999999999999E-2</c:v>
                </c:pt>
                <c:pt idx="63">
                  <c:v>2.8039999999999999E-2</c:v>
                </c:pt>
                <c:pt idx="64">
                  <c:v>2.8740000000000002E-2</c:v>
                </c:pt>
                <c:pt idx="65">
                  <c:v>2.9440000000000001E-2</c:v>
                </c:pt>
                <c:pt idx="66">
                  <c:v>3.0130000000000001E-2</c:v>
                </c:pt>
                <c:pt idx="67">
                  <c:v>3.0849999999999999E-2</c:v>
                </c:pt>
                <c:pt idx="68">
                  <c:v>3.1570000000000001E-2</c:v>
                </c:pt>
                <c:pt idx="69">
                  <c:v>3.2309999999999998E-2</c:v>
                </c:pt>
                <c:pt idx="70">
                  <c:v>3.304E-2</c:v>
                </c:pt>
                <c:pt idx="71">
                  <c:v>3.3820000000000003E-2</c:v>
                </c:pt>
                <c:pt idx="72">
                  <c:v>3.4610000000000002E-2</c:v>
                </c:pt>
                <c:pt idx="73">
                  <c:v>3.5380000000000002E-2</c:v>
                </c:pt>
                <c:pt idx="74">
                  <c:v>3.6130000000000002E-2</c:v>
                </c:pt>
                <c:pt idx="75">
                  <c:v>3.6940000000000001E-2</c:v>
                </c:pt>
                <c:pt idx="76">
                  <c:v>3.771E-2</c:v>
                </c:pt>
                <c:pt idx="77">
                  <c:v>3.8530000000000002E-2</c:v>
                </c:pt>
                <c:pt idx="78">
                  <c:v>3.9320000000000001E-2</c:v>
                </c:pt>
                <c:pt idx="79">
                  <c:v>4.0099999999999997E-2</c:v>
                </c:pt>
                <c:pt idx="80">
                  <c:v>4.0910000000000002E-2</c:v>
                </c:pt>
                <c:pt idx="81">
                  <c:v>4.1739999999999999E-2</c:v>
                </c:pt>
                <c:pt idx="82">
                  <c:v>4.2560000000000001E-2</c:v>
                </c:pt>
                <c:pt idx="83">
                  <c:v>4.3389999999999998E-2</c:v>
                </c:pt>
                <c:pt idx="84">
                  <c:v>4.4209999999999999E-2</c:v>
                </c:pt>
                <c:pt idx="85">
                  <c:v>4.5080000000000002E-2</c:v>
                </c:pt>
                <c:pt idx="86">
                  <c:v>4.5940000000000002E-2</c:v>
                </c:pt>
                <c:pt idx="87">
                  <c:v>4.6780000000000002E-2</c:v>
                </c:pt>
                <c:pt idx="88">
                  <c:v>4.7660000000000001E-2</c:v>
                </c:pt>
                <c:pt idx="89">
                  <c:v>4.8559999999999999E-2</c:v>
                </c:pt>
                <c:pt idx="90">
                  <c:v>4.9419999999999999E-2</c:v>
                </c:pt>
                <c:pt idx="91">
                  <c:v>5.0319999999999997E-2</c:v>
                </c:pt>
                <c:pt idx="92">
                  <c:v>5.1240000000000001E-2</c:v>
                </c:pt>
                <c:pt idx="93">
                  <c:v>5.2130000000000003E-2</c:v>
                </c:pt>
                <c:pt idx="94">
                  <c:v>5.2970000000000003E-2</c:v>
                </c:pt>
                <c:pt idx="95">
                  <c:v>5.3830000000000003E-2</c:v>
                </c:pt>
                <c:pt idx="96">
                  <c:v>5.4699999999999999E-2</c:v>
                </c:pt>
                <c:pt idx="97">
                  <c:v>5.5590000000000001E-2</c:v>
                </c:pt>
                <c:pt idx="98">
                  <c:v>5.6469999999999999E-2</c:v>
                </c:pt>
                <c:pt idx="99">
                  <c:v>5.738E-2</c:v>
                </c:pt>
                <c:pt idx="100">
                  <c:v>5.8270000000000002E-2</c:v>
                </c:pt>
                <c:pt idx="101">
                  <c:v>5.9209999999999999E-2</c:v>
                </c:pt>
                <c:pt idx="102">
                  <c:v>6.0100000000000001E-2</c:v>
                </c:pt>
                <c:pt idx="103">
                  <c:v>6.1010000000000002E-2</c:v>
                </c:pt>
                <c:pt idx="104">
                  <c:v>6.1920000000000003E-2</c:v>
                </c:pt>
                <c:pt idx="105">
                  <c:v>6.2820000000000001E-2</c:v>
                </c:pt>
                <c:pt idx="106">
                  <c:v>6.3740000000000005E-2</c:v>
                </c:pt>
                <c:pt idx="107">
                  <c:v>6.4640000000000003E-2</c:v>
                </c:pt>
                <c:pt idx="108">
                  <c:v>6.5610000000000002E-2</c:v>
                </c:pt>
                <c:pt idx="109">
                  <c:v>6.6519999999999996E-2</c:v>
                </c:pt>
                <c:pt idx="110">
                  <c:v>6.744E-2</c:v>
                </c:pt>
                <c:pt idx="111">
                  <c:v>6.8400000000000002E-2</c:v>
                </c:pt>
                <c:pt idx="112">
                  <c:v>6.9349999999999995E-2</c:v>
                </c:pt>
                <c:pt idx="113">
                  <c:v>7.0279999999999995E-2</c:v>
                </c:pt>
                <c:pt idx="114">
                  <c:v>7.1199999999999999E-2</c:v>
                </c:pt>
                <c:pt idx="115">
                  <c:v>7.2169999999999998E-2</c:v>
                </c:pt>
                <c:pt idx="116">
                  <c:v>7.3090000000000002E-2</c:v>
                </c:pt>
                <c:pt idx="117">
                  <c:v>7.4039999999999995E-2</c:v>
                </c:pt>
                <c:pt idx="118">
                  <c:v>7.5029999999999999E-2</c:v>
                </c:pt>
                <c:pt idx="119">
                  <c:v>7.5950000000000004E-2</c:v>
                </c:pt>
                <c:pt idx="120">
                  <c:v>7.6859999999999998E-2</c:v>
                </c:pt>
                <c:pt idx="121">
                  <c:v>7.7780000000000002E-2</c:v>
                </c:pt>
                <c:pt idx="122">
                  <c:v>7.868E-2</c:v>
                </c:pt>
                <c:pt idx="123">
                  <c:v>7.9649999999999999E-2</c:v>
                </c:pt>
                <c:pt idx="124">
                  <c:v>8.0549999999999997E-2</c:v>
                </c:pt>
                <c:pt idx="125">
                  <c:v>8.1460000000000005E-2</c:v>
                </c:pt>
                <c:pt idx="126">
                  <c:v>8.2449999999999996E-2</c:v>
                </c:pt>
                <c:pt idx="127">
                  <c:v>8.3409999999999998E-2</c:v>
                </c:pt>
                <c:pt idx="128">
                  <c:v>8.4360000000000004E-2</c:v>
                </c:pt>
                <c:pt idx="129">
                  <c:v>8.5309999999999997E-2</c:v>
                </c:pt>
                <c:pt idx="130">
                  <c:v>8.6309999999999998E-2</c:v>
                </c:pt>
                <c:pt idx="131">
                  <c:v>8.7300000000000003E-2</c:v>
                </c:pt>
                <c:pt idx="132">
                  <c:v>8.8289999999999993E-2</c:v>
                </c:pt>
                <c:pt idx="133">
                  <c:v>8.924E-2</c:v>
                </c:pt>
                <c:pt idx="134">
                  <c:v>9.0179999999999996E-2</c:v>
                </c:pt>
                <c:pt idx="135">
                  <c:v>9.1130000000000003E-2</c:v>
                </c:pt>
                <c:pt idx="136">
                  <c:v>9.2050000000000007E-2</c:v>
                </c:pt>
                <c:pt idx="137">
                  <c:v>9.2990000000000003E-2</c:v>
                </c:pt>
                <c:pt idx="138">
                  <c:v>9.3969999999999998E-2</c:v>
                </c:pt>
                <c:pt idx="139">
                  <c:v>9.4950000000000007E-2</c:v>
                </c:pt>
                <c:pt idx="140">
                  <c:v>9.5930000000000001E-2</c:v>
                </c:pt>
                <c:pt idx="141">
                  <c:v>9.69E-2</c:v>
                </c:pt>
                <c:pt idx="142">
                  <c:v>9.7839999999999996E-2</c:v>
                </c:pt>
                <c:pt idx="143">
                  <c:v>9.8830000000000001E-2</c:v>
                </c:pt>
                <c:pt idx="144">
                  <c:v>9.9750000000000005E-2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0.1036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0.1084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0.1132</c:v>
                </c:pt>
                <c:pt idx="159">
                  <c:v>0.11409999999999999</c:v>
                </c:pt>
                <c:pt idx="160">
                  <c:v>0.11509999999999999</c:v>
                </c:pt>
                <c:pt idx="161">
                  <c:v>0.11600000000000001</c:v>
                </c:pt>
                <c:pt idx="162">
                  <c:v>0.1169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0.13250000000000001</c:v>
                </c:pt>
                <c:pt idx="179">
                  <c:v>0.1336</c:v>
                </c:pt>
                <c:pt idx="180">
                  <c:v>0.13450000000000001</c:v>
                </c:pt>
                <c:pt idx="181">
                  <c:v>0.1356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0.1386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0.14649999999999999</c:v>
                </c:pt>
                <c:pt idx="193">
                  <c:v>0.14749999999999999</c:v>
                </c:pt>
                <c:pt idx="194">
                  <c:v>0.14849999999999999</c:v>
                </c:pt>
                <c:pt idx="195">
                  <c:v>0.14949999999999999</c:v>
                </c:pt>
                <c:pt idx="196">
                  <c:v>0.15049999999999999</c:v>
                </c:pt>
                <c:pt idx="197">
                  <c:v>0.15140000000000001</c:v>
                </c:pt>
                <c:pt idx="198">
                  <c:v>0.15240000000000001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0.16020000000000001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0.16309999999999999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0.18179999999999999</c:v>
                </c:pt>
                <c:pt idx="229">
                  <c:v>0.18279999999999999</c:v>
                </c:pt>
                <c:pt idx="230">
                  <c:v>0.18379999999999999</c:v>
                </c:pt>
                <c:pt idx="231">
                  <c:v>0.18490000000000001</c:v>
                </c:pt>
                <c:pt idx="232">
                  <c:v>0.18590000000000001</c:v>
                </c:pt>
                <c:pt idx="233">
                  <c:v>0.18679999999999999</c:v>
                </c:pt>
                <c:pt idx="234">
                  <c:v>0.18779999999999999</c:v>
                </c:pt>
                <c:pt idx="235">
                  <c:v>0.1888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0.1938</c:v>
                </c:pt>
                <c:pt idx="241">
                  <c:v>0.1948</c:v>
                </c:pt>
                <c:pt idx="242">
                  <c:v>0.1958</c:v>
                </c:pt>
                <c:pt idx="243">
                  <c:v>0.19670000000000001</c:v>
                </c:pt>
                <c:pt idx="244">
                  <c:v>0.1978</c:v>
                </c:pt>
                <c:pt idx="245">
                  <c:v>0.1988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0.20380000000000001</c:v>
                </c:pt>
                <c:pt idx="251">
                  <c:v>0.20480000000000001</c:v>
                </c:pt>
                <c:pt idx="252">
                  <c:v>0.20580000000000001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0.2087</c:v>
                </c:pt>
                <c:pt idx="256">
                  <c:v>0.20979999999999999</c:v>
                </c:pt>
                <c:pt idx="257">
                  <c:v>0.2107</c:v>
                </c:pt>
                <c:pt idx="258">
                  <c:v>0.2117</c:v>
                </c:pt>
                <c:pt idx="259">
                  <c:v>0.2127</c:v>
                </c:pt>
                <c:pt idx="260">
                  <c:v>0.2137</c:v>
                </c:pt>
                <c:pt idx="261">
                  <c:v>0.2147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0.21870000000000001</c:v>
                </c:pt>
                <c:pt idx="266">
                  <c:v>0.21970000000000001</c:v>
                </c:pt>
                <c:pt idx="267">
                  <c:v>0.22070000000000001</c:v>
                </c:pt>
                <c:pt idx="268">
                  <c:v>0.22170000000000001</c:v>
                </c:pt>
                <c:pt idx="269">
                  <c:v>0.22270000000000001</c:v>
                </c:pt>
                <c:pt idx="270">
                  <c:v>0.2238</c:v>
                </c:pt>
                <c:pt idx="271">
                  <c:v>0.2248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0.22869999999999999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0.23169999999999999</c:v>
                </c:pt>
                <c:pt idx="279">
                  <c:v>0.2326</c:v>
                </c:pt>
                <c:pt idx="280">
                  <c:v>0.23369999999999999</c:v>
                </c:pt>
                <c:pt idx="281">
                  <c:v>0.23480000000000001</c:v>
                </c:pt>
                <c:pt idx="282">
                  <c:v>0.23569999999999999</c:v>
                </c:pt>
                <c:pt idx="283">
                  <c:v>0.23669999999999999</c:v>
                </c:pt>
                <c:pt idx="284">
                  <c:v>0.23769999999999999</c:v>
                </c:pt>
                <c:pt idx="285">
                  <c:v>0.2387</c:v>
                </c:pt>
                <c:pt idx="286">
                  <c:v>0.2397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</c:v>
                </c:pt>
                <c:pt idx="293">
                  <c:v>0.2467</c:v>
                </c:pt>
                <c:pt idx="294">
                  <c:v>0.2477</c:v>
                </c:pt>
                <c:pt idx="295">
                  <c:v>0.24859999999999999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0.25359999999999999</c:v>
                </c:pt>
                <c:pt idx="301">
                  <c:v>0.25459999999999999</c:v>
                </c:pt>
                <c:pt idx="302">
                  <c:v>0.25559999999999999</c:v>
                </c:pt>
                <c:pt idx="303">
                  <c:v>0.25669999999999998</c:v>
                </c:pt>
                <c:pt idx="304">
                  <c:v>0.25779999999999997</c:v>
                </c:pt>
                <c:pt idx="305">
                  <c:v>0.25890000000000002</c:v>
                </c:pt>
                <c:pt idx="306">
                  <c:v>0.25979999999999998</c:v>
                </c:pt>
                <c:pt idx="307">
                  <c:v>0.26079999999999998</c:v>
                </c:pt>
                <c:pt idx="308">
                  <c:v>0.26190000000000002</c:v>
                </c:pt>
                <c:pt idx="309">
                  <c:v>0.26290000000000002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0.26790000000000003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0.27200000000000002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0.28410000000000002</c:v>
                </c:pt>
                <c:pt idx="331">
                  <c:v>0.28510000000000002</c:v>
                </c:pt>
                <c:pt idx="332">
                  <c:v>0.28620000000000001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0.29010000000000002</c:v>
                </c:pt>
                <c:pt idx="337">
                  <c:v>0.29110000000000003</c:v>
                </c:pt>
                <c:pt idx="338">
                  <c:v>0.29210000000000003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0.29620000000000002</c:v>
                </c:pt>
                <c:pt idx="343">
                  <c:v>0.29720000000000002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0.30030000000000001</c:v>
                </c:pt>
                <c:pt idx="347">
                  <c:v>0.30130000000000001</c:v>
                </c:pt>
                <c:pt idx="348">
                  <c:v>0.3024</c:v>
                </c:pt>
                <c:pt idx="349">
                  <c:v>0.30349999999999999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</c:v>
                </c:pt>
                <c:pt idx="354">
                  <c:v>0.3085</c:v>
                </c:pt>
                <c:pt idx="355">
                  <c:v>0.3095</c:v>
                </c:pt>
                <c:pt idx="356">
                  <c:v>0.3105</c:v>
                </c:pt>
                <c:pt idx="357">
                  <c:v>0.3115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0.31559999999999999</c:v>
                </c:pt>
                <c:pt idx="362">
                  <c:v>0.31669999999999998</c:v>
                </c:pt>
                <c:pt idx="363">
                  <c:v>0.31769999999999998</c:v>
                </c:pt>
                <c:pt idx="364">
                  <c:v>0.31869999999999998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0.32369999999999999</c:v>
                </c:pt>
                <c:pt idx="370">
                  <c:v>0.32479999999999998</c:v>
                </c:pt>
                <c:pt idx="371">
                  <c:v>0.32579999999999998</c:v>
                </c:pt>
                <c:pt idx="372">
                  <c:v>0.32679999999999998</c:v>
                </c:pt>
                <c:pt idx="373">
                  <c:v>0.32779999999999998</c:v>
                </c:pt>
                <c:pt idx="374">
                  <c:v>0.32879999999999998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0.33179999999999998</c:v>
                </c:pt>
                <c:pt idx="378">
                  <c:v>0.33279999999999998</c:v>
                </c:pt>
                <c:pt idx="379">
                  <c:v>0.33400000000000002</c:v>
                </c:pt>
                <c:pt idx="380">
                  <c:v>0.33500000000000002</c:v>
                </c:pt>
                <c:pt idx="381">
                  <c:v>0.33600000000000002</c:v>
                </c:pt>
                <c:pt idx="382">
                  <c:v>0.33700000000000002</c:v>
                </c:pt>
                <c:pt idx="383">
                  <c:v>0.33800000000000002</c:v>
                </c:pt>
                <c:pt idx="384">
                  <c:v>0.33900000000000002</c:v>
                </c:pt>
                <c:pt idx="385">
                  <c:v>0.34010000000000001</c:v>
                </c:pt>
                <c:pt idx="386">
                  <c:v>0.34110000000000001</c:v>
                </c:pt>
                <c:pt idx="387">
                  <c:v>0.34210000000000002</c:v>
                </c:pt>
                <c:pt idx="388">
                  <c:v>0.34329999999999999</c:v>
                </c:pt>
                <c:pt idx="389">
                  <c:v>0.34429999999999999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</c:v>
                </c:pt>
                <c:pt idx="394">
                  <c:v>0.34939999999999999</c:v>
                </c:pt>
                <c:pt idx="395">
                  <c:v>0.35049999999999998</c:v>
                </c:pt>
                <c:pt idx="396">
                  <c:v>0.35149999999999998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0.35560000000000003</c:v>
                </c:pt>
                <c:pt idx="401">
                  <c:v>0.35659999999999997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0.35970000000000002</c:v>
                </c:pt>
                <c:pt idx="405">
                  <c:v>0.36080000000000001</c:v>
                </c:pt>
                <c:pt idx="406">
                  <c:v>0.3619</c:v>
                </c:pt>
                <c:pt idx="407">
                  <c:v>0.36299999999999999</c:v>
                </c:pt>
                <c:pt idx="408">
                  <c:v>0.36399999999999999</c:v>
                </c:pt>
                <c:pt idx="409">
                  <c:v>0.36499999999999999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0.37209999999999999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0.37819999999999998</c:v>
                </c:pt>
                <c:pt idx="423">
                  <c:v>0.37930000000000003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0.38240000000000002</c:v>
                </c:pt>
                <c:pt idx="427">
                  <c:v>0.38350000000000001</c:v>
                </c:pt>
                <c:pt idx="428">
                  <c:v>0.38450000000000001</c:v>
                </c:pt>
                <c:pt idx="429">
                  <c:v>0.38550000000000001</c:v>
                </c:pt>
                <c:pt idx="430">
                  <c:v>0.38669999999999999</c:v>
                </c:pt>
                <c:pt idx="431">
                  <c:v>0.38769999999999999</c:v>
                </c:pt>
                <c:pt idx="432">
                  <c:v>0.38869999999999999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0.39279999999999998</c:v>
                </c:pt>
                <c:pt idx="437">
                  <c:v>0.39379999999999998</c:v>
                </c:pt>
                <c:pt idx="438">
                  <c:v>0.39479999999999998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0.40500000000000003</c:v>
                </c:pt>
                <c:pt idx="449">
                  <c:v>0.40600000000000003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0.41310000000000002</c:v>
                </c:pt>
                <c:pt idx="457">
                  <c:v>0.41410000000000002</c:v>
                </c:pt>
                <c:pt idx="458">
                  <c:v>0.41510000000000002</c:v>
                </c:pt>
                <c:pt idx="459">
                  <c:v>0.41610000000000003</c:v>
                </c:pt>
                <c:pt idx="460">
                  <c:v>0.41720000000000002</c:v>
                </c:pt>
                <c:pt idx="461">
                  <c:v>0.41820000000000002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0.4224</c:v>
                </c:pt>
                <c:pt idx="466">
                  <c:v>0.4234</c:v>
                </c:pt>
                <c:pt idx="467">
                  <c:v>0.4244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</c:v>
                </c:pt>
                <c:pt idx="472">
                  <c:v>0.42949999999999999</c:v>
                </c:pt>
                <c:pt idx="473">
                  <c:v>0.43049999999999999</c:v>
                </c:pt>
                <c:pt idx="474">
                  <c:v>0.43159999999999998</c:v>
                </c:pt>
                <c:pt idx="475">
                  <c:v>0.43269999999999997</c:v>
                </c:pt>
                <c:pt idx="476">
                  <c:v>0.43369999999999997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0.43769999999999998</c:v>
                </c:pt>
                <c:pt idx="481">
                  <c:v>0.43869999999999998</c:v>
                </c:pt>
                <c:pt idx="482">
                  <c:v>0.43969999999999998</c:v>
                </c:pt>
                <c:pt idx="483">
                  <c:v>0.44069999999999998</c:v>
                </c:pt>
                <c:pt idx="484">
                  <c:v>0.44169999999999998</c:v>
                </c:pt>
                <c:pt idx="485">
                  <c:v>0.44269999999999998</c:v>
                </c:pt>
                <c:pt idx="486">
                  <c:v>0.44379999999999997</c:v>
                </c:pt>
                <c:pt idx="487">
                  <c:v>0.44490000000000002</c:v>
                </c:pt>
                <c:pt idx="488">
                  <c:v>0.44590000000000002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0.4511</c:v>
                </c:pt>
                <c:pt idx="494">
                  <c:v>0.4521</c:v>
                </c:pt>
                <c:pt idx="495">
                  <c:v>0.4531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0.4602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0.46339999999999998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0.47039999999999998</c:v>
                </c:pt>
                <c:pt idx="513">
                  <c:v>0.47139999999999999</c:v>
                </c:pt>
                <c:pt idx="514">
                  <c:v>0.47239999999999999</c:v>
                </c:pt>
                <c:pt idx="515">
                  <c:v>0.47339999999999999</c:v>
                </c:pt>
                <c:pt idx="516">
                  <c:v>0.47439999999999999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0.47770000000000001</c:v>
                </c:pt>
                <c:pt idx="520">
                  <c:v>0.47870000000000001</c:v>
                </c:pt>
                <c:pt idx="521">
                  <c:v>0.47970000000000002</c:v>
                </c:pt>
                <c:pt idx="522">
                  <c:v>0.48080000000000001</c:v>
                </c:pt>
                <c:pt idx="523">
                  <c:v>0.48180000000000001</c:v>
                </c:pt>
                <c:pt idx="524">
                  <c:v>0.4829</c:v>
                </c:pt>
                <c:pt idx="525">
                  <c:v>0.4839</c:v>
                </c:pt>
                <c:pt idx="526">
                  <c:v>0.48509999999999998</c:v>
                </c:pt>
                <c:pt idx="527">
                  <c:v>0.48620000000000002</c:v>
                </c:pt>
                <c:pt idx="528">
                  <c:v>0.48720000000000002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0.4924</c:v>
                </c:pt>
                <c:pt idx="534">
                  <c:v>0.49340000000000001</c:v>
                </c:pt>
                <c:pt idx="535">
                  <c:v>0.49440000000000001</c:v>
                </c:pt>
                <c:pt idx="536">
                  <c:v>0.49540000000000001</c:v>
                </c:pt>
                <c:pt idx="537">
                  <c:v>0.4965</c:v>
                </c:pt>
                <c:pt idx="538">
                  <c:v>0.4975</c:v>
                </c:pt>
                <c:pt idx="539">
                  <c:v>0.4985</c:v>
                </c:pt>
                <c:pt idx="540">
                  <c:v>0.49959999999999999</c:v>
                </c:pt>
                <c:pt idx="541">
                  <c:v>0.50070000000000003</c:v>
                </c:pt>
                <c:pt idx="542">
                  <c:v>0.50170000000000003</c:v>
                </c:pt>
                <c:pt idx="543">
                  <c:v>0.50270000000000004</c:v>
                </c:pt>
                <c:pt idx="544">
                  <c:v>0.50370000000000004</c:v>
                </c:pt>
                <c:pt idx="545">
                  <c:v>0.50480000000000003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0.50900000000000001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0.51319999999999999</c:v>
                </c:pt>
                <c:pt idx="554">
                  <c:v>0.51419999999999999</c:v>
                </c:pt>
                <c:pt idx="555">
                  <c:v>0.51539999999999997</c:v>
                </c:pt>
                <c:pt idx="556">
                  <c:v>0.51639999999999997</c:v>
                </c:pt>
                <c:pt idx="557">
                  <c:v>0.51739999999999997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0.52349999999999997</c:v>
                </c:pt>
                <c:pt idx="564">
                  <c:v>0.52449999999999997</c:v>
                </c:pt>
                <c:pt idx="565">
                  <c:v>0.52549999999999997</c:v>
                </c:pt>
                <c:pt idx="566">
                  <c:v>0.52649999999999997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0.53269999999999995</c:v>
                </c:pt>
                <c:pt idx="573">
                  <c:v>0.53369999999999995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0.53979999999999995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0.54279999999999995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0.54890000000000005</c:v>
                </c:pt>
                <c:pt idx="589">
                  <c:v>0.54990000000000006</c:v>
                </c:pt>
                <c:pt idx="590">
                  <c:v>0.55089999999999995</c:v>
                </c:pt>
                <c:pt idx="591">
                  <c:v>0.55189999999999995</c:v>
                </c:pt>
                <c:pt idx="592">
                  <c:v>0.55289999999999995</c:v>
                </c:pt>
                <c:pt idx="593">
                  <c:v>0.55400000000000005</c:v>
                </c:pt>
                <c:pt idx="594">
                  <c:v>0.55520000000000003</c:v>
                </c:pt>
                <c:pt idx="595">
                  <c:v>0.55630000000000002</c:v>
                </c:pt>
                <c:pt idx="596">
                  <c:v>0.55730000000000002</c:v>
                </c:pt>
                <c:pt idx="597">
                  <c:v>0.55830000000000002</c:v>
                </c:pt>
                <c:pt idx="598">
                  <c:v>0.55940000000000001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0.56240000000000001</c:v>
                </c:pt>
                <c:pt idx="602">
                  <c:v>0.56340000000000001</c:v>
                </c:pt>
                <c:pt idx="603">
                  <c:v>0.56440000000000001</c:v>
                </c:pt>
                <c:pt idx="604">
                  <c:v>0.56559999999999999</c:v>
                </c:pt>
                <c:pt idx="605">
                  <c:v>0.56669999999999998</c:v>
                </c:pt>
                <c:pt idx="606">
                  <c:v>0.56769999999999998</c:v>
                </c:pt>
                <c:pt idx="607">
                  <c:v>0.56869999999999998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0.57179999999999997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0.57699999999999996</c:v>
                </c:pt>
                <c:pt idx="616">
                  <c:v>0.57799999999999996</c:v>
                </c:pt>
                <c:pt idx="617">
                  <c:v>0.57899999999999996</c:v>
                </c:pt>
                <c:pt idx="618">
                  <c:v>0.57999999999999996</c:v>
                </c:pt>
                <c:pt idx="619">
                  <c:v>0.58099999999999996</c:v>
                </c:pt>
                <c:pt idx="620">
                  <c:v>0.58199999999999996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0.58740000000000003</c:v>
                </c:pt>
                <c:pt idx="626">
                  <c:v>0.58840000000000003</c:v>
                </c:pt>
                <c:pt idx="627">
                  <c:v>0.58950000000000002</c:v>
                </c:pt>
                <c:pt idx="628">
                  <c:v>0.59050000000000002</c:v>
                </c:pt>
                <c:pt idx="629">
                  <c:v>0.59150000000000003</c:v>
                </c:pt>
                <c:pt idx="630">
                  <c:v>0.59260000000000002</c:v>
                </c:pt>
                <c:pt idx="631">
                  <c:v>0.59360000000000002</c:v>
                </c:pt>
                <c:pt idx="632">
                  <c:v>0.59460000000000002</c:v>
                </c:pt>
                <c:pt idx="633">
                  <c:v>0.59570000000000001</c:v>
                </c:pt>
                <c:pt idx="634">
                  <c:v>0.5968</c:v>
                </c:pt>
                <c:pt idx="635">
                  <c:v>0.5978</c:v>
                </c:pt>
                <c:pt idx="636">
                  <c:v>0.5988</c:v>
                </c:pt>
                <c:pt idx="637">
                  <c:v>0.5998</c:v>
                </c:pt>
                <c:pt idx="638">
                  <c:v>0.6008</c:v>
                </c:pt>
                <c:pt idx="639">
                  <c:v>0.6018</c:v>
                </c:pt>
                <c:pt idx="640">
                  <c:v>0.60299999999999998</c:v>
                </c:pt>
                <c:pt idx="641">
                  <c:v>0.60399999999999998</c:v>
                </c:pt>
                <c:pt idx="642">
                  <c:v>0.60509999999999997</c:v>
                </c:pt>
                <c:pt idx="643">
                  <c:v>0.60619999999999996</c:v>
                </c:pt>
                <c:pt idx="644">
                  <c:v>0.60719999999999996</c:v>
                </c:pt>
                <c:pt idx="645">
                  <c:v>0.60819999999999996</c:v>
                </c:pt>
                <c:pt idx="646">
                  <c:v>0.60919999999999996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0.61329999999999996</c:v>
                </c:pt>
                <c:pt idx="651">
                  <c:v>0.61429999999999996</c:v>
                </c:pt>
                <c:pt idx="652">
                  <c:v>0.61529999999999996</c:v>
                </c:pt>
                <c:pt idx="653">
                  <c:v>0.61629999999999996</c:v>
                </c:pt>
                <c:pt idx="654">
                  <c:v>0.61729999999999996</c:v>
                </c:pt>
                <c:pt idx="655">
                  <c:v>0.61829999999999996</c:v>
                </c:pt>
                <c:pt idx="656">
                  <c:v>0.61929999999999996</c:v>
                </c:pt>
                <c:pt idx="657">
                  <c:v>0.62039999999999995</c:v>
                </c:pt>
                <c:pt idx="658">
                  <c:v>0.62150000000000005</c:v>
                </c:pt>
                <c:pt idx="659">
                  <c:v>0.62250000000000005</c:v>
                </c:pt>
                <c:pt idx="660">
                  <c:v>0.62370000000000003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0.62780000000000002</c:v>
                </c:pt>
                <c:pt idx="665">
                  <c:v>0.62880000000000003</c:v>
                </c:pt>
                <c:pt idx="666">
                  <c:v>0.62980000000000003</c:v>
                </c:pt>
                <c:pt idx="667">
                  <c:v>0.63080000000000003</c:v>
                </c:pt>
                <c:pt idx="668">
                  <c:v>0.63200000000000001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0.64739999999999998</c:v>
                </c:pt>
                <c:pt idx="684">
                  <c:v>0.64839999999999998</c:v>
                </c:pt>
                <c:pt idx="685">
                  <c:v>0.64939999999999998</c:v>
                </c:pt>
                <c:pt idx="686">
                  <c:v>0.65039999999999998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0.65349999999999997</c:v>
                </c:pt>
                <c:pt idx="690">
                  <c:v>0.65449999999999997</c:v>
                </c:pt>
                <c:pt idx="691">
                  <c:v>0.65549999999999997</c:v>
                </c:pt>
                <c:pt idx="692">
                  <c:v>0.65649999999999997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0.65959999999999996</c:v>
                </c:pt>
                <c:pt idx="696">
                  <c:v>0.66059999999999997</c:v>
                </c:pt>
                <c:pt idx="697">
                  <c:v>0.66159999999999997</c:v>
                </c:pt>
                <c:pt idx="698">
                  <c:v>0.66259999999999997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0.66569999999999996</c:v>
                </c:pt>
                <c:pt idx="702">
                  <c:v>0.66669999999999996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0.67179999999999995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0.67679999999999996</c:v>
                </c:pt>
                <c:pt idx="713">
                  <c:v>0.67789999999999995</c:v>
                </c:pt>
                <c:pt idx="714">
                  <c:v>0.67889999999999995</c:v>
                </c:pt>
                <c:pt idx="715">
                  <c:v>0.67989999999999995</c:v>
                </c:pt>
                <c:pt idx="716">
                  <c:v>0.68089999999999995</c:v>
                </c:pt>
                <c:pt idx="717">
                  <c:v>0.68189999999999995</c:v>
                </c:pt>
                <c:pt idx="718">
                  <c:v>0.68289999999999995</c:v>
                </c:pt>
                <c:pt idx="719">
                  <c:v>0.68400000000000005</c:v>
                </c:pt>
                <c:pt idx="720">
                  <c:v>0.68500000000000005</c:v>
                </c:pt>
                <c:pt idx="721">
                  <c:v>0.68610000000000004</c:v>
                </c:pt>
                <c:pt idx="722">
                  <c:v>0.68720000000000003</c:v>
                </c:pt>
                <c:pt idx="723">
                  <c:v>0.68820000000000003</c:v>
                </c:pt>
                <c:pt idx="724">
                  <c:v>0.68920000000000003</c:v>
                </c:pt>
                <c:pt idx="725">
                  <c:v>0.69020000000000004</c:v>
                </c:pt>
                <c:pt idx="726">
                  <c:v>0.69120000000000004</c:v>
                </c:pt>
                <c:pt idx="727">
                  <c:v>0.69240000000000002</c:v>
                </c:pt>
                <c:pt idx="728">
                  <c:v>0.69359999999999999</c:v>
                </c:pt>
                <c:pt idx="729">
                  <c:v>0.6946</c:v>
                </c:pt>
                <c:pt idx="730">
                  <c:v>0.6956</c:v>
                </c:pt>
                <c:pt idx="731">
                  <c:v>0.6966</c:v>
                </c:pt>
                <c:pt idx="732">
                  <c:v>0.69769999999999999</c:v>
                </c:pt>
                <c:pt idx="733">
                  <c:v>0.69869999999999999</c:v>
                </c:pt>
                <c:pt idx="734">
                  <c:v>0.69989999999999997</c:v>
                </c:pt>
                <c:pt idx="735">
                  <c:v>0.70099999999999996</c:v>
                </c:pt>
                <c:pt idx="736">
                  <c:v>0.70209999999999995</c:v>
                </c:pt>
                <c:pt idx="737">
                  <c:v>0.70320000000000005</c:v>
                </c:pt>
                <c:pt idx="738">
                  <c:v>0.70430000000000004</c:v>
                </c:pt>
                <c:pt idx="739">
                  <c:v>0.70540000000000003</c:v>
                </c:pt>
                <c:pt idx="740">
                  <c:v>0.70650000000000002</c:v>
                </c:pt>
                <c:pt idx="741">
                  <c:v>0.70760000000000001</c:v>
                </c:pt>
                <c:pt idx="742">
                  <c:v>0.7087</c:v>
                </c:pt>
                <c:pt idx="743">
                  <c:v>0.7097</c:v>
                </c:pt>
                <c:pt idx="744">
                  <c:v>0.7107</c:v>
                </c:pt>
                <c:pt idx="745">
                  <c:v>0.7117</c:v>
                </c:pt>
                <c:pt idx="746">
                  <c:v>0.7127</c:v>
                </c:pt>
                <c:pt idx="747">
                  <c:v>0.71389999999999998</c:v>
                </c:pt>
                <c:pt idx="748">
                  <c:v>0.71489999999999998</c:v>
                </c:pt>
                <c:pt idx="749">
                  <c:v>0.71609999999999996</c:v>
                </c:pt>
                <c:pt idx="750">
                  <c:v>0.71709999999999996</c:v>
                </c:pt>
                <c:pt idx="751">
                  <c:v>0.71819999999999995</c:v>
                </c:pt>
                <c:pt idx="752">
                  <c:v>0.71919999999999995</c:v>
                </c:pt>
                <c:pt idx="753">
                  <c:v>0.72019999999999995</c:v>
                </c:pt>
                <c:pt idx="754">
                  <c:v>0.72119999999999995</c:v>
                </c:pt>
                <c:pt idx="755">
                  <c:v>0.72219999999999995</c:v>
                </c:pt>
                <c:pt idx="756">
                  <c:v>0.72330000000000005</c:v>
                </c:pt>
                <c:pt idx="757">
                  <c:v>0.72430000000000005</c:v>
                </c:pt>
                <c:pt idx="758">
                  <c:v>0.72529999999999994</c:v>
                </c:pt>
                <c:pt idx="759">
                  <c:v>0.72629999999999995</c:v>
                </c:pt>
                <c:pt idx="760">
                  <c:v>0.72729999999999995</c:v>
                </c:pt>
                <c:pt idx="761">
                  <c:v>0.72840000000000005</c:v>
                </c:pt>
                <c:pt idx="762">
                  <c:v>0.72940000000000005</c:v>
                </c:pt>
                <c:pt idx="763">
                  <c:v>0.73040000000000005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0.73350000000000004</c:v>
                </c:pt>
                <c:pt idx="767">
                  <c:v>0.73450000000000004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0.73870000000000002</c:v>
                </c:pt>
                <c:pt idx="772">
                  <c:v>0.73980000000000001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0.74280000000000002</c:v>
                </c:pt>
                <c:pt idx="776">
                  <c:v>0.74380000000000002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0.74790000000000001</c:v>
                </c:pt>
                <c:pt idx="781">
                  <c:v>0.74890000000000001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</c:v>
                </c:pt>
                <c:pt idx="786">
                  <c:v>0.754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0.76319999999999999</c:v>
                </c:pt>
                <c:pt idx="796">
                  <c:v>0.76419999999999999</c:v>
                </c:pt>
                <c:pt idx="797">
                  <c:v>0.76529999999999998</c:v>
                </c:pt>
                <c:pt idx="798">
                  <c:v>0.76629999999999998</c:v>
                </c:pt>
                <c:pt idx="799">
                  <c:v>0.76729999999999998</c:v>
                </c:pt>
                <c:pt idx="800">
                  <c:v>0.76829999999999998</c:v>
                </c:pt>
                <c:pt idx="801">
                  <c:v>0.76949999999999996</c:v>
                </c:pt>
                <c:pt idx="802">
                  <c:v>0.77070000000000005</c:v>
                </c:pt>
                <c:pt idx="803">
                  <c:v>0.77170000000000005</c:v>
                </c:pt>
                <c:pt idx="804">
                  <c:v>0.77280000000000004</c:v>
                </c:pt>
                <c:pt idx="805">
                  <c:v>0.77380000000000004</c:v>
                </c:pt>
                <c:pt idx="806">
                  <c:v>0.77480000000000004</c:v>
                </c:pt>
                <c:pt idx="807">
                  <c:v>0.77580000000000005</c:v>
                </c:pt>
                <c:pt idx="808">
                  <c:v>0.77680000000000005</c:v>
                </c:pt>
                <c:pt idx="809">
                  <c:v>0.77810000000000001</c:v>
                </c:pt>
                <c:pt idx="810">
                  <c:v>0.77910000000000001</c:v>
                </c:pt>
                <c:pt idx="811">
                  <c:v>0.78010000000000002</c:v>
                </c:pt>
                <c:pt idx="812">
                  <c:v>0.78110000000000002</c:v>
                </c:pt>
                <c:pt idx="813">
                  <c:v>0.78210000000000002</c:v>
                </c:pt>
                <c:pt idx="814">
                  <c:v>0.78320000000000001</c:v>
                </c:pt>
                <c:pt idx="815">
                  <c:v>0.78439999999999999</c:v>
                </c:pt>
                <c:pt idx="816">
                  <c:v>0.78539999999999999</c:v>
                </c:pt>
                <c:pt idx="817">
                  <c:v>0.78639999999999999</c:v>
                </c:pt>
                <c:pt idx="818">
                  <c:v>0.78739999999999999</c:v>
                </c:pt>
                <c:pt idx="819">
                  <c:v>0.78839999999999999</c:v>
                </c:pt>
                <c:pt idx="820">
                  <c:v>0.78949999999999998</c:v>
                </c:pt>
                <c:pt idx="821">
                  <c:v>0.79049999999999998</c:v>
                </c:pt>
                <c:pt idx="822">
                  <c:v>0.79149999999999998</c:v>
                </c:pt>
                <c:pt idx="823">
                  <c:v>0.79249999999999998</c:v>
                </c:pt>
                <c:pt idx="824">
                  <c:v>0.79359999999999997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0.79659999999999997</c:v>
                </c:pt>
                <c:pt idx="828">
                  <c:v>0.79759999999999998</c:v>
                </c:pt>
                <c:pt idx="829">
                  <c:v>0.79869999999999997</c:v>
                </c:pt>
                <c:pt idx="830">
                  <c:v>0.79969999999999997</c:v>
                </c:pt>
                <c:pt idx="831">
                  <c:v>0.80069999999999997</c:v>
                </c:pt>
                <c:pt idx="832">
                  <c:v>0.80169999999999997</c:v>
                </c:pt>
                <c:pt idx="833">
                  <c:v>0.80269999999999997</c:v>
                </c:pt>
                <c:pt idx="834">
                  <c:v>0.80379999999999996</c:v>
                </c:pt>
                <c:pt idx="835">
                  <c:v>0.80479999999999996</c:v>
                </c:pt>
                <c:pt idx="836">
                  <c:v>0.80579999999999996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0.81540000000000001</c:v>
                </c:pt>
                <c:pt idx="846">
                  <c:v>0.81640000000000001</c:v>
                </c:pt>
                <c:pt idx="847">
                  <c:v>0.81740000000000002</c:v>
                </c:pt>
                <c:pt idx="848">
                  <c:v>0.81850000000000001</c:v>
                </c:pt>
                <c:pt idx="849">
                  <c:v>0.81950000000000001</c:v>
                </c:pt>
                <c:pt idx="850">
                  <c:v>0.82050000000000001</c:v>
                </c:pt>
                <c:pt idx="851">
                  <c:v>0.82150000000000001</c:v>
                </c:pt>
                <c:pt idx="852">
                  <c:v>0.82250000000000001</c:v>
                </c:pt>
                <c:pt idx="853">
                  <c:v>0.8236</c:v>
                </c:pt>
                <c:pt idx="854">
                  <c:v>0.8246</c:v>
                </c:pt>
                <c:pt idx="855">
                  <c:v>0.8256</c:v>
                </c:pt>
                <c:pt idx="856">
                  <c:v>0.8266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0.82969999999999999</c:v>
                </c:pt>
                <c:pt idx="860">
                  <c:v>0.83069999999999999</c:v>
                </c:pt>
                <c:pt idx="861">
                  <c:v>0.83169999999999999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0.83479999999999999</c:v>
                </c:pt>
                <c:pt idx="865">
                  <c:v>0.83579999999999999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'STD space charge'!$B$3:$B$870</c:f>
              <c:numCache>
                <c:formatCode>0.00E+00</c:formatCode>
                <c:ptCount val="868"/>
                <c:pt idx="0">
                  <c:v>5.5179999999999997E-4</c:v>
                </c:pt>
                <c:pt idx="1">
                  <c:v>5.5139999999999996E-4</c:v>
                </c:pt>
                <c:pt idx="2">
                  <c:v>5.507E-4</c:v>
                </c:pt>
                <c:pt idx="3">
                  <c:v>5.509E-4</c:v>
                </c:pt>
                <c:pt idx="4">
                  <c:v>5.5009999999999998E-4</c:v>
                </c:pt>
                <c:pt idx="5">
                  <c:v>5.4949999999999997E-4</c:v>
                </c:pt>
                <c:pt idx="6">
                  <c:v>5.4900000000000001E-4</c:v>
                </c:pt>
                <c:pt idx="7">
                  <c:v>5.4819999999999999E-4</c:v>
                </c:pt>
                <c:pt idx="8">
                  <c:v>5.4730000000000002E-4</c:v>
                </c:pt>
                <c:pt idx="9">
                  <c:v>5.4640000000000005E-4</c:v>
                </c:pt>
                <c:pt idx="10">
                  <c:v>5.4540000000000003E-4</c:v>
                </c:pt>
                <c:pt idx="11">
                  <c:v>5.4440000000000001E-4</c:v>
                </c:pt>
                <c:pt idx="12">
                  <c:v>5.4299999999999997E-4</c:v>
                </c:pt>
                <c:pt idx="13">
                  <c:v>5.4149999999999999E-4</c:v>
                </c:pt>
                <c:pt idx="14">
                  <c:v>5.4000000000000001E-4</c:v>
                </c:pt>
                <c:pt idx="15">
                  <c:v>5.3830000000000002E-4</c:v>
                </c:pt>
                <c:pt idx="16">
                  <c:v>5.3660000000000003E-4</c:v>
                </c:pt>
                <c:pt idx="17">
                  <c:v>5.352E-4</c:v>
                </c:pt>
                <c:pt idx="18">
                  <c:v>5.3330000000000001E-4</c:v>
                </c:pt>
                <c:pt idx="19">
                  <c:v>5.3149999999999996E-4</c:v>
                </c:pt>
                <c:pt idx="20">
                  <c:v>5.2959999999999997E-4</c:v>
                </c:pt>
                <c:pt idx="21">
                  <c:v>5.2760000000000003E-4</c:v>
                </c:pt>
                <c:pt idx="22">
                  <c:v>5.2559999999999998E-4</c:v>
                </c:pt>
                <c:pt idx="23">
                  <c:v>5.2329999999999998E-4</c:v>
                </c:pt>
                <c:pt idx="24">
                  <c:v>5.2139999999999999E-4</c:v>
                </c:pt>
                <c:pt idx="25">
                  <c:v>5.1909999999999999E-4</c:v>
                </c:pt>
                <c:pt idx="26">
                  <c:v>5.1690000000000004E-4</c:v>
                </c:pt>
                <c:pt idx="27">
                  <c:v>5.1429999999999998E-4</c:v>
                </c:pt>
                <c:pt idx="28">
                  <c:v>5.1179999999999997E-4</c:v>
                </c:pt>
                <c:pt idx="29">
                  <c:v>5.0880000000000001E-4</c:v>
                </c:pt>
                <c:pt idx="30">
                  <c:v>5.0620000000000005E-4</c:v>
                </c:pt>
                <c:pt idx="31">
                  <c:v>5.0359999999999999E-4</c:v>
                </c:pt>
                <c:pt idx="32">
                  <c:v>5.0100000000000003E-4</c:v>
                </c:pt>
                <c:pt idx="33">
                  <c:v>4.9850000000000003E-4</c:v>
                </c:pt>
                <c:pt idx="34">
                  <c:v>4.9560000000000001E-4</c:v>
                </c:pt>
                <c:pt idx="35">
                  <c:v>4.9299999999999995E-4</c:v>
                </c:pt>
                <c:pt idx="36">
                  <c:v>4.9010000000000004E-4</c:v>
                </c:pt>
                <c:pt idx="37">
                  <c:v>4.8749999999999998E-4</c:v>
                </c:pt>
                <c:pt idx="38">
                  <c:v>4.8460000000000002E-4</c:v>
                </c:pt>
                <c:pt idx="39">
                  <c:v>4.8210000000000001E-4</c:v>
                </c:pt>
                <c:pt idx="40">
                  <c:v>4.7909999999999999E-4</c:v>
                </c:pt>
                <c:pt idx="41">
                  <c:v>4.7619999999999997E-4</c:v>
                </c:pt>
                <c:pt idx="42">
                  <c:v>4.7360000000000002E-4</c:v>
                </c:pt>
                <c:pt idx="43">
                  <c:v>4.707E-4</c:v>
                </c:pt>
                <c:pt idx="44">
                  <c:v>4.6749999999999998E-4</c:v>
                </c:pt>
                <c:pt idx="45">
                  <c:v>4.6480000000000002E-4</c:v>
                </c:pt>
                <c:pt idx="46">
                  <c:v>4.6220000000000001E-4</c:v>
                </c:pt>
                <c:pt idx="47">
                  <c:v>4.596E-4</c:v>
                </c:pt>
                <c:pt idx="48">
                  <c:v>4.5679999999999999E-4</c:v>
                </c:pt>
                <c:pt idx="49">
                  <c:v>4.5449999999999999E-4</c:v>
                </c:pt>
                <c:pt idx="50">
                  <c:v>4.5169999999999997E-4</c:v>
                </c:pt>
                <c:pt idx="51">
                  <c:v>4.4910000000000002E-4</c:v>
                </c:pt>
                <c:pt idx="52">
                  <c:v>4.4680000000000002E-4</c:v>
                </c:pt>
                <c:pt idx="53">
                  <c:v>4.4430000000000001E-4</c:v>
                </c:pt>
                <c:pt idx="54">
                  <c:v>4.4210000000000001E-4</c:v>
                </c:pt>
                <c:pt idx="55">
                  <c:v>4.3980000000000001E-4</c:v>
                </c:pt>
                <c:pt idx="56">
                  <c:v>4.3770000000000001E-4</c:v>
                </c:pt>
                <c:pt idx="57">
                  <c:v>4.3540000000000001E-4</c:v>
                </c:pt>
                <c:pt idx="58">
                  <c:v>4.3360000000000002E-4</c:v>
                </c:pt>
                <c:pt idx="59">
                  <c:v>4.3140000000000002E-4</c:v>
                </c:pt>
                <c:pt idx="60">
                  <c:v>4.2949999999999998E-4</c:v>
                </c:pt>
                <c:pt idx="61">
                  <c:v>4.28E-4</c:v>
                </c:pt>
                <c:pt idx="62">
                  <c:v>4.2650000000000001E-4</c:v>
                </c:pt>
                <c:pt idx="63">
                  <c:v>4.2499999999999998E-4</c:v>
                </c:pt>
                <c:pt idx="64">
                  <c:v>4.239E-4</c:v>
                </c:pt>
                <c:pt idx="65">
                  <c:v>4.2260000000000003E-4</c:v>
                </c:pt>
                <c:pt idx="66">
                  <c:v>4.216E-4</c:v>
                </c:pt>
                <c:pt idx="67">
                  <c:v>4.2079999999999998E-4</c:v>
                </c:pt>
                <c:pt idx="68">
                  <c:v>4.2000000000000002E-4</c:v>
                </c:pt>
                <c:pt idx="69">
                  <c:v>4.1849999999999998E-4</c:v>
                </c:pt>
                <c:pt idx="70">
                  <c:v>4.1770000000000002E-4</c:v>
                </c:pt>
                <c:pt idx="71">
                  <c:v>4.172E-4</c:v>
                </c:pt>
                <c:pt idx="72">
                  <c:v>4.1649999999999999E-4</c:v>
                </c:pt>
                <c:pt idx="73">
                  <c:v>4.1649999999999999E-4</c:v>
                </c:pt>
                <c:pt idx="74">
                  <c:v>4.1639999999999998E-4</c:v>
                </c:pt>
                <c:pt idx="75">
                  <c:v>4.1580000000000002E-4</c:v>
                </c:pt>
                <c:pt idx="76">
                  <c:v>4.1590000000000003E-4</c:v>
                </c:pt>
                <c:pt idx="77">
                  <c:v>4.1580000000000002E-4</c:v>
                </c:pt>
                <c:pt idx="78">
                  <c:v>4.1599999999999997E-4</c:v>
                </c:pt>
                <c:pt idx="79">
                  <c:v>4.1639999999999998E-4</c:v>
                </c:pt>
                <c:pt idx="80">
                  <c:v>4.1639999999999998E-4</c:v>
                </c:pt>
                <c:pt idx="81">
                  <c:v>4.17E-4</c:v>
                </c:pt>
                <c:pt idx="82">
                  <c:v>4.1790000000000002E-4</c:v>
                </c:pt>
                <c:pt idx="83">
                  <c:v>4.1819999999999997E-4</c:v>
                </c:pt>
                <c:pt idx="84">
                  <c:v>4.1950000000000001E-4</c:v>
                </c:pt>
                <c:pt idx="85">
                  <c:v>4.2089999999999999E-4</c:v>
                </c:pt>
                <c:pt idx="86">
                  <c:v>4.2210000000000001E-4</c:v>
                </c:pt>
                <c:pt idx="87">
                  <c:v>4.239E-4</c:v>
                </c:pt>
                <c:pt idx="88">
                  <c:v>4.2499999999999998E-4</c:v>
                </c:pt>
                <c:pt idx="89">
                  <c:v>4.2650000000000001E-4</c:v>
                </c:pt>
                <c:pt idx="90">
                  <c:v>4.28E-4</c:v>
                </c:pt>
                <c:pt idx="91">
                  <c:v>4.2989999999999999E-4</c:v>
                </c:pt>
                <c:pt idx="92">
                  <c:v>4.3090000000000001E-4</c:v>
                </c:pt>
                <c:pt idx="93">
                  <c:v>4.326E-4</c:v>
                </c:pt>
                <c:pt idx="94">
                  <c:v>4.351E-4</c:v>
                </c:pt>
                <c:pt idx="95">
                  <c:v>4.3780000000000002E-4</c:v>
                </c:pt>
                <c:pt idx="96">
                  <c:v>4.4049999999999997E-4</c:v>
                </c:pt>
                <c:pt idx="97">
                  <c:v>4.4289999999999998E-4</c:v>
                </c:pt>
                <c:pt idx="98">
                  <c:v>4.4539999999999998E-4</c:v>
                </c:pt>
                <c:pt idx="99">
                  <c:v>4.481E-4</c:v>
                </c:pt>
                <c:pt idx="100">
                  <c:v>4.5130000000000002E-4</c:v>
                </c:pt>
                <c:pt idx="101">
                  <c:v>4.5389999999999997E-4</c:v>
                </c:pt>
                <c:pt idx="102">
                  <c:v>4.5679999999999999E-4</c:v>
                </c:pt>
                <c:pt idx="103">
                  <c:v>4.5970000000000001E-4</c:v>
                </c:pt>
                <c:pt idx="104">
                  <c:v>4.618E-4</c:v>
                </c:pt>
                <c:pt idx="105">
                  <c:v>4.6529999999999998E-4</c:v>
                </c:pt>
                <c:pt idx="106">
                  <c:v>4.6880000000000001E-4</c:v>
                </c:pt>
                <c:pt idx="107">
                  <c:v>4.7189999999999998E-4</c:v>
                </c:pt>
                <c:pt idx="108">
                  <c:v>4.7459999999999999E-4</c:v>
                </c:pt>
                <c:pt idx="109">
                  <c:v>4.7780000000000001E-4</c:v>
                </c:pt>
                <c:pt idx="110">
                  <c:v>4.8149999999999999E-4</c:v>
                </c:pt>
                <c:pt idx="111">
                  <c:v>4.8420000000000001E-4</c:v>
                </c:pt>
                <c:pt idx="112">
                  <c:v>4.8759999999999998E-4</c:v>
                </c:pt>
                <c:pt idx="113">
                  <c:v>4.9100000000000001E-4</c:v>
                </c:pt>
                <c:pt idx="114">
                  <c:v>4.9490000000000005E-4</c:v>
                </c:pt>
                <c:pt idx="115">
                  <c:v>4.9759999999999995E-4</c:v>
                </c:pt>
                <c:pt idx="116">
                  <c:v>5.0120000000000004E-4</c:v>
                </c:pt>
                <c:pt idx="117">
                  <c:v>5.042E-4</c:v>
                </c:pt>
                <c:pt idx="118">
                  <c:v>5.0759999999999998E-4</c:v>
                </c:pt>
                <c:pt idx="119">
                  <c:v>5.1159999999999997E-4</c:v>
                </c:pt>
                <c:pt idx="120">
                  <c:v>5.1570000000000001E-4</c:v>
                </c:pt>
                <c:pt idx="121">
                  <c:v>5.195E-4</c:v>
                </c:pt>
                <c:pt idx="122">
                  <c:v>5.2360000000000004E-4</c:v>
                </c:pt>
                <c:pt idx="123">
                  <c:v>5.2769999999999998E-4</c:v>
                </c:pt>
                <c:pt idx="124">
                  <c:v>5.3180000000000002E-4</c:v>
                </c:pt>
                <c:pt idx="125">
                  <c:v>5.3600000000000002E-4</c:v>
                </c:pt>
                <c:pt idx="126">
                  <c:v>5.3910000000000004E-4</c:v>
                </c:pt>
                <c:pt idx="127">
                  <c:v>5.4279999999999997E-4</c:v>
                </c:pt>
                <c:pt idx="128">
                  <c:v>5.4679999999999996E-4</c:v>
                </c:pt>
                <c:pt idx="129">
                  <c:v>5.5009999999999998E-4</c:v>
                </c:pt>
                <c:pt idx="130">
                  <c:v>5.5360000000000001E-4</c:v>
                </c:pt>
                <c:pt idx="131">
                  <c:v>5.5619999999999997E-4</c:v>
                </c:pt>
                <c:pt idx="132">
                  <c:v>5.5979999999999995E-4</c:v>
                </c:pt>
                <c:pt idx="133">
                  <c:v>5.6349999999999998E-4</c:v>
                </c:pt>
                <c:pt idx="134">
                  <c:v>5.6740000000000002E-4</c:v>
                </c:pt>
                <c:pt idx="135">
                  <c:v>5.7160000000000002E-4</c:v>
                </c:pt>
                <c:pt idx="136">
                  <c:v>5.7600000000000001E-4</c:v>
                </c:pt>
                <c:pt idx="137">
                  <c:v>5.8029999999999996E-4</c:v>
                </c:pt>
                <c:pt idx="138">
                  <c:v>5.8410000000000005E-4</c:v>
                </c:pt>
                <c:pt idx="139">
                  <c:v>5.8750000000000002E-4</c:v>
                </c:pt>
                <c:pt idx="140">
                  <c:v>5.9060000000000004E-4</c:v>
                </c:pt>
                <c:pt idx="141">
                  <c:v>5.9409999999999997E-4</c:v>
                </c:pt>
                <c:pt idx="142">
                  <c:v>5.9820000000000001E-4</c:v>
                </c:pt>
                <c:pt idx="143">
                  <c:v>6.0229999999999995E-4</c:v>
                </c:pt>
                <c:pt idx="144">
                  <c:v>6.068E-4</c:v>
                </c:pt>
                <c:pt idx="145">
                  <c:v>6.0979999999999997E-4</c:v>
                </c:pt>
                <c:pt idx="146">
                  <c:v>6.1379999999999996E-4</c:v>
                </c:pt>
                <c:pt idx="147">
                  <c:v>6.1830000000000001E-4</c:v>
                </c:pt>
                <c:pt idx="148">
                  <c:v>6.2290000000000002E-4</c:v>
                </c:pt>
                <c:pt idx="149">
                  <c:v>6.2739999999999996E-4</c:v>
                </c:pt>
                <c:pt idx="150">
                  <c:v>6.3190000000000002E-4</c:v>
                </c:pt>
                <c:pt idx="151">
                  <c:v>6.3500000000000004E-4</c:v>
                </c:pt>
                <c:pt idx="152">
                  <c:v>6.3920000000000003E-4</c:v>
                </c:pt>
                <c:pt idx="153">
                  <c:v>6.4360000000000003E-4</c:v>
                </c:pt>
                <c:pt idx="154">
                  <c:v>6.4729999999999996E-4</c:v>
                </c:pt>
                <c:pt idx="155">
                  <c:v>6.5180000000000001E-4</c:v>
                </c:pt>
                <c:pt idx="156">
                  <c:v>6.5640000000000002E-4</c:v>
                </c:pt>
                <c:pt idx="157">
                  <c:v>6.6100000000000002E-4</c:v>
                </c:pt>
                <c:pt idx="158">
                  <c:v>6.6509999999999996E-4</c:v>
                </c:pt>
                <c:pt idx="159">
                  <c:v>6.6980000000000002E-4</c:v>
                </c:pt>
                <c:pt idx="160">
                  <c:v>6.7369999999999995E-4</c:v>
                </c:pt>
                <c:pt idx="161">
                  <c:v>6.7820000000000001E-4</c:v>
                </c:pt>
                <c:pt idx="162">
                  <c:v>6.8289999999999996E-4</c:v>
                </c:pt>
                <c:pt idx="163">
                  <c:v>6.87E-4</c:v>
                </c:pt>
                <c:pt idx="164">
                  <c:v>6.9110000000000005E-4</c:v>
                </c:pt>
                <c:pt idx="165">
                  <c:v>6.9419999999999996E-4</c:v>
                </c:pt>
                <c:pt idx="166">
                  <c:v>6.9890000000000002E-4</c:v>
                </c:pt>
                <c:pt idx="167">
                  <c:v>7.0200000000000004E-4</c:v>
                </c:pt>
                <c:pt idx="168">
                  <c:v>7.0609999999999998E-4</c:v>
                </c:pt>
                <c:pt idx="169">
                  <c:v>7.1069999999999998E-4</c:v>
                </c:pt>
                <c:pt idx="170">
                  <c:v>7.1540000000000004E-4</c:v>
                </c:pt>
                <c:pt idx="171">
                  <c:v>7.2000000000000005E-4</c:v>
                </c:pt>
                <c:pt idx="172">
                  <c:v>7.2420000000000004E-4</c:v>
                </c:pt>
                <c:pt idx="173">
                  <c:v>7.2889999999999999E-4</c:v>
                </c:pt>
                <c:pt idx="174">
                  <c:v>7.3340000000000005E-4</c:v>
                </c:pt>
                <c:pt idx="175">
                  <c:v>7.3760000000000004E-4</c:v>
                </c:pt>
                <c:pt idx="176">
                  <c:v>7.4089999999999996E-4</c:v>
                </c:pt>
                <c:pt idx="177">
                  <c:v>7.448E-4</c:v>
                </c:pt>
                <c:pt idx="178">
                  <c:v>7.4960000000000001E-4</c:v>
                </c:pt>
                <c:pt idx="179">
                  <c:v>7.5210000000000001E-4</c:v>
                </c:pt>
                <c:pt idx="180">
                  <c:v>7.5679999999999996E-4</c:v>
                </c:pt>
                <c:pt idx="181">
                  <c:v>7.6029999999999999E-4</c:v>
                </c:pt>
                <c:pt idx="182">
                  <c:v>7.6499999999999995E-4</c:v>
                </c:pt>
                <c:pt idx="183">
                  <c:v>7.6860000000000003E-4</c:v>
                </c:pt>
                <c:pt idx="184">
                  <c:v>7.7119999999999999E-4</c:v>
                </c:pt>
                <c:pt idx="185">
                  <c:v>7.7510000000000003E-4</c:v>
                </c:pt>
                <c:pt idx="186">
                  <c:v>7.7990000000000004E-4</c:v>
                </c:pt>
                <c:pt idx="187">
                  <c:v>7.8439999999999998E-4</c:v>
                </c:pt>
                <c:pt idx="188">
                  <c:v>7.8850000000000003E-4</c:v>
                </c:pt>
                <c:pt idx="189">
                  <c:v>7.9330000000000004E-4</c:v>
                </c:pt>
                <c:pt idx="190">
                  <c:v>7.9560000000000004E-4</c:v>
                </c:pt>
                <c:pt idx="191">
                  <c:v>7.9949999999999997E-4</c:v>
                </c:pt>
                <c:pt idx="192">
                  <c:v>8.0329999999999996E-4</c:v>
                </c:pt>
                <c:pt idx="193">
                  <c:v>8.0780000000000001E-4</c:v>
                </c:pt>
                <c:pt idx="194">
                  <c:v>8.1240000000000001E-4</c:v>
                </c:pt>
                <c:pt idx="195">
                  <c:v>8.1660000000000001E-4</c:v>
                </c:pt>
                <c:pt idx="196">
                  <c:v>8.2100000000000001E-4</c:v>
                </c:pt>
                <c:pt idx="197">
                  <c:v>8.2580000000000001E-4</c:v>
                </c:pt>
                <c:pt idx="198">
                  <c:v>8.3060000000000002E-4</c:v>
                </c:pt>
                <c:pt idx="199">
                  <c:v>8.3529999999999997E-4</c:v>
                </c:pt>
                <c:pt idx="200">
                  <c:v>8.3830000000000005E-4</c:v>
                </c:pt>
                <c:pt idx="201">
                  <c:v>8.4210000000000003E-4</c:v>
                </c:pt>
                <c:pt idx="202">
                  <c:v>8.4670000000000004E-4</c:v>
                </c:pt>
                <c:pt idx="203">
                  <c:v>8.5150000000000004E-4</c:v>
                </c:pt>
                <c:pt idx="204">
                  <c:v>8.5570000000000004E-4</c:v>
                </c:pt>
                <c:pt idx="205">
                  <c:v>8.6050000000000005E-4</c:v>
                </c:pt>
                <c:pt idx="206">
                  <c:v>8.6530000000000005E-4</c:v>
                </c:pt>
                <c:pt idx="207">
                  <c:v>8.7000000000000001E-4</c:v>
                </c:pt>
                <c:pt idx="208">
                  <c:v>8.7480000000000001E-4</c:v>
                </c:pt>
                <c:pt idx="209">
                  <c:v>8.7889999999999995E-4</c:v>
                </c:pt>
                <c:pt idx="210">
                  <c:v>8.8369999999999996E-4</c:v>
                </c:pt>
                <c:pt idx="211">
                  <c:v>8.8719999999999999E-4</c:v>
                </c:pt>
                <c:pt idx="212">
                  <c:v>8.9139999999999998E-4</c:v>
                </c:pt>
                <c:pt idx="213">
                  <c:v>8.9550000000000003E-4</c:v>
                </c:pt>
                <c:pt idx="214">
                  <c:v>8.9939999999999996E-4</c:v>
                </c:pt>
                <c:pt idx="215">
                  <c:v>9.0339999999999995E-4</c:v>
                </c:pt>
                <c:pt idx="216">
                  <c:v>9.0810000000000001E-4</c:v>
                </c:pt>
                <c:pt idx="217">
                  <c:v>9.1100000000000003E-4</c:v>
                </c:pt>
                <c:pt idx="218">
                  <c:v>9.1569999999999998E-4</c:v>
                </c:pt>
                <c:pt idx="219">
                  <c:v>9.2049999999999999E-4</c:v>
                </c:pt>
                <c:pt idx="220">
                  <c:v>9.2520000000000005E-4</c:v>
                </c:pt>
                <c:pt idx="221">
                  <c:v>9.2909999999999998E-4</c:v>
                </c:pt>
                <c:pt idx="222">
                  <c:v>9.3309999999999997E-4</c:v>
                </c:pt>
                <c:pt idx="223">
                  <c:v>9.3630000000000004E-4</c:v>
                </c:pt>
                <c:pt idx="224">
                  <c:v>9.41E-4</c:v>
                </c:pt>
                <c:pt idx="225">
                  <c:v>9.4490000000000004E-4</c:v>
                </c:pt>
                <c:pt idx="226">
                  <c:v>9.4850000000000002E-4</c:v>
                </c:pt>
                <c:pt idx="227">
                  <c:v>9.5319999999999997E-4</c:v>
                </c:pt>
                <c:pt idx="228">
                  <c:v>9.5790000000000003E-4</c:v>
                </c:pt>
                <c:pt idx="229">
                  <c:v>9.6270000000000004E-4</c:v>
                </c:pt>
                <c:pt idx="230">
                  <c:v>9.6560000000000005E-4</c:v>
                </c:pt>
                <c:pt idx="231">
                  <c:v>9.7000000000000005E-4</c:v>
                </c:pt>
                <c:pt idx="232">
                  <c:v>9.7380000000000003E-4</c:v>
                </c:pt>
                <c:pt idx="233">
                  <c:v>9.7849999999999999E-4</c:v>
                </c:pt>
                <c:pt idx="234">
                  <c:v>9.8320000000000005E-4</c:v>
                </c:pt>
                <c:pt idx="235">
                  <c:v>9.8790000000000011E-4</c:v>
                </c:pt>
                <c:pt idx="236">
                  <c:v>9.9099999999999991E-4</c:v>
                </c:pt>
                <c:pt idx="237">
                  <c:v>9.9479999999999989E-4</c:v>
                </c:pt>
                <c:pt idx="238">
                  <c:v>9.986000000000001E-4</c:v>
                </c:pt>
                <c:pt idx="239">
                  <c:v>1.003E-3</c:v>
                </c:pt>
                <c:pt idx="240">
                  <c:v>1.008E-3</c:v>
                </c:pt>
                <c:pt idx="241">
                  <c:v>1.0120000000000001E-3</c:v>
                </c:pt>
                <c:pt idx="242">
                  <c:v>1.0169999999999999E-3</c:v>
                </c:pt>
                <c:pt idx="243">
                  <c:v>1.0219999999999999E-3</c:v>
                </c:pt>
                <c:pt idx="244">
                  <c:v>1.024E-3</c:v>
                </c:pt>
                <c:pt idx="245">
                  <c:v>1.0280000000000001E-3</c:v>
                </c:pt>
                <c:pt idx="246">
                  <c:v>1.031E-3</c:v>
                </c:pt>
                <c:pt idx="247">
                  <c:v>1.036E-3</c:v>
                </c:pt>
                <c:pt idx="248">
                  <c:v>1.0399999999999999E-3</c:v>
                </c:pt>
                <c:pt idx="249">
                  <c:v>1.0449999999999999E-3</c:v>
                </c:pt>
                <c:pt idx="250">
                  <c:v>1.0480000000000001E-3</c:v>
                </c:pt>
                <c:pt idx="251">
                  <c:v>1.0499999999999999E-3</c:v>
                </c:pt>
                <c:pt idx="252">
                  <c:v>1.0549999999999999E-3</c:v>
                </c:pt>
                <c:pt idx="253">
                  <c:v>1.06E-3</c:v>
                </c:pt>
                <c:pt idx="254">
                  <c:v>1.0640000000000001E-3</c:v>
                </c:pt>
                <c:pt idx="255">
                  <c:v>1.0690000000000001E-3</c:v>
                </c:pt>
                <c:pt idx="256">
                  <c:v>1.073E-3</c:v>
                </c:pt>
                <c:pt idx="257">
                  <c:v>1.077E-3</c:v>
                </c:pt>
                <c:pt idx="258">
                  <c:v>1.0820000000000001E-3</c:v>
                </c:pt>
                <c:pt idx="259">
                  <c:v>1.0870000000000001E-3</c:v>
                </c:pt>
                <c:pt idx="260">
                  <c:v>1.09E-3</c:v>
                </c:pt>
                <c:pt idx="261">
                  <c:v>1.0950000000000001E-3</c:v>
                </c:pt>
                <c:pt idx="262">
                  <c:v>1.0989999999999999E-3</c:v>
                </c:pt>
                <c:pt idx="263">
                  <c:v>1.1039999999999999E-3</c:v>
                </c:pt>
                <c:pt idx="264">
                  <c:v>1.108E-3</c:v>
                </c:pt>
                <c:pt idx="265">
                  <c:v>1.109E-3</c:v>
                </c:pt>
                <c:pt idx="266">
                  <c:v>1.114E-3</c:v>
                </c:pt>
                <c:pt idx="267">
                  <c:v>1.1180000000000001E-3</c:v>
                </c:pt>
                <c:pt idx="268">
                  <c:v>1.121E-3</c:v>
                </c:pt>
                <c:pt idx="269">
                  <c:v>1.126E-3</c:v>
                </c:pt>
                <c:pt idx="270">
                  <c:v>1.1280000000000001E-3</c:v>
                </c:pt>
                <c:pt idx="271">
                  <c:v>1.1329999999999999E-3</c:v>
                </c:pt>
                <c:pt idx="272">
                  <c:v>1.137E-3</c:v>
                </c:pt>
                <c:pt idx="273">
                  <c:v>1.142E-3</c:v>
                </c:pt>
                <c:pt idx="274">
                  <c:v>1.147E-3</c:v>
                </c:pt>
                <c:pt idx="275">
                  <c:v>1.1509999999999999E-3</c:v>
                </c:pt>
                <c:pt idx="276">
                  <c:v>1.1559999999999999E-3</c:v>
                </c:pt>
                <c:pt idx="277">
                  <c:v>1.1590000000000001E-3</c:v>
                </c:pt>
                <c:pt idx="278">
                  <c:v>1.1640000000000001E-3</c:v>
                </c:pt>
                <c:pt idx="279">
                  <c:v>1.168E-3</c:v>
                </c:pt>
                <c:pt idx="280">
                  <c:v>1.1709999999999999E-3</c:v>
                </c:pt>
                <c:pt idx="281">
                  <c:v>1.1739999999999999E-3</c:v>
                </c:pt>
                <c:pt idx="282">
                  <c:v>1.1789999999999999E-3</c:v>
                </c:pt>
                <c:pt idx="283">
                  <c:v>1.183E-3</c:v>
                </c:pt>
                <c:pt idx="284">
                  <c:v>1.188E-3</c:v>
                </c:pt>
                <c:pt idx="285">
                  <c:v>1.191E-3</c:v>
                </c:pt>
                <c:pt idx="286">
                  <c:v>1.196E-3</c:v>
                </c:pt>
                <c:pt idx="287">
                  <c:v>1.1999999999999999E-3</c:v>
                </c:pt>
                <c:pt idx="288">
                  <c:v>1.2049999999999999E-3</c:v>
                </c:pt>
                <c:pt idx="289">
                  <c:v>1.209E-3</c:v>
                </c:pt>
                <c:pt idx="290">
                  <c:v>1.2130000000000001E-3</c:v>
                </c:pt>
                <c:pt idx="291">
                  <c:v>1.2160000000000001E-3</c:v>
                </c:pt>
                <c:pt idx="292">
                  <c:v>1.2210000000000001E-3</c:v>
                </c:pt>
                <c:pt idx="293">
                  <c:v>1.225E-3</c:v>
                </c:pt>
                <c:pt idx="294">
                  <c:v>1.23E-3</c:v>
                </c:pt>
                <c:pt idx="295">
                  <c:v>1.2340000000000001E-3</c:v>
                </c:pt>
                <c:pt idx="296">
                  <c:v>1.238E-3</c:v>
                </c:pt>
                <c:pt idx="297">
                  <c:v>1.242E-3</c:v>
                </c:pt>
                <c:pt idx="298">
                  <c:v>1.2470000000000001E-3</c:v>
                </c:pt>
                <c:pt idx="299">
                  <c:v>1.2509999999999999E-3</c:v>
                </c:pt>
                <c:pt idx="300">
                  <c:v>1.256E-3</c:v>
                </c:pt>
                <c:pt idx="301">
                  <c:v>1.2600000000000001E-3</c:v>
                </c:pt>
                <c:pt idx="302">
                  <c:v>1.263E-3</c:v>
                </c:pt>
                <c:pt idx="303">
                  <c:v>1.266E-3</c:v>
                </c:pt>
                <c:pt idx="304">
                  <c:v>1.268E-3</c:v>
                </c:pt>
                <c:pt idx="305">
                  <c:v>1.2689999999999999E-3</c:v>
                </c:pt>
                <c:pt idx="306">
                  <c:v>1.273E-3</c:v>
                </c:pt>
                <c:pt idx="307">
                  <c:v>1.2769999999999999E-3</c:v>
                </c:pt>
                <c:pt idx="308">
                  <c:v>1.281E-3</c:v>
                </c:pt>
                <c:pt idx="309">
                  <c:v>1.2849999999999999E-3</c:v>
                </c:pt>
                <c:pt idx="310">
                  <c:v>1.289E-3</c:v>
                </c:pt>
                <c:pt idx="311">
                  <c:v>1.2930000000000001E-3</c:v>
                </c:pt>
                <c:pt idx="312">
                  <c:v>1.2979999999999999E-3</c:v>
                </c:pt>
                <c:pt idx="313">
                  <c:v>1.302E-3</c:v>
                </c:pt>
                <c:pt idx="314">
                  <c:v>1.305E-3</c:v>
                </c:pt>
                <c:pt idx="315">
                  <c:v>1.31E-3</c:v>
                </c:pt>
                <c:pt idx="316">
                  <c:v>1.3129999999999999E-3</c:v>
                </c:pt>
                <c:pt idx="317">
                  <c:v>1.3179999999999999E-3</c:v>
                </c:pt>
                <c:pt idx="318">
                  <c:v>1.3209999999999999E-3</c:v>
                </c:pt>
                <c:pt idx="319">
                  <c:v>1.3259999999999999E-3</c:v>
                </c:pt>
                <c:pt idx="320">
                  <c:v>1.33E-3</c:v>
                </c:pt>
                <c:pt idx="321">
                  <c:v>1.333E-3</c:v>
                </c:pt>
                <c:pt idx="322">
                  <c:v>1.3359999999999999E-3</c:v>
                </c:pt>
                <c:pt idx="323">
                  <c:v>1.34E-3</c:v>
                </c:pt>
                <c:pt idx="324">
                  <c:v>1.3450000000000001E-3</c:v>
                </c:pt>
                <c:pt idx="325">
                  <c:v>1.3489999999999999E-3</c:v>
                </c:pt>
                <c:pt idx="326">
                  <c:v>1.354E-3</c:v>
                </c:pt>
                <c:pt idx="327">
                  <c:v>1.358E-3</c:v>
                </c:pt>
                <c:pt idx="328">
                  <c:v>1.361E-3</c:v>
                </c:pt>
                <c:pt idx="329">
                  <c:v>1.366E-3</c:v>
                </c:pt>
                <c:pt idx="330">
                  <c:v>1.3680000000000001E-3</c:v>
                </c:pt>
                <c:pt idx="331">
                  <c:v>1.371E-3</c:v>
                </c:pt>
                <c:pt idx="332">
                  <c:v>1.3730000000000001E-3</c:v>
                </c:pt>
                <c:pt idx="333">
                  <c:v>1.3780000000000001E-3</c:v>
                </c:pt>
                <c:pt idx="334">
                  <c:v>1.382E-3</c:v>
                </c:pt>
                <c:pt idx="335">
                  <c:v>1.387E-3</c:v>
                </c:pt>
                <c:pt idx="336">
                  <c:v>1.3910000000000001E-3</c:v>
                </c:pt>
                <c:pt idx="337">
                  <c:v>1.395E-3</c:v>
                </c:pt>
                <c:pt idx="338">
                  <c:v>1.4E-3</c:v>
                </c:pt>
                <c:pt idx="339">
                  <c:v>1.4040000000000001E-3</c:v>
                </c:pt>
                <c:pt idx="340">
                  <c:v>1.4090000000000001E-3</c:v>
                </c:pt>
                <c:pt idx="341">
                  <c:v>1.413E-3</c:v>
                </c:pt>
                <c:pt idx="342">
                  <c:v>1.4139999999999999E-3</c:v>
                </c:pt>
                <c:pt idx="343">
                  <c:v>1.4189999999999999E-3</c:v>
                </c:pt>
                <c:pt idx="344">
                  <c:v>1.423E-3</c:v>
                </c:pt>
                <c:pt idx="345">
                  <c:v>1.426E-3</c:v>
                </c:pt>
                <c:pt idx="346">
                  <c:v>1.4289999999999999E-3</c:v>
                </c:pt>
                <c:pt idx="347">
                  <c:v>1.431E-3</c:v>
                </c:pt>
                <c:pt idx="348">
                  <c:v>1.4339999999999999E-3</c:v>
                </c:pt>
                <c:pt idx="349">
                  <c:v>1.436E-3</c:v>
                </c:pt>
                <c:pt idx="350">
                  <c:v>1.438E-3</c:v>
                </c:pt>
                <c:pt idx="351">
                  <c:v>1.4430000000000001E-3</c:v>
                </c:pt>
                <c:pt idx="352">
                  <c:v>1.4469999999999999E-3</c:v>
                </c:pt>
                <c:pt idx="353">
                  <c:v>1.4519999999999999E-3</c:v>
                </c:pt>
                <c:pt idx="354">
                  <c:v>1.456E-3</c:v>
                </c:pt>
                <c:pt idx="355">
                  <c:v>1.4599999999999999E-3</c:v>
                </c:pt>
                <c:pt idx="356">
                  <c:v>1.4649999999999999E-3</c:v>
                </c:pt>
                <c:pt idx="357">
                  <c:v>1.469E-3</c:v>
                </c:pt>
                <c:pt idx="358">
                  <c:v>1.4710000000000001E-3</c:v>
                </c:pt>
                <c:pt idx="359">
                  <c:v>1.474E-3</c:v>
                </c:pt>
                <c:pt idx="360">
                  <c:v>1.4779999999999999E-3</c:v>
                </c:pt>
                <c:pt idx="361">
                  <c:v>1.482E-3</c:v>
                </c:pt>
                <c:pt idx="362">
                  <c:v>1.4840000000000001E-3</c:v>
                </c:pt>
                <c:pt idx="363">
                  <c:v>1.4890000000000001E-3</c:v>
                </c:pt>
                <c:pt idx="364">
                  <c:v>1.4909999999999999E-3</c:v>
                </c:pt>
                <c:pt idx="365">
                  <c:v>1.4959999999999999E-3</c:v>
                </c:pt>
                <c:pt idx="366">
                  <c:v>1.5E-3</c:v>
                </c:pt>
                <c:pt idx="367">
                  <c:v>1.5039999999999999E-3</c:v>
                </c:pt>
                <c:pt idx="368">
                  <c:v>1.5089999999999999E-3</c:v>
                </c:pt>
                <c:pt idx="369">
                  <c:v>1.513E-3</c:v>
                </c:pt>
                <c:pt idx="370">
                  <c:v>1.5150000000000001E-3</c:v>
                </c:pt>
                <c:pt idx="371">
                  <c:v>1.5200000000000001E-3</c:v>
                </c:pt>
                <c:pt idx="372">
                  <c:v>1.524E-3</c:v>
                </c:pt>
                <c:pt idx="373">
                  <c:v>1.529E-3</c:v>
                </c:pt>
                <c:pt idx="374">
                  <c:v>1.5319999999999999E-3</c:v>
                </c:pt>
                <c:pt idx="375">
                  <c:v>1.536E-3</c:v>
                </c:pt>
                <c:pt idx="376">
                  <c:v>1.5399999999999999E-3</c:v>
                </c:pt>
                <c:pt idx="377">
                  <c:v>1.5449999999999999E-3</c:v>
                </c:pt>
                <c:pt idx="378">
                  <c:v>1.549E-3</c:v>
                </c:pt>
                <c:pt idx="379">
                  <c:v>1.5479999999999999E-3</c:v>
                </c:pt>
                <c:pt idx="380">
                  <c:v>1.552E-3</c:v>
                </c:pt>
                <c:pt idx="381">
                  <c:v>1.5560000000000001E-3</c:v>
                </c:pt>
                <c:pt idx="382">
                  <c:v>1.5610000000000001E-3</c:v>
                </c:pt>
                <c:pt idx="383">
                  <c:v>1.565E-3</c:v>
                </c:pt>
                <c:pt idx="384">
                  <c:v>1.5690000000000001E-3</c:v>
                </c:pt>
                <c:pt idx="385">
                  <c:v>1.5709999999999999E-3</c:v>
                </c:pt>
                <c:pt idx="386">
                  <c:v>1.575E-3</c:v>
                </c:pt>
                <c:pt idx="387">
                  <c:v>1.578E-3</c:v>
                </c:pt>
                <c:pt idx="388">
                  <c:v>1.5790000000000001E-3</c:v>
                </c:pt>
                <c:pt idx="389">
                  <c:v>1.583E-3</c:v>
                </c:pt>
                <c:pt idx="390">
                  <c:v>1.5870000000000001E-3</c:v>
                </c:pt>
                <c:pt idx="391">
                  <c:v>1.5920000000000001E-3</c:v>
                </c:pt>
                <c:pt idx="392">
                  <c:v>1.596E-3</c:v>
                </c:pt>
                <c:pt idx="393">
                  <c:v>1.5989999999999999E-3</c:v>
                </c:pt>
                <c:pt idx="394">
                  <c:v>1.601E-3</c:v>
                </c:pt>
                <c:pt idx="395">
                  <c:v>1.603E-3</c:v>
                </c:pt>
                <c:pt idx="396">
                  <c:v>1.6069999999999999E-3</c:v>
                </c:pt>
                <c:pt idx="397">
                  <c:v>1.611E-3</c:v>
                </c:pt>
                <c:pt idx="398">
                  <c:v>1.616E-3</c:v>
                </c:pt>
                <c:pt idx="399">
                  <c:v>1.6180000000000001E-3</c:v>
                </c:pt>
                <c:pt idx="400">
                  <c:v>1.622E-3</c:v>
                </c:pt>
                <c:pt idx="401">
                  <c:v>1.6249999999999999E-3</c:v>
                </c:pt>
                <c:pt idx="402">
                  <c:v>1.6299999999999999E-3</c:v>
                </c:pt>
                <c:pt idx="403">
                  <c:v>1.6310000000000001E-3</c:v>
                </c:pt>
                <c:pt idx="404">
                  <c:v>1.6360000000000001E-3</c:v>
                </c:pt>
                <c:pt idx="405">
                  <c:v>1.637E-3</c:v>
                </c:pt>
                <c:pt idx="406">
                  <c:v>1.639E-3</c:v>
                </c:pt>
                <c:pt idx="407">
                  <c:v>1.6410000000000001E-3</c:v>
                </c:pt>
                <c:pt idx="408">
                  <c:v>1.6440000000000001E-3</c:v>
                </c:pt>
                <c:pt idx="409">
                  <c:v>1.6479999999999999E-3</c:v>
                </c:pt>
                <c:pt idx="410">
                  <c:v>1.65E-3</c:v>
                </c:pt>
                <c:pt idx="411">
                  <c:v>1.6540000000000001E-3</c:v>
                </c:pt>
                <c:pt idx="412">
                  <c:v>1.6590000000000001E-3</c:v>
                </c:pt>
                <c:pt idx="413">
                  <c:v>1.663E-3</c:v>
                </c:pt>
                <c:pt idx="414">
                  <c:v>1.6670000000000001E-3</c:v>
                </c:pt>
                <c:pt idx="415">
                  <c:v>1.671E-3</c:v>
                </c:pt>
                <c:pt idx="416">
                  <c:v>1.676E-3</c:v>
                </c:pt>
                <c:pt idx="417">
                  <c:v>1.6770000000000001E-3</c:v>
                </c:pt>
                <c:pt idx="418">
                  <c:v>1.6819999999999999E-3</c:v>
                </c:pt>
                <c:pt idx="419">
                  <c:v>1.686E-3</c:v>
                </c:pt>
                <c:pt idx="420">
                  <c:v>1.6900000000000001E-3</c:v>
                </c:pt>
                <c:pt idx="421">
                  <c:v>1.6949999999999999E-3</c:v>
                </c:pt>
                <c:pt idx="422">
                  <c:v>1.699E-3</c:v>
                </c:pt>
                <c:pt idx="423">
                  <c:v>1.6999999999999999E-3</c:v>
                </c:pt>
                <c:pt idx="424">
                  <c:v>1.702E-3</c:v>
                </c:pt>
                <c:pt idx="425">
                  <c:v>1.7060000000000001E-3</c:v>
                </c:pt>
                <c:pt idx="426">
                  <c:v>1.7099999999999999E-3</c:v>
                </c:pt>
                <c:pt idx="427">
                  <c:v>1.712E-3</c:v>
                </c:pt>
                <c:pt idx="428">
                  <c:v>1.7160000000000001E-3</c:v>
                </c:pt>
                <c:pt idx="429">
                  <c:v>1.7179999999999999E-3</c:v>
                </c:pt>
                <c:pt idx="430">
                  <c:v>1.717E-3</c:v>
                </c:pt>
                <c:pt idx="431">
                  <c:v>1.7210000000000001E-3</c:v>
                </c:pt>
                <c:pt idx="432">
                  <c:v>1.725E-3</c:v>
                </c:pt>
                <c:pt idx="433">
                  <c:v>1.727E-3</c:v>
                </c:pt>
                <c:pt idx="434">
                  <c:v>1.7309999999999999E-3</c:v>
                </c:pt>
                <c:pt idx="435">
                  <c:v>1.7359999999999999E-3</c:v>
                </c:pt>
                <c:pt idx="436">
                  <c:v>1.74E-3</c:v>
                </c:pt>
                <c:pt idx="437">
                  <c:v>1.7440000000000001E-3</c:v>
                </c:pt>
                <c:pt idx="438">
                  <c:v>1.748E-3</c:v>
                </c:pt>
                <c:pt idx="439">
                  <c:v>1.75E-3</c:v>
                </c:pt>
                <c:pt idx="440">
                  <c:v>1.755E-3</c:v>
                </c:pt>
                <c:pt idx="441">
                  <c:v>1.7570000000000001E-3</c:v>
                </c:pt>
                <c:pt idx="442">
                  <c:v>1.761E-3</c:v>
                </c:pt>
                <c:pt idx="443">
                  <c:v>1.7650000000000001E-3</c:v>
                </c:pt>
                <c:pt idx="444">
                  <c:v>1.769E-3</c:v>
                </c:pt>
                <c:pt idx="445">
                  <c:v>1.774E-3</c:v>
                </c:pt>
                <c:pt idx="446">
                  <c:v>1.7780000000000001E-3</c:v>
                </c:pt>
                <c:pt idx="447">
                  <c:v>1.7819999999999999E-3</c:v>
                </c:pt>
                <c:pt idx="448">
                  <c:v>1.786E-3</c:v>
                </c:pt>
                <c:pt idx="449">
                  <c:v>1.7899999999999999E-3</c:v>
                </c:pt>
                <c:pt idx="450">
                  <c:v>1.792E-3</c:v>
                </c:pt>
                <c:pt idx="451">
                  <c:v>1.7960000000000001E-3</c:v>
                </c:pt>
                <c:pt idx="452">
                  <c:v>1.8E-3</c:v>
                </c:pt>
                <c:pt idx="453">
                  <c:v>1.805E-3</c:v>
                </c:pt>
                <c:pt idx="454">
                  <c:v>1.8090000000000001E-3</c:v>
                </c:pt>
                <c:pt idx="455">
                  <c:v>1.8129999999999999E-3</c:v>
                </c:pt>
                <c:pt idx="456">
                  <c:v>1.817E-3</c:v>
                </c:pt>
                <c:pt idx="457">
                  <c:v>1.8209999999999999E-3</c:v>
                </c:pt>
                <c:pt idx="458">
                  <c:v>1.8259999999999999E-3</c:v>
                </c:pt>
                <c:pt idx="459">
                  <c:v>1.83E-3</c:v>
                </c:pt>
                <c:pt idx="460">
                  <c:v>1.8320000000000001E-3</c:v>
                </c:pt>
                <c:pt idx="461">
                  <c:v>1.836E-3</c:v>
                </c:pt>
                <c:pt idx="462">
                  <c:v>1.8400000000000001E-3</c:v>
                </c:pt>
                <c:pt idx="463">
                  <c:v>1.8450000000000001E-3</c:v>
                </c:pt>
                <c:pt idx="464">
                  <c:v>1.8489999999999999E-3</c:v>
                </c:pt>
                <c:pt idx="465">
                  <c:v>1.8500000000000001E-3</c:v>
                </c:pt>
                <c:pt idx="466">
                  <c:v>1.8550000000000001E-3</c:v>
                </c:pt>
                <c:pt idx="467">
                  <c:v>1.859E-3</c:v>
                </c:pt>
                <c:pt idx="468">
                  <c:v>1.8630000000000001E-3</c:v>
                </c:pt>
                <c:pt idx="469">
                  <c:v>1.867E-3</c:v>
                </c:pt>
                <c:pt idx="470">
                  <c:v>1.872E-3</c:v>
                </c:pt>
                <c:pt idx="471">
                  <c:v>1.8760000000000001E-3</c:v>
                </c:pt>
                <c:pt idx="472">
                  <c:v>1.8779999999999999E-3</c:v>
                </c:pt>
                <c:pt idx="473">
                  <c:v>1.882E-3</c:v>
                </c:pt>
                <c:pt idx="474">
                  <c:v>1.8829999999999999E-3</c:v>
                </c:pt>
                <c:pt idx="475">
                  <c:v>1.884E-3</c:v>
                </c:pt>
                <c:pt idx="476">
                  <c:v>1.8879999999999999E-3</c:v>
                </c:pt>
                <c:pt idx="477">
                  <c:v>1.8929999999999999E-3</c:v>
                </c:pt>
                <c:pt idx="478">
                  <c:v>1.897E-3</c:v>
                </c:pt>
                <c:pt idx="479">
                  <c:v>1.9009999999999999E-3</c:v>
                </c:pt>
                <c:pt idx="480">
                  <c:v>1.905E-3</c:v>
                </c:pt>
                <c:pt idx="481">
                  <c:v>1.9090000000000001E-3</c:v>
                </c:pt>
                <c:pt idx="482">
                  <c:v>1.9139999999999999E-3</c:v>
                </c:pt>
                <c:pt idx="483">
                  <c:v>1.918E-3</c:v>
                </c:pt>
                <c:pt idx="484">
                  <c:v>1.9220000000000001E-3</c:v>
                </c:pt>
                <c:pt idx="485">
                  <c:v>1.926E-3</c:v>
                </c:pt>
                <c:pt idx="486">
                  <c:v>1.928E-3</c:v>
                </c:pt>
                <c:pt idx="487">
                  <c:v>1.9319999999999999E-3</c:v>
                </c:pt>
                <c:pt idx="488">
                  <c:v>1.9369999999999999E-3</c:v>
                </c:pt>
                <c:pt idx="489">
                  <c:v>1.9380000000000001E-3</c:v>
                </c:pt>
                <c:pt idx="490">
                  <c:v>1.9419999999999999E-3</c:v>
                </c:pt>
                <c:pt idx="491">
                  <c:v>1.946E-3</c:v>
                </c:pt>
                <c:pt idx="492">
                  <c:v>1.9499999999999999E-3</c:v>
                </c:pt>
                <c:pt idx="493">
                  <c:v>1.952E-3</c:v>
                </c:pt>
                <c:pt idx="494">
                  <c:v>1.9559999999999998E-3</c:v>
                </c:pt>
                <c:pt idx="495">
                  <c:v>1.9599999999999999E-3</c:v>
                </c:pt>
                <c:pt idx="496">
                  <c:v>1.964E-3</c:v>
                </c:pt>
                <c:pt idx="497">
                  <c:v>1.9689999999999998E-3</c:v>
                </c:pt>
                <c:pt idx="498">
                  <c:v>1.9729999999999999E-3</c:v>
                </c:pt>
                <c:pt idx="499">
                  <c:v>1.977E-3</c:v>
                </c:pt>
                <c:pt idx="500">
                  <c:v>1.9810000000000001E-3</c:v>
                </c:pt>
                <c:pt idx="501">
                  <c:v>1.9849999999999998E-3</c:v>
                </c:pt>
                <c:pt idx="502">
                  <c:v>1.9870000000000001E-3</c:v>
                </c:pt>
                <c:pt idx="503">
                  <c:v>1.9910000000000001E-3</c:v>
                </c:pt>
                <c:pt idx="504">
                  <c:v>1.9949999999999998E-3</c:v>
                </c:pt>
                <c:pt idx="505">
                  <c:v>1.9959999999999999E-3</c:v>
                </c:pt>
                <c:pt idx="506">
                  <c:v>2.0010000000000002E-3</c:v>
                </c:pt>
                <c:pt idx="507">
                  <c:v>2.0049999999999998E-3</c:v>
                </c:pt>
                <c:pt idx="508">
                  <c:v>2.0089999999999999E-3</c:v>
                </c:pt>
                <c:pt idx="509">
                  <c:v>2.013E-3</c:v>
                </c:pt>
                <c:pt idx="510">
                  <c:v>2.0170000000000001E-3</c:v>
                </c:pt>
                <c:pt idx="511">
                  <c:v>2.0209999999999998E-3</c:v>
                </c:pt>
                <c:pt idx="512">
                  <c:v>2.026E-3</c:v>
                </c:pt>
                <c:pt idx="513">
                  <c:v>2.0300000000000001E-3</c:v>
                </c:pt>
                <c:pt idx="514">
                  <c:v>2.0339999999999998E-3</c:v>
                </c:pt>
                <c:pt idx="515">
                  <c:v>2.0379999999999999E-3</c:v>
                </c:pt>
                <c:pt idx="516">
                  <c:v>2.042E-3</c:v>
                </c:pt>
                <c:pt idx="517">
                  <c:v>2.0430000000000001E-3</c:v>
                </c:pt>
                <c:pt idx="518">
                  <c:v>2.0470000000000002E-3</c:v>
                </c:pt>
                <c:pt idx="519">
                  <c:v>2.0479999999999999E-3</c:v>
                </c:pt>
                <c:pt idx="520">
                  <c:v>2.052E-3</c:v>
                </c:pt>
                <c:pt idx="521">
                  <c:v>2.0569999999999998E-3</c:v>
                </c:pt>
                <c:pt idx="522">
                  <c:v>2.0569999999999998E-3</c:v>
                </c:pt>
                <c:pt idx="523">
                  <c:v>2.0609999999999999E-3</c:v>
                </c:pt>
                <c:pt idx="524">
                  <c:v>2.0630000000000002E-3</c:v>
                </c:pt>
                <c:pt idx="525">
                  <c:v>2.0669999999999998E-3</c:v>
                </c:pt>
                <c:pt idx="526">
                  <c:v>2.068E-3</c:v>
                </c:pt>
                <c:pt idx="527">
                  <c:v>2.068E-3</c:v>
                </c:pt>
                <c:pt idx="528">
                  <c:v>2.0720000000000001E-3</c:v>
                </c:pt>
                <c:pt idx="529">
                  <c:v>2.0760000000000002E-3</c:v>
                </c:pt>
                <c:pt idx="530">
                  <c:v>2.0769999999999999E-3</c:v>
                </c:pt>
                <c:pt idx="531">
                  <c:v>2.081E-3</c:v>
                </c:pt>
                <c:pt idx="532">
                  <c:v>2.085E-3</c:v>
                </c:pt>
                <c:pt idx="533">
                  <c:v>2.0890000000000001E-3</c:v>
                </c:pt>
                <c:pt idx="534">
                  <c:v>2.0929999999999998E-3</c:v>
                </c:pt>
                <c:pt idx="535">
                  <c:v>2.0969999999999999E-3</c:v>
                </c:pt>
                <c:pt idx="536">
                  <c:v>2.101E-3</c:v>
                </c:pt>
                <c:pt idx="537">
                  <c:v>2.1020000000000001E-3</c:v>
                </c:pt>
                <c:pt idx="538">
                  <c:v>2.1059999999999998E-3</c:v>
                </c:pt>
                <c:pt idx="539">
                  <c:v>2.1099999999999999E-3</c:v>
                </c:pt>
                <c:pt idx="540">
                  <c:v>2.111E-3</c:v>
                </c:pt>
                <c:pt idx="541">
                  <c:v>2.1150000000000001E-3</c:v>
                </c:pt>
                <c:pt idx="542">
                  <c:v>2.1189999999999998E-3</c:v>
                </c:pt>
                <c:pt idx="543">
                  <c:v>2.1229999999999999E-3</c:v>
                </c:pt>
                <c:pt idx="544">
                  <c:v>2.127E-3</c:v>
                </c:pt>
                <c:pt idx="545">
                  <c:v>2.127E-3</c:v>
                </c:pt>
                <c:pt idx="546">
                  <c:v>2.1289999999999998E-3</c:v>
                </c:pt>
                <c:pt idx="547">
                  <c:v>2.1329999999999999E-3</c:v>
                </c:pt>
                <c:pt idx="548">
                  <c:v>2.137E-3</c:v>
                </c:pt>
                <c:pt idx="549">
                  <c:v>2.1410000000000001E-3</c:v>
                </c:pt>
                <c:pt idx="550">
                  <c:v>2.1450000000000002E-3</c:v>
                </c:pt>
                <c:pt idx="551">
                  <c:v>2.1489999999999999E-3</c:v>
                </c:pt>
                <c:pt idx="552">
                  <c:v>2.153E-3</c:v>
                </c:pt>
                <c:pt idx="553">
                  <c:v>2.1510000000000001E-3</c:v>
                </c:pt>
                <c:pt idx="554">
                  <c:v>2.1549999999999998E-3</c:v>
                </c:pt>
                <c:pt idx="555">
                  <c:v>2.1549999999999998E-3</c:v>
                </c:pt>
                <c:pt idx="556">
                  <c:v>2.1589999999999999E-3</c:v>
                </c:pt>
                <c:pt idx="557">
                  <c:v>2.1640000000000001E-3</c:v>
                </c:pt>
                <c:pt idx="558">
                  <c:v>2.1679999999999998E-3</c:v>
                </c:pt>
                <c:pt idx="559">
                  <c:v>2.1719999999999999E-3</c:v>
                </c:pt>
                <c:pt idx="560">
                  <c:v>2.176E-3</c:v>
                </c:pt>
                <c:pt idx="561">
                  <c:v>2.1800000000000001E-3</c:v>
                </c:pt>
                <c:pt idx="562">
                  <c:v>2.1840000000000002E-3</c:v>
                </c:pt>
                <c:pt idx="563">
                  <c:v>2.1879999999999998E-3</c:v>
                </c:pt>
                <c:pt idx="564">
                  <c:v>2.1919999999999999E-3</c:v>
                </c:pt>
                <c:pt idx="565">
                  <c:v>2.196E-3</c:v>
                </c:pt>
                <c:pt idx="566">
                  <c:v>2.2000000000000001E-3</c:v>
                </c:pt>
                <c:pt idx="567">
                  <c:v>2.2039999999999998E-3</c:v>
                </c:pt>
                <c:pt idx="568">
                  <c:v>2.2079999999999999E-3</c:v>
                </c:pt>
                <c:pt idx="569">
                  <c:v>2.212E-3</c:v>
                </c:pt>
                <c:pt idx="570">
                  <c:v>2.2160000000000001E-3</c:v>
                </c:pt>
                <c:pt idx="571">
                  <c:v>2.2209999999999999E-3</c:v>
                </c:pt>
                <c:pt idx="572">
                  <c:v>2.222E-3</c:v>
                </c:pt>
                <c:pt idx="573">
                  <c:v>2.2260000000000001E-3</c:v>
                </c:pt>
                <c:pt idx="574">
                  <c:v>2.2300000000000002E-3</c:v>
                </c:pt>
                <c:pt idx="575">
                  <c:v>2.2339999999999999E-3</c:v>
                </c:pt>
                <c:pt idx="576">
                  <c:v>2.238E-3</c:v>
                </c:pt>
                <c:pt idx="577">
                  <c:v>2.2420000000000001E-3</c:v>
                </c:pt>
                <c:pt idx="578">
                  <c:v>2.2460000000000002E-3</c:v>
                </c:pt>
                <c:pt idx="579">
                  <c:v>2.2499999999999998E-3</c:v>
                </c:pt>
                <c:pt idx="580">
                  <c:v>2.2539999999999999E-3</c:v>
                </c:pt>
                <c:pt idx="581">
                  <c:v>2.258E-3</c:v>
                </c:pt>
                <c:pt idx="582">
                  <c:v>2.2620000000000001E-3</c:v>
                </c:pt>
                <c:pt idx="583">
                  <c:v>2.2669999999999999E-3</c:v>
                </c:pt>
                <c:pt idx="584">
                  <c:v>2.271E-3</c:v>
                </c:pt>
                <c:pt idx="585">
                  <c:v>2.2750000000000001E-3</c:v>
                </c:pt>
                <c:pt idx="586">
                  <c:v>2.2790000000000002E-3</c:v>
                </c:pt>
                <c:pt idx="587">
                  <c:v>2.2829999999999999E-3</c:v>
                </c:pt>
                <c:pt idx="588">
                  <c:v>2.287E-3</c:v>
                </c:pt>
                <c:pt idx="589">
                  <c:v>2.2910000000000001E-3</c:v>
                </c:pt>
                <c:pt idx="590">
                  <c:v>2.2950000000000002E-3</c:v>
                </c:pt>
                <c:pt idx="591">
                  <c:v>2.2989999999999998E-3</c:v>
                </c:pt>
                <c:pt idx="592">
                  <c:v>2.3029999999999999E-3</c:v>
                </c:pt>
                <c:pt idx="593">
                  <c:v>2.3040000000000001E-3</c:v>
                </c:pt>
                <c:pt idx="594">
                  <c:v>2.3040000000000001E-3</c:v>
                </c:pt>
                <c:pt idx="595">
                  <c:v>2.3040000000000001E-3</c:v>
                </c:pt>
                <c:pt idx="596">
                  <c:v>2.3080000000000002E-3</c:v>
                </c:pt>
                <c:pt idx="597">
                  <c:v>2.3119999999999998E-3</c:v>
                </c:pt>
                <c:pt idx="598">
                  <c:v>2.3159999999999999E-3</c:v>
                </c:pt>
                <c:pt idx="599">
                  <c:v>2.32E-3</c:v>
                </c:pt>
                <c:pt idx="600">
                  <c:v>2.3249999999999998E-3</c:v>
                </c:pt>
                <c:pt idx="601">
                  <c:v>2.3289999999999999E-3</c:v>
                </c:pt>
                <c:pt idx="602">
                  <c:v>2.333E-3</c:v>
                </c:pt>
                <c:pt idx="603">
                  <c:v>2.3370000000000001E-3</c:v>
                </c:pt>
                <c:pt idx="604">
                  <c:v>2.3370000000000001E-3</c:v>
                </c:pt>
                <c:pt idx="605">
                  <c:v>2.3370000000000001E-3</c:v>
                </c:pt>
                <c:pt idx="606">
                  <c:v>2.3410000000000002E-3</c:v>
                </c:pt>
                <c:pt idx="607">
                  <c:v>2.3449999999999999E-3</c:v>
                </c:pt>
                <c:pt idx="608">
                  <c:v>2.349E-3</c:v>
                </c:pt>
                <c:pt idx="609">
                  <c:v>2.3530000000000001E-3</c:v>
                </c:pt>
                <c:pt idx="610">
                  <c:v>2.3570000000000002E-3</c:v>
                </c:pt>
                <c:pt idx="611">
                  <c:v>2.3570000000000002E-3</c:v>
                </c:pt>
                <c:pt idx="612">
                  <c:v>2.3609999999999998E-3</c:v>
                </c:pt>
                <c:pt idx="613">
                  <c:v>2.366E-3</c:v>
                </c:pt>
                <c:pt idx="614">
                  <c:v>2.3700000000000001E-3</c:v>
                </c:pt>
                <c:pt idx="615">
                  <c:v>2.3739999999999998E-3</c:v>
                </c:pt>
                <c:pt idx="616">
                  <c:v>2.3779999999999999E-3</c:v>
                </c:pt>
                <c:pt idx="617">
                  <c:v>2.382E-3</c:v>
                </c:pt>
                <c:pt idx="618">
                  <c:v>2.3860000000000001E-3</c:v>
                </c:pt>
                <c:pt idx="619">
                  <c:v>2.3900000000000002E-3</c:v>
                </c:pt>
                <c:pt idx="620">
                  <c:v>2.3939999999999999E-3</c:v>
                </c:pt>
                <c:pt idx="621">
                  <c:v>2.3890000000000001E-3</c:v>
                </c:pt>
                <c:pt idx="622">
                  <c:v>2.3939999999999999E-3</c:v>
                </c:pt>
                <c:pt idx="623">
                  <c:v>2.398E-3</c:v>
                </c:pt>
                <c:pt idx="624">
                  <c:v>2.4020000000000001E-3</c:v>
                </c:pt>
                <c:pt idx="625">
                  <c:v>2.4060000000000002E-3</c:v>
                </c:pt>
                <c:pt idx="626">
                  <c:v>2.4099999999999998E-3</c:v>
                </c:pt>
                <c:pt idx="627">
                  <c:v>2.4090000000000001E-3</c:v>
                </c:pt>
                <c:pt idx="628">
                  <c:v>2.4130000000000002E-3</c:v>
                </c:pt>
                <c:pt idx="629">
                  <c:v>2.4169999999999999E-3</c:v>
                </c:pt>
                <c:pt idx="630">
                  <c:v>2.421E-3</c:v>
                </c:pt>
                <c:pt idx="631">
                  <c:v>2.4250000000000001E-3</c:v>
                </c:pt>
                <c:pt idx="632">
                  <c:v>2.4290000000000002E-3</c:v>
                </c:pt>
                <c:pt idx="633">
                  <c:v>2.4290000000000002E-3</c:v>
                </c:pt>
                <c:pt idx="634">
                  <c:v>2.4329999999999998E-3</c:v>
                </c:pt>
                <c:pt idx="635">
                  <c:v>2.4369999999999999E-3</c:v>
                </c:pt>
                <c:pt idx="636">
                  <c:v>2.441E-3</c:v>
                </c:pt>
                <c:pt idx="637">
                  <c:v>2.4450000000000001E-3</c:v>
                </c:pt>
                <c:pt idx="638">
                  <c:v>2.4489999999999998E-3</c:v>
                </c:pt>
                <c:pt idx="639">
                  <c:v>2.4529999999999999E-3</c:v>
                </c:pt>
                <c:pt idx="640">
                  <c:v>2.4520000000000002E-3</c:v>
                </c:pt>
                <c:pt idx="641">
                  <c:v>2.457E-3</c:v>
                </c:pt>
                <c:pt idx="642">
                  <c:v>2.457E-3</c:v>
                </c:pt>
                <c:pt idx="643">
                  <c:v>2.4610000000000001E-3</c:v>
                </c:pt>
                <c:pt idx="644">
                  <c:v>2.4650000000000002E-3</c:v>
                </c:pt>
                <c:pt idx="645">
                  <c:v>2.4689999999999998E-3</c:v>
                </c:pt>
                <c:pt idx="646">
                  <c:v>2.4729999999999999E-3</c:v>
                </c:pt>
                <c:pt idx="647">
                  <c:v>2.477E-3</c:v>
                </c:pt>
                <c:pt idx="648">
                  <c:v>2.4810000000000001E-3</c:v>
                </c:pt>
                <c:pt idx="649">
                  <c:v>2.4849999999999998E-3</c:v>
                </c:pt>
                <c:pt idx="650">
                  <c:v>2.4889999999999999E-3</c:v>
                </c:pt>
                <c:pt idx="651">
                  <c:v>2.493E-3</c:v>
                </c:pt>
                <c:pt idx="652">
                  <c:v>2.4970000000000001E-3</c:v>
                </c:pt>
                <c:pt idx="653">
                  <c:v>2.5010000000000002E-3</c:v>
                </c:pt>
                <c:pt idx="654">
                  <c:v>2.5049999999999998E-3</c:v>
                </c:pt>
                <c:pt idx="655">
                  <c:v>2.5089999999999999E-3</c:v>
                </c:pt>
                <c:pt idx="656">
                  <c:v>2.513E-3</c:v>
                </c:pt>
                <c:pt idx="657">
                  <c:v>2.5170000000000001E-3</c:v>
                </c:pt>
                <c:pt idx="658">
                  <c:v>2.516E-3</c:v>
                </c:pt>
                <c:pt idx="659">
                  <c:v>2.5200000000000001E-3</c:v>
                </c:pt>
                <c:pt idx="660">
                  <c:v>2.5200000000000001E-3</c:v>
                </c:pt>
                <c:pt idx="661">
                  <c:v>2.5240000000000002E-3</c:v>
                </c:pt>
                <c:pt idx="662">
                  <c:v>2.5279999999999999E-3</c:v>
                </c:pt>
                <c:pt idx="663">
                  <c:v>2.5330000000000001E-3</c:v>
                </c:pt>
                <c:pt idx="664">
                  <c:v>2.5370000000000002E-3</c:v>
                </c:pt>
                <c:pt idx="665">
                  <c:v>2.5409999999999999E-3</c:v>
                </c:pt>
                <c:pt idx="666">
                  <c:v>2.545E-3</c:v>
                </c:pt>
                <c:pt idx="667">
                  <c:v>2.5490000000000001E-3</c:v>
                </c:pt>
                <c:pt idx="668">
                  <c:v>2.5490000000000001E-3</c:v>
                </c:pt>
                <c:pt idx="669">
                  <c:v>2.5530000000000001E-3</c:v>
                </c:pt>
                <c:pt idx="670">
                  <c:v>2.5569999999999998E-3</c:v>
                </c:pt>
                <c:pt idx="671">
                  <c:v>2.5609999999999999E-3</c:v>
                </c:pt>
                <c:pt idx="672">
                  <c:v>2.565E-3</c:v>
                </c:pt>
                <c:pt idx="673">
                  <c:v>2.5690000000000001E-3</c:v>
                </c:pt>
                <c:pt idx="674">
                  <c:v>2.5730000000000002E-3</c:v>
                </c:pt>
                <c:pt idx="675">
                  <c:v>2.5769999999999999E-3</c:v>
                </c:pt>
                <c:pt idx="676">
                  <c:v>2.581E-3</c:v>
                </c:pt>
                <c:pt idx="677">
                  <c:v>2.5850000000000001E-3</c:v>
                </c:pt>
                <c:pt idx="678">
                  <c:v>2.5890000000000002E-3</c:v>
                </c:pt>
                <c:pt idx="679">
                  <c:v>2.5929999999999998E-3</c:v>
                </c:pt>
                <c:pt idx="680">
                  <c:v>2.5920000000000001E-3</c:v>
                </c:pt>
                <c:pt idx="681">
                  <c:v>2.5959999999999998E-3</c:v>
                </c:pt>
                <c:pt idx="682">
                  <c:v>2.5999999999999999E-3</c:v>
                </c:pt>
                <c:pt idx="683">
                  <c:v>2.604E-3</c:v>
                </c:pt>
                <c:pt idx="684">
                  <c:v>2.6080000000000001E-3</c:v>
                </c:pt>
                <c:pt idx="685">
                  <c:v>2.6120000000000002E-3</c:v>
                </c:pt>
                <c:pt idx="686">
                  <c:v>2.6159999999999998E-3</c:v>
                </c:pt>
                <c:pt idx="687">
                  <c:v>2.6199999999999999E-3</c:v>
                </c:pt>
                <c:pt idx="688">
                  <c:v>2.624E-3</c:v>
                </c:pt>
                <c:pt idx="689">
                  <c:v>2.6280000000000001E-3</c:v>
                </c:pt>
                <c:pt idx="690">
                  <c:v>2.6319999999999998E-3</c:v>
                </c:pt>
                <c:pt idx="691">
                  <c:v>2.6359999999999999E-3</c:v>
                </c:pt>
                <c:pt idx="692">
                  <c:v>2.64E-3</c:v>
                </c:pt>
                <c:pt idx="693">
                  <c:v>2.6440000000000001E-3</c:v>
                </c:pt>
                <c:pt idx="694">
                  <c:v>2.6480000000000002E-3</c:v>
                </c:pt>
                <c:pt idx="695">
                  <c:v>2.6519999999999998E-3</c:v>
                </c:pt>
                <c:pt idx="696">
                  <c:v>2.6559999999999999E-3</c:v>
                </c:pt>
                <c:pt idx="697">
                  <c:v>2.66E-3</c:v>
                </c:pt>
                <c:pt idx="698">
                  <c:v>2.6649999999999998E-3</c:v>
                </c:pt>
                <c:pt idx="699">
                  <c:v>2.6689999999999999E-3</c:v>
                </c:pt>
                <c:pt idx="700">
                  <c:v>2.673E-3</c:v>
                </c:pt>
                <c:pt idx="701">
                  <c:v>2.6770000000000001E-3</c:v>
                </c:pt>
                <c:pt idx="702">
                  <c:v>2.6809999999999998E-3</c:v>
                </c:pt>
                <c:pt idx="703">
                  <c:v>2.6849999999999999E-3</c:v>
                </c:pt>
                <c:pt idx="704">
                  <c:v>2.689E-3</c:v>
                </c:pt>
                <c:pt idx="705">
                  <c:v>2.6930000000000001E-3</c:v>
                </c:pt>
                <c:pt idx="706">
                  <c:v>2.6970000000000002E-3</c:v>
                </c:pt>
                <c:pt idx="707">
                  <c:v>2.7009999999999998E-3</c:v>
                </c:pt>
                <c:pt idx="708">
                  <c:v>2.7049999999999999E-3</c:v>
                </c:pt>
                <c:pt idx="709">
                  <c:v>2.709E-3</c:v>
                </c:pt>
                <c:pt idx="710">
                  <c:v>2.7130000000000001E-3</c:v>
                </c:pt>
                <c:pt idx="711">
                  <c:v>2.7169999999999998E-3</c:v>
                </c:pt>
                <c:pt idx="712">
                  <c:v>2.7209999999999999E-3</c:v>
                </c:pt>
                <c:pt idx="713">
                  <c:v>2.725E-3</c:v>
                </c:pt>
                <c:pt idx="714">
                  <c:v>2.7290000000000001E-3</c:v>
                </c:pt>
                <c:pt idx="715">
                  <c:v>2.7330000000000002E-3</c:v>
                </c:pt>
                <c:pt idx="716">
                  <c:v>2.7369999999999998E-3</c:v>
                </c:pt>
                <c:pt idx="717">
                  <c:v>2.7409999999999999E-3</c:v>
                </c:pt>
                <c:pt idx="718">
                  <c:v>2.745E-3</c:v>
                </c:pt>
                <c:pt idx="719">
                  <c:v>2.7490000000000001E-3</c:v>
                </c:pt>
                <c:pt idx="720">
                  <c:v>2.7529999999999998E-3</c:v>
                </c:pt>
                <c:pt idx="721">
                  <c:v>2.7520000000000001E-3</c:v>
                </c:pt>
                <c:pt idx="722">
                  <c:v>2.7560000000000002E-3</c:v>
                </c:pt>
                <c:pt idx="723">
                  <c:v>2.7599999999999999E-3</c:v>
                </c:pt>
                <c:pt idx="724">
                  <c:v>2.764E-3</c:v>
                </c:pt>
                <c:pt idx="725">
                  <c:v>2.7680000000000001E-3</c:v>
                </c:pt>
                <c:pt idx="726">
                  <c:v>2.7720000000000002E-3</c:v>
                </c:pt>
                <c:pt idx="727">
                  <c:v>2.771E-3</c:v>
                </c:pt>
                <c:pt idx="728">
                  <c:v>2.7690000000000002E-3</c:v>
                </c:pt>
                <c:pt idx="729">
                  <c:v>2.7729999999999999E-3</c:v>
                </c:pt>
                <c:pt idx="730">
                  <c:v>2.777E-3</c:v>
                </c:pt>
                <c:pt idx="731">
                  <c:v>2.7810000000000001E-3</c:v>
                </c:pt>
                <c:pt idx="732">
                  <c:v>2.7850000000000001E-3</c:v>
                </c:pt>
                <c:pt idx="733">
                  <c:v>2.7889999999999998E-3</c:v>
                </c:pt>
                <c:pt idx="734">
                  <c:v>2.7889999999999998E-3</c:v>
                </c:pt>
                <c:pt idx="735">
                  <c:v>2.7880000000000001E-3</c:v>
                </c:pt>
                <c:pt idx="736">
                  <c:v>2.7920000000000002E-3</c:v>
                </c:pt>
                <c:pt idx="737">
                  <c:v>2.7910000000000001E-3</c:v>
                </c:pt>
                <c:pt idx="738">
                  <c:v>2.7950000000000002E-3</c:v>
                </c:pt>
                <c:pt idx="739">
                  <c:v>2.794E-3</c:v>
                </c:pt>
                <c:pt idx="740">
                  <c:v>2.7980000000000001E-3</c:v>
                </c:pt>
                <c:pt idx="741">
                  <c:v>2.7959999999999999E-3</c:v>
                </c:pt>
                <c:pt idx="742">
                  <c:v>2.8E-3</c:v>
                </c:pt>
                <c:pt idx="743">
                  <c:v>2.8040000000000001E-3</c:v>
                </c:pt>
                <c:pt idx="744">
                  <c:v>2.8080000000000002E-3</c:v>
                </c:pt>
                <c:pt idx="745">
                  <c:v>2.8119999999999998E-3</c:v>
                </c:pt>
                <c:pt idx="746">
                  <c:v>2.8159999999999999E-3</c:v>
                </c:pt>
                <c:pt idx="747">
                  <c:v>2.8140000000000001E-3</c:v>
                </c:pt>
                <c:pt idx="748">
                  <c:v>2.8180000000000002E-3</c:v>
                </c:pt>
                <c:pt idx="749">
                  <c:v>2.8159999999999999E-3</c:v>
                </c:pt>
                <c:pt idx="750">
                  <c:v>2.82E-3</c:v>
                </c:pt>
                <c:pt idx="751">
                  <c:v>2.8240000000000001E-3</c:v>
                </c:pt>
                <c:pt idx="752">
                  <c:v>2.8270000000000001E-3</c:v>
                </c:pt>
                <c:pt idx="753">
                  <c:v>2.8310000000000002E-3</c:v>
                </c:pt>
                <c:pt idx="754">
                  <c:v>2.8349999999999998E-3</c:v>
                </c:pt>
                <c:pt idx="755">
                  <c:v>2.8389999999999999E-3</c:v>
                </c:pt>
                <c:pt idx="756">
                  <c:v>2.843E-3</c:v>
                </c:pt>
                <c:pt idx="757">
                  <c:v>2.8470000000000001E-3</c:v>
                </c:pt>
                <c:pt idx="758">
                  <c:v>2.8509999999999998E-3</c:v>
                </c:pt>
                <c:pt idx="759">
                  <c:v>2.8549999999999999E-3</c:v>
                </c:pt>
                <c:pt idx="760">
                  <c:v>2.859E-3</c:v>
                </c:pt>
                <c:pt idx="761">
                  <c:v>2.8630000000000001E-3</c:v>
                </c:pt>
                <c:pt idx="762">
                  <c:v>2.8670000000000002E-3</c:v>
                </c:pt>
                <c:pt idx="763">
                  <c:v>2.8709999999999999E-3</c:v>
                </c:pt>
                <c:pt idx="764">
                  <c:v>2.875E-3</c:v>
                </c:pt>
                <c:pt idx="765">
                  <c:v>2.879E-3</c:v>
                </c:pt>
                <c:pt idx="766">
                  <c:v>2.882E-3</c:v>
                </c:pt>
                <c:pt idx="767">
                  <c:v>2.8860000000000001E-3</c:v>
                </c:pt>
                <c:pt idx="768">
                  <c:v>2.885E-3</c:v>
                </c:pt>
                <c:pt idx="769">
                  <c:v>2.8890000000000001E-3</c:v>
                </c:pt>
                <c:pt idx="770">
                  <c:v>2.8930000000000002E-3</c:v>
                </c:pt>
                <c:pt idx="771">
                  <c:v>2.8969999999999998E-3</c:v>
                </c:pt>
                <c:pt idx="772">
                  <c:v>2.9009999999999999E-3</c:v>
                </c:pt>
                <c:pt idx="773">
                  <c:v>2.905E-3</c:v>
                </c:pt>
                <c:pt idx="774">
                  <c:v>2.9090000000000001E-3</c:v>
                </c:pt>
                <c:pt idx="775">
                  <c:v>2.9129999999999998E-3</c:v>
                </c:pt>
                <c:pt idx="776">
                  <c:v>2.9169999999999999E-3</c:v>
                </c:pt>
                <c:pt idx="777">
                  <c:v>2.921E-3</c:v>
                </c:pt>
                <c:pt idx="778">
                  <c:v>2.9250000000000001E-3</c:v>
                </c:pt>
                <c:pt idx="779">
                  <c:v>2.928E-3</c:v>
                </c:pt>
                <c:pt idx="780">
                  <c:v>2.9320000000000001E-3</c:v>
                </c:pt>
                <c:pt idx="781">
                  <c:v>2.9359999999999998E-3</c:v>
                </c:pt>
                <c:pt idx="782">
                  <c:v>2.9399999999999999E-3</c:v>
                </c:pt>
                <c:pt idx="783">
                  <c:v>2.944E-3</c:v>
                </c:pt>
                <c:pt idx="784">
                  <c:v>2.9480000000000001E-3</c:v>
                </c:pt>
                <c:pt idx="785">
                  <c:v>2.9520000000000002E-3</c:v>
                </c:pt>
                <c:pt idx="786">
                  <c:v>2.9559999999999999E-3</c:v>
                </c:pt>
                <c:pt idx="787">
                  <c:v>2.96E-3</c:v>
                </c:pt>
                <c:pt idx="788">
                  <c:v>2.9640000000000001E-3</c:v>
                </c:pt>
                <c:pt idx="789">
                  <c:v>2.9680000000000002E-3</c:v>
                </c:pt>
                <c:pt idx="790">
                  <c:v>2.9719999999999998E-3</c:v>
                </c:pt>
                <c:pt idx="791">
                  <c:v>2.9750000000000002E-3</c:v>
                </c:pt>
                <c:pt idx="792">
                  <c:v>2.9789999999999999E-3</c:v>
                </c:pt>
                <c:pt idx="793">
                  <c:v>2.983E-3</c:v>
                </c:pt>
                <c:pt idx="794">
                  <c:v>2.9870000000000001E-3</c:v>
                </c:pt>
                <c:pt idx="795">
                  <c:v>2.9910000000000002E-3</c:v>
                </c:pt>
                <c:pt idx="796">
                  <c:v>2.9949999999999998E-3</c:v>
                </c:pt>
                <c:pt idx="797">
                  <c:v>2.9989999999999999E-3</c:v>
                </c:pt>
                <c:pt idx="798">
                  <c:v>3.003E-3</c:v>
                </c:pt>
                <c:pt idx="799">
                  <c:v>3.0070000000000001E-3</c:v>
                </c:pt>
                <c:pt idx="800">
                  <c:v>3.0109999999999998E-3</c:v>
                </c:pt>
                <c:pt idx="801">
                  <c:v>3.009E-3</c:v>
                </c:pt>
                <c:pt idx="802">
                  <c:v>3.0070000000000001E-3</c:v>
                </c:pt>
                <c:pt idx="803">
                  <c:v>3.0109999999999998E-3</c:v>
                </c:pt>
                <c:pt idx="804">
                  <c:v>3.0149999999999999E-3</c:v>
                </c:pt>
                <c:pt idx="805">
                  <c:v>3.019E-3</c:v>
                </c:pt>
                <c:pt idx="806">
                  <c:v>3.0230000000000001E-3</c:v>
                </c:pt>
                <c:pt idx="807">
                  <c:v>3.0270000000000002E-3</c:v>
                </c:pt>
                <c:pt idx="808">
                  <c:v>3.0309999999999998E-3</c:v>
                </c:pt>
                <c:pt idx="809">
                  <c:v>3.029E-3</c:v>
                </c:pt>
                <c:pt idx="810">
                  <c:v>3.0330000000000001E-3</c:v>
                </c:pt>
                <c:pt idx="811">
                  <c:v>3.0370000000000002E-3</c:v>
                </c:pt>
                <c:pt idx="812">
                  <c:v>3.0400000000000002E-3</c:v>
                </c:pt>
                <c:pt idx="813">
                  <c:v>3.0439999999999998E-3</c:v>
                </c:pt>
                <c:pt idx="814">
                  <c:v>3.0479999999999999E-3</c:v>
                </c:pt>
                <c:pt idx="815">
                  <c:v>3.0460000000000001E-3</c:v>
                </c:pt>
                <c:pt idx="816">
                  <c:v>3.0500000000000002E-3</c:v>
                </c:pt>
                <c:pt idx="817">
                  <c:v>3.0530000000000002E-3</c:v>
                </c:pt>
                <c:pt idx="818">
                  <c:v>3.0569999999999998E-3</c:v>
                </c:pt>
                <c:pt idx="819">
                  <c:v>3.0609999999999999E-3</c:v>
                </c:pt>
                <c:pt idx="820">
                  <c:v>3.065E-3</c:v>
                </c:pt>
                <c:pt idx="821">
                  <c:v>3.0690000000000001E-3</c:v>
                </c:pt>
                <c:pt idx="822">
                  <c:v>3.0730000000000002E-3</c:v>
                </c:pt>
                <c:pt idx="823">
                  <c:v>3.0769999999999999E-3</c:v>
                </c:pt>
                <c:pt idx="824">
                  <c:v>3.081E-3</c:v>
                </c:pt>
                <c:pt idx="825">
                  <c:v>3.0850000000000001E-3</c:v>
                </c:pt>
                <c:pt idx="826">
                  <c:v>3.088E-3</c:v>
                </c:pt>
                <c:pt idx="827">
                  <c:v>3.0920000000000001E-3</c:v>
                </c:pt>
                <c:pt idx="828">
                  <c:v>3.0959999999999998E-3</c:v>
                </c:pt>
                <c:pt idx="829">
                  <c:v>3.0999999999999999E-3</c:v>
                </c:pt>
                <c:pt idx="830">
                  <c:v>3.104E-3</c:v>
                </c:pt>
                <c:pt idx="831">
                  <c:v>3.1080000000000001E-3</c:v>
                </c:pt>
                <c:pt idx="832">
                  <c:v>3.1120000000000002E-3</c:v>
                </c:pt>
                <c:pt idx="833">
                  <c:v>3.1159999999999998E-3</c:v>
                </c:pt>
                <c:pt idx="834">
                  <c:v>3.1199999999999999E-3</c:v>
                </c:pt>
                <c:pt idx="835">
                  <c:v>3.1229999999999999E-3</c:v>
                </c:pt>
                <c:pt idx="836">
                  <c:v>3.127E-3</c:v>
                </c:pt>
                <c:pt idx="837">
                  <c:v>3.124E-3</c:v>
                </c:pt>
                <c:pt idx="838">
                  <c:v>3.1280000000000001E-3</c:v>
                </c:pt>
                <c:pt idx="839">
                  <c:v>3.1319999999999998E-3</c:v>
                </c:pt>
                <c:pt idx="840">
                  <c:v>3.1359999999999999E-3</c:v>
                </c:pt>
                <c:pt idx="841">
                  <c:v>3.14E-3</c:v>
                </c:pt>
                <c:pt idx="842">
                  <c:v>3.1440000000000001E-3</c:v>
                </c:pt>
                <c:pt idx="843">
                  <c:v>3.1480000000000002E-3</c:v>
                </c:pt>
                <c:pt idx="844">
                  <c:v>3.1510000000000002E-3</c:v>
                </c:pt>
                <c:pt idx="845">
                  <c:v>3.1480000000000002E-3</c:v>
                </c:pt>
                <c:pt idx="846">
                  <c:v>3.1519999999999999E-3</c:v>
                </c:pt>
                <c:pt idx="847">
                  <c:v>3.156E-3</c:v>
                </c:pt>
                <c:pt idx="848">
                  <c:v>3.16E-3</c:v>
                </c:pt>
                <c:pt idx="849">
                  <c:v>3.163E-3</c:v>
                </c:pt>
                <c:pt idx="850">
                  <c:v>3.1670000000000001E-3</c:v>
                </c:pt>
                <c:pt idx="851">
                  <c:v>3.1710000000000002E-3</c:v>
                </c:pt>
                <c:pt idx="852">
                  <c:v>3.1749999999999999E-3</c:v>
                </c:pt>
                <c:pt idx="853">
                  <c:v>3.179E-3</c:v>
                </c:pt>
                <c:pt idx="854">
                  <c:v>3.1830000000000001E-3</c:v>
                </c:pt>
                <c:pt idx="855">
                  <c:v>3.1870000000000002E-3</c:v>
                </c:pt>
                <c:pt idx="856">
                  <c:v>3.1909999999999998E-3</c:v>
                </c:pt>
                <c:pt idx="857">
                  <c:v>3.1939999999999998E-3</c:v>
                </c:pt>
                <c:pt idx="858">
                  <c:v>3.1979999999999999E-3</c:v>
                </c:pt>
                <c:pt idx="859">
                  <c:v>3.202E-3</c:v>
                </c:pt>
                <c:pt idx="860">
                  <c:v>3.2060000000000001E-3</c:v>
                </c:pt>
                <c:pt idx="861">
                  <c:v>3.2100000000000002E-3</c:v>
                </c:pt>
                <c:pt idx="862">
                  <c:v>3.2139999999999998E-3</c:v>
                </c:pt>
                <c:pt idx="863">
                  <c:v>3.2179999999999999E-3</c:v>
                </c:pt>
                <c:pt idx="864">
                  <c:v>3.222E-3</c:v>
                </c:pt>
                <c:pt idx="865">
                  <c:v>3.2260000000000001E-3</c:v>
                </c:pt>
                <c:pt idx="866">
                  <c:v>3.2290000000000001E-3</c:v>
                </c:pt>
                <c:pt idx="867">
                  <c:v>3.2330000000000002E-3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3A-4497-99D3-6002F9EE95B0}"/>
            </c:ext>
          </c:extLst>
        </c:ser>
        <c:ser>
          <c:idx val="2"/>
          <c:order val="1"/>
          <c:tx>
            <c:strRef>
              <c:f>'STD space charge'!$D$1:$F$1</c:f>
              <c:strCache>
                <c:ptCount val="1"/>
                <c:pt idx="0">
                  <c:v>-1.0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'STD space charge'!$F$3:$F$870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2.4220000000000001E-3</c:v>
                </c:pt>
                <c:pt idx="3">
                  <c:v>2.5899999999999999E-3</c:v>
                </c:pt>
                <c:pt idx="4">
                  <c:v>2.7620000000000001E-3</c:v>
                </c:pt>
                <c:pt idx="5">
                  <c:v>2.9459999999999998E-3</c:v>
                </c:pt>
                <c:pt idx="6">
                  <c:v>3.1340000000000001E-3</c:v>
                </c:pt>
                <c:pt idx="7">
                  <c:v>3.326E-3</c:v>
                </c:pt>
                <c:pt idx="8">
                  <c:v>3.5249999999999999E-3</c:v>
                </c:pt>
                <c:pt idx="9">
                  <c:v>3.7360000000000002E-3</c:v>
                </c:pt>
                <c:pt idx="10">
                  <c:v>3.9480000000000001E-3</c:v>
                </c:pt>
                <c:pt idx="11">
                  <c:v>4.1710000000000002E-3</c:v>
                </c:pt>
                <c:pt idx="12">
                  <c:v>4.4039999999999999E-3</c:v>
                </c:pt>
                <c:pt idx="13">
                  <c:v>4.6439999999999997E-3</c:v>
                </c:pt>
                <c:pt idx="14">
                  <c:v>4.888E-3</c:v>
                </c:pt>
                <c:pt idx="15">
                  <c:v>5.1370000000000001E-3</c:v>
                </c:pt>
                <c:pt idx="16">
                  <c:v>5.3949999999999996E-3</c:v>
                </c:pt>
                <c:pt idx="17">
                  <c:v>5.6699999999999997E-3</c:v>
                </c:pt>
                <c:pt idx="18">
                  <c:v>5.9490000000000003E-3</c:v>
                </c:pt>
                <c:pt idx="19">
                  <c:v>6.2370000000000004E-3</c:v>
                </c:pt>
                <c:pt idx="20">
                  <c:v>6.5409999999999999E-3</c:v>
                </c:pt>
                <c:pt idx="21">
                  <c:v>6.8450000000000004E-3</c:v>
                </c:pt>
                <c:pt idx="22">
                  <c:v>7.1580000000000003E-3</c:v>
                </c:pt>
                <c:pt idx="23">
                  <c:v>7.4799999999999997E-3</c:v>
                </c:pt>
                <c:pt idx="24">
                  <c:v>7.8110000000000002E-3</c:v>
                </c:pt>
                <c:pt idx="25">
                  <c:v>8.1410000000000007E-3</c:v>
                </c:pt>
                <c:pt idx="26">
                  <c:v>8.4759999999999992E-3</c:v>
                </c:pt>
                <c:pt idx="27">
                  <c:v>8.8400000000000006E-3</c:v>
                </c:pt>
                <c:pt idx="28">
                  <c:v>9.214E-3</c:v>
                </c:pt>
                <c:pt idx="29">
                  <c:v>9.5879999999999993E-3</c:v>
                </c:pt>
                <c:pt idx="30">
                  <c:v>9.9869999999999994E-3</c:v>
                </c:pt>
                <c:pt idx="31">
                  <c:v>1.038E-2</c:v>
                </c:pt>
                <c:pt idx="32">
                  <c:v>1.0789999999999999E-2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1.205E-2</c:v>
                </c:pt>
                <c:pt idx="36">
                  <c:v>1.251E-2</c:v>
                </c:pt>
                <c:pt idx="37">
                  <c:v>1.295E-2</c:v>
                </c:pt>
                <c:pt idx="38">
                  <c:v>1.3429999999999999E-2</c:v>
                </c:pt>
                <c:pt idx="39">
                  <c:v>1.3899999999999999E-2</c:v>
                </c:pt>
                <c:pt idx="40">
                  <c:v>1.4370000000000001E-2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1.6920000000000001E-2</c:v>
                </c:pt>
                <c:pt idx="46">
                  <c:v>1.746E-2</c:v>
                </c:pt>
                <c:pt idx="47">
                  <c:v>1.8010000000000002E-2</c:v>
                </c:pt>
                <c:pt idx="48">
                  <c:v>1.8579999999999999E-2</c:v>
                </c:pt>
                <c:pt idx="49">
                  <c:v>1.916E-2</c:v>
                </c:pt>
                <c:pt idx="50">
                  <c:v>1.9720000000000001E-2</c:v>
                </c:pt>
                <c:pt idx="51">
                  <c:v>2.0299999999999999E-2</c:v>
                </c:pt>
                <c:pt idx="52">
                  <c:v>2.0920000000000001E-2</c:v>
                </c:pt>
                <c:pt idx="53">
                  <c:v>2.1530000000000001E-2</c:v>
                </c:pt>
                <c:pt idx="54">
                  <c:v>2.214E-2</c:v>
                </c:pt>
                <c:pt idx="55">
                  <c:v>2.2780000000000002E-2</c:v>
                </c:pt>
                <c:pt idx="56">
                  <c:v>2.3400000000000001E-2</c:v>
                </c:pt>
                <c:pt idx="57">
                  <c:v>2.4029999999999999E-2</c:v>
                </c:pt>
                <c:pt idx="58">
                  <c:v>2.469E-2</c:v>
                </c:pt>
                <c:pt idx="59">
                  <c:v>2.5350000000000001E-2</c:v>
                </c:pt>
                <c:pt idx="60">
                  <c:v>2.5999999999999999E-2</c:v>
                </c:pt>
                <c:pt idx="61">
                  <c:v>2.6669999999999999E-2</c:v>
                </c:pt>
                <c:pt idx="62">
                  <c:v>2.7349999999999999E-2</c:v>
                </c:pt>
                <c:pt idx="63">
                  <c:v>2.802E-2</c:v>
                </c:pt>
                <c:pt idx="64">
                  <c:v>2.8709999999999999E-2</c:v>
                </c:pt>
                <c:pt idx="65">
                  <c:v>2.9430000000000001E-2</c:v>
                </c:pt>
                <c:pt idx="66">
                  <c:v>3.0120000000000001E-2</c:v>
                </c:pt>
                <c:pt idx="67">
                  <c:v>3.0849999999999999E-2</c:v>
                </c:pt>
                <c:pt idx="68">
                  <c:v>3.1559999999999998E-2</c:v>
                </c:pt>
                <c:pt idx="69">
                  <c:v>3.2309999999999998E-2</c:v>
                </c:pt>
                <c:pt idx="70">
                  <c:v>3.304E-2</c:v>
                </c:pt>
                <c:pt idx="71">
                  <c:v>3.3799999999999997E-2</c:v>
                </c:pt>
                <c:pt idx="72">
                  <c:v>3.4599999999999999E-2</c:v>
                </c:pt>
                <c:pt idx="73">
                  <c:v>3.5360000000000003E-2</c:v>
                </c:pt>
                <c:pt idx="74">
                  <c:v>3.6119999999999999E-2</c:v>
                </c:pt>
                <c:pt idx="75">
                  <c:v>3.6909999999999998E-2</c:v>
                </c:pt>
                <c:pt idx="76">
                  <c:v>3.7699999999999997E-2</c:v>
                </c:pt>
                <c:pt idx="77">
                  <c:v>3.8490000000000003E-2</c:v>
                </c:pt>
                <c:pt idx="78">
                  <c:v>3.9289999999999999E-2</c:v>
                </c:pt>
                <c:pt idx="79">
                  <c:v>4.0079999999999998E-2</c:v>
                </c:pt>
                <c:pt idx="80">
                  <c:v>4.0899999999999999E-2</c:v>
                </c:pt>
                <c:pt idx="81">
                  <c:v>4.172E-2</c:v>
                </c:pt>
                <c:pt idx="82">
                  <c:v>4.2560000000000001E-2</c:v>
                </c:pt>
                <c:pt idx="83">
                  <c:v>4.3369999999999999E-2</c:v>
                </c:pt>
                <c:pt idx="84">
                  <c:v>4.4209999999999999E-2</c:v>
                </c:pt>
                <c:pt idx="85">
                  <c:v>4.5060000000000003E-2</c:v>
                </c:pt>
                <c:pt idx="86">
                  <c:v>4.5929999999999999E-2</c:v>
                </c:pt>
                <c:pt idx="87">
                  <c:v>4.6780000000000002E-2</c:v>
                </c:pt>
                <c:pt idx="88">
                  <c:v>4.7649999999999998E-2</c:v>
                </c:pt>
                <c:pt idx="89">
                  <c:v>4.854E-2</c:v>
                </c:pt>
                <c:pt idx="90">
                  <c:v>4.9410000000000003E-2</c:v>
                </c:pt>
                <c:pt idx="91">
                  <c:v>5.0319999999999997E-2</c:v>
                </c:pt>
                <c:pt idx="92">
                  <c:v>5.1220000000000002E-2</c:v>
                </c:pt>
                <c:pt idx="93">
                  <c:v>5.2089999999999997E-2</c:v>
                </c:pt>
                <c:pt idx="94">
                  <c:v>5.296E-2</c:v>
                </c:pt>
                <c:pt idx="95">
                  <c:v>5.382E-2</c:v>
                </c:pt>
                <c:pt idx="96">
                  <c:v>5.4699999999999999E-2</c:v>
                </c:pt>
                <c:pt idx="97">
                  <c:v>5.5590000000000001E-2</c:v>
                </c:pt>
                <c:pt idx="98">
                  <c:v>5.6460000000000003E-2</c:v>
                </c:pt>
                <c:pt idx="99">
                  <c:v>5.7360000000000001E-2</c:v>
                </c:pt>
                <c:pt idx="100">
                  <c:v>5.8259999999999999E-2</c:v>
                </c:pt>
                <c:pt idx="101">
                  <c:v>5.9200000000000003E-2</c:v>
                </c:pt>
                <c:pt idx="102">
                  <c:v>6.012E-2</c:v>
                </c:pt>
                <c:pt idx="103">
                  <c:v>6.1010000000000002E-2</c:v>
                </c:pt>
                <c:pt idx="104">
                  <c:v>6.1929999999999999E-2</c:v>
                </c:pt>
                <c:pt idx="105">
                  <c:v>6.2850000000000003E-2</c:v>
                </c:pt>
                <c:pt idx="106">
                  <c:v>6.3769999999999993E-2</c:v>
                </c:pt>
                <c:pt idx="107">
                  <c:v>6.4649999999999999E-2</c:v>
                </c:pt>
                <c:pt idx="108">
                  <c:v>6.5610000000000002E-2</c:v>
                </c:pt>
                <c:pt idx="109">
                  <c:v>6.6519999999999996E-2</c:v>
                </c:pt>
                <c:pt idx="110">
                  <c:v>6.7449999999999996E-2</c:v>
                </c:pt>
                <c:pt idx="111">
                  <c:v>6.8390000000000006E-2</c:v>
                </c:pt>
                <c:pt idx="112">
                  <c:v>6.9320000000000007E-2</c:v>
                </c:pt>
                <c:pt idx="113">
                  <c:v>7.0269999999999999E-2</c:v>
                </c:pt>
                <c:pt idx="114">
                  <c:v>7.1220000000000006E-2</c:v>
                </c:pt>
                <c:pt idx="115">
                  <c:v>7.2190000000000004E-2</c:v>
                </c:pt>
                <c:pt idx="116">
                  <c:v>7.3099999999999998E-2</c:v>
                </c:pt>
                <c:pt idx="117">
                  <c:v>7.4029999999999999E-2</c:v>
                </c:pt>
                <c:pt idx="118">
                  <c:v>7.5009999999999993E-2</c:v>
                </c:pt>
                <c:pt idx="119">
                  <c:v>7.5920000000000001E-2</c:v>
                </c:pt>
                <c:pt idx="120">
                  <c:v>7.6840000000000006E-2</c:v>
                </c:pt>
                <c:pt idx="121">
                  <c:v>7.7770000000000006E-2</c:v>
                </c:pt>
                <c:pt idx="122">
                  <c:v>7.8670000000000004E-2</c:v>
                </c:pt>
                <c:pt idx="123">
                  <c:v>7.9640000000000002E-2</c:v>
                </c:pt>
                <c:pt idx="124">
                  <c:v>8.0549999999999997E-2</c:v>
                </c:pt>
                <c:pt idx="125">
                  <c:v>8.1479999999999997E-2</c:v>
                </c:pt>
                <c:pt idx="126">
                  <c:v>8.2460000000000006E-2</c:v>
                </c:pt>
                <c:pt idx="127">
                  <c:v>8.3409999999999998E-2</c:v>
                </c:pt>
                <c:pt idx="128">
                  <c:v>8.4349999999999994E-2</c:v>
                </c:pt>
                <c:pt idx="129">
                  <c:v>8.5319999999999993E-2</c:v>
                </c:pt>
                <c:pt idx="130">
                  <c:v>8.634E-2</c:v>
                </c:pt>
                <c:pt idx="131">
                  <c:v>8.7309999999999999E-2</c:v>
                </c:pt>
                <c:pt idx="132">
                  <c:v>8.8279999999999997E-2</c:v>
                </c:pt>
                <c:pt idx="133">
                  <c:v>8.9270000000000002E-2</c:v>
                </c:pt>
                <c:pt idx="134">
                  <c:v>9.0190000000000006E-2</c:v>
                </c:pt>
                <c:pt idx="135">
                  <c:v>9.1120000000000007E-2</c:v>
                </c:pt>
                <c:pt idx="136">
                  <c:v>9.2060000000000003E-2</c:v>
                </c:pt>
                <c:pt idx="137">
                  <c:v>9.2979999999999993E-2</c:v>
                </c:pt>
                <c:pt idx="138">
                  <c:v>9.3960000000000002E-2</c:v>
                </c:pt>
                <c:pt idx="139">
                  <c:v>9.4939999999999997E-2</c:v>
                </c:pt>
                <c:pt idx="140">
                  <c:v>9.5949999999999994E-2</c:v>
                </c:pt>
                <c:pt idx="141">
                  <c:v>9.6909999999999996E-2</c:v>
                </c:pt>
                <c:pt idx="142">
                  <c:v>9.7860000000000003E-2</c:v>
                </c:pt>
                <c:pt idx="143">
                  <c:v>9.8820000000000005E-2</c:v>
                </c:pt>
                <c:pt idx="144">
                  <c:v>9.9769999999999998E-2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0.10349999999999999</c:v>
                </c:pt>
                <c:pt idx="149">
                  <c:v>0.1045</c:v>
                </c:pt>
                <c:pt idx="150">
                  <c:v>0.1055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0.11310000000000001</c:v>
                </c:pt>
                <c:pt idx="159">
                  <c:v>0.11409999999999999</c:v>
                </c:pt>
                <c:pt idx="160">
                  <c:v>0.115</c:v>
                </c:pt>
                <c:pt idx="161">
                  <c:v>0.11600000000000001</c:v>
                </c:pt>
                <c:pt idx="162">
                  <c:v>0.11700000000000001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0.1326</c:v>
                </c:pt>
                <c:pt idx="179">
                  <c:v>0.1336</c:v>
                </c:pt>
                <c:pt idx="180">
                  <c:v>0.1346</c:v>
                </c:pt>
                <c:pt idx="181">
                  <c:v>0.1356</c:v>
                </c:pt>
                <c:pt idx="182">
                  <c:v>0.1366</c:v>
                </c:pt>
                <c:pt idx="183">
                  <c:v>0.1376</c:v>
                </c:pt>
                <c:pt idx="184">
                  <c:v>0.1386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0.14560000000000001</c:v>
                </c:pt>
                <c:pt idx="192">
                  <c:v>0.14649999999999999</c:v>
                </c:pt>
                <c:pt idx="193">
                  <c:v>0.14749999999999999</c:v>
                </c:pt>
                <c:pt idx="194">
                  <c:v>0.14849999999999999</c:v>
                </c:pt>
                <c:pt idx="195">
                  <c:v>0.14949999999999999</c:v>
                </c:pt>
                <c:pt idx="196">
                  <c:v>0.15049999999999999</c:v>
                </c:pt>
                <c:pt idx="197">
                  <c:v>0.15140000000000001</c:v>
                </c:pt>
                <c:pt idx="198">
                  <c:v>0.15240000000000001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0.16009999999999999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0.16300000000000001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0.17699999999999999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0.18190000000000001</c:v>
                </c:pt>
                <c:pt idx="229">
                  <c:v>0.18279999999999999</c:v>
                </c:pt>
                <c:pt idx="230">
                  <c:v>0.18379999999999999</c:v>
                </c:pt>
                <c:pt idx="231">
                  <c:v>0.18479999999999999</c:v>
                </c:pt>
                <c:pt idx="232">
                  <c:v>0.18579999999999999</c:v>
                </c:pt>
                <c:pt idx="233">
                  <c:v>0.1867</c:v>
                </c:pt>
                <c:pt idx="234">
                  <c:v>0.18770000000000001</c:v>
                </c:pt>
                <c:pt idx="235">
                  <c:v>0.18870000000000001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0.1938</c:v>
                </c:pt>
                <c:pt idx="241">
                  <c:v>0.1948</c:v>
                </c:pt>
                <c:pt idx="242">
                  <c:v>0.1958</c:v>
                </c:pt>
                <c:pt idx="243">
                  <c:v>0.1968</c:v>
                </c:pt>
                <c:pt idx="244">
                  <c:v>0.1978</c:v>
                </c:pt>
                <c:pt idx="245">
                  <c:v>0.1988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0.20180000000000001</c:v>
                </c:pt>
                <c:pt idx="249">
                  <c:v>0.2029</c:v>
                </c:pt>
                <c:pt idx="250">
                  <c:v>0.20380000000000001</c:v>
                </c:pt>
                <c:pt idx="251">
                  <c:v>0.20480000000000001</c:v>
                </c:pt>
                <c:pt idx="252">
                  <c:v>0.20580000000000001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0.2087</c:v>
                </c:pt>
                <c:pt idx="256">
                  <c:v>0.2097</c:v>
                </c:pt>
                <c:pt idx="257">
                  <c:v>0.2107</c:v>
                </c:pt>
                <c:pt idx="258">
                  <c:v>0.2117</c:v>
                </c:pt>
                <c:pt idx="259">
                  <c:v>0.2127</c:v>
                </c:pt>
                <c:pt idx="260">
                  <c:v>0.2137</c:v>
                </c:pt>
                <c:pt idx="261">
                  <c:v>0.2147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0.21859999999999999</c:v>
                </c:pt>
                <c:pt idx="266">
                  <c:v>0.21959999999999999</c:v>
                </c:pt>
                <c:pt idx="267">
                  <c:v>0.22070000000000001</c:v>
                </c:pt>
                <c:pt idx="268">
                  <c:v>0.22159999999999999</c:v>
                </c:pt>
                <c:pt idx="269">
                  <c:v>0.22259999999999999</c:v>
                </c:pt>
                <c:pt idx="270">
                  <c:v>0.22370000000000001</c:v>
                </c:pt>
                <c:pt idx="271">
                  <c:v>0.2248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0.22869999999999999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0.23180000000000001</c:v>
                </c:pt>
                <c:pt idx="279">
                  <c:v>0.23269999999999999</c:v>
                </c:pt>
                <c:pt idx="280">
                  <c:v>0.23369999999999999</c:v>
                </c:pt>
                <c:pt idx="281">
                  <c:v>0.23480000000000001</c:v>
                </c:pt>
                <c:pt idx="282">
                  <c:v>0.23569999999999999</c:v>
                </c:pt>
                <c:pt idx="283">
                  <c:v>0.23669999999999999</c:v>
                </c:pt>
                <c:pt idx="284">
                  <c:v>0.23769999999999999</c:v>
                </c:pt>
                <c:pt idx="285">
                  <c:v>0.2387</c:v>
                </c:pt>
                <c:pt idx="286">
                  <c:v>0.2397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</c:v>
                </c:pt>
                <c:pt idx="293">
                  <c:v>0.2467</c:v>
                </c:pt>
                <c:pt idx="294">
                  <c:v>0.2477</c:v>
                </c:pt>
                <c:pt idx="295">
                  <c:v>0.2487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0.25159999999999999</c:v>
                </c:pt>
                <c:pt idx="299">
                  <c:v>0.25269999999999998</c:v>
                </c:pt>
                <c:pt idx="300">
                  <c:v>0.25369999999999998</c:v>
                </c:pt>
                <c:pt idx="301">
                  <c:v>0.25469999999999998</c:v>
                </c:pt>
                <c:pt idx="302">
                  <c:v>0.25580000000000003</c:v>
                </c:pt>
                <c:pt idx="303">
                  <c:v>0.25679999999999997</c:v>
                </c:pt>
                <c:pt idx="304">
                  <c:v>0.25779999999999997</c:v>
                </c:pt>
                <c:pt idx="305">
                  <c:v>0.25890000000000002</c:v>
                </c:pt>
                <c:pt idx="306">
                  <c:v>0.25979999999999998</c:v>
                </c:pt>
                <c:pt idx="307">
                  <c:v>0.26079999999999998</c:v>
                </c:pt>
                <c:pt idx="308">
                  <c:v>0.26190000000000002</c:v>
                </c:pt>
                <c:pt idx="309">
                  <c:v>0.26290000000000002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0.26800000000000002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0.27200000000000002</c:v>
                </c:pt>
                <c:pt idx="319">
                  <c:v>0.27300000000000002</c:v>
                </c:pt>
                <c:pt idx="320">
                  <c:v>0.27410000000000001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0.28410000000000002</c:v>
                </c:pt>
                <c:pt idx="331">
                  <c:v>0.28510000000000002</c:v>
                </c:pt>
                <c:pt idx="332">
                  <c:v>0.28610000000000002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0.28999999999999998</c:v>
                </c:pt>
                <c:pt idx="337">
                  <c:v>0.29110000000000003</c:v>
                </c:pt>
                <c:pt idx="338">
                  <c:v>0.29210000000000003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0.29809999999999998</c:v>
                </c:pt>
                <c:pt idx="345">
                  <c:v>0.29930000000000001</c:v>
                </c:pt>
                <c:pt idx="346">
                  <c:v>0.30030000000000001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0.30349999999999999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</c:v>
                </c:pt>
                <c:pt idx="354">
                  <c:v>0.3085</c:v>
                </c:pt>
                <c:pt idx="355">
                  <c:v>0.3095</c:v>
                </c:pt>
                <c:pt idx="356">
                  <c:v>0.3105</c:v>
                </c:pt>
                <c:pt idx="357">
                  <c:v>0.31159999999999999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0.31569999999999998</c:v>
                </c:pt>
                <c:pt idx="362">
                  <c:v>0.31669999999999998</c:v>
                </c:pt>
                <c:pt idx="363">
                  <c:v>0.31769999999999998</c:v>
                </c:pt>
                <c:pt idx="364">
                  <c:v>0.31869999999999998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0.32279999999999998</c:v>
                </c:pt>
                <c:pt idx="369">
                  <c:v>0.32379999999999998</c:v>
                </c:pt>
                <c:pt idx="370">
                  <c:v>0.32479999999999998</c:v>
                </c:pt>
                <c:pt idx="371">
                  <c:v>0.32579999999999998</c:v>
                </c:pt>
                <c:pt idx="372">
                  <c:v>0.32679999999999998</c:v>
                </c:pt>
                <c:pt idx="373">
                  <c:v>0.32790000000000002</c:v>
                </c:pt>
                <c:pt idx="374">
                  <c:v>0.32900000000000001</c:v>
                </c:pt>
                <c:pt idx="375">
                  <c:v>0.33</c:v>
                </c:pt>
                <c:pt idx="376">
                  <c:v>0.33100000000000002</c:v>
                </c:pt>
                <c:pt idx="377">
                  <c:v>0.33189999999999997</c:v>
                </c:pt>
                <c:pt idx="378">
                  <c:v>0.33289999999999997</c:v>
                </c:pt>
                <c:pt idx="379">
                  <c:v>0.33400000000000002</c:v>
                </c:pt>
                <c:pt idx="380">
                  <c:v>0.33500000000000002</c:v>
                </c:pt>
                <c:pt idx="381">
                  <c:v>0.33600000000000002</c:v>
                </c:pt>
                <c:pt idx="382">
                  <c:v>0.33710000000000001</c:v>
                </c:pt>
                <c:pt idx="383">
                  <c:v>0.33810000000000001</c:v>
                </c:pt>
                <c:pt idx="384">
                  <c:v>0.33910000000000001</c:v>
                </c:pt>
                <c:pt idx="385">
                  <c:v>0.34010000000000001</c:v>
                </c:pt>
                <c:pt idx="386">
                  <c:v>0.34110000000000001</c:v>
                </c:pt>
                <c:pt idx="387">
                  <c:v>0.34229999999999999</c:v>
                </c:pt>
                <c:pt idx="388">
                  <c:v>0.34339999999999998</c:v>
                </c:pt>
                <c:pt idx="389">
                  <c:v>0.34439999999999998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0.34839999999999999</c:v>
                </c:pt>
                <c:pt idx="394">
                  <c:v>0.34939999999999999</c:v>
                </c:pt>
                <c:pt idx="395">
                  <c:v>0.35039999999999999</c:v>
                </c:pt>
                <c:pt idx="396">
                  <c:v>0.35149999999999998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0.35549999999999998</c:v>
                </c:pt>
                <c:pt idx="401">
                  <c:v>0.35659999999999997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0.35980000000000001</c:v>
                </c:pt>
                <c:pt idx="405">
                  <c:v>0.3609</c:v>
                </c:pt>
                <c:pt idx="406">
                  <c:v>0.3619</c:v>
                </c:pt>
                <c:pt idx="407">
                  <c:v>0.3629</c:v>
                </c:pt>
                <c:pt idx="408">
                  <c:v>0.36399999999999999</c:v>
                </c:pt>
                <c:pt idx="409">
                  <c:v>0.36509999999999998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0.37219999999999998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0.37830000000000003</c:v>
                </c:pt>
                <c:pt idx="423">
                  <c:v>0.37940000000000002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0.38250000000000001</c:v>
                </c:pt>
                <c:pt idx="427">
                  <c:v>0.38350000000000001</c:v>
                </c:pt>
                <c:pt idx="428">
                  <c:v>0.38469999999999999</c:v>
                </c:pt>
                <c:pt idx="429">
                  <c:v>0.38569999999999999</c:v>
                </c:pt>
                <c:pt idx="430">
                  <c:v>0.38669999999999999</c:v>
                </c:pt>
                <c:pt idx="431">
                  <c:v>0.38769999999999999</c:v>
                </c:pt>
                <c:pt idx="432">
                  <c:v>0.38869999999999999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0.39279999999999998</c:v>
                </c:pt>
                <c:pt idx="437">
                  <c:v>0.39379999999999998</c:v>
                </c:pt>
                <c:pt idx="438">
                  <c:v>0.39500000000000002</c:v>
                </c:pt>
                <c:pt idx="439">
                  <c:v>0.39600000000000002</c:v>
                </c:pt>
                <c:pt idx="440">
                  <c:v>0.39700000000000002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0.40500000000000003</c:v>
                </c:pt>
                <c:pt idx="449">
                  <c:v>0.40600000000000003</c:v>
                </c:pt>
                <c:pt idx="450">
                  <c:v>0.40699999999999997</c:v>
                </c:pt>
                <c:pt idx="451">
                  <c:v>0.40799999999999997</c:v>
                </c:pt>
                <c:pt idx="452">
                  <c:v>0.40899999999999997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0.41310000000000002</c:v>
                </c:pt>
                <c:pt idx="457">
                  <c:v>0.41410000000000002</c:v>
                </c:pt>
                <c:pt idx="458">
                  <c:v>0.41510000000000002</c:v>
                </c:pt>
                <c:pt idx="459">
                  <c:v>0.41610000000000003</c:v>
                </c:pt>
                <c:pt idx="460">
                  <c:v>0.41710000000000003</c:v>
                </c:pt>
                <c:pt idx="461">
                  <c:v>0.41820000000000002</c:v>
                </c:pt>
                <c:pt idx="462">
                  <c:v>0.41920000000000002</c:v>
                </c:pt>
                <c:pt idx="463">
                  <c:v>0.42020000000000002</c:v>
                </c:pt>
                <c:pt idx="464">
                  <c:v>0.42120000000000002</c:v>
                </c:pt>
                <c:pt idx="465">
                  <c:v>0.42230000000000001</c:v>
                </c:pt>
                <c:pt idx="466">
                  <c:v>0.42330000000000001</c:v>
                </c:pt>
                <c:pt idx="467">
                  <c:v>0.42430000000000001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</c:v>
                </c:pt>
                <c:pt idx="472">
                  <c:v>0.4294</c:v>
                </c:pt>
                <c:pt idx="473">
                  <c:v>0.43049999999999999</c:v>
                </c:pt>
                <c:pt idx="474">
                  <c:v>0.43159999999999998</c:v>
                </c:pt>
                <c:pt idx="475">
                  <c:v>0.43259999999999998</c:v>
                </c:pt>
                <c:pt idx="476">
                  <c:v>0.43359999999999999</c:v>
                </c:pt>
                <c:pt idx="477">
                  <c:v>0.43480000000000002</c:v>
                </c:pt>
                <c:pt idx="478">
                  <c:v>0.43580000000000002</c:v>
                </c:pt>
                <c:pt idx="479">
                  <c:v>0.43680000000000002</c:v>
                </c:pt>
                <c:pt idx="480">
                  <c:v>0.43780000000000002</c:v>
                </c:pt>
                <c:pt idx="481">
                  <c:v>0.43880000000000002</c:v>
                </c:pt>
                <c:pt idx="482">
                  <c:v>0.43980000000000002</c:v>
                </c:pt>
                <c:pt idx="483">
                  <c:v>0.44080000000000003</c:v>
                </c:pt>
                <c:pt idx="484">
                  <c:v>0.44180000000000003</c:v>
                </c:pt>
                <c:pt idx="485">
                  <c:v>0.44280000000000003</c:v>
                </c:pt>
                <c:pt idx="486">
                  <c:v>0.44379999999999997</c:v>
                </c:pt>
                <c:pt idx="487">
                  <c:v>0.44479999999999997</c:v>
                </c:pt>
                <c:pt idx="488">
                  <c:v>0.44579999999999997</c:v>
                </c:pt>
                <c:pt idx="489">
                  <c:v>0.44690000000000002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0.45100000000000001</c:v>
                </c:pt>
                <c:pt idx="494">
                  <c:v>0.45200000000000001</c:v>
                </c:pt>
                <c:pt idx="495">
                  <c:v>0.45300000000000001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0.4582</c:v>
                </c:pt>
                <c:pt idx="501">
                  <c:v>0.4592</c:v>
                </c:pt>
                <c:pt idx="502">
                  <c:v>0.4602</c:v>
                </c:pt>
                <c:pt idx="503">
                  <c:v>0.4612</c:v>
                </c:pt>
                <c:pt idx="504">
                  <c:v>0.4622</c:v>
                </c:pt>
                <c:pt idx="505">
                  <c:v>0.46339999999999998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0.47039999999999998</c:v>
                </c:pt>
                <c:pt idx="513">
                  <c:v>0.47149999999999997</c:v>
                </c:pt>
                <c:pt idx="514">
                  <c:v>0.47249999999999998</c:v>
                </c:pt>
                <c:pt idx="515">
                  <c:v>0.47349999999999998</c:v>
                </c:pt>
                <c:pt idx="516">
                  <c:v>0.47460000000000002</c:v>
                </c:pt>
                <c:pt idx="517">
                  <c:v>0.4758</c:v>
                </c:pt>
                <c:pt idx="518">
                  <c:v>0.4768</c:v>
                </c:pt>
                <c:pt idx="519">
                  <c:v>0.4778</c:v>
                </c:pt>
                <c:pt idx="520">
                  <c:v>0.4788</c:v>
                </c:pt>
                <c:pt idx="521">
                  <c:v>0.47989999999999999</c:v>
                </c:pt>
                <c:pt idx="522">
                  <c:v>0.48089999999999999</c:v>
                </c:pt>
                <c:pt idx="523">
                  <c:v>0.48209999999999997</c:v>
                </c:pt>
                <c:pt idx="524">
                  <c:v>0.48309999999999997</c:v>
                </c:pt>
                <c:pt idx="525">
                  <c:v>0.48420000000000002</c:v>
                </c:pt>
                <c:pt idx="526">
                  <c:v>0.48520000000000002</c:v>
                </c:pt>
                <c:pt idx="527">
                  <c:v>0.48620000000000002</c:v>
                </c:pt>
                <c:pt idx="528">
                  <c:v>0.48730000000000001</c:v>
                </c:pt>
                <c:pt idx="529">
                  <c:v>0.48830000000000001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0.49230000000000002</c:v>
                </c:pt>
                <c:pt idx="534">
                  <c:v>0.49330000000000002</c:v>
                </c:pt>
                <c:pt idx="535">
                  <c:v>0.49440000000000001</c:v>
                </c:pt>
                <c:pt idx="536">
                  <c:v>0.49540000000000001</c:v>
                </c:pt>
                <c:pt idx="537">
                  <c:v>0.49640000000000001</c:v>
                </c:pt>
                <c:pt idx="538">
                  <c:v>0.49740000000000001</c:v>
                </c:pt>
                <c:pt idx="539">
                  <c:v>0.4985</c:v>
                </c:pt>
                <c:pt idx="540">
                  <c:v>0.4995</c:v>
                </c:pt>
                <c:pt idx="541">
                  <c:v>0.50060000000000004</c:v>
                </c:pt>
                <c:pt idx="542">
                  <c:v>0.50160000000000005</c:v>
                </c:pt>
                <c:pt idx="543">
                  <c:v>0.50270000000000004</c:v>
                </c:pt>
                <c:pt idx="544">
                  <c:v>0.50370000000000004</c:v>
                </c:pt>
                <c:pt idx="545">
                  <c:v>0.50490000000000002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0.50890000000000002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0.51319999999999999</c:v>
                </c:pt>
                <c:pt idx="554">
                  <c:v>0.51429999999999998</c:v>
                </c:pt>
                <c:pt idx="555">
                  <c:v>0.51539999999999997</c:v>
                </c:pt>
                <c:pt idx="556">
                  <c:v>0.51639999999999997</c:v>
                </c:pt>
                <c:pt idx="557">
                  <c:v>0.51739999999999997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0.52339999999999998</c:v>
                </c:pt>
                <c:pt idx="564">
                  <c:v>0.52449999999999997</c:v>
                </c:pt>
                <c:pt idx="565">
                  <c:v>0.52549999999999997</c:v>
                </c:pt>
                <c:pt idx="566">
                  <c:v>0.52649999999999997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0.53249999999999997</c:v>
                </c:pt>
                <c:pt idx="573">
                  <c:v>0.53369999999999995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0.53969999999999996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0.54279999999999995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0.54879999999999995</c:v>
                </c:pt>
                <c:pt idx="589">
                  <c:v>0.54990000000000006</c:v>
                </c:pt>
                <c:pt idx="590">
                  <c:v>0.55100000000000005</c:v>
                </c:pt>
                <c:pt idx="591">
                  <c:v>0.55200000000000005</c:v>
                </c:pt>
                <c:pt idx="592">
                  <c:v>0.55310000000000004</c:v>
                </c:pt>
                <c:pt idx="593">
                  <c:v>0.55420000000000003</c:v>
                </c:pt>
                <c:pt idx="594">
                  <c:v>0.55520000000000003</c:v>
                </c:pt>
                <c:pt idx="595">
                  <c:v>0.55620000000000003</c:v>
                </c:pt>
                <c:pt idx="596">
                  <c:v>0.55730000000000002</c:v>
                </c:pt>
                <c:pt idx="597">
                  <c:v>0.55830000000000002</c:v>
                </c:pt>
                <c:pt idx="598">
                  <c:v>0.55930000000000002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0.56240000000000001</c:v>
                </c:pt>
                <c:pt idx="602">
                  <c:v>0.5635</c:v>
                </c:pt>
                <c:pt idx="603">
                  <c:v>0.56469999999999998</c:v>
                </c:pt>
                <c:pt idx="604">
                  <c:v>0.56579999999999997</c:v>
                </c:pt>
                <c:pt idx="605">
                  <c:v>0.56679999999999997</c:v>
                </c:pt>
                <c:pt idx="606">
                  <c:v>0.56779999999999997</c:v>
                </c:pt>
                <c:pt idx="607">
                  <c:v>0.56879999999999997</c:v>
                </c:pt>
                <c:pt idx="608">
                  <c:v>0.56989999999999996</c:v>
                </c:pt>
                <c:pt idx="609">
                  <c:v>0.57089999999999996</c:v>
                </c:pt>
                <c:pt idx="610">
                  <c:v>0.57189999999999996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0.57509999999999994</c:v>
                </c:pt>
                <c:pt idx="614">
                  <c:v>0.57609999999999995</c:v>
                </c:pt>
                <c:pt idx="615">
                  <c:v>0.57709999999999995</c:v>
                </c:pt>
                <c:pt idx="616">
                  <c:v>0.57820000000000005</c:v>
                </c:pt>
                <c:pt idx="617">
                  <c:v>0.57920000000000005</c:v>
                </c:pt>
                <c:pt idx="618">
                  <c:v>0.58030000000000004</c:v>
                </c:pt>
                <c:pt idx="619">
                  <c:v>0.58130000000000004</c:v>
                </c:pt>
                <c:pt idx="620">
                  <c:v>0.58230000000000004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0.58550000000000002</c:v>
                </c:pt>
                <c:pt idx="624">
                  <c:v>0.58650000000000002</c:v>
                </c:pt>
                <c:pt idx="625">
                  <c:v>0.58750000000000002</c:v>
                </c:pt>
                <c:pt idx="626">
                  <c:v>0.58850000000000002</c:v>
                </c:pt>
                <c:pt idx="627">
                  <c:v>0.58950000000000002</c:v>
                </c:pt>
                <c:pt idx="628">
                  <c:v>0.5907</c:v>
                </c:pt>
                <c:pt idx="629">
                  <c:v>0.5917</c:v>
                </c:pt>
                <c:pt idx="630">
                  <c:v>0.5927</c:v>
                </c:pt>
                <c:pt idx="631">
                  <c:v>0.59370000000000001</c:v>
                </c:pt>
                <c:pt idx="632">
                  <c:v>0.59489999999999998</c:v>
                </c:pt>
                <c:pt idx="633">
                  <c:v>0.59589999999999999</c:v>
                </c:pt>
                <c:pt idx="634">
                  <c:v>0.59689999999999999</c:v>
                </c:pt>
                <c:pt idx="635">
                  <c:v>0.59789999999999999</c:v>
                </c:pt>
                <c:pt idx="636">
                  <c:v>0.59889999999999999</c:v>
                </c:pt>
                <c:pt idx="637">
                  <c:v>0.59989999999999999</c:v>
                </c:pt>
                <c:pt idx="638">
                  <c:v>0.60089999999999999</c:v>
                </c:pt>
                <c:pt idx="639">
                  <c:v>0.60209999999999997</c:v>
                </c:pt>
                <c:pt idx="640">
                  <c:v>0.60309999999999997</c:v>
                </c:pt>
                <c:pt idx="641">
                  <c:v>0.60409999999999997</c:v>
                </c:pt>
                <c:pt idx="642">
                  <c:v>0.60529999999999995</c:v>
                </c:pt>
                <c:pt idx="643">
                  <c:v>0.60629999999999995</c:v>
                </c:pt>
                <c:pt idx="644">
                  <c:v>0.60729999999999995</c:v>
                </c:pt>
                <c:pt idx="645">
                  <c:v>0.60829999999999995</c:v>
                </c:pt>
                <c:pt idx="646">
                  <c:v>0.60929999999999995</c:v>
                </c:pt>
                <c:pt idx="647">
                  <c:v>0.61040000000000005</c:v>
                </c:pt>
                <c:pt idx="648">
                  <c:v>0.61140000000000005</c:v>
                </c:pt>
                <c:pt idx="649">
                  <c:v>0.61250000000000004</c:v>
                </c:pt>
                <c:pt idx="650">
                  <c:v>0.61350000000000005</c:v>
                </c:pt>
                <c:pt idx="651">
                  <c:v>0.61460000000000004</c:v>
                </c:pt>
                <c:pt idx="652">
                  <c:v>0.61560000000000004</c:v>
                </c:pt>
                <c:pt idx="653">
                  <c:v>0.61660000000000004</c:v>
                </c:pt>
                <c:pt idx="654">
                  <c:v>0.61760000000000004</c:v>
                </c:pt>
                <c:pt idx="655">
                  <c:v>0.61860000000000004</c:v>
                </c:pt>
                <c:pt idx="656">
                  <c:v>0.61980000000000002</c:v>
                </c:pt>
                <c:pt idx="657">
                  <c:v>0.62080000000000002</c:v>
                </c:pt>
                <c:pt idx="658">
                  <c:v>0.62180000000000002</c:v>
                </c:pt>
                <c:pt idx="659">
                  <c:v>0.62280000000000002</c:v>
                </c:pt>
                <c:pt idx="660">
                  <c:v>0.62380000000000002</c:v>
                </c:pt>
                <c:pt idx="661">
                  <c:v>0.62490000000000001</c:v>
                </c:pt>
                <c:pt idx="662">
                  <c:v>0.62590000000000001</c:v>
                </c:pt>
                <c:pt idx="663">
                  <c:v>0.62690000000000001</c:v>
                </c:pt>
                <c:pt idx="664">
                  <c:v>0.62790000000000001</c:v>
                </c:pt>
                <c:pt idx="665">
                  <c:v>0.62890000000000001</c:v>
                </c:pt>
                <c:pt idx="666">
                  <c:v>0.62990000000000002</c:v>
                </c:pt>
                <c:pt idx="667">
                  <c:v>0.63100000000000001</c:v>
                </c:pt>
                <c:pt idx="668">
                  <c:v>0.63200000000000001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0.6371</c:v>
                </c:pt>
                <c:pt idx="674">
                  <c:v>0.6381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0.64739999999999998</c:v>
                </c:pt>
                <c:pt idx="684">
                  <c:v>0.64839999999999998</c:v>
                </c:pt>
                <c:pt idx="685">
                  <c:v>0.64939999999999998</c:v>
                </c:pt>
                <c:pt idx="686">
                  <c:v>0.65039999999999998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0.65349999999999997</c:v>
                </c:pt>
                <c:pt idx="690">
                  <c:v>0.65449999999999997</c:v>
                </c:pt>
                <c:pt idx="691">
                  <c:v>0.65549999999999997</c:v>
                </c:pt>
                <c:pt idx="692">
                  <c:v>0.65649999999999997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0.65959999999999996</c:v>
                </c:pt>
                <c:pt idx="696">
                  <c:v>0.66059999999999997</c:v>
                </c:pt>
                <c:pt idx="697">
                  <c:v>0.66159999999999997</c:v>
                </c:pt>
                <c:pt idx="698">
                  <c:v>0.66259999999999997</c:v>
                </c:pt>
                <c:pt idx="699">
                  <c:v>0.66359999999999997</c:v>
                </c:pt>
                <c:pt idx="700">
                  <c:v>0.66469999999999996</c:v>
                </c:pt>
                <c:pt idx="701">
                  <c:v>0.66569999999999996</c:v>
                </c:pt>
                <c:pt idx="702">
                  <c:v>0.66669999999999996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0.67079999999999995</c:v>
                </c:pt>
                <c:pt idx="707">
                  <c:v>0.67179999999999995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0.67689999999999995</c:v>
                </c:pt>
                <c:pt idx="713">
                  <c:v>0.67789999999999995</c:v>
                </c:pt>
                <c:pt idx="714">
                  <c:v>0.67889999999999995</c:v>
                </c:pt>
                <c:pt idx="715">
                  <c:v>0.67989999999999995</c:v>
                </c:pt>
                <c:pt idx="716">
                  <c:v>0.68089999999999995</c:v>
                </c:pt>
                <c:pt idx="717">
                  <c:v>0.68189999999999995</c:v>
                </c:pt>
                <c:pt idx="718">
                  <c:v>0.68300000000000005</c:v>
                </c:pt>
                <c:pt idx="719">
                  <c:v>0.68400000000000005</c:v>
                </c:pt>
                <c:pt idx="720">
                  <c:v>0.68500000000000005</c:v>
                </c:pt>
                <c:pt idx="721">
                  <c:v>0.68600000000000005</c:v>
                </c:pt>
                <c:pt idx="722">
                  <c:v>0.68700000000000006</c:v>
                </c:pt>
                <c:pt idx="723">
                  <c:v>0.68840000000000001</c:v>
                </c:pt>
                <c:pt idx="724">
                  <c:v>0.68940000000000001</c:v>
                </c:pt>
                <c:pt idx="725">
                  <c:v>0.69040000000000001</c:v>
                </c:pt>
                <c:pt idx="726">
                  <c:v>0.69159999999999999</c:v>
                </c:pt>
                <c:pt idx="727">
                  <c:v>0.69259999999999999</c:v>
                </c:pt>
                <c:pt idx="728">
                  <c:v>0.69359999999999999</c:v>
                </c:pt>
                <c:pt idx="729">
                  <c:v>0.6946</c:v>
                </c:pt>
                <c:pt idx="730">
                  <c:v>0.6956</c:v>
                </c:pt>
                <c:pt idx="731">
                  <c:v>0.69669999999999999</c:v>
                </c:pt>
                <c:pt idx="732">
                  <c:v>0.69769999999999999</c:v>
                </c:pt>
                <c:pt idx="733">
                  <c:v>0.69889999999999997</c:v>
                </c:pt>
                <c:pt idx="734">
                  <c:v>0.69989999999999997</c:v>
                </c:pt>
                <c:pt idx="735">
                  <c:v>0.70109999999999995</c:v>
                </c:pt>
                <c:pt idx="736">
                  <c:v>0.70220000000000005</c:v>
                </c:pt>
                <c:pt idx="737">
                  <c:v>0.70340000000000003</c:v>
                </c:pt>
                <c:pt idx="738">
                  <c:v>0.70440000000000003</c:v>
                </c:pt>
                <c:pt idx="739">
                  <c:v>0.70550000000000002</c:v>
                </c:pt>
                <c:pt idx="740">
                  <c:v>0.70650000000000002</c:v>
                </c:pt>
                <c:pt idx="741">
                  <c:v>0.70750000000000002</c:v>
                </c:pt>
                <c:pt idx="742">
                  <c:v>0.7087</c:v>
                </c:pt>
                <c:pt idx="743">
                  <c:v>0.7097</c:v>
                </c:pt>
                <c:pt idx="744">
                  <c:v>0.7107</c:v>
                </c:pt>
                <c:pt idx="745">
                  <c:v>0.7117</c:v>
                </c:pt>
                <c:pt idx="746">
                  <c:v>0.71279999999999999</c:v>
                </c:pt>
                <c:pt idx="747">
                  <c:v>0.71379999999999999</c:v>
                </c:pt>
                <c:pt idx="748">
                  <c:v>0.71479999999999999</c:v>
                </c:pt>
                <c:pt idx="749">
                  <c:v>0.71579999999999999</c:v>
                </c:pt>
                <c:pt idx="750">
                  <c:v>0.71679999999999999</c:v>
                </c:pt>
                <c:pt idx="751">
                  <c:v>0.71799999999999997</c:v>
                </c:pt>
                <c:pt idx="752">
                  <c:v>0.71899999999999997</c:v>
                </c:pt>
                <c:pt idx="753">
                  <c:v>0.72019999999999995</c:v>
                </c:pt>
                <c:pt idx="754">
                  <c:v>0.72130000000000005</c:v>
                </c:pt>
                <c:pt idx="755">
                  <c:v>0.72230000000000005</c:v>
                </c:pt>
                <c:pt idx="756">
                  <c:v>0.72330000000000005</c:v>
                </c:pt>
                <c:pt idx="757">
                  <c:v>0.72430000000000005</c:v>
                </c:pt>
                <c:pt idx="758">
                  <c:v>0.72529999999999994</c:v>
                </c:pt>
                <c:pt idx="759">
                  <c:v>0.72640000000000005</c:v>
                </c:pt>
                <c:pt idx="760">
                  <c:v>0.72740000000000005</c:v>
                </c:pt>
                <c:pt idx="761">
                  <c:v>0.72860000000000003</c:v>
                </c:pt>
                <c:pt idx="762">
                  <c:v>0.72960000000000003</c:v>
                </c:pt>
                <c:pt idx="763">
                  <c:v>0.73060000000000003</c:v>
                </c:pt>
                <c:pt idx="764">
                  <c:v>0.73160000000000003</c:v>
                </c:pt>
                <c:pt idx="765">
                  <c:v>0.73260000000000003</c:v>
                </c:pt>
                <c:pt idx="766">
                  <c:v>0.73370000000000002</c:v>
                </c:pt>
                <c:pt idx="767">
                  <c:v>0.73470000000000002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0.73880000000000001</c:v>
                </c:pt>
                <c:pt idx="772">
                  <c:v>0.73980000000000001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0.7429</c:v>
                </c:pt>
                <c:pt idx="776">
                  <c:v>0.74390000000000001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0.748</c:v>
                </c:pt>
                <c:pt idx="781">
                  <c:v>0.749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0.75309999999999999</c:v>
                </c:pt>
                <c:pt idx="786">
                  <c:v>0.75409999999999999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0.75819999999999999</c:v>
                </c:pt>
                <c:pt idx="791">
                  <c:v>0.75919999999999999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0.76329999999999998</c:v>
                </c:pt>
                <c:pt idx="796">
                  <c:v>0.76429999999999998</c:v>
                </c:pt>
                <c:pt idx="797">
                  <c:v>0.76529999999999998</c:v>
                </c:pt>
                <c:pt idx="798">
                  <c:v>0.76649999999999996</c:v>
                </c:pt>
                <c:pt idx="799">
                  <c:v>0.76749999999999996</c:v>
                </c:pt>
                <c:pt idx="800">
                  <c:v>0.76849999999999996</c:v>
                </c:pt>
                <c:pt idx="801">
                  <c:v>0.76959999999999995</c:v>
                </c:pt>
                <c:pt idx="802">
                  <c:v>0.77080000000000004</c:v>
                </c:pt>
                <c:pt idx="803">
                  <c:v>0.77180000000000004</c:v>
                </c:pt>
                <c:pt idx="804">
                  <c:v>0.77280000000000004</c:v>
                </c:pt>
                <c:pt idx="805">
                  <c:v>0.77380000000000004</c:v>
                </c:pt>
                <c:pt idx="806">
                  <c:v>0.77490000000000003</c:v>
                </c:pt>
                <c:pt idx="807">
                  <c:v>0.77590000000000003</c:v>
                </c:pt>
                <c:pt idx="808">
                  <c:v>0.77710000000000001</c:v>
                </c:pt>
                <c:pt idx="809">
                  <c:v>0.77810000000000001</c:v>
                </c:pt>
                <c:pt idx="810">
                  <c:v>0.77910000000000001</c:v>
                </c:pt>
                <c:pt idx="811">
                  <c:v>0.78010000000000002</c:v>
                </c:pt>
                <c:pt idx="812">
                  <c:v>0.78120000000000001</c:v>
                </c:pt>
                <c:pt idx="813">
                  <c:v>0.78220000000000001</c:v>
                </c:pt>
                <c:pt idx="814">
                  <c:v>0.78320000000000001</c:v>
                </c:pt>
                <c:pt idx="815">
                  <c:v>0.78420000000000001</c:v>
                </c:pt>
                <c:pt idx="816">
                  <c:v>0.78539999999999999</c:v>
                </c:pt>
                <c:pt idx="817">
                  <c:v>0.78649999999999998</c:v>
                </c:pt>
                <c:pt idx="818">
                  <c:v>0.78749999999999998</c:v>
                </c:pt>
                <c:pt idx="819">
                  <c:v>0.78849999999999998</c:v>
                </c:pt>
                <c:pt idx="820">
                  <c:v>0.78949999999999998</c:v>
                </c:pt>
                <c:pt idx="821">
                  <c:v>0.79049999999999998</c:v>
                </c:pt>
                <c:pt idx="822">
                  <c:v>0.79159999999999997</c:v>
                </c:pt>
                <c:pt idx="823">
                  <c:v>0.79259999999999997</c:v>
                </c:pt>
                <c:pt idx="824">
                  <c:v>0.79359999999999997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0.79669999999999996</c:v>
                </c:pt>
                <c:pt idx="828">
                  <c:v>0.79769999999999996</c:v>
                </c:pt>
                <c:pt idx="829">
                  <c:v>0.79869999999999997</c:v>
                </c:pt>
                <c:pt idx="830">
                  <c:v>0.79969999999999997</c:v>
                </c:pt>
                <c:pt idx="831">
                  <c:v>0.80079999999999996</c:v>
                </c:pt>
                <c:pt idx="832">
                  <c:v>0.80179999999999996</c:v>
                </c:pt>
                <c:pt idx="833">
                  <c:v>0.80279999999999996</c:v>
                </c:pt>
                <c:pt idx="834">
                  <c:v>0.80400000000000005</c:v>
                </c:pt>
                <c:pt idx="835">
                  <c:v>0.80500000000000005</c:v>
                </c:pt>
                <c:pt idx="836">
                  <c:v>0.80610000000000004</c:v>
                </c:pt>
                <c:pt idx="837">
                  <c:v>0.80710000000000004</c:v>
                </c:pt>
                <c:pt idx="838">
                  <c:v>0.80810000000000004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0.81120000000000003</c:v>
                </c:pt>
                <c:pt idx="842">
                  <c:v>0.81220000000000003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0.81530000000000002</c:v>
                </c:pt>
                <c:pt idx="846">
                  <c:v>0.81630000000000003</c:v>
                </c:pt>
                <c:pt idx="847">
                  <c:v>0.81730000000000003</c:v>
                </c:pt>
                <c:pt idx="848">
                  <c:v>0.81830000000000003</c:v>
                </c:pt>
                <c:pt idx="849">
                  <c:v>0.81930000000000003</c:v>
                </c:pt>
                <c:pt idx="850">
                  <c:v>0.82040000000000002</c:v>
                </c:pt>
                <c:pt idx="851">
                  <c:v>0.82140000000000002</c:v>
                </c:pt>
                <c:pt idx="852">
                  <c:v>0.82240000000000002</c:v>
                </c:pt>
                <c:pt idx="853">
                  <c:v>0.82340000000000002</c:v>
                </c:pt>
                <c:pt idx="854">
                  <c:v>0.82450000000000001</c:v>
                </c:pt>
                <c:pt idx="855">
                  <c:v>0.82550000000000001</c:v>
                </c:pt>
                <c:pt idx="856">
                  <c:v>0.82650000000000001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0.82979999999999998</c:v>
                </c:pt>
                <c:pt idx="860">
                  <c:v>0.83079999999999998</c:v>
                </c:pt>
                <c:pt idx="861">
                  <c:v>0.83179999999999998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0.83489999999999998</c:v>
                </c:pt>
                <c:pt idx="865">
                  <c:v>0.83589999999999998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'STD space charge'!$E$3:$E$870</c:f>
              <c:numCache>
                <c:formatCode>0.00E+00</c:formatCode>
                <c:ptCount val="868"/>
                <c:pt idx="0">
                  <c:v>5.5190000000000003E-4</c:v>
                </c:pt>
                <c:pt idx="1">
                  <c:v>5.5139999999999996E-4</c:v>
                </c:pt>
                <c:pt idx="2">
                  <c:v>5.507E-4</c:v>
                </c:pt>
                <c:pt idx="3">
                  <c:v>5.509E-4</c:v>
                </c:pt>
                <c:pt idx="4">
                  <c:v>5.5009999999999998E-4</c:v>
                </c:pt>
                <c:pt idx="5">
                  <c:v>5.4949999999999997E-4</c:v>
                </c:pt>
                <c:pt idx="6">
                  <c:v>5.4900000000000001E-4</c:v>
                </c:pt>
                <c:pt idx="7">
                  <c:v>5.4819999999999999E-4</c:v>
                </c:pt>
                <c:pt idx="8">
                  <c:v>5.4730000000000002E-4</c:v>
                </c:pt>
                <c:pt idx="9">
                  <c:v>5.4640000000000005E-4</c:v>
                </c:pt>
                <c:pt idx="10">
                  <c:v>5.4540000000000003E-4</c:v>
                </c:pt>
                <c:pt idx="11">
                  <c:v>5.4429999999999995E-4</c:v>
                </c:pt>
                <c:pt idx="12">
                  <c:v>5.4290000000000002E-4</c:v>
                </c:pt>
                <c:pt idx="13">
                  <c:v>5.4160000000000005E-4</c:v>
                </c:pt>
                <c:pt idx="14">
                  <c:v>5.4000000000000001E-4</c:v>
                </c:pt>
                <c:pt idx="15">
                  <c:v>5.3830000000000002E-4</c:v>
                </c:pt>
                <c:pt idx="16">
                  <c:v>5.3660000000000003E-4</c:v>
                </c:pt>
                <c:pt idx="17">
                  <c:v>5.352E-4</c:v>
                </c:pt>
                <c:pt idx="18">
                  <c:v>5.3330000000000001E-4</c:v>
                </c:pt>
                <c:pt idx="19">
                  <c:v>5.3149999999999996E-4</c:v>
                </c:pt>
                <c:pt idx="20">
                  <c:v>5.2959999999999997E-4</c:v>
                </c:pt>
                <c:pt idx="21">
                  <c:v>5.2760000000000003E-4</c:v>
                </c:pt>
                <c:pt idx="22">
                  <c:v>5.2559999999999998E-4</c:v>
                </c:pt>
                <c:pt idx="23">
                  <c:v>5.2340000000000004E-4</c:v>
                </c:pt>
                <c:pt idx="24">
                  <c:v>5.2139999999999999E-4</c:v>
                </c:pt>
                <c:pt idx="25">
                  <c:v>5.1920000000000004E-4</c:v>
                </c:pt>
                <c:pt idx="26">
                  <c:v>5.1690000000000004E-4</c:v>
                </c:pt>
                <c:pt idx="27">
                  <c:v>5.1440000000000004E-4</c:v>
                </c:pt>
                <c:pt idx="28">
                  <c:v>5.1179999999999997E-4</c:v>
                </c:pt>
                <c:pt idx="29">
                  <c:v>5.0900000000000001E-4</c:v>
                </c:pt>
                <c:pt idx="30">
                  <c:v>5.063E-4</c:v>
                </c:pt>
                <c:pt idx="31">
                  <c:v>5.0370000000000005E-4</c:v>
                </c:pt>
                <c:pt idx="32">
                  <c:v>5.0120000000000004E-4</c:v>
                </c:pt>
                <c:pt idx="33">
                  <c:v>4.9859999999999998E-4</c:v>
                </c:pt>
                <c:pt idx="34">
                  <c:v>4.9580000000000002E-4</c:v>
                </c:pt>
                <c:pt idx="35">
                  <c:v>4.9319999999999995E-4</c:v>
                </c:pt>
                <c:pt idx="36">
                  <c:v>4.9039999999999999E-4</c:v>
                </c:pt>
                <c:pt idx="37">
                  <c:v>4.8779999999999998E-4</c:v>
                </c:pt>
                <c:pt idx="38">
                  <c:v>4.8490000000000002E-4</c:v>
                </c:pt>
                <c:pt idx="39">
                  <c:v>4.8250000000000002E-4</c:v>
                </c:pt>
                <c:pt idx="40">
                  <c:v>4.794E-4</c:v>
                </c:pt>
                <c:pt idx="41">
                  <c:v>4.7669999999999999E-4</c:v>
                </c:pt>
                <c:pt idx="42">
                  <c:v>4.7380000000000002E-4</c:v>
                </c:pt>
                <c:pt idx="43">
                  <c:v>4.7120000000000002E-4</c:v>
                </c:pt>
                <c:pt idx="44">
                  <c:v>4.6809999999999999E-4</c:v>
                </c:pt>
                <c:pt idx="45">
                  <c:v>4.6549999999999998E-4</c:v>
                </c:pt>
                <c:pt idx="46">
                  <c:v>4.6289999999999998E-4</c:v>
                </c:pt>
                <c:pt idx="47">
                  <c:v>4.6040000000000002E-4</c:v>
                </c:pt>
                <c:pt idx="48">
                  <c:v>4.5760000000000001E-4</c:v>
                </c:pt>
                <c:pt idx="49">
                  <c:v>4.5540000000000001E-4</c:v>
                </c:pt>
                <c:pt idx="50">
                  <c:v>4.528E-4</c:v>
                </c:pt>
                <c:pt idx="51">
                  <c:v>4.504E-4</c:v>
                </c:pt>
                <c:pt idx="52">
                  <c:v>4.482E-4</c:v>
                </c:pt>
                <c:pt idx="53">
                  <c:v>4.459E-4</c:v>
                </c:pt>
                <c:pt idx="54">
                  <c:v>4.437E-4</c:v>
                </c:pt>
                <c:pt idx="55">
                  <c:v>4.416E-4</c:v>
                </c:pt>
                <c:pt idx="56">
                  <c:v>4.3960000000000001E-4</c:v>
                </c:pt>
                <c:pt idx="57">
                  <c:v>4.3760000000000001E-4</c:v>
                </c:pt>
                <c:pt idx="58">
                  <c:v>4.3590000000000002E-4</c:v>
                </c:pt>
                <c:pt idx="59">
                  <c:v>4.3389999999999998E-4</c:v>
                </c:pt>
                <c:pt idx="60">
                  <c:v>4.3229999999999999E-4</c:v>
                </c:pt>
                <c:pt idx="61">
                  <c:v>4.3090000000000001E-4</c:v>
                </c:pt>
                <c:pt idx="62">
                  <c:v>4.2959999999999998E-4</c:v>
                </c:pt>
                <c:pt idx="63">
                  <c:v>4.2850000000000001E-4</c:v>
                </c:pt>
                <c:pt idx="64">
                  <c:v>4.2739999999999998E-4</c:v>
                </c:pt>
                <c:pt idx="65">
                  <c:v>4.2640000000000001E-4</c:v>
                </c:pt>
                <c:pt idx="66">
                  <c:v>4.2569999999999999E-4</c:v>
                </c:pt>
                <c:pt idx="67">
                  <c:v>4.2519999999999998E-4</c:v>
                </c:pt>
                <c:pt idx="68">
                  <c:v>4.2440000000000002E-4</c:v>
                </c:pt>
                <c:pt idx="69">
                  <c:v>4.2339999999999999E-4</c:v>
                </c:pt>
                <c:pt idx="70">
                  <c:v>4.2279999999999998E-4</c:v>
                </c:pt>
                <c:pt idx="71">
                  <c:v>4.2250000000000002E-4</c:v>
                </c:pt>
                <c:pt idx="72">
                  <c:v>4.2220000000000002E-4</c:v>
                </c:pt>
                <c:pt idx="73">
                  <c:v>4.2230000000000002E-4</c:v>
                </c:pt>
                <c:pt idx="74">
                  <c:v>4.2240000000000002E-4</c:v>
                </c:pt>
                <c:pt idx="75">
                  <c:v>4.2200000000000001E-4</c:v>
                </c:pt>
                <c:pt idx="76">
                  <c:v>4.2230000000000002E-4</c:v>
                </c:pt>
                <c:pt idx="77">
                  <c:v>4.2210000000000001E-4</c:v>
                </c:pt>
                <c:pt idx="78">
                  <c:v>4.2240000000000002E-4</c:v>
                </c:pt>
                <c:pt idx="79">
                  <c:v>4.2279999999999998E-4</c:v>
                </c:pt>
                <c:pt idx="80">
                  <c:v>4.2279999999999998E-4</c:v>
                </c:pt>
                <c:pt idx="81">
                  <c:v>4.2329999999999999E-4</c:v>
                </c:pt>
                <c:pt idx="82">
                  <c:v>4.2349999999999999E-4</c:v>
                </c:pt>
                <c:pt idx="83">
                  <c:v>4.2450000000000002E-4</c:v>
                </c:pt>
                <c:pt idx="84">
                  <c:v>4.2499999999999998E-4</c:v>
                </c:pt>
                <c:pt idx="85">
                  <c:v>4.26E-4</c:v>
                </c:pt>
                <c:pt idx="86">
                  <c:v>4.2670000000000002E-4</c:v>
                </c:pt>
                <c:pt idx="87">
                  <c:v>4.2779999999999999E-4</c:v>
                </c:pt>
                <c:pt idx="88">
                  <c:v>4.2850000000000001E-4</c:v>
                </c:pt>
                <c:pt idx="89">
                  <c:v>4.2930000000000003E-4</c:v>
                </c:pt>
                <c:pt idx="90">
                  <c:v>4.3019999999999999E-4</c:v>
                </c:pt>
                <c:pt idx="91">
                  <c:v>4.305E-4</c:v>
                </c:pt>
                <c:pt idx="92">
                  <c:v>4.3140000000000002E-4</c:v>
                </c:pt>
                <c:pt idx="93">
                  <c:v>4.3239999999999999E-4</c:v>
                </c:pt>
                <c:pt idx="94">
                  <c:v>4.3370000000000003E-4</c:v>
                </c:pt>
                <c:pt idx="95">
                  <c:v>4.3530000000000001E-4</c:v>
                </c:pt>
                <c:pt idx="96">
                  <c:v>4.37E-4</c:v>
                </c:pt>
                <c:pt idx="97">
                  <c:v>4.3780000000000002E-4</c:v>
                </c:pt>
                <c:pt idx="98">
                  <c:v>4.3970000000000001E-4</c:v>
                </c:pt>
                <c:pt idx="99">
                  <c:v>4.415E-4</c:v>
                </c:pt>
                <c:pt idx="100">
                  <c:v>4.4319999999999999E-4</c:v>
                </c:pt>
                <c:pt idx="101">
                  <c:v>4.4440000000000001E-4</c:v>
                </c:pt>
                <c:pt idx="102">
                  <c:v>4.459E-4</c:v>
                </c:pt>
                <c:pt idx="103">
                  <c:v>4.4769999999999999E-4</c:v>
                </c:pt>
                <c:pt idx="104">
                  <c:v>4.4870000000000001E-4</c:v>
                </c:pt>
                <c:pt idx="105">
                  <c:v>4.507E-4</c:v>
                </c:pt>
                <c:pt idx="106">
                  <c:v>4.5249999999999999E-4</c:v>
                </c:pt>
                <c:pt idx="107">
                  <c:v>4.5469999999999999E-4</c:v>
                </c:pt>
                <c:pt idx="108">
                  <c:v>4.5600000000000003E-4</c:v>
                </c:pt>
                <c:pt idx="109">
                  <c:v>4.5820000000000002E-4</c:v>
                </c:pt>
                <c:pt idx="110">
                  <c:v>4.6059999999999997E-4</c:v>
                </c:pt>
                <c:pt idx="111">
                  <c:v>4.6190000000000001E-4</c:v>
                </c:pt>
                <c:pt idx="112">
                  <c:v>4.64E-4</c:v>
                </c:pt>
                <c:pt idx="113">
                  <c:v>4.66E-4</c:v>
                </c:pt>
                <c:pt idx="114">
                  <c:v>4.6789999999999999E-4</c:v>
                </c:pt>
                <c:pt idx="115">
                  <c:v>4.6959999999999998E-4</c:v>
                </c:pt>
                <c:pt idx="116">
                  <c:v>4.7199999999999998E-4</c:v>
                </c:pt>
                <c:pt idx="117">
                  <c:v>4.7380000000000002E-4</c:v>
                </c:pt>
                <c:pt idx="118">
                  <c:v>4.7590000000000002E-4</c:v>
                </c:pt>
                <c:pt idx="119">
                  <c:v>4.7859999999999998E-4</c:v>
                </c:pt>
                <c:pt idx="120">
                  <c:v>4.8129999999999999E-4</c:v>
                </c:pt>
                <c:pt idx="121">
                  <c:v>4.838E-4</c:v>
                </c:pt>
                <c:pt idx="122">
                  <c:v>4.8660000000000001E-4</c:v>
                </c:pt>
                <c:pt idx="123">
                  <c:v>4.8930000000000002E-4</c:v>
                </c:pt>
                <c:pt idx="124">
                  <c:v>4.9209999999999998E-4</c:v>
                </c:pt>
                <c:pt idx="125">
                  <c:v>4.9459999999999999E-4</c:v>
                </c:pt>
                <c:pt idx="126">
                  <c:v>4.9669999999999998E-4</c:v>
                </c:pt>
                <c:pt idx="127">
                  <c:v>4.9919999999999999E-4</c:v>
                </c:pt>
                <c:pt idx="128">
                  <c:v>5.019E-4</c:v>
                </c:pt>
                <c:pt idx="129">
                  <c:v>5.0379999999999999E-4</c:v>
                </c:pt>
                <c:pt idx="130">
                  <c:v>5.0580000000000004E-4</c:v>
                </c:pt>
                <c:pt idx="131">
                  <c:v>5.0730000000000003E-4</c:v>
                </c:pt>
                <c:pt idx="132">
                  <c:v>5.0969999999999998E-4</c:v>
                </c:pt>
                <c:pt idx="133">
                  <c:v>5.1179999999999997E-4</c:v>
                </c:pt>
                <c:pt idx="134">
                  <c:v>5.1489999999999999E-4</c:v>
                </c:pt>
                <c:pt idx="135">
                  <c:v>5.1780000000000001E-4</c:v>
                </c:pt>
                <c:pt idx="136">
                  <c:v>5.2059999999999997E-4</c:v>
                </c:pt>
                <c:pt idx="137">
                  <c:v>5.2369999999999999E-4</c:v>
                </c:pt>
                <c:pt idx="138">
                  <c:v>5.262E-4</c:v>
                </c:pt>
                <c:pt idx="139">
                  <c:v>5.2840000000000005E-4</c:v>
                </c:pt>
                <c:pt idx="140">
                  <c:v>5.3019999999999999E-4</c:v>
                </c:pt>
                <c:pt idx="141">
                  <c:v>5.3240000000000004E-4</c:v>
                </c:pt>
                <c:pt idx="142">
                  <c:v>5.354E-4</c:v>
                </c:pt>
                <c:pt idx="143">
                  <c:v>5.3850000000000002E-4</c:v>
                </c:pt>
                <c:pt idx="144">
                  <c:v>5.4109999999999998E-4</c:v>
                </c:pt>
                <c:pt idx="145">
                  <c:v>5.4359999999999999E-4</c:v>
                </c:pt>
                <c:pt idx="146">
                  <c:v>5.4690000000000001E-4</c:v>
                </c:pt>
                <c:pt idx="147">
                  <c:v>5.4969999999999997E-4</c:v>
                </c:pt>
                <c:pt idx="148">
                  <c:v>5.53E-4</c:v>
                </c:pt>
                <c:pt idx="149">
                  <c:v>5.5630000000000002E-4</c:v>
                </c:pt>
                <c:pt idx="150">
                  <c:v>5.5880000000000003E-4</c:v>
                </c:pt>
                <c:pt idx="151">
                  <c:v>5.6150000000000004E-4</c:v>
                </c:pt>
                <c:pt idx="152">
                  <c:v>5.6459999999999995E-4</c:v>
                </c:pt>
                <c:pt idx="153">
                  <c:v>5.6780000000000003E-4</c:v>
                </c:pt>
                <c:pt idx="154">
                  <c:v>5.7039999999999999E-4</c:v>
                </c:pt>
                <c:pt idx="155">
                  <c:v>5.7379999999999996E-4</c:v>
                </c:pt>
                <c:pt idx="156">
                  <c:v>5.7720000000000004E-4</c:v>
                </c:pt>
                <c:pt idx="157">
                  <c:v>5.8040000000000001E-4</c:v>
                </c:pt>
                <c:pt idx="158">
                  <c:v>5.8390000000000004E-4</c:v>
                </c:pt>
                <c:pt idx="159">
                  <c:v>5.8719999999999996E-4</c:v>
                </c:pt>
                <c:pt idx="160">
                  <c:v>5.8989999999999997E-4</c:v>
                </c:pt>
                <c:pt idx="161">
                  <c:v>5.9349999999999995E-4</c:v>
                </c:pt>
                <c:pt idx="162">
                  <c:v>5.9619999999999996E-4</c:v>
                </c:pt>
                <c:pt idx="163">
                  <c:v>5.9929999999999998E-4</c:v>
                </c:pt>
                <c:pt idx="164">
                  <c:v>6.0280000000000002E-4</c:v>
                </c:pt>
                <c:pt idx="165">
                  <c:v>6.0570000000000003E-4</c:v>
                </c:pt>
                <c:pt idx="166">
                  <c:v>6.0769999999999997E-4</c:v>
                </c:pt>
                <c:pt idx="167">
                  <c:v>6.1059999999999999E-4</c:v>
                </c:pt>
                <c:pt idx="168">
                  <c:v>6.1359999999999995E-4</c:v>
                </c:pt>
                <c:pt idx="169">
                  <c:v>6.1709999999999998E-4</c:v>
                </c:pt>
                <c:pt idx="170">
                  <c:v>6.2060000000000001E-4</c:v>
                </c:pt>
                <c:pt idx="171">
                  <c:v>6.2419999999999999E-4</c:v>
                </c:pt>
                <c:pt idx="172">
                  <c:v>6.2759999999999997E-4</c:v>
                </c:pt>
                <c:pt idx="173">
                  <c:v>6.3100000000000005E-4</c:v>
                </c:pt>
                <c:pt idx="174">
                  <c:v>6.3449999999999997E-4</c:v>
                </c:pt>
                <c:pt idx="175">
                  <c:v>6.378E-4</c:v>
                </c:pt>
                <c:pt idx="176">
                  <c:v>6.399E-4</c:v>
                </c:pt>
                <c:pt idx="177">
                  <c:v>6.4320000000000002E-4</c:v>
                </c:pt>
                <c:pt idx="178">
                  <c:v>6.4590000000000003E-4</c:v>
                </c:pt>
                <c:pt idx="179">
                  <c:v>6.4849999999999999E-4</c:v>
                </c:pt>
                <c:pt idx="180">
                  <c:v>6.512E-4</c:v>
                </c:pt>
                <c:pt idx="181">
                  <c:v>6.5439999999999997E-4</c:v>
                </c:pt>
                <c:pt idx="182">
                  <c:v>6.5680000000000003E-4</c:v>
                </c:pt>
                <c:pt idx="183">
                  <c:v>6.6E-4</c:v>
                </c:pt>
                <c:pt idx="184">
                  <c:v>6.6239999999999995E-4</c:v>
                </c:pt>
                <c:pt idx="185">
                  <c:v>6.6560000000000002E-4</c:v>
                </c:pt>
                <c:pt idx="186">
                  <c:v>6.6929999999999995E-4</c:v>
                </c:pt>
                <c:pt idx="187">
                  <c:v>6.7290000000000004E-4</c:v>
                </c:pt>
                <c:pt idx="188">
                  <c:v>6.7670000000000002E-4</c:v>
                </c:pt>
                <c:pt idx="189">
                  <c:v>6.7829999999999995E-4</c:v>
                </c:pt>
                <c:pt idx="190">
                  <c:v>6.8079999999999996E-4</c:v>
                </c:pt>
                <c:pt idx="191">
                  <c:v>6.8329999999999997E-4</c:v>
                </c:pt>
                <c:pt idx="192">
                  <c:v>6.8709999999999995E-4</c:v>
                </c:pt>
                <c:pt idx="193">
                  <c:v>6.9070000000000004E-4</c:v>
                </c:pt>
                <c:pt idx="194">
                  <c:v>6.9450000000000002E-4</c:v>
                </c:pt>
                <c:pt idx="195">
                  <c:v>6.9780000000000005E-4</c:v>
                </c:pt>
                <c:pt idx="196">
                  <c:v>7.0140000000000003E-4</c:v>
                </c:pt>
                <c:pt idx="197">
                  <c:v>7.0520000000000001E-4</c:v>
                </c:pt>
                <c:pt idx="198">
                  <c:v>7.0899999999999999E-4</c:v>
                </c:pt>
                <c:pt idx="199">
                  <c:v>7.1279999999999998E-4</c:v>
                </c:pt>
                <c:pt idx="200">
                  <c:v>7.1469999999999997E-4</c:v>
                </c:pt>
                <c:pt idx="201">
                  <c:v>7.1759999999999999E-4</c:v>
                </c:pt>
                <c:pt idx="202">
                  <c:v>7.2150000000000003E-4</c:v>
                </c:pt>
                <c:pt idx="203">
                  <c:v>7.2530000000000001E-4</c:v>
                </c:pt>
                <c:pt idx="204">
                  <c:v>7.291E-4</c:v>
                </c:pt>
                <c:pt idx="205">
                  <c:v>7.3289999999999998E-4</c:v>
                </c:pt>
                <c:pt idx="206">
                  <c:v>7.3680000000000002E-4</c:v>
                </c:pt>
                <c:pt idx="207">
                  <c:v>7.4019999999999999E-4</c:v>
                </c:pt>
                <c:pt idx="208">
                  <c:v>7.4399999999999998E-4</c:v>
                </c:pt>
                <c:pt idx="209">
                  <c:v>7.4790000000000002E-4</c:v>
                </c:pt>
                <c:pt idx="210">
                  <c:v>7.5129999999999999E-4</c:v>
                </c:pt>
                <c:pt idx="211">
                  <c:v>7.5389999999999995E-4</c:v>
                </c:pt>
                <c:pt idx="212">
                  <c:v>7.5719999999999997E-4</c:v>
                </c:pt>
                <c:pt idx="213">
                  <c:v>7.605E-4</c:v>
                </c:pt>
                <c:pt idx="214">
                  <c:v>7.6289999999999995E-4</c:v>
                </c:pt>
                <c:pt idx="215">
                  <c:v>7.6670000000000004E-4</c:v>
                </c:pt>
                <c:pt idx="216">
                  <c:v>7.7059999999999997E-4</c:v>
                </c:pt>
                <c:pt idx="217">
                  <c:v>7.7320000000000004E-4</c:v>
                </c:pt>
                <c:pt idx="218">
                  <c:v>7.7660000000000001E-4</c:v>
                </c:pt>
                <c:pt idx="219">
                  <c:v>7.8050000000000005E-4</c:v>
                </c:pt>
                <c:pt idx="220">
                  <c:v>7.8430000000000004E-4</c:v>
                </c:pt>
                <c:pt idx="221">
                  <c:v>7.8739999999999995E-4</c:v>
                </c:pt>
                <c:pt idx="222">
                  <c:v>7.9069999999999997E-4</c:v>
                </c:pt>
                <c:pt idx="223">
                  <c:v>7.9239999999999996E-4</c:v>
                </c:pt>
                <c:pt idx="224">
                  <c:v>7.963E-4</c:v>
                </c:pt>
                <c:pt idx="225">
                  <c:v>7.9940000000000002E-4</c:v>
                </c:pt>
                <c:pt idx="226">
                  <c:v>8.0219999999999998E-4</c:v>
                </c:pt>
                <c:pt idx="227">
                  <c:v>8.0610000000000002E-4</c:v>
                </c:pt>
                <c:pt idx="228">
                  <c:v>8.0990000000000001E-4</c:v>
                </c:pt>
                <c:pt idx="229">
                  <c:v>8.1380000000000005E-4</c:v>
                </c:pt>
                <c:pt idx="230">
                  <c:v>8.1769999999999998E-4</c:v>
                </c:pt>
                <c:pt idx="231">
                  <c:v>8.2129999999999996E-4</c:v>
                </c:pt>
                <c:pt idx="232">
                  <c:v>8.2510000000000005E-4</c:v>
                </c:pt>
                <c:pt idx="233">
                  <c:v>8.2899999999999998E-4</c:v>
                </c:pt>
                <c:pt idx="234">
                  <c:v>8.3290000000000002E-4</c:v>
                </c:pt>
                <c:pt idx="235">
                  <c:v>8.3679999999999996E-4</c:v>
                </c:pt>
                <c:pt idx="236">
                  <c:v>8.386E-4</c:v>
                </c:pt>
                <c:pt idx="237">
                  <c:v>8.4119999999999996E-4</c:v>
                </c:pt>
                <c:pt idx="238">
                  <c:v>8.4440000000000003E-4</c:v>
                </c:pt>
                <c:pt idx="239">
                  <c:v>8.4829999999999997E-4</c:v>
                </c:pt>
                <c:pt idx="240">
                  <c:v>8.5110000000000003E-4</c:v>
                </c:pt>
                <c:pt idx="241">
                  <c:v>8.5470000000000001E-4</c:v>
                </c:pt>
                <c:pt idx="242">
                  <c:v>8.5809999999999999E-4</c:v>
                </c:pt>
                <c:pt idx="243">
                  <c:v>8.6089999999999995E-4</c:v>
                </c:pt>
                <c:pt idx="244">
                  <c:v>8.6470000000000004E-4</c:v>
                </c:pt>
                <c:pt idx="245">
                  <c:v>8.6680000000000004E-4</c:v>
                </c:pt>
                <c:pt idx="246">
                  <c:v>8.7069999999999997E-4</c:v>
                </c:pt>
                <c:pt idx="247">
                  <c:v>8.7460000000000001E-4</c:v>
                </c:pt>
                <c:pt idx="248">
                  <c:v>8.7839999999999999E-4</c:v>
                </c:pt>
                <c:pt idx="249">
                  <c:v>8.7969999999999997E-4</c:v>
                </c:pt>
                <c:pt idx="250">
                  <c:v>8.8349999999999995E-4</c:v>
                </c:pt>
                <c:pt idx="251">
                  <c:v>8.8739999999999999E-4</c:v>
                </c:pt>
                <c:pt idx="252">
                  <c:v>8.9050000000000002E-4</c:v>
                </c:pt>
                <c:pt idx="253">
                  <c:v>8.9439999999999995E-4</c:v>
                </c:pt>
                <c:pt idx="254">
                  <c:v>8.9829999999999999E-4</c:v>
                </c:pt>
                <c:pt idx="255">
                  <c:v>9.0209999999999997E-4</c:v>
                </c:pt>
                <c:pt idx="256">
                  <c:v>9.0600000000000001E-4</c:v>
                </c:pt>
                <c:pt idx="257">
                  <c:v>9.0930000000000004E-4</c:v>
                </c:pt>
                <c:pt idx="258">
                  <c:v>9.1319999999999997E-4</c:v>
                </c:pt>
                <c:pt idx="259">
                  <c:v>9.1589999999999998E-4</c:v>
                </c:pt>
                <c:pt idx="260">
                  <c:v>9.1980000000000002E-4</c:v>
                </c:pt>
                <c:pt idx="261">
                  <c:v>9.2369999999999996E-4</c:v>
                </c:pt>
                <c:pt idx="262">
                  <c:v>9.2750000000000005E-4</c:v>
                </c:pt>
                <c:pt idx="263">
                  <c:v>9.3139999999999998E-4</c:v>
                </c:pt>
                <c:pt idx="264">
                  <c:v>9.3409999999999999E-4</c:v>
                </c:pt>
                <c:pt idx="265">
                  <c:v>9.3800000000000003E-4</c:v>
                </c:pt>
                <c:pt idx="266">
                  <c:v>9.4189999999999996E-4</c:v>
                </c:pt>
                <c:pt idx="267">
                  <c:v>9.4430000000000002E-4</c:v>
                </c:pt>
                <c:pt idx="268">
                  <c:v>9.4819999999999995E-4</c:v>
                </c:pt>
                <c:pt idx="269">
                  <c:v>9.5200000000000005E-4</c:v>
                </c:pt>
                <c:pt idx="270">
                  <c:v>9.544E-4</c:v>
                </c:pt>
                <c:pt idx="271">
                  <c:v>9.5600000000000004E-4</c:v>
                </c:pt>
                <c:pt idx="272">
                  <c:v>9.5989999999999997E-4</c:v>
                </c:pt>
                <c:pt idx="273">
                  <c:v>9.6369999999999995E-4</c:v>
                </c:pt>
                <c:pt idx="274">
                  <c:v>9.6759999999999999E-4</c:v>
                </c:pt>
                <c:pt idx="275">
                  <c:v>9.7099999999999997E-4</c:v>
                </c:pt>
                <c:pt idx="276">
                  <c:v>9.7490000000000001E-4</c:v>
                </c:pt>
                <c:pt idx="277">
                  <c:v>9.7790000000000008E-4</c:v>
                </c:pt>
                <c:pt idx="278">
                  <c:v>9.8060000000000009E-4</c:v>
                </c:pt>
                <c:pt idx="279">
                  <c:v>9.8449999999999992E-4</c:v>
                </c:pt>
                <c:pt idx="280">
                  <c:v>9.882999999999999E-4</c:v>
                </c:pt>
                <c:pt idx="281">
                  <c:v>9.9080000000000001E-4</c:v>
                </c:pt>
                <c:pt idx="282">
                  <c:v>9.946E-4</c:v>
                </c:pt>
                <c:pt idx="283">
                  <c:v>9.9850000000000004E-4</c:v>
                </c:pt>
                <c:pt idx="284">
                  <c:v>1.0020000000000001E-3</c:v>
                </c:pt>
                <c:pt idx="285">
                  <c:v>1.0059999999999999E-3</c:v>
                </c:pt>
                <c:pt idx="286">
                  <c:v>1.01E-3</c:v>
                </c:pt>
                <c:pt idx="287">
                  <c:v>1.013E-3</c:v>
                </c:pt>
                <c:pt idx="288">
                  <c:v>1.0169999999999999E-3</c:v>
                </c:pt>
                <c:pt idx="289">
                  <c:v>1.0200000000000001E-3</c:v>
                </c:pt>
                <c:pt idx="290">
                  <c:v>1.024E-3</c:v>
                </c:pt>
                <c:pt idx="291">
                  <c:v>1.0269999999999999E-3</c:v>
                </c:pt>
                <c:pt idx="292">
                  <c:v>1.031E-3</c:v>
                </c:pt>
                <c:pt idx="293">
                  <c:v>1.034E-3</c:v>
                </c:pt>
                <c:pt idx="294">
                  <c:v>1.0380000000000001E-3</c:v>
                </c:pt>
                <c:pt idx="295">
                  <c:v>1.041E-3</c:v>
                </c:pt>
                <c:pt idx="296">
                  <c:v>1.0449999999999999E-3</c:v>
                </c:pt>
                <c:pt idx="297">
                  <c:v>1.049E-3</c:v>
                </c:pt>
                <c:pt idx="298">
                  <c:v>1.0529999999999999E-3</c:v>
                </c:pt>
                <c:pt idx="299">
                  <c:v>1.0549999999999999E-3</c:v>
                </c:pt>
                <c:pt idx="300">
                  <c:v>1.059E-3</c:v>
                </c:pt>
                <c:pt idx="301">
                  <c:v>1.0610000000000001E-3</c:v>
                </c:pt>
                <c:pt idx="302">
                  <c:v>1.0629999999999999E-3</c:v>
                </c:pt>
                <c:pt idx="303">
                  <c:v>1.067E-3</c:v>
                </c:pt>
                <c:pt idx="304">
                  <c:v>1.0690000000000001E-3</c:v>
                </c:pt>
                <c:pt idx="305">
                  <c:v>1.072E-3</c:v>
                </c:pt>
                <c:pt idx="306">
                  <c:v>1.075E-3</c:v>
                </c:pt>
                <c:pt idx="307">
                  <c:v>1.0790000000000001E-3</c:v>
                </c:pt>
                <c:pt idx="308">
                  <c:v>1.0820000000000001E-3</c:v>
                </c:pt>
                <c:pt idx="309">
                  <c:v>1.0859999999999999E-3</c:v>
                </c:pt>
                <c:pt idx="310">
                  <c:v>1.0889999999999999E-3</c:v>
                </c:pt>
                <c:pt idx="311">
                  <c:v>1.093E-3</c:v>
                </c:pt>
                <c:pt idx="312">
                  <c:v>1.0970000000000001E-3</c:v>
                </c:pt>
                <c:pt idx="313">
                  <c:v>1.1000000000000001E-3</c:v>
                </c:pt>
                <c:pt idx="314">
                  <c:v>1.103E-3</c:v>
                </c:pt>
                <c:pt idx="315">
                  <c:v>1.106E-3</c:v>
                </c:pt>
                <c:pt idx="316">
                  <c:v>1.1100000000000001E-3</c:v>
                </c:pt>
                <c:pt idx="317">
                  <c:v>1.114E-3</c:v>
                </c:pt>
                <c:pt idx="318">
                  <c:v>1.1169999999999999E-3</c:v>
                </c:pt>
                <c:pt idx="319">
                  <c:v>1.1199999999999999E-3</c:v>
                </c:pt>
                <c:pt idx="320">
                  <c:v>1.1230000000000001E-3</c:v>
                </c:pt>
                <c:pt idx="321">
                  <c:v>1.126E-3</c:v>
                </c:pt>
                <c:pt idx="322">
                  <c:v>1.1299999999999999E-3</c:v>
                </c:pt>
                <c:pt idx="323">
                  <c:v>1.134E-3</c:v>
                </c:pt>
                <c:pt idx="324">
                  <c:v>1.1379999999999999E-3</c:v>
                </c:pt>
                <c:pt idx="325">
                  <c:v>1.142E-3</c:v>
                </c:pt>
                <c:pt idx="326">
                  <c:v>1.1460000000000001E-3</c:v>
                </c:pt>
                <c:pt idx="327">
                  <c:v>1.1490000000000001E-3</c:v>
                </c:pt>
                <c:pt idx="328">
                  <c:v>1.152E-3</c:v>
                </c:pt>
                <c:pt idx="329">
                  <c:v>1.1559999999999999E-3</c:v>
                </c:pt>
                <c:pt idx="330">
                  <c:v>1.157E-3</c:v>
                </c:pt>
                <c:pt idx="331">
                  <c:v>1.1609999999999999E-3</c:v>
                </c:pt>
                <c:pt idx="332">
                  <c:v>1.165E-3</c:v>
                </c:pt>
                <c:pt idx="333">
                  <c:v>1.1689999999999999E-3</c:v>
                </c:pt>
                <c:pt idx="334">
                  <c:v>1.1720000000000001E-3</c:v>
                </c:pt>
                <c:pt idx="335">
                  <c:v>1.176E-3</c:v>
                </c:pt>
                <c:pt idx="336">
                  <c:v>1.1800000000000001E-3</c:v>
                </c:pt>
                <c:pt idx="337">
                  <c:v>1.1820000000000001E-3</c:v>
                </c:pt>
                <c:pt idx="338">
                  <c:v>1.186E-3</c:v>
                </c:pt>
                <c:pt idx="339">
                  <c:v>1.1900000000000001E-3</c:v>
                </c:pt>
                <c:pt idx="340">
                  <c:v>1.193E-3</c:v>
                </c:pt>
                <c:pt idx="341">
                  <c:v>1.196E-3</c:v>
                </c:pt>
                <c:pt idx="342">
                  <c:v>1.1999999999999999E-3</c:v>
                </c:pt>
                <c:pt idx="343">
                  <c:v>1.204E-3</c:v>
                </c:pt>
                <c:pt idx="344">
                  <c:v>1.2080000000000001E-3</c:v>
                </c:pt>
                <c:pt idx="345">
                  <c:v>1.207E-3</c:v>
                </c:pt>
                <c:pt idx="346">
                  <c:v>1.2110000000000001E-3</c:v>
                </c:pt>
                <c:pt idx="347">
                  <c:v>1.2130000000000001E-3</c:v>
                </c:pt>
                <c:pt idx="348">
                  <c:v>1.217E-3</c:v>
                </c:pt>
                <c:pt idx="349">
                  <c:v>1.2179999999999999E-3</c:v>
                </c:pt>
                <c:pt idx="350">
                  <c:v>1.2210000000000001E-3</c:v>
                </c:pt>
                <c:pt idx="351">
                  <c:v>1.225E-3</c:v>
                </c:pt>
                <c:pt idx="352">
                  <c:v>1.2279999999999999E-3</c:v>
                </c:pt>
                <c:pt idx="353">
                  <c:v>1.232E-3</c:v>
                </c:pt>
                <c:pt idx="354">
                  <c:v>1.2359999999999999E-3</c:v>
                </c:pt>
                <c:pt idx="355">
                  <c:v>1.24E-3</c:v>
                </c:pt>
                <c:pt idx="356">
                  <c:v>1.2440000000000001E-3</c:v>
                </c:pt>
                <c:pt idx="357">
                  <c:v>1.245E-3</c:v>
                </c:pt>
                <c:pt idx="358">
                  <c:v>1.248E-3</c:v>
                </c:pt>
                <c:pt idx="359">
                  <c:v>1.2520000000000001E-3</c:v>
                </c:pt>
                <c:pt idx="360">
                  <c:v>1.256E-3</c:v>
                </c:pt>
                <c:pt idx="361">
                  <c:v>1.2570000000000001E-3</c:v>
                </c:pt>
                <c:pt idx="362">
                  <c:v>1.261E-3</c:v>
                </c:pt>
                <c:pt idx="363">
                  <c:v>1.2650000000000001E-3</c:v>
                </c:pt>
                <c:pt idx="364">
                  <c:v>1.2689999999999999E-3</c:v>
                </c:pt>
                <c:pt idx="365">
                  <c:v>1.271E-3</c:v>
                </c:pt>
                <c:pt idx="366">
                  <c:v>1.2750000000000001E-3</c:v>
                </c:pt>
                <c:pt idx="367">
                  <c:v>1.279E-3</c:v>
                </c:pt>
                <c:pt idx="368">
                  <c:v>1.2819999999999999E-3</c:v>
                </c:pt>
                <c:pt idx="369">
                  <c:v>1.2849999999999999E-3</c:v>
                </c:pt>
                <c:pt idx="370">
                  <c:v>1.2880000000000001E-3</c:v>
                </c:pt>
                <c:pt idx="371">
                  <c:v>1.292E-3</c:v>
                </c:pt>
                <c:pt idx="372">
                  <c:v>1.2949999999999999E-3</c:v>
                </c:pt>
                <c:pt idx="373">
                  <c:v>1.2979999999999999E-3</c:v>
                </c:pt>
                <c:pt idx="374">
                  <c:v>1.2999999999999999E-3</c:v>
                </c:pt>
                <c:pt idx="375">
                  <c:v>1.304E-3</c:v>
                </c:pt>
                <c:pt idx="376">
                  <c:v>1.3079999999999999E-3</c:v>
                </c:pt>
                <c:pt idx="377">
                  <c:v>1.312E-3</c:v>
                </c:pt>
                <c:pt idx="378">
                  <c:v>1.3159999999999999E-3</c:v>
                </c:pt>
                <c:pt idx="379">
                  <c:v>1.3179999999999999E-3</c:v>
                </c:pt>
                <c:pt idx="380">
                  <c:v>1.322E-3</c:v>
                </c:pt>
                <c:pt idx="381">
                  <c:v>1.3259999999999999E-3</c:v>
                </c:pt>
                <c:pt idx="382">
                  <c:v>1.3290000000000001E-3</c:v>
                </c:pt>
                <c:pt idx="383">
                  <c:v>1.333E-3</c:v>
                </c:pt>
                <c:pt idx="384">
                  <c:v>1.3339999999999999E-3</c:v>
                </c:pt>
                <c:pt idx="385">
                  <c:v>1.338E-3</c:v>
                </c:pt>
                <c:pt idx="386">
                  <c:v>1.3420000000000001E-3</c:v>
                </c:pt>
                <c:pt idx="387">
                  <c:v>1.343E-3</c:v>
                </c:pt>
                <c:pt idx="388">
                  <c:v>1.346E-3</c:v>
                </c:pt>
                <c:pt idx="389">
                  <c:v>1.3489999999999999E-3</c:v>
                </c:pt>
                <c:pt idx="390">
                  <c:v>1.353E-3</c:v>
                </c:pt>
                <c:pt idx="391">
                  <c:v>1.3569999999999999E-3</c:v>
                </c:pt>
                <c:pt idx="392">
                  <c:v>1.361E-3</c:v>
                </c:pt>
                <c:pt idx="393">
                  <c:v>1.3630000000000001E-3</c:v>
                </c:pt>
                <c:pt idx="394">
                  <c:v>1.3669999999999999E-3</c:v>
                </c:pt>
                <c:pt idx="395">
                  <c:v>1.371E-3</c:v>
                </c:pt>
                <c:pt idx="396">
                  <c:v>1.3730000000000001E-3</c:v>
                </c:pt>
                <c:pt idx="397">
                  <c:v>1.377E-3</c:v>
                </c:pt>
                <c:pt idx="398">
                  <c:v>1.3810000000000001E-3</c:v>
                </c:pt>
                <c:pt idx="399">
                  <c:v>1.3829999999999999E-3</c:v>
                </c:pt>
                <c:pt idx="400">
                  <c:v>1.387E-3</c:v>
                </c:pt>
                <c:pt idx="401">
                  <c:v>1.39E-3</c:v>
                </c:pt>
                <c:pt idx="402">
                  <c:v>1.3929999999999999E-3</c:v>
                </c:pt>
                <c:pt idx="403">
                  <c:v>1.395E-3</c:v>
                </c:pt>
                <c:pt idx="404">
                  <c:v>1.397E-3</c:v>
                </c:pt>
                <c:pt idx="405">
                  <c:v>1.397E-3</c:v>
                </c:pt>
                <c:pt idx="406">
                  <c:v>1.4009999999999999E-3</c:v>
                </c:pt>
                <c:pt idx="407">
                  <c:v>1.405E-3</c:v>
                </c:pt>
                <c:pt idx="408">
                  <c:v>1.407E-3</c:v>
                </c:pt>
                <c:pt idx="409">
                  <c:v>1.41E-3</c:v>
                </c:pt>
                <c:pt idx="410">
                  <c:v>1.413E-3</c:v>
                </c:pt>
                <c:pt idx="411">
                  <c:v>1.4170000000000001E-3</c:v>
                </c:pt>
                <c:pt idx="412">
                  <c:v>1.421E-3</c:v>
                </c:pt>
                <c:pt idx="413">
                  <c:v>1.4250000000000001E-3</c:v>
                </c:pt>
                <c:pt idx="414">
                  <c:v>1.4289999999999999E-3</c:v>
                </c:pt>
                <c:pt idx="415">
                  <c:v>1.433E-3</c:v>
                </c:pt>
                <c:pt idx="416">
                  <c:v>1.4350000000000001E-3</c:v>
                </c:pt>
                <c:pt idx="417">
                  <c:v>1.438E-3</c:v>
                </c:pt>
                <c:pt idx="418">
                  <c:v>1.4419999999999999E-3</c:v>
                </c:pt>
                <c:pt idx="419">
                  <c:v>1.446E-3</c:v>
                </c:pt>
                <c:pt idx="420">
                  <c:v>1.4499999999999999E-3</c:v>
                </c:pt>
                <c:pt idx="421">
                  <c:v>1.454E-3</c:v>
                </c:pt>
                <c:pt idx="422">
                  <c:v>1.4549999999999999E-3</c:v>
                </c:pt>
                <c:pt idx="423">
                  <c:v>1.457E-3</c:v>
                </c:pt>
                <c:pt idx="424">
                  <c:v>1.4610000000000001E-3</c:v>
                </c:pt>
                <c:pt idx="425">
                  <c:v>1.462E-3</c:v>
                </c:pt>
                <c:pt idx="426">
                  <c:v>1.464E-3</c:v>
                </c:pt>
                <c:pt idx="427">
                  <c:v>1.4679999999999999E-3</c:v>
                </c:pt>
                <c:pt idx="428">
                  <c:v>1.4679999999999999E-3</c:v>
                </c:pt>
                <c:pt idx="429">
                  <c:v>1.472E-3</c:v>
                </c:pt>
                <c:pt idx="430">
                  <c:v>1.475E-3</c:v>
                </c:pt>
                <c:pt idx="431">
                  <c:v>1.4790000000000001E-3</c:v>
                </c:pt>
                <c:pt idx="432">
                  <c:v>1.4829999999999999E-3</c:v>
                </c:pt>
                <c:pt idx="433">
                  <c:v>1.485E-3</c:v>
                </c:pt>
                <c:pt idx="434">
                  <c:v>1.4890000000000001E-3</c:v>
                </c:pt>
                <c:pt idx="435">
                  <c:v>1.493E-3</c:v>
                </c:pt>
                <c:pt idx="436">
                  <c:v>1.4970000000000001E-3</c:v>
                </c:pt>
                <c:pt idx="437">
                  <c:v>1.5009999999999999E-3</c:v>
                </c:pt>
                <c:pt idx="438">
                  <c:v>1.5009999999999999E-3</c:v>
                </c:pt>
                <c:pt idx="439">
                  <c:v>1.505E-3</c:v>
                </c:pt>
                <c:pt idx="440">
                  <c:v>1.5089999999999999E-3</c:v>
                </c:pt>
                <c:pt idx="441">
                  <c:v>1.5120000000000001E-3</c:v>
                </c:pt>
                <c:pt idx="442">
                  <c:v>1.516E-3</c:v>
                </c:pt>
                <c:pt idx="443">
                  <c:v>1.5200000000000001E-3</c:v>
                </c:pt>
                <c:pt idx="444">
                  <c:v>1.524E-3</c:v>
                </c:pt>
                <c:pt idx="445">
                  <c:v>1.5280000000000001E-3</c:v>
                </c:pt>
                <c:pt idx="446">
                  <c:v>1.531E-3</c:v>
                </c:pt>
                <c:pt idx="447">
                  <c:v>1.5349999999999999E-3</c:v>
                </c:pt>
                <c:pt idx="448">
                  <c:v>1.539E-3</c:v>
                </c:pt>
                <c:pt idx="449">
                  <c:v>1.5430000000000001E-3</c:v>
                </c:pt>
                <c:pt idx="450">
                  <c:v>1.547E-3</c:v>
                </c:pt>
                <c:pt idx="451">
                  <c:v>1.5499999999999999E-3</c:v>
                </c:pt>
                <c:pt idx="452">
                  <c:v>1.554E-3</c:v>
                </c:pt>
                <c:pt idx="453">
                  <c:v>1.5560000000000001E-3</c:v>
                </c:pt>
                <c:pt idx="454">
                  <c:v>1.56E-3</c:v>
                </c:pt>
                <c:pt idx="455">
                  <c:v>1.5640000000000001E-3</c:v>
                </c:pt>
                <c:pt idx="456">
                  <c:v>1.567E-3</c:v>
                </c:pt>
                <c:pt idx="457">
                  <c:v>1.5709999999999999E-3</c:v>
                </c:pt>
                <c:pt idx="458">
                  <c:v>1.575E-3</c:v>
                </c:pt>
                <c:pt idx="459">
                  <c:v>1.5790000000000001E-3</c:v>
                </c:pt>
                <c:pt idx="460">
                  <c:v>1.583E-3</c:v>
                </c:pt>
                <c:pt idx="461">
                  <c:v>1.585E-3</c:v>
                </c:pt>
                <c:pt idx="462">
                  <c:v>1.5889999999999999E-3</c:v>
                </c:pt>
                <c:pt idx="463">
                  <c:v>1.5920000000000001E-3</c:v>
                </c:pt>
                <c:pt idx="464">
                  <c:v>1.596E-3</c:v>
                </c:pt>
                <c:pt idx="465">
                  <c:v>1.598E-3</c:v>
                </c:pt>
                <c:pt idx="466">
                  <c:v>1.6019999999999999E-3</c:v>
                </c:pt>
                <c:pt idx="467">
                  <c:v>1.606E-3</c:v>
                </c:pt>
                <c:pt idx="468">
                  <c:v>1.6100000000000001E-3</c:v>
                </c:pt>
                <c:pt idx="469">
                  <c:v>1.6130000000000001E-3</c:v>
                </c:pt>
                <c:pt idx="470">
                  <c:v>1.6169999999999999E-3</c:v>
                </c:pt>
                <c:pt idx="471">
                  <c:v>1.621E-3</c:v>
                </c:pt>
                <c:pt idx="472">
                  <c:v>1.6249999999999999E-3</c:v>
                </c:pt>
                <c:pt idx="473">
                  <c:v>1.6260000000000001E-3</c:v>
                </c:pt>
                <c:pt idx="474">
                  <c:v>1.6280000000000001E-3</c:v>
                </c:pt>
                <c:pt idx="475">
                  <c:v>1.632E-3</c:v>
                </c:pt>
                <c:pt idx="476">
                  <c:v>1.6360000000000001E-3</c:v>
                </c:pt>
                <c:pt idx="477">
                  <c:v>1.6360000000000001E-3</c:v>
                </c:pt>
                <c:pt idx="478">
                  <c:v>1.639E-3</c:v>
                </c:pt>
                <c:pt idx="479">
                  <c:v>1.6429999999999999E-3</c:v>
                </c:pt>
                <c:pt idx="480">
                  <c:v>1.647E-3</c:v>
                </c:pt>
                <c:pt idx="481">
                  <c:v>1.6509999999999999E-3</c:v>
                </c:pt>
                <c:pt idx="482">
                  <c:v>1.655E-3</c:v>
                </c:pt>
                <c:pt idx="483">
                  <c:v>1.658E-3</c:v>
                </c:pt>
                <c:pt idx="484">
                  <c:v>1.6620000000000001E-3</c:v>
                </c:pt>
                <c:pt idx="485">
                  <c:v>1.6659999999999999E-3</c:v>
                </c:pt>
                <c:pt idx="486">
                  <c:v>1.67E-3</c:v>
                </c:pt>
                <c:pt idx="487">
                  <c:v>1.6739999999999999E-3</c:v>
                </c:pt>
                <c:pt idx="488">
                  <c:v>1.6770000000000001E-3</c:v>
                </c:pt>
                <c:pt idx="489">
                  <c:v>1.6789999999999999E-3</c:v>
                </c:pt>
                <c:pt idx="490">
                  <c:v>1.683E-3</c:v>
                </c:pt>
                <c:pt idx="491">
                  <c:v>1.686E-3</c:v>
                </c:pt>
                <c:pt idx="492">
                  <c:v>1.6900000000000001E-3</c:v>
                </c:pt>
                <c:pt idx="493">
                  <c:v>1.694E-3</c:v>
                </c:pt>
                <c:pt idx="494">
                  <c:v>1.6980000000000001E-3</c:v>
                </c:pt>
                <c:pt idx="495">
                  <c:v>1.702E-3</c:v>
                </c:pt>
                <c:pt idx="496">
                  <c:v>1.704E-3</c:v>
                </c:pt>
                <c:pt idx="497">
                  <c:v>1.707E-3</c:v>
                </c:pt>
                <c:pt idx="498">
                  <c:v>1.7110000000000001E-3</c:v>
                </c:pt>
                <c:pt idx="499">
                  <c:v>1.7149999999999999E-3</c:v>
                </c:pt>
                <c:pt idx="500">
                  <c:v>1.717E-3</c:v>
                </c:pt>
                <c:pt idx="501">
                  <c:v>1.7210000000000001E-3</c:v>
                </c:pt>
                <c:pt idx="502">
                  <c:v>1.725E-3</c:v>
                </c:pt>
                <c:pt idx="503">
                  <c:v>1.7279999999999999E-3</c:v>
                </c:pt>
                <c:pt idx="504">
                  <c:v>1.732E-3</c:v>
                </c:pt>
                <c:pt idx="505">
                  <c:v>1.7340000000000001E-3</c:v>
                </c:pt>
                <c:pt idx="506">
                  <c:v>1.738E-3</c:v>
                </c:pt>
                <c:pt idx="507">
                  <c:v>1.7409999999999999E-3</c:v>
                </c:pt>
                <c:pt idx="508">
                  <c:v>1.745E-3</c:v>
                </c:pt>
                <c:pt idx="509">
                  <c:v>1.7489999999999999E-3</c:v>
                </c:pt>
                <c:pt idx="510">
                  <c:v>1.753E-3</c:v>
                </c:pt>
                <c:pt idx="511">
                  <c:v>1.756E-3</c:v>
                </c:pt>
                <c:pt idx="512">
                  <c:v>1.7600000000000001E-3</c:v>
                </c:pt>
                <c:pt idx="513">
                  <c:v>1.761E-3</c:v>
                </c:pt>
                <c:pt idx="514">
                  <c:v>1.7650000000000001E-3</c:v>
                </c:pt>
                <c:pt idx="515">
                  <c:v>1.768E-3</c:v>
                </c:pt>
                <c:pt idx="516">
                  <c:v>1.769E-3</c:v>
                </c:pt>
                <c:pt idx="517">
                  <c:v>1.7700000000000001E-3</c:v>
                </c:pt>
                <c:pt idx="518">
                  <c:v>1.774E-3</c:v>
                </c:pt>
                <c:pt idx="519">
                  <c:v>1.7780000000000001E-3</c:v>
                </c:pt>
                <c:pt idx="520">
                  <c:v>1.7819999999999999E-3</c:v>
                </c:pt>
                <c:pt idx="521">
                  <c:v>1.784E-3</c:v>
                </c:pt>
                <c:pt idx="522">
                  <c:v>1.787E-3</c:v>
                </c:pt>
                <c:pt idx="523">
                  <c:v>1.787E-3</c:v>
                </c:pt>
                <c:pt idx="524">
                  <c:v>1.7899999999999999E-3</c:v>
                </c:pt>
                <c:pt idx="525">
                  <c:v>1.794E-3</c:v>
                </c:pt>
                <c:pt idx="526">
                  <c:v>1.7979999999999999E-3</c:v>
                </c:pt>
                <c:pt idx="527">
                  <c:v>1.802E-3</c:v>
                </c:pt>
                <c:pt idx="528">
                  <c:v>1.8029999999999999E-3</c:v>
                </c:pt>
                <c:pt idx="529">
                  <c:v>1.807E-3</c:v>
                </c:pt>
                <c:pt idx="530">
                  <c:v>1.81E-3</c:v>
                </c:pt>
                <c:pt idx="531">
                  <c:v>1.8140000000000001E-3</c:v>
                </c:pt>
                <c:pt idx="532">
                  <c:v>1.818E-3</c:v>
                </c:pt>
                <c:pt idx="533">
                  <c:v>1.8220000000000001E-3</c:v>
                </c:pt>
                <c:pt idx="534">
                  <c:v>1.825E-3</c:v>
                </c:pt>
                <c:pt idx="535">
                  <c:v>1.8289999999999999E-3</c:v>
                </c:pt>
                <c:pt idx="536">
                  <c:v>1.833E-3</c:v>
                </c:pt>
                <c:pt idx="537">
                  <c:v>1.8370000000000001E-3</c:v>
                </c:pt>
                <c:pt idx="538">
                  <c:v>1.8400000000000001E-3</c:v>
                </c:pt>
                <c:pt idx="539">
                  <c:v>1.841E-3</c:v>
                </c:pt>
                <c:pt idx="540">
                  <c:v>1.8450000000000001E-3</c:v>
                </c:pt>
                <c:pt idx="541">
                  <c:v>1.8469999999999999E-3</c:v>
                </c:pt>
                <c:pt idx="542">
                  <c:v>1.8500000000000001E-3</c:v>
                </c:pt>
                <c:pt idx="543">
                  <c:v>1.854E-3</c:v>
                </c:pt>
                <c:pt idx="544">
                  <c:v>1.8580000000000001E-3</c:v>
                </c:pt>
                <c:pt idx="545">
                  <c:v>1.8569999999999999E-3</c:v>
                </c:pt>
                <c:pt idx="546">
                  <c:v>1.8600000000000001E-3</c:v>
                </c:pt>
                <c:pt idx="547">
                  <c:v>1.864E-3</c:v>
                </c:pt>
                <c:pt idx="548">
                  <c:v>1.8680000000000001E-3</c:v>
                </c:pt>
                <c:pt idx="549">
                  <c:v>1.872E-3</c:v>
                </c:pt>
                <c:pt idx="550">
                  <c:v>1.8749999999999999E-3</c:v>
                </c:pt>
                <c:pt idx="551">
                  <c:v>1.879E-3</c:v>
                </c:pt>
                <c:pt idx="552">
                  <c:v>1.8829999999999999E-3</c:v>
                </c:pt>
                <c:pt idx="553">
                  <c:v>1.882E-3</c:v>
                </c:pt>
                <c:pt idx="554">
                  <c:v>1.8829999999999999E-3</c:v>
                </c:pt>
                <c:pt idx="555">
                  <c:v>1.887E-3</c:v>
                </c:pt>
                <c:pt idx="556">
                  <c:v>1.89E-3</c:v>
                </c:pt>
                <c:pt idx="557">
                  <c:v>1.8940000000000001E-3</c:v>
                </c:pt>
                <c:pt idx="558">
                  <c:v>1.8979999999999999E-3</c:v>
                </c:pt>
                <c:pt idx="559">
                  <c:v>1.902E-3</c:v>
                </c:pt>
                <c:pt idx="560">
                  <c:v>1.905E-3</c:v>
                </c:pt>
                <c:pt idx="561">
                  <c:v>1.9090000000000001E-3</c:v>
                </c:pt>
                <c:pt idx="562">
                  <c:v>1.913E-3</c:v>
                </c:pt>
                <c:pt idx="563">
                  <c:v>1.9170000000000001E-3</c:v>
                </c:pt>
                <c:pt idx="564">
                  <c:v>1.92E-3</c:v>
                </c:pt>
                <c:pt idx="565">
                  <c:v>1.9239999999999999E-3</c:v>
                </c:pt>
                <c:pt idx="566">
                  <c:v>1.928E-3</c:v>
                </c:pt>
                <c:pt idx="567">
                  <c:v>1.931E-3</c:v>
                </c:pt>
                <c:pt idx="568">
                  <c:v>1.9350000000000001E-3</c:v>
                </c:pt>
                <c:pt idx="569">
                  <c:v>1.939E-3</c:v>
                </c:pt>
                <c:pt idx="570">
                  <c:v>1.9430000000000001E-3</c:v>
                </c:pt>
                <c:pt idx="571">
                  <c:v>1.946E-3</c:v>
                </c:pt>
                <c:pt idx="572">
                  <c:v>1.9499999999999999E-3</c:v>
                </c:pt>
                <c:pt idx="573">
                  <c:v>1.952E-3</c:v>
                </c:pt>
                <c:pt idx="574">
                  <c:v>1.9559999999999998E-3</c:v>
                </c:pt>
                <c:pt idx="575">
                  <c:v>1.9589999999999998E-3</c:v>
                </c:pt>
                <c:pt idx="576">
                  <c:v>1.9629999999999999E-3</c:v>
                </c:pt>
                <c:pt idx="577">
                  <c:v>1.967E-3</c:v>
                </c:pt>
                <c:pt idx="578">
                  <c:v>1.9710000000000001E-3</c:v>
                </c:pt>
                <c:pt idx="579">
                  <c:v>1.9740000000000001E-3</c:v>
                </c:pt>
                <c:pt idx="580">
                  <c:v>1.9780000000000002E-3</c:v>
                </c:pt>
                <c:pt idx="581">
                  <c:v>1.9819999999999998E-3</c:v>
                </c:pt>
                <c:pt idx="582">
                  <c:v>1.9859999999999999E-3</c:v>
                </c:pt>
                <c:pt idx="583">
                  <c:v>1.9889999999999999E-3</c:v>
                </c:pt>
                <c:pt idx="584">
                  <c:v>1.993E-3</c:v>
                </c:pt>
                <c:pt idx="585">
                  <c:v>1.9970000000000001E-3</c:v>
                </c:pt>
                <c:pt idx="586">
                  <c:v>2E-3</c:v>
                </c:pt>
                <c:pt idx="587">
                  <c:v>2.0040000000000001E-3</c:v>
                </c:pt>
                <c:pt idx="588">
                  <c:v>2.0079999999999998E-3</c:v>
                </c:pt>
                <c:pt idx="589">
                  <c:v>2.0119999999999999E-3</c:v>
                </c:pt>
                <c:pt idx="590">
                  <c:v>2.013E-3</c:v>
                </c:pt>
                <c:pt idx="591">
                  <c:v>2.0170000000000001E-3</c:v>
                </c:pt>
                <c:pt idx="592">
                  <c:v>2.0170000000000001E-3</c:v>
                </c:pt>
                <c:pt idx="593">
                  <c:v>2.0209999999999998E-3</c:v>
                </c:pt>
                <c:pt idx="594">
                  <c:v>2.0249999999999999E-3</c:v>
                </c:pt>
                <c:pt idx="595">
                  <c:v>2.029E-3</c:v>
                </c:pt>
                <c:pt idx="596">
                  <c:v>2.0300000000000001E-3</c:v>
                </c:pt>
                <c:pt idx="597">
                  <c:v>2.0339999999999998E-3</c:v>
                </c:pt>
                <c:pt idx="598">
                  <c:v>2.0370000000000002E-3</c:v>
                </c:pt>
                <c:pt idx="599">
                  <c:v>2.0409999999999998E-3</c:v>
                </c:pt>
                <c:pt idx="600">
                  <c:v>2.0449999999999999E-3</c:v>
                </c:pt>
                <c:pt idx="601">
                  <c:v>2.049E-3</c:v>
                </c:pt>
                <c:pt idx="602">
                  <c:v>2.0500000000000002E-3</c:v>
                </c:pt>
                <c:pt idx="603">
                  <c:v>2.0509999999999999E-3</c:v>
                </c:pt>
                <c:pt idx="604">
                  <c:v>2.052E-3</c:v>
                </c:pt>
                <c:pt idx="605">
                  <c:v>2.0560000000000001E-3</c:v>
                </c:pt>
                <c:pt idx="606">
                  <c:v>2.0600000000000002E-3</c:v>
                </c:pt>
                <c:pt idx="607">
                  <c:v>2.0630000000000002E-3</c:v>
                </c:pt>
                <c:pt idx="608">
                  <c:v>2.0669999999999998E-3</c:v>
                </c:pt>
                <c:pt idx="609">
                  <c:v>2.0709999999999999E-3</c:v>
                </c:pt>
                <c:pt idx="610">
                  <c:v>2.075E-3</c:v>
                </c:pt>
                <c:pt idx="611">
                  <c:v>2.078E-3</c:v>
                </c:pt>
                <c:pt idx="612">
                  <c:v>2.0820000000000001E-3</c:v>
                </c:pt>
                <c:pt idx="613">
                  <c:v>2.0830000000000002E-3</c:v>
                </c:pt>
                <c:pt idx="614">
                  <c:v>2.0869999999999999E-3</c:v>
                </c:pt>
                <c:pt idx="615">
                  <c:v>2.091E-3</c:v>
                </c:pt>
                <c:pt idx="616">
                  <c:v>2.091E-3</c:v>
                </c:pt>
                <c:pt idx="617">
                  <c:v>2.0950000000000001E-3</c:v>
                </c:pt>
                <c:pt idx="618">
                  <c:v>2.098E-3</c:v>
                </c:pt>
                <c:pt idx="619">
                  <c:v>2.1020000000000001E-3</c:v>
                </c:pt>
                <c:pt idx="620">
                  <c:v>2.1059999999999998E-3</c:v>
                </c:pt>
                <c:pt idx="621">
                  <c:v>2.1099999999999999E-3</c:v>
                </c:pt>
                <c:pt idx="622">
                  <c:v>2.1129999999999999E-3</c:v>
                </c:pt>
                <c:pt idx="623">
                  <c:v>2.114E-3</c:v>
                </c:pt>
                <c:pt idx="624">
                  <c:v>2.117E-3</c:v>
                </c:pt>
                <c:pt idx="625">
                  <c:v>2.1210000000000001E-3</c:v>
                </c:pt>
                <c:pt idx="626">
                  <c:v>2.1250000000000002E-3</c:v>
                </c:pt>
                <c:pt idx="627">
                  <c:v>2.1289999999999998E-3</c:v>
                </c:pt>
                <c:pt idx="628">
                  <c:v>2.1289999999999998E-3</c:v>
                </c:pt>
                <c:pt idx="629">
                  <c:v>2.1329999999999999E-3</c:v>
                </c:pt>
                <c:pt idx="630">
                  <c:v>2.1359999999999999E-3</c:v>
                </c:pt>
                <c:pt idx="631">
                  <c:v>2.14E-3</c:v>
                </c:pt>
                <c:pt idx="632">
                  <c:v>2.14E-3</c:v>
                </c:pt>
                <c:pt idx="633">
                  <c:v>2.1440000000000001E-3</c:v>
                </c:pt>
                <c:pt idx="634">
                  <c:v>2.1480000000000002E-3</c:v>
                </c:pt>
                <c:pt idx="635">
                  <c:v>2.1519999999999998E-3</c:v>
                </c:pt>
                <c:pt idx="636">
                  <c:v>2.1549999999999998E-3</c:v>
                </c:pt>
                <c:pt idx="637">
                  <c:v>2.1589999999999999E-3</c:v>
                </c:pt>
                <c:pt idx="638">
                  <c:v>2.163E-3</c:v>
                </c:pt>
                <c:pt idx="639">
                  <c:v>2.163E-3</c:v>
                </c:pt>
                <c:pt idx="640">
                  <c:v>2.1670000000000001E-3</c:v>
                </c:pt>
                <c:pt idx="641">
                  <c:v>2.1710000000000002E-3</c:v>
                </c:pt>
                <c:pt idx="642">
                  <c:v>2.1719999999999999E-3</c:v>
                </c:pt>
                <c:pt idx="643">
                  <c:v>2.1749999999999999E-3</c:v>
                </c:pt>
                <c:pt idx="644">
                  <c:v>2.1789999999999999E-3</c:v>
                </c:pt>
                <c:pt idx="645">
                  <c:v>2.183E-3</c:v>
                </c:pt>
                <c:pt idx="646">
                  <c:v>2.1870000000000001E-3</c:v>
                </c:pt>
                <c:pt idx="647">
                  <c:v>2.1900000000000001E-3</c:v>
                </c:pt>
                <c:pt idx="648">
                  <c:v>2.1940000000000002E-3</c:v>
                </c:pt>
                <c:pt idx="649">
                  <c:v>2.1949999999999999E-3</c:v>
                </c:pt>
                <c:pt idx="650">
                  <c:v>2.199E-3</c:v>
                </c:pt>
                <c:pt idx="651">
                  <c:v>2.2030000000000001E-3</c:v>
                </c:pt>
                <c:pt idx="652">
                  <c:v>2.2060000000000001E-3</c:v>
                </c:pt>
                <c:pt idx="653">
                  <c:v>2.2100000000000002E-3</c:v>
                </c:pt>
                <c:pt idx="654">
                  <c:v>2.2139999999999998E-3</c:v>
                </c:pt>
                <c:pt idx="655">
                  <c:v>2.2179999999999999E-3</c:v>
                </c:pt>
                <c:pt idx="656">
                  <c:v>2.2179999999999999E-3</c:v>
                </c:pt>
                <c:pt idx="657">
                  <c:v>2.2209999999999999E-3</c:v>
                </c:pt>
                <c:pt idx="658">
                  <c:v>2.225E-3</c:v>
                </c:pt>
                <c:pt idx="659">
                  <c:v>2.2290000000000001E-3</c:v>
                </c:pt>
                <c:pt idx="660">
                  <c:v>2.232E-3</c:v>
                </c:pt>
                <c:pt idx="661">
                  <c:v>2.2360000000000001E-3</c:v>
                </c:pt>
                <c:pt idx="662">
                  <c:v>2.2399999999999998E-3</c:v>
                </c:pt>
                <c:pt idx="663">
                  <c:v>2.2439999999999999E-3</c:v>
                </c:pt>
                <c:pt idx="664">
                  <c:v>2.2469999999999999E-3</c:v>
                </c:pt>
                <c:pt idx="665">
                  <c:v>2.251E-3</c:v>
                </c:pt>
                <c:pt idx="666">
                  <c:v>2.2550000000000001E-3</c:v>
                </c:pt>
                <c:pt idx="667">
                  <c:v>2.258E-3</c:v>
                </c:pt>
                <c:pt idx="668">
                  <c:v>2.2620000000000001E-3</c:v>
                </c:pt>
                <c:pt idx="669">
                  <c:v>2.2659999999999998E-3</c:v>
                </c:pt>
                <c:pt idx="670">
                  <c:v>2.2699999999999999E-3</c:v>
                </c:pt>
                <c:pt idx="671">
                  <c:v>2.2729999999999998E-3</c:v>
                </c:pt>
                <c:pt idx="672">
                  <c:v>2.2769999999999999E-3</c:v>
                </c:pt>
                <c:pt idx="673">
                  <c:v>2.281E-3</c:v>
                </c:pt>
                <c:pt idx="674">
                  <c:v>2.284E-3</c:v>
                </c:pt>
                <c:pt idx="675">
                  <c:v>2.2880000000000001E-3</c:v>
                </c:pt>
                <c:pt idx="676">
                  <c:v>2.2920000000000002E-3</c:v>
                </c:pt>
                <c:pt idx="677">
                  <c:v>2.2959999999999999E-3</c:v>
                </c:pt>
                <c:pt idx="678">
                  <c:v>2.2989999999999998E-3</c:v>
                </c:pt>
                <c:pt idx="679">
                  <c:v>2.3029999999999999E-3</c:v>
                </c:pt>
                <c:pt idx="680">
                  <c:v>2.3029999999999999E-3</c:v>
                </c:pt>
                <c:pt idx="681">
                  <c:v>2.307E-3</c:v>
                </c:pt>
                <c:pt idx="682">
                  <c:v>2.3110000000000001E-3</c:v>
                </c:pt>
                <c:pt idx="683">
                  <c:v>2.3140000000000001E-3</c:v>
                </c:pt>
                <c:pt idx="684">
                  <c:v>2.3180000000000002E-3</c:v>
                </c:pt>
                <c:pt idx="685">
                  <c:v>2.3219999999999998E-3</c:v>
                </c:pt>
                <c:pt idx="686">
                  <c:v>2.3249999999999998E-3</c:v>
                </c:pt>
                <c:pt idx="687">
                  <c:v>2.3289999999999999E-3</c:v>
                </c:pt>
                <c:pt idx="688">
                  <c:v>2.333E-3</c:v>
                </c:pt>
                <c:pt idx="689">
                  <c:v>2.3370000000000001E-3</c:v>
                </c:pt>
                <c:pt idx="690">
                  <c:v>2.3400000000000001E-3</c:v>
                </c:pt>
                <c:pt idx="691">
                  <c:v>2.3440000000000002E-3</c:v>
                </c:pt>
                <c:pt idx="692">
                  <c:v>2.3479999999999998E-3</c:v>
                </c:pt>
                <c:pt idx="693">
                  <c:v>2.3509999999999998E-3</c:v>
                </c:pt>
                <c:pt idx="694">
                  <c:v>2.3549999999999999E-3</c:v>
                </c:pt>
                <c:pt idx="695">
                  <c:v>2.359E-3</c:v>
                </c:pt>
                <c:pt idx="696">
                  <c:v>2.362E-3</c:v>
                </c:pt>
                <c:pt idx="697">
                  <c:v>2.366E-3</c:v>
                </c:pt>
                <c:pt idx="698">
                  <c:v>2.3700000000000001E-3</c:v>
                </c:pt>
                <c:pt idx="699">
                  <c:v>2.3739999999999998E-3</c:v>
                </c:pt>
                <c:pt idx="700">
                  <c:v>2.3770000000000002E-3</c:v>
                </c:pt>
                <c:pt idx="701">
                  <c:v>2.3809999999999999E-3</c:v>
                </c:pt>
                <c:pt idx="702">
                  <c:v>2.385E-3</c:v>
                </c:pt>
                <c:pt idx="703">
                  <c:v>2.3879999999999999E-3</c:v>
                </c:pt>
                <c:pt idx="704">
                  <c:v>2.392E-3</c:v>
                </c:pt>
                <c:pt idx="705">
                  <c:v>2.3960000000000001E-3</c:v>
                </c:pt>
                <c:pt idx="706">
                  <c:v>2.3999999999999998E-3</c:v>
                </c:pt>
                <c:pt idx="707">
                  <c:v>2.4030000000000002E-3</c:v>
                </c:pt>
                <c:pt idx="708">
                  <c:v>2.4069999999999999E-3</c:v>
                </c:pt>
                <c:pt idx="709">
                  <c:v>2.4109999999999999E-3</c:v>
                </c:pt>
                <c:pt idx="710">
                  <c:v>2.4139999999999999E-3</c:v>
                </c:pt>
                <c:pt idx="711">
                  <c:v>2.418E-3</c:v>
                </c:pt>
                <c:pt idx="712">
                  <c:v>2.4220000000000001E-3</c:v>
                </c:pt>
                <c:pt idx="713">
                  <c:v>2.4260000000000002E-3</c:v>
                </c:pt>
                <c:pt idx="714">
                  <c:v>2.4290000000000002E-3</c:v>
                </c:pt>
                <c:pt idx="715">
                  <c:v>2.4329999999999998E-3</c:v>
                </c:pt>
                <c:pt idx="716">
                  <c:v>2.4369999999999999E-3</c:v>
                </c:pt>
                <c:pt idx="717">
                  <c:v>2.4399999999999999E-3</c:v>
                </c:pt>
                <c:pt idx="718">
                  <c:v>2.444E-3</c:v>
                </c:pt>
                <c:pt idx="719">
                  <c:v>2.4480000000000001E-3</c:v>
                </c:pt>
                <c:pt idx="720">
                  <c:v>2.4520000000000002E-3</c:v>
                </c:pt>
                <c:pt idx="721">
                  <c:v>2.4550000000000002E-3</c:v>
                </c:pt>
                <c:pt idx="722">
                  <c:v>2.4589999999999998E-3</c:v>
                </c:pt>
                <c:pt idx="723">
                  <c:v>2.4559999999999998E-3</c:v>
                </c:pt>
                <c:pt idx="724">
                  <c:v>2.4599999999999999E-3</c:v>
                </c:pt>
                <c:pt idx="725">
                  <c:v>2.4629999999999999E-3</c:v>
                </c:pt>
                <c:pt idx="726">
                  <c:v>2.4629999999999999E-3</c:v>
                </c:pt>
                <c:pt idx="727">
                  <c:v>2.4659999999999999E-3</c:v>
                </c:pt>
                <c:pt idx="728">
                  <c:v>2.47E-3</c:v>
                </c:pt>
                <c:pt idx="729">
                  <c:v>2.4740000000000001E-3</c:v>
                </c:pt>
                <c:pt idx="730">
                  <c:v>2.477E-3</c:v>
                </c:pt>
                <c:pt idx="731">
                  <c:v>2.4810000000000001E-3</c:v>
                </c:pt>
                <c:pt idx="732">
                  <c:v>2.4849999999999998E-3</c:v>
                </c:pt>
                <c:pt idx="733">
                  <c:v>2.4849999999999998E-3</c:v>
                </c:pt>
                <c:pt idx="734">
                  <c:v>2.4889999999999999E-3</c:v>
                </c:pt>
                <c:pt idx="735">
                  <c:v>2.4889999999999999E-3</c:v>
                </c:pt>
                <c:pt idx="736">
                  <c:v>2.4889999999999999E-3</c:v>
                </c:pt>
                <c:pt idx="737">
                  <c:v>2.49E-3</c:v>
                </c:pt>
                <c:pt idx="738">
                  <c:v>2.4940000000000001E-3</c:v>
                </c:pt>
                <c:pt idx="739">
                  <c:v>2.4970000000000001E-3</c:v>
                </c:pt>
                <c:pt idx="740">
                  <c:v>2.5010000000000002E-3</c:v>
                </c:pt>
                <c:pt idx="741">
                  <c:v>2.5049999999999998E-3</c:v>
                </c:pt>
                <c:pt idx="742">
                  <c:v>2.5049999999999998E-3</c:v>
                </c:pt>
                <c:pt idx="743">
                  <c:v>2.5089999999999999E-3</c:v>
                </c:pt>
                <c:pt idx="744">
                  <c:v>2.5119999999999999E-3</c:v>
                </c:pt>
                <c:pt idx="745">
                  <c:v>2.516E-3</c:v>
                </c:pt>
                <c:pt idx="746">
                  <c:v>2.5200000000000001E-3</c:v>
                </c:pt>
                <c:pt idx="747">
                  <c:v>2.5230000000000001E-3</c:v>
                </c:pt>
                <c:pt idx="748">
                  <c:v>2.5270000000000002E-3</c:v>
                </c:pt>
                <c:pt idx="749">
                  <c:v>2.5309999999999998E-3</c:v>
                </c:pt>
                <c:pt idx="750">
                  <c:v>2.5339999999999998E-3</c:v>
                </c:pt>
                <c:pt idx="751">
                  <c:v>2.5330000000000001E-3</c:v>
                </c:pt>
                <c:pt idx="752">
                  <c:v>2.5370000000000002E-3</c:v>
                </c:pt>
                <c:pt idx="753">
                  <c:v>2.5360000000000001E-3</c:v>
                </c:pt>
                <c:pt idx="754">
                  <c:v>2.5400000000000002E-3</c:v>
                </c:pt>
                <c:pt idx="755">
                  <c:v>2.5439999999999998E-3</c:v>
                </c:pt>
                <c:pt idx="756">
                  <c:v>2.5469999999999998E-3</c:v>
                </c:pt>
                <c:pt idx="757">
                  <c:v>2.5509999999999999E-3</c:v>
                </c:pt>
                <c:pt idx="758">
                  <c:v>2.555E-3</c:v>
                </c:pt>
                <c:pt idx="759">
                  <c:v>2.5579999999999999E-3</c:v>
                </c:pt>
                <c:pt idx="760">
                  <c:v>2.562E-3</c:v>
                </c:pt>
                <c:pt idx="761">
                  <c:v>2.562E-3</c:v>
                </c:pt>
                <c:pt idx="762">
                  <c:v>2.565E-3</c:v>
                </c:pt>
                <c:pt idx="763">
                  <c:v>2.5690000000000001E-3</c:v>
                </c:pt>
                <c:pt idx="764">
                  <c:v>2.5730000000000002E-3</c:v>
                </c:pt>
                <c:pt idx="765">
                  <c:v>2.5760000000000002E-3</c:v>
                </c:pt>
                <c:pt idx="766">
                  <c:v>2.5799999999999998E-3</c:v>
                </c:pt>
                <c:pt idx="767">
                  <c:v>2.5839999999999999E-3</c:v>
                </c:pt>
                <c:pt idx="768">
                  <c:v>2.5869999999999999E-3</c:v>
                </c:pt>
                <c:pt idx="769">
                  <c:v>2.591E-3</c:v>
                </c:pt>
                <c:pt idx="770">
                  <c:v>2.5950000000000001E-3</c:v>
                </c:pt>
                <c:pt idx="771">
                  <c:v>2.598E-3</c:v>
                </c:pt>
                <c:pt idx="772">
                  <c:v>2.6020000000000001E-3</c:v>
                </c:pt>
                <c:pt idx="773">
                  <c:v>2.6059999999999998E-3</c:v>
                </c:pt>
                <c:pt idx="774">
                  <c:v>2.6090000000000002E-3</c:v>
                </c:pt>
                <c:pt idx="775">
                  <c:v>2.6129999999999999E-3</c:v>
                </c:pt>
                <c:pt idx="776">
                  <c:v>2.617E-3</c:v>
                </c:pt>
                <c:pt idx="777">
                  <c:v>2.6199999999999999E-3</c:v>
                </c:pt>
                <c:pt idx="778">
                  <c:v>2.624E-3</c:v>
                </c:pt>
                <c:pt idx="779">
                  <c:v>2.6280000000000001E-3</c:v>
                </c:pt>
                <c:pt idx="780">
                  <c:v>2.6310000000000001E-3</c:v>
                </c:pt>
                <c:pt idx="781">
                  <c:v>2.6350000000000002E-3</c:v>
                </c:pt>
                <c:pt idx="782">
                  <c:v>2.6389999999999999E-3</c:v>
                </c:pt>
                <c:pt idx="783">
                  <c:v>2.6419999999999998E-3</c:v>
                </c:pt>
                <c:pt idx="784">
                  <c:v>2.6459999999999999E-3</c:v>
                </c:pt>
                <c:pt idx="785">
                  <c:v>2.65E-3</c:v>
                </c:pt>
                <c:pt idx="786">
                  <c:v>2.653E-3</c:v>
                </c:pt>
                <c:pt idx="787">
                  <c:v>2.6570000000000001E-3</c:v>
                </c:pt>
                <c:pt idx="788">
                  <c:v>2.66E-3</c:v>
                </c:pt>
                <c:pt idx="789">
                  <c:v>2.6640000000000001E-3</c:v>
                </c:pt>
                <c:pt idx="790">
                  <c:v>2.6679999999999998E-3</c:v>
                </c:pt>
                <c:pt idx="791">
                  <c:v>2.6710000000000002E-3</c:v>
                </c:pt>
                <c:pt idx="792">
                  <c:v>2.6749999999999999E-3</c:v>
                </c:pt>
                <c:pt idx="793">
                  <c:v>2.679E-3</c:v>
                </c:pt>
                <c:pt idx="794">
                  <c:v>2.6819999999999999E-3</c:v>
                </c:pt>
                <c:pt idx="795">
                  <c:v>2.686E-3</c:v>
                </c:pt>
                <c:pt idx="796">
                  <c:v>2.6900000000000001E-3</c:v>
                </c:pt>
                <c:pt idx="797">
                  <c:v>2.6930000000000001E-3</c:v>
                </c:pt>
                <c:pt idx="798">
                  <c:v>2.6940000000000002E-3</c:v>
                </c:pt>
                <c:pt idx="799">
                  <c:v>2.6970000000000002E-3</c:v>
                </c:pt>
                <c:pt idx="800">
                  <c:v>2.7009999999999998E-3</c:v>
                </c:pt>
                <c:pt idx="801">
                  <c:v>2.7049999999999999E-3</c:v>
                </c:pt>
                <c:pt idx="802">
                  <c:v>2.7039999999999998E-3</c:v>
                </c:pt>
                <c:pt idx="803">
                  <c:v>2.7079999999999999E-3</c:v>
                </c:pt>
                <c:pt idx="804">
                  <c:v>2.7109999999999999E-3</c:v>
                </c:pt>
                <c:pt idx="805">
                  <c:v>2.715E-3</c:v>
                </c:pt>
                <c:pt idx="806">
                  <c:v>2.7190000000000001E-3</c:v>
                </c:pt>
                <c:pt idx="807">
                  <c:v>2.722E-3</c:v>
                </c:pt>
                <c:pt idx="808">
                  <c:v>2.722E-3</c:v>
                </c:pt>
                <c:pt idx="809">
                  <c:v>2.7260000000000001E-3</c:v>
                </c:pt>
                <c:pt idx="810">
                  <c:v>2.7290000000000001E-3</c:v>
                </c:pt>
                <c:pt idx="811">
                  <c:v>2.7330000000000002E-3</c:v>
                </c:pt>
                <c:pt idx="812">
                  <c:v>2.7369999999999998E-3</c:v>
                </c:pt>
                <c:pt idx="813">
                  <c:v>2.7399999999999998E-3</c:v>
                </c:pt>
                <c:pt idx="814">
                  <c:v>2.7439999999999999E-3</c:v>
                </c:pt>
                <c:pt idx="815">
                  <c:v>2.748E-3</c:v>
                </c:pt>
                <c:pt idx="816">
                  <c:v>2.7460000000000002E-3</c:v>
                </c:pt>
                <c:pt idx="817">
                  <c:v>2.7499999999999998E-3</c:v>
                </c:pt>
                <c:pt idx="818">
                  <c:v>2.7529999999999998E-3</c:v>
                </c:pt>
                <c:pt idx="819">
                  <c:v>2.7569999999999999E-3</c:v>
                </c:pt>
                <c:pt idx="820">
                  <c:v>2.761E-3</c:v>
                </c:pt>
                <c:pt idx="821">
                  <c:v>2.764E-3</c:v>
                </c:pt>
                <c:pt idx="822">
                  <c:v>2.7680000000000001E-3</c:v>
                </c:pt>
                <c:pt idx="823">
                  <c:v>2.7720000000000002E-3</c:v>
                </c:pt>
                <c:pt idx="824">
                  <c:v>2.7750000000000001E-3</c:v>
                </c:pt>
                <c:pt idx="825">
                  <c:v>2.7789999999999998E-3</c:v>
                </c:pt>
                <c:pt idx="826">
                  <c:v>2.7829999999999999E-3</c:v>
                </c:pt>
                <c:pt idx="827">
                  <c:v>2.7859999999999998E-3</c:v>
                </c:pt>
                <c:pt idx="828">
                  <c:v>2.7899999999999999E-3</c:v>
                </c:pt>
                <c:pt idx="829">
                  <c:v>2.794E-3</c:v>
                </c:pt>
                <c:pt idx="830">
                  <c:v>2.797E-3</c:v>
                </c:pt>
                <c:pt idx="831">
                  <c:v>2.8010000000000001E-3</c:v>
                </c:pt>
                <c:pt idx="832">
                  <c:v>2.8040000000000001E-3</c:v>
                </c:pt>
                <c:pt idx="833">
                  <c:v>2.8080000000000002E-3</c:v>
                </c:pt>
                <c:pt idx="834">
                  <c:v>2.807E-3</c:v>
                </c:pt>
                <c:pt idx="835">
                  <c:v>2.8110000000000001E-3</c:v>
                </c:pt>
                <c:pt idx="836">
                  <c:v>2.8140000000000001E-3</c:v>
                </c:pt>
                <c:pt idx="837">
                  <c:v>2.8180000000000002E-3</c:v>
                </c:pt>
                <c:pt idx="838">
                  <c:v>2.8210000000000002E-3</c:v>
                </c:pt>
                <c:pt idx="839">
                  <c:v>2.8249999999999998E-3</c:v>
                </c:pt>
                <c:pt idx="840">
                  <c:v>2.8289999999999999E-3</c:v>
                </c:pt>
                <c:pt idx="841">
                  <c:v>2.8319999999999999E-3</c:v>
                </c:pt>
                <c:pt idx="842">
                  <c:v>2.836E-3</c:v>
                </c:pt>
                <c:pt idx="843">
                  <c:v>2.8400000000000001E-3</c:v>
                </c:pt>
                <c:pt idx="844">
                  <c:v>2.843E-3</c:v>
                </c:pt>
                <c:pt idx="845">
                  <c:v>2.8470000000000001E-3</c:v>
                </c:pt>
                <c:pt idx="846">
                  <c:v>2.8509999999999998E-3</c:v>
                </c:pt>
                <c:pt idx="847">
                  <c:v>2.8540000000000002E-3</c:v>
                </c:pt>
                <c:pt idx="848">
                  <c:v>2.8579999999999999E-3</c:v>
                </c:pt>
                <c:pt idx="849">
                  <c:v>2.862E-3</c:v>
                </c:pt>
                <c:pt idx="850">
                  <c:v>2.8649999999999999E-3</c:v>
                </c:pt>
                <c:pt idx="851">
                  <c:v>2.869E-3</c:v>
                </c:pt>
                <c:pt idx="852">
                  <c:v>2.872E-3</c:v>
                </c:pt>
                <c:pt idx="853">
                  <c:v>2.8760000000000001E-3</c:v>
                </c:pt>
                <c:pt idx="854">
                  <c:v>2.8800000000000002E-3</c:v>
                </c:pt>
                <c:pt idx="855">
                  <c:v>2.8830000000000001E-3</c:v>
                </c:pt>
                <c:pt idx="856">
                  <c:v>2.8869999999999998E-3</c:v>
                </c:pt>
                <c:pt idx="857">
                  <c:v>2.8869999999999998E-3</c:v>
                </c:pt>
                <c:pt idx="858">
                  <c:v>2.8900000000000002E-3</c:v>
                </c:pt>
                <c:pt idx="859">
                  <c:v>2.8939999999999999E-3</c:v>
                </c:pt>
                <c:pt idx="860">
                  <c:v>2.898E-3</c:v>
                </c:pt>
                <c:pt idx="861">
                  <c:v>2.9009999999999999E-3</c:v>
                </c:pt>
                <c:pt idx="862">
                  <c:v>2.905E-3</c:v>
                </c:pt>
                <c:pt idx="863">
                  <c:v>2.9090000000000001E-3</c:v>
                </c:pt>
                <c:pt idx="864">
                  <c:v>2.9120000000000001E-3</c:v>
                </c:pt>
                <c:pt idx="865">
                  <c:v>2.9160000000000002E-3</c:v>
                </c:pt>
                <c:pt idx="866">
                  <c:v>2.9199999999999999E-3</c:v>
                </c:pt>
                <c:pt idx="867">
                  <c:v>2.9229999999999998E-3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03A-4497-99D3-6002F9EE95B0}"/>
            </c:ext>
          </c:extLst>
        </c:ser>
        <c:ser>
          <c:idx val="4"/>
          <c:order val="2"/>
          <c:tx>
            <c:strRef>
              <c:f>'STD space charge'!$G$1:$I$1</c:f>
              <c:strCache>
                <c:ptCount val="1"/>
                <c:pt idx="0">
                  <c:v>-2.0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'STD space charge'!$I$3:$I$870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2.421E-3</c:v>
                </c:pt>
                <c:pt idx="3">
                  <c:v>2.5899999999999999E-3</c:v>
                </c:pt>
                <c:pt idx="4">
                  <c:v>2.764E-3</c:v>
                </c:pt>
                <c:pt idx="5">
                  <c:v>2.9450000000000001E-3</c:v>
                </c:pt>
                <c:pt idx="6">
                  <c:v>3.1310000000000001E-3</c:v>
                </c:pt>
                <c:pt idx="7">
                  <c:v>3.326E-3</c:v>
                </c:pt>
                <c:pt idx="8">
                  <c:v>3.5249999999999999E-3</c:v>
                </c:pt>
                <c:pt idx="9">
                  <c:v>3.7339999999999999E-3</c:v>
                </c:pt>
                <c:pt idx="10">
                  <c:v>3.9480000000000001E-3</c:v>
                </c:pt>
                <c:pt idx="11">
                  <c:v>4.1720000000000004E-3</c:v>
                </c:pt>
                <c:pt idx="12">
                  <c:v>4.4029999999999998E-3</c:v>
                </c:pt>
                <c:pt idx="13">
                  <c:v>4.6420000000000003E-3</c:v>
                </c:pt>
                <c:pt idx="14">
                  <c:v>4.888E-3</c:v>
                </c:pt>
                <c:pt idx="15">
                  <c:v>5.1380000000000002E-3</c:v>
                </c:pt>
                <c:pt idx="16">
                  <c:v>5.3940000000000004E-3</c:v>
                </c:pt>
                <c:pt idx="17">
                  <c:v>5.6680000000000003E-3</c:v>
                </c:pt>
                <c:pt idx="18">
                  <c:v>5.9490000000000003E-3</c:v>
                </c:pt>
                <c:pt idx="19">
                  <c:v>6.2350000000000001E-3</c:v>
                </c:pt>
                <c:pt idx="20">
                  <c:v>6.5420000000000001E-3</c:v>
                </c:pt>
                <c:pt idx="21">
                  <c:v>6.842E-3</c:v>
                </c:pt>
                <c:pt idx="22">
                  <c:v>7.1549999999999999E-3</c:v>
                </c:pt>
                <c:pt idx="23">
                  <c:v>7.4790000000000004E-3</c:v>
                </c:pt>
                <c:pt idx="24">
                  <c:v>7.8040000000000002E-3</c:v>
                </c:pt>
                <c:pt idx="25">
                  <c:v>8.1379999999999994E-3</c:v>
                </c:pt>
                <c:pt idx="26">
                  <c:v>8.4749999999999999E-3</c:v>
                </c:pt>
                <c:pt idx="27">
                  <c:v>8.8400000000000006E-3</c:v>
                </c:pt>
                <c:pt idx="28">
                  <c:v>9.2130000000000007E-3</c:v>
                </c:pt>
                <c:pt idx="29">
                  <c:v>9.5809999999999992E-3</c:v>
                </c:pt>
                <c:pt idx="30">
                  <c:v>9.9880000000000004E-3</c:v>
                </c:pt>
                <c:pt idx="31">
                  <c:v>1.039E-2</c:v>
                </c:pt>
                <c:pt idx="32">
                  <c:v>1.078E-2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1.205E-2</c:v>
                </c:pt>
                <c:pt idx="36">
                  <c:v>1.2500000000000001E-2</c:v>
                </c:pt>
                <c:pt idx="37">
                  <c:v>1.295E-2</c:v>
                </c:pt>
                <c:pt idx="38">
                  <c:v>1.3429999999999999E-2</c:v>
                </c:pt>
                <c:pt idx="39">
                  <c:v>1.388E-2</c:v>
                </c:pt>
                <c:pt idx="40">
                  <c:v>1.4370000000000001E-2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1.6910000000000001E-2</c:v>
                </c:pt>
                <c:pt idx="46">
                  <c:v>1.745E-2</c:v>
                </c:pt>
                <c:pt idx="47">
                  <c:v>1.8020000000000001E-2</c:v>
                </c:pt>
                <c:pt idx="48">
                  <c:v>1.8579999999999999E-2</c:v>
                </c:pt>
                <c:pt idx="49">
                  <c:v>1.915E-2</c:v>
                </c:pt>
                <c:pt idx="50">
                  <c:v>1.9720000000000001E-2</c:v>
                </c:pt>
                <c:pt idx="51">
                  <c:v>2.0299999999999999E-2</c:v>
                </c:pt>
                <c:pt idx="52">
                  <c:v>2.0920000000000001E-2</c:v>
                </c:pt>
                <c:pt idx="53">
                  <c:v>2.1510000000000001E-2</c:v>
                </c:pt>
                <c:pt idx="54">
                  <c:v>2.214E-2</c:v>
                </c:pt>
                <c:pt idx="55">
                  <c:v>2.2769999999999999E-2</c:v>
                </c:pt>
                <c:pt idx="56">
                  <c:v>2.3390000000000001E-2</c:v>
                </c:pt>
                <c:pt idx="57">
                  <c:v>2.4029999999999999E-2</c:v>
                </c:pt>
                <c:pt idx="58">
                  <c:v>2.4680000000000001E-2</c:v>
                </c:pt>
                <c:pt idx="59">
                  <c:v>2.5340000000000001E-2</c:v>
                </c:pt>
                <c:pt idx="60">
                  <c:v>2.5989999999999999E-2</c:v>
                </c:pt>
                <c:pt idx="61">
                  <c:v>2.6669999999999999E-2</c:v>
                </c:pt>
                <c:pt idx="62">
                  <c:v>2.7349999999999999E-2</c:v>
                </c:pt>
                <c:pt idx="63">
                  <c:v>2.8029999999999999E-2</c:v>
                </c:pt>
                <c:pt idx="64">
                  <c:v>2.8729999999999999E-2</c:v>
                </c:pt>
                <c:pt idx="65">
                  <c:v>2.9430000000000001E-2</c:v>
                </c:pt>
                <c:pt idx="66">
                  <c:v>3.0120000000000001E-2</c:v>
                </c:pt>
                <c:pt idx="67">
                  <c:v>3.0839999999999999E-2</c:v>
                </c:pt>
                <c:pt idx="68">
                  <c:v>3.1550000000000002E-2</c:v>
                </c:pt>
                <c:pt idx="69">
                  <c:v>3.2289999999999999E-2</c:v>
                </c:pt>
                <c:pt idx="70">
                  <c:v>3.304E-2</c:v>
                </c:pt>
                <c:pt idx="71">
                  <c:v>3.3799999999999997E-2</c:v>
                </c:pt>
                <c:pt idx="72">
                  <c:v>3.4599999999999999E-2</c:v>
                </c:pt>
                <c:pt idx="73">
                  <c:v>3.5369999999999999E-2</c:v>
                </c:pt>
                <c:pt idx="74">
                  <c:v>3.6110000000000003E-2</c:v>
                </c:pt>
                <c:pt idx="75">
                  <c:v>3.6909999999999998E-2</c:v>
                </c:pt>
                <c:pt idx="76">
                  <c:v>3.7679999999999998E-2</c:v>
                </c:pt>
                <c:pt idx="77">
                  <c:v>3.85E-2</c:v>
                </c:pt>
                <c:pt idx="78">
                  <c:v>3.9300000000000002E-2</c:v>
                </c:pt>
                <c:pt idx="79">
                  <c:v>4.0099999999999997E-2</c:v>
                </c:pt>
                <c:pt idx="80">
                  <c:v>4.0899999999999999E-2</c:v>
                </c:pt>
                <c:pt idx="81">
                  <c:v>4.172E-2</c:v>
                </c:pt>
                <c:pt idx="82">
                  <c:v>4.2560000000000001E-2</c:v>
                </c:pt>
                <c:pt idx="83">
                  <c:v>4.3369999999999999E-2</c:v>
                </c:pt>
                <c:pt idx="84">
                  <c:v>4.4209999999999999E-2</c:v>
                </c:pt>
                <c:pt idx="85">
                  <c:v>4.5060000000000003E-2</c:v>
                </c:pt>
                <c:pt idx="86">
                  <c:v>4.5929999999999999E-2</c:v>
                </c:pt>
                <c:pt idx="87">
                  <c:v>4.6769999999999999E-2</c:v>
                </c:pt>
                <c:pt idx="88">
                  <c:v>4.7629999999999999E-2</c:v>
                </c:pt>
                <c:pt idx="89">
                  <c:v>4.854E-2</c:v>
                </c:pt>
                <c:pt idx="90">
                  <c:v>4.9419999999999999E-2</c:v>
                </c:pt>
                <c:pt idx="91">
                  <c:v>5.0290000000000001E-2</c:v>
                </c:pt>
                <c:pt idx="92">
                  <c:v>5.1209999999999999E-2</c:v>
                </c:pt>
                <c:pt idx="93">
                  <c:v>5.2109999999999997E-2</c:v>
                </c:pt>
                <c:pt idx="94">
                  <c:v>5.2949999999999997E-2</c:v>
                </c:pt>
                <c:pt idx="95">
                  <c:v>5.3809999999999997E-2</c:v>
                </c:pt>
                <c:pt idx="96">
                  <c:v>5.4690000000000003E-2</c:v>
                </c:pt>
                <c:pt idx="97">
                  <c:v>5.5590000000000001E-2</c:v>
                </c:pt>
                <c:pt idx="98">
                  <c:v>5.6439999999999997E-2</c:v>
                </c:pt>
                <c:pt idx="99">
                  <c:v>5.7349999999999998E-2</c:v>
                </c:pt>
                <c:pt idx="100">
                  <c:v>5.8259999999999999E-2</c:v>
                </c:pt>
                <c:pt idx="101">
                  <c:v>5.9180000000000003E-2</c:v>
                </c:pt>
                <c:pt idx="102">
                  <c:v>6.0089999999999998E-2</c:v>
                </c:pt>
                <c:pt idx="103">
                  <c:v>6.1010000000000002E-2</c:v>
                </c:pt>
                <c:pt idx="104">
                  <c:v>6.1920000000000003E-2</c:v>
                </c:pt>
                <c:pt idx="105">
                  <c:v>6.2810000000000005E-2</c:v>
                </c:pt>
                <c:pt idx="106">
                  <c:v>6.3740000000000005E-2</c:v>
                </c:pt>
                <c:pt idx="107">
                  <c:v>6.4630000000000007E-2</c:v>
                </c:pt>
                <c:pt idx="108">
                  <c:v>6.5579999999999999E-2</c:v>
                </c:pt>
                <c:pt idx="109">
                  <c:v>6.6489999999999994E-2</c:v>
                </c:pt>
                <c:pt idx="110">
                  <c:v>6.7409999999999998E-2</c:v>
                </c:pt>
                <c:pt idx="111">
                  <c:v>6.8390000000000006E-2</c:v>
                </c:pt>
                <c:pt idx="112">
                  <c:v>6.9330000000000003E-2</c:v>
                </c:pt>
                <c:pt idx="113">
                  <c:v>7.0300000000000001E-2</c:v>
                </c:pt>
                <c:pt idx="114">
                  <c:v>7.1199999999999999E-2</c:v>
                </c:pt>
                <c:pt idx="115">
                  <c:v>7.2190000000000004E-2</c:v>
                </c:pt>
                <c:pt idx="116">
                  <c:v>7.3099999999999998E-2</c:v>
                </c:pt>
                <c:pt idx="117">
                  <c:v>7.4039999999999995E-2</c:v>
                </c:pt>
                <c:pt idx="118">
                  <c:v>7.4999999999999997E-2</c:v>
                </c:pt>
                <c:pt idx="119">
                  <c:v>7.5899999999999995E-2</c:v>
                </c:pt>
                <c:pt idx="120">
                  <c:v>7.6819999999999999E-2</c:v>
                </c:pt>
                <c:pt idx="121">
                  <c:v>7.775E-2</c:v>
                </c:pt>
                <c:pt idx="122">
                  <c:v>7.8670000000000004E-2</c:v>
                </c:pt>
                <c:pt idx="123">
                  <c:v>7.9619999999999996E-2</c:v>
                </c:pt>
                <c:pt idx="124">
                  <c:v>8.054E-2</c:v>
                </c:pt>
                <c:pt idx="125">
                  <c:v>8.1449999999999995E-2</c:v>
                </c:pt>
                <c:pt idx="126">
                  <c:v>8.2439999999999999E-2</c:v>
                </c:pt>
                <c:pt idx="127">
                  <c:v>8.3400000000000002E-2</c:v>
                </c:pt>
                <c:pt idx="128">
                  <c:v>8.4330000000000002E-2</c:v>
                </c:pt>
                <c:pt idx="129">
                  <c:v>8.5290000000000005E-2</c:v>
                </c:pt>
                <c:pt idx="130">
                  <c:v>8.6300000000000002E-2</c:v>
                </c:pt>
                <c:pt idx="131">
                  <c:v>8.727E-2</c:v>
                </c:pt>
                <c:pt idx="132">
                  <c:v>8.8220000000000007E-2</c:v>
                </c:pt>
                <c:pt idx="133">
                  <c:v>8.9209999999999998E-2</c:v>
                </c:pt>
                <c:pt idx="134">
                  <c:v>9.0130000000000002E-2</c:v>
                </c:pt>
                <c:pt idx="135">
                  <c:v>9.1060000000000002E-2</c:v>
                </c:pt>
                <c:pt idx="136">
                  <c:v>9.2020000000000005E-2</c:v>
                </c:pt>
                <c:pt idx="137">
                  <c:v>9.2939999999999995E-2</c:v>
                </c:pt>
                <c:pt idx="138">
                  <c:v>9.3920000000000003E-2</c:v>
                </c:pt>
                <c:pt idx="139">
                  <c:v>9.4920000000000004E-2</c:v>
                </c:pt>
                <c:pt idx="140">
                  <c:v>9.5899999999999999E-2</c:v>
                </c:pt>
                <c:pt idx="141">
                  <c:v>9.6869999999999998E-2</c:v>
                </c:pt>
                <c:pt idx="142">
                  <c:v>9.7790000000000002E-2</c:v>
                </c:pt>
                <c:pt idx="143">
                  <c:v>9.8780000000000007E-2</c:v>
                </c:pt>
                <c:pt idx="144">
                  <c:v>9.9739999999999995E-2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0.1036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0.1084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0.11310000000000001</c:v>
                </c:pt>
                <c:pt idx="159">
                  <c:v>0.11409999999999999</c:v>
                </c:pt>
                <c:pt idx="160">
                  <c:v>0.115</c:v>
                </c:pt>
                <c:pt idx="161">
                  <c:v>0.11600000000000001</c:v>
                </c:pt>
                <c:pt idx="162">
                  <c:v>0.11700000000000001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0.13250000000000001</c:v>
                </c:pt>
                <c:pt idx="179">
                  <c:v>0.13350000000000001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0.13850000000000001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</c:v>
                </c:pt>
                <c:pt idx="193">
                  <c:v>0.14749999999999999</c:v>
                </c:pt>
                <c:pt idx="194">
                  <c:v>0.1484</c:v>
                </c:pt>
                <c:pt idx="195">
                  <c:v>0.14940000000000001</c:v>
                </c:pt>
                <c:pt idx="196">
                  <c:v>0.15040000000000001</c:v>
                </c:pt>
                <c:pt idx="197">
                  <c:v>0.15140000000000001</c:v>
                </c:pt>
                <c:pt idx="198">
                  <c:v>0.15229999999999999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0.16020000000000001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0.16309999999999999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0.17299999999999999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0.17699999999999999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0.18190000000000001</c:v>
                </c:pt>
                <c:pt idx="229">
                  <c:v>0.18279999999999999</c:v>
                </c:pt>
                <c:pt idx="230">
                  <c:v>0.18390000000000001</c:v>
                </c:pt>
                <c:pt idx="231">
                  <c:v>0.18490000000000001</c:v>
                </c:pt>
                <c:pt idx="232">
                  <c:v>0.18590000000000001</c:v>
                </c:pt>
                <c:pt idx="233">
                  <c:v>0.18679999999999999</c:v>
                </c:pt>
                <c:pt idx="234">
                  <c:v>0.18779999999999999</c:v>
                </c:pt>
                <c:pt idx="235">
                  <c:v>0.1888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0.19370000000000001</c:v>
                </c:pt>
                <c:pt idx="241">
                  <c:v>0.19470000000000001</c:v>
                </c:pt>
                <c:pt idx="242">
                  <c:v>0.19570000000000001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0.19869999999999999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0.20180000000000001</c:v>
                </c:pt>
                <c:pt idx="249">
                  <c:v>0.20280000000000001</c:v>
                </c:pt>
                <c:pt idx="250">
                  <c:v>0.20380000000000001</c:v>
                </c:pt>
                <c:pt idx="251">
                  <c:v>0.2049</c:v>
                </c:pt>
                <c:pt idx="252">
                  <c:v>0.2059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0.20880000000000001</c:v>
                </c:pt>
                <c:pt idx="256">
                  <c:v>0.20979999999999999</c:v>
                </c:pt>
                <c:pt idx="257">
                  <c:v>0.2107</c:v>
                </c:pt>
                <c:pt idx="258">
                  <c:v>0.2117</c:v>
                </c:pt>
                <c:pt idx="259">
                  <c:v>0.21279999999999999</c:v>
                </c:pt>
                <c:pt idx="260">
                  <c:v>0.21379999999999999</c:v>
                </c:pt>
                <c:pt idx="261">
                  <c:v>0.2147</c:v>
                </c:pt>
                <c:pt idx="262">
                  <c:v>0.2157</c:v>
                </c:pt>
                <c:pt idx="263">
                  <c:v>0.2167</c:v>
                </c:pt>
                <c:pt idx="264">
                  <c:v>0.2177</c:v>
                </c:pt>
                <c:pt idx="265">
                  <c:v>0.21879999999999999</c:v>
                </c:pt>
                <c:pt idx="266">
                  <c:v>0.2198</c:v>
                </c:pt>
                <c:pt idx="267">
                  <c:v>0.2208</c:v>
                </c:pt>
                <c:pt idx="268">
                  <c:v>0.22170000000000001</c:v>
                </c:pt>
                <c:pt idx="269">
                  <c:v>0.2228</c:v>
                </c:pt>
                <c:pt idx="270">
                  <c:v>0.22389999999999999</c:v>
                </c:pt>
                <c:pt idx="271">
                  <c:v>0.22489999999999999</c:v>
                </c:pt>
                <c:pt idx="272">
                  <c:v>0.22589999999999999</c:v>
                </c:pt>
                <c:pt idx="273">
                  <c:v>0.2268</c:v>
                </c:pt>
                <c:pt idx="274">
                  <c:v>0.2278</c:v>
                </c:pt>
                <c:pt idx="275">
                  <c:v>0.2288</c:v>
                </c:pt>
                <c:pt idx="276">
                  <c:v>0.2298</c:v>
                </c:pt>
                <c:pt idx="277">
                  <c:v>0.23069999999999999</c:v>
                </c:pt>
                <c:pt idx="278">
                  <c:v>0.23180000000000001</c:v>
                </c:pt>
                <c:pt idx="279">
                  <c:v>0.23280000000000001</c:v>
                </c:pt>
                <c:pt idx="280">
                  <c:v>0.23380000000000001</c:v>
                </c:pt>
                <c:pt idx="281">
                  <c:v>0.2349</c:v>
                </c:pt>
                <c:pt idx="282">
                  <c:v>0.23580000000000001</c:v>
                </c:pt>
                <c:pt idx="283">
                  <c:v>0.23680000000000001</c:v>
                </c:pt>
                <c:pt idx="284">
                  <c:v>0.23780000000000001</c:v>
                </c:pt>
                <c:pt idx="285">
                  <c:v>0.23880000000000001</c:v>
                </c:pt>
                <c:pt idx="286">
                  <c:v>0.23980000000000001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0.24579999999999999</c:v>
                </c:pt>
                <c:pt idx="293">
                  <c:v>0.2467</c:v>
                </c:pt>
                <c:pt idx="294">
                  <c:v>0.2477</c:v>
                </c:pt>
                <c:pt idx="295">
                  <c:v>0.2487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0.25169999999999998</c:v>
                </c:pt>
                <c:pt idx="299">
                  <c:v>0.25269999999999998</c:v>
                </c:pt>
                <c:pt idx="300">
                  <c:v>0.25369999999999998</c:v>
                </c:pt>
                <c:pt idx="301">
                  <c:v>0.25459999999999999</c:v>
                </c:pt>
                <c:pt idx="302">
                  <c:v>0.25569999999999998</c:v>
                </c:pt>
                <c:pt idx="303">
                  <c:v>0.25669999999999998</c:v>
                </c:pt>
                <c:pt idx="304">
                  <c:v>0.25779999999999997</c:v>
                </c:pt>
                <c:pt idx="305">
                  <c:v>0.25879999999999997</c:v>
                </c:pt>
                <c:pt idx="306">
                  <c:v>0.25990000000000002</c:v>
                </c:pt>
                <c:pt idx="307">
                  <c:v>0.26079999999999998</c:v>
                </c:pt>
                <c:pt idx="308">
                  <c:v>0.26179999999999998</c:v>
                </c:pt>
                <c:pt idx="309">
                  <c:v>0.26279999999999998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0.26779999999999998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0.27189999999999998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0.28399999999999997</c:v>
                </c:pt>
                <c:pt idx="331">
                  <c:v>0.28499999999999998</c:v>
                </c:pt>
                <c:pt idx="332">
                  <c:v>0.28610000000000002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0.29010000000000002</c:v>
                </c:pt>
                <c:pt idx="337">
                  <c:v>0.29099999999999998</c:v>
                </c:pt>
                <c:pt idx="338">
                  <c:v>0.29199999999999998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0.29720000000000002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0.30020000000000002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0.30330000000000001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0.30759999999999998</c:v>
                </c:pt>
                <c:pt idx="354">
                  <c:v>0.30859999999999999</c:v>
                </c:pt>
                <c:pt idx="355">
                  <c:v>0.3095</c:v>
                </c:pt>
                <c:pt idx="356">
                  <c:v>0.3105</c:v>
                </c:pt>
                <c:pt idx="357">
                  <c:v>0.3115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0.31559999999999999</c:v>
                </c:pt>
                <c:pt idx="362">
                  <c:v>0.31659999999999999</c:v>
                </c:pt>
                <c:pt idx="363">
                  <c:v>0.31759999999999999</c:v>
                </c:pt>
                <c:pt idx="364">
                  <c:v>0.31859999999999999</c:v>
                </c:pt>
                <c:pt idx="365">
                  <c:v>0.3196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0.32379999999999998</c:v>
                </c:pt>
                <c:pt idx="370">
                  <c:v>0.32479999999999998</c:v>
                </c:pt>
                <c:pt idx="371">
                  <c:v>0.32590000000000002</c:v>
                </c:pt>
                <c:pt idx="372">
                  <c:v>0.32690000000000002</c:v>
                </c:pt>
                <c:pt idx="373">
                  <c:v>0.32779999999999998</c:v>
                </c:pt>
                <c:pt idx="374">
                  <c:v>0.32879999999999998</c:v>
                </c:pt>
                <c:pt idx="375">
                  <c:v>0.32990000000000003</c:v>
                </c:pt>
                <c:pt idx="376">
                  <c:v>0.33090000000000003</c:v>
                </c:pt>
                <c:pt idx="377">
                  <c:v>0.33189999999999997</c:v>
                </c:pt>
                <c:pt idx="378">
                  <c:v>0.33300000000000002</c:v>
                </c:pt>
                <c:pt idx="379">
                  <c:v>0.33400000000000002</c:v>
                </c:pt>
                <c:pt idx="380">
                  <c:v>0.33510000000000001</c:v>
                </c:pt>
                <c:pt idx="381">
                  <c:v>0.33610000000000001</c:v>
                </c:pt>
                <c:pt idx="382">
                  <c:v>0.33710000000000001</c:v>
                </c:pt>
                <c:pt idx="383">
                  <c:v>0.33810000000000001</c:v>
                </c:pt>
                <c:pt idx="384">
                  <c:v>0.3392</c:v>
                </c:pt>
                <c:pt idx="385">
                  <c:v>0.3402</c:v>
                </c:pt>
                <c:pt idx="386">
                  <c:v>0.3412</c:v>
                </c:pt>
                <c:pt idx="387">
                  <c:v>0.3422</c:v>
                </c:pt>
                <c:pt idx="388">
                  <c:v>0.34320000000000001</c:v>
                </c:pt>
                <c:pt idx="389">
                  <c:v>0.34429999999999999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0.34839999999999999</c:v>
                </c:pt>
                <c:pt idx="394">
                  <c:v>0.34939999999999999</c:v>
                </c:pt>
                <c:pt idx="395">
                  <c:v>0.35039999999999999</c:v>
                </c:pt>
                <c:pt idx="396">
                  <c:v>0.35139999999999999</c:v>
                </c:pt>
                <c:pt idx="397">
                  <c:v>0.35239999999999999</c:v>
                </c:pt>
                <c:pt idx="398">
                  <c:v>0.35339999999999999</c:v>
                </c:pt>
                <c:pt idx="399">
                  <c:v>0.35449999999999998</c:v>
                </c:pt>
                <c:pt idx="400">
                  <c:v>0.35549999999999998</c:v>
                </c:pt>
                <c:pt idx="401">
                  <c:v>0.35649999999999998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0.35980000000000001</c:v>
                </c:pt>
                <c:pt idx="405">
                  <c:v>0.3609</c:v>
                </c:pt>
                <c:pt idx="406">
                  <c:v>0.36209999999999998</c:v>
                </c:pt>
                <c:pt idx="407">
                  <c:v>0.36309999999999998</c:v>
                </c:pt>
                <c:pt idx="408">
                  <c:v>0.36409999999999998</c:v>
                </c:pt>
                <c:pt idx="409">
                  <c:v>0.36509999999999998</c:v>
                </c:pt>
                <c:pt idx="410">
                  <c:v>0.36609999999999998</c:v>
                </c:pt>
                <c:pt idx="411">
                  <c:v>0.36720000000000003</c:v>
                </c:pt>
                <c:pt idx="412">
                  <c:v>0.36830000000000002</c:v>
                </c:pt>
                <c:pt idx="413">
                  <c:v>0.36930000000000002</c:v>
                </c:pt>
                <c:pt idx="414">
                  <c:v>0.37030000000000002</c:v>
                </c:pt>
                <c:pt idx="415">
                  <c:v>0.37130000000000002</c:v>
                </c:pt>
                <c:pt idx="416">
                  <c:v>0.37230000000000002</c:v>
                </c:pt>
                <c:pt idx="417">
                  <c:v>0.37330000000000002</c:v>
                </c:pt>
                <c:pt idx="418">
                  <c:v>0.37430000000000002</c:v>
                </c:pt>
                <c:pt idx="419">
                  <c:v>0.37530000000000002</c:v>
                </c:pt>
                <c:pt idx="420">
                  <c:v>0.37630000000000002</c:v>
                </c:pt>
                <c:pt idx="421">
                  <c:v>0.37730000000000002</c:v>
                </c:pt>
                <c:pt idx="422">
                  <c:v>0.37830000000000003</c:v>
                </c:pt>
                <c:pt idx="423">
                  <c:v>0.3795</c:v>
                </c:pt>
                <c:pt idx="424">
                  <c:v>0.3805</c:v>
                </c:pt>
                <c:pt idx="425">
                  <c:v>0.38150000000000001</c:v>
                </c:pt>
                <c:pt idx="426">
                  <c:v>0.38250000000000001</c:v>
                </c:pt>
                <c:pt idx="427">
                  <c:v>0.3836</c:v>
                </c:pt>
                <c:pt idx="428">
                  <c:v>0.38469999999999999</c:v>
                </c:pt>
                <c:pt idx="429">
                  <c:v>0.38579999999999998</c:v>
                </c:pt>
                <c:pt idx="430">
                  <c:v>0.38679999999999998</c:v>
                </c:pt>
                <c:pt idx="431">
                  <c:v>0.38779999999999998</c:v>
                </c:pt>
                <c:pt idx="432">
                  <c:v>0.38879999999999998</c:v>
                </c:pt>
                <c:pt idx="433">
                  <c:v>0.38979999999999998</c:v>
                </c:pt>
                <c:pt idx="434">
                  <c:v>0.39090000000000003</c:v>
                </c:pt>
                <c:pt idx="435">
                  <c:v>0.39190000000000003</c:v>
                </c:pt>
                <c:pt idx="436">
                  <c:v>0.39290000000000003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0.39600000000000002</c:v>
                </c:pt>
                <c:pt idx="440">
                  <c:v>0.39700000000000002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0.40510000000000002</c:v>
                </c:pt>
                <c:pt idx="449">
                  <c:v>0.40610000000000002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0.41320000000000001</c:v>
                </c:pt>
                <c:pt idx="457">
                  <c:v>0.41420000000000001</c:v>
                </c:pt>
                <c:pt idx="458">
                  <c:v>0.41520000000000001</c:v>
                </c:pt>
                <c:pt idx="459">
                  <c:v>0.41620000000000001</c:v>
                </c:pt>
                <c:pt idx="460">
                  <c:v>0.41720000000000002</c:v>
                </c:pt>
                <c:pt idx="461">
                  <c:v>0.41830000000000001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0.42230000000000001</c:v>
                </c:pt>
                <c:pt idx="466">
                  <c:v>0.42330000000000001</c:v>
                </c:pt>
                <c:pt idx="467">
                  <c:v>0.42430000000000001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0.42849999999999999</c:v>
                </c:pt>
                <c:pt idx="472">
                  <c:v>0.42949999999999999</c:v>
                </c:pt>
                <c:pt idx="473">
                  <c:v>0.43049999999999999</c:v>
                </c:pt>
                <c:pt idx="474">
                  <c:v>0.43149999999999999</c:v>
                </c:pt>
                <c:pt idx="475">
                  <c:v>0.4325</c:v>
                </c:pt>
                <c:pt idx="476">
                  <c:v>0.43359999999999999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0.43769999999999998</c:v>
                </c:pt>
                <c:pt idx="481">
                  <c:v>0.43869999999999998</c:v>
                </c:pt>
                <c:pt idx="482">
                  <c:v>0.43969999999999998</c:v>
                </c:pt>
                <c:pt idx="483">
                  <c:v>0.44080000000000003</c:v>
                </c:pt>
                <c:pt idx="484">
                  <c:v>0.44180000000000003</c:v>
                </c:pt>
                <c:pt idx="485">
                  <c:v>0.44280000000000003</c:v>
                </c:pt>
                <c:pt idx="486">
                  <c:v>0.44379999999999997</c:v>
                </c:pt>
                <c:pt idx="487">
                  <c:v>0.44490000000000002</c:v>
                </c:pt>
                <c:pt idx="488">
                  <c:v>0.44600000000000001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0.45100000000000001</c:v>
                </c:pt>
                <c:pt idx="494">
                  <c:v>0.45200000000000001</c:v>
                </c:pt>
                <c:pt idx="495">
                  <c:v>0.45300000000000001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0.46010000000000001</c:v>
                </c:pt>
                <c:pt idx="503">
                  <c:v>0.46110000000000001</c:v>
                </c:pt>
                <c:pt idx="504">
                  <c:v>0.46229999999999999</c:v>
                </c:pt>
                <c:pt idx="505">
                  <c:v>0.46329999999999999</c:v>
                </c:pt>
                <c:pt idx="506">
                  <c:v>0.46429999999999999</c:v>
                </c:pt>
                <c:pt idx="507">
                  <c:v>0.46529999999999999</c:v>
                </c:pt>
                <c:pt idx="508">
                  <c:v>0.46629999999999999</c:v>
                </c:pt>
                <c:pt idx="509">
                  <c:v>0.46750000000000003</c:v>
                </c:pt>
                <c:pt idx="510">
                  <c:v>0.46850000000000003</c:v>
                </c:pt>
                <c:pt idx="511">
                  <c:v>0.46949999999999997</c:v>
                </c:pt>
                <c:pt idx="512">
                  <c:v>0.47049999999999997</c:v>
                </c:pt>
                <c:pt idx="513">
                  <c:v>0.47149999999999997</c:v>
                </c:pt>
                <c:pt idx="514">
                  <c:v>0.47249999999999998</c:v>
                </c:pt>
                <c:pt idx="515">
                  <c:v>0.47349999999999998</c:v>
                </c:pt>
                <c:pt idx="516">
                  <c:v>0.47460000000000002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0.47770000000000001</c:v>
                </c:pt>
                <c:pt idx="520">
                  <c:v>0.4788</c:v>
                </c:pt>
                <c:pt idx="521">
                  <c:v>0.4798</c:v>
                </c:pt>
                <c:pt idx="522">
                  <c:v>0.48080000000000001</c:v>
                </c:pt>
                <c:pt idx="523">
                  <c:v>0.4819</c:v>
                </c:pt>
                <c:pt idx="524">
                  <c:v>0.48299999999999998</c:v>
                </c:pt>
                <c:pt idx="525">
                  <c:v>0.48399999999999999</c:v>
                </c:pt>
                <c:pt idx="526">
                  <c:v>0.48499999999999999</c:v>
                </c:pt>
                <c:pt idx="527">
                  <c:v>0.48599999999999999</c:v>
                </c:pt>
                <c:pt idx="528">
                  <c:v>0.48709999999999998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0.49230000000000002</c:v>
                </c:pt>
                <c:pt idx="534">
                  <c:v>0.49330000000000002</c:v>
                </c:pt>
                <c:pt idx="535">
                  <c:v>0.49430000000000002</c:v>
                </c:pt>
                <c:pt idx="536">
                  <c:v>0.49530000000000002</c:v>
                </c:pt>
                <c:pt idx="537">
                  <c:v>0.49630000000000002</c:v>
                </c:pt>
                <c:pt idx="538">
                  <c:v>0.49730000000000002</c:v>
                </c:pt>
                <c:pt idx="539">
                  <c:v>0.49840000000000001</c:v>
                </c:pt>
                <c:pt idx="540">
                  <c:v>0.4995</c:v>
                </c:pt>
                <c:pt idx="541">
                  <c:v>0.50049999999999994</c:v>
                </c:pt>
                <c:pt idx="542">
                  <c:v>0.50149999999999995</c:v>
                </c:pt>
                <c:pt idx="543">
                  <c:v>0.50249999999999995</c:v>
                </c:pt>
                <c:pt idx="544">
                  <c:v>0.50360000000000005</c:v>
                </c:pt>
                <c:pt idx="545">
                  <c:v>0.50460000000000005</c:v>
                </c:pt>
                <c:pt idx="546">
                  <c:v>0.50560000000000005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0.50890000000000002</c:v>
                </c:pt>
                <c:pt idx="550">
                  <c:v>0.50990000000000002</c:v>
                </c:pt>
                <c:pt idx="551">
                  <c:v>0.51090000000000002</c:v>
                </c:pt>
                <c:pt idx="552">
                  <c:v>0.51190000000000002</c:v>
                </c:pt>
                <c:pt idx="553">
                  <c:v>0.51319999999999999</c:v>
                </c:pt>
                <c:pt idx="554">
                  <c:v>0.51429999999999998</c:v>
                </c:pt>
                <c:pt idx="555">
                  <c:v>0.51529999999999998</c:v>
                </c:pt>
                <c:pt idx="556">
                  <c:v>0.51629999999999998</c:v>
                </c:pt>
                <c:pt idx="557">
                  <c:v>0.51729999999999998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0.52339999999999998</c:v>
                </c:pt>
                <c:pt idx="564">
                  <c:v>0.52439999999999998</c:v>
                </c:pt>
                <c:pt idx="565">
                  <c:v>0.52539999999999998</c:v>
                </c:pt>
                <c:pt idx="566">
                  <c:v>0.52639999999999998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0.53249999999999997</c:v>
                </c:pt>
                <c:pt idx="573">
                  <c:v>0.53359999999999996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0.53969999999999996</c:v>
                </c:pt>
                <c:pt idx="580">
                  <c:v>0.54069999999999996</c:v>
                </c:pt>
                <c:pt idx="581">
                  <c:v>0.54169999999999996</c:v>
                </c:pt>
                <c:pt idx="582">
                  <c:v>0.54269999999999996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0.54879999999999995</c:v>
                </c:pt>
                <c:pt idx="589">
                  <c:v>0.54979999999999996</c:v>
                </c:pt>
                <c:pt idx="590">
                  <c:v>0.55079999999999996</c:v>
                </c:pt>
                <c:pt idx="591">
                  <c:v>0.55179999999999996</c:v>
                </c:pt>
                <c:pt idx="592">
                  <c:v>0.55289999999999995</c:v>
                </c:pt>
                <c:pt idx="593">
                  <c:v>0.55389999999999995</c:v>
                </c:pt>
                <c:pt idx="594">
                  <c:v>0.55489999999999995</c:v>
                </c:pt>
                <c:pt idx="595">
                  <c:v>0.55600000000000005</c:v>
                </c:pt>
                <c:pt idx="596">
                  <c:v>0.55700000000000005</c:v>
                </c:pt>
                <c:pt idx="597">
                  <c:v>0.55820000000000003</c:v>
                </c:pt>
                <c:pt idx="598">
                  <c:v>0.55920000000000003</c:v>
                </c:pt>
                <c:pt idx="599">
                  <c:v>0.56020000000000003</c:v>
                </c:pt>
                <c:pt idx="600">
                  <c:v>0.56120000000000003</c:v>
                </c:pt>
                <c:pt idx="601">
                  <c:v>0.56230000000000002</c:v>
                </c:pt>
                <c:pt idx="602">
                  <c:v>0.56340000000000001</c:v>
                </c:pt>
                <c:pt idx="603">
                  <c:v>0.5645</c:v>
                </c:pt>
                <c:pt idx="604">
                  <c:v>0.5655</c:v>
                </c:pt>
                <c:pt idx="605">
                  <c:v>0.5665</c:v>
                </c:pt>
                <c:pt idx="606">
                  <c:v>0.5675</c:v>
                </c:pt>
                <c:pt idx="607">
                  <c:v>0.56850000000000001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0.57189999999999996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0.57689999999999997</c:v>
                </c:pt>
                <c:pt idx="616">
                  <c:v>0.57809999999999995</c:v>
                </c:pt>
                <c:pt idx="617">
                  <c:v>0.57909999999999995</c:v>
                </c:pt>
                <c:pt idx="618">
                  <c:v>0.58009999999999995</c:v>
                </c:pt>
                <c:pt idx="619">
                  <c:v>0.58109999999999995</c:v>
                </c:pt>
                <c:pt idx="620">
                  <c:v>0.58209999999999995</c:v>
                </c:pt>
                <c:pt idx="621">
                  <c:v>0.58309999999999995</c:v>
                </c:pt>
                <c:pt idx="622">
                  <c:v>0.58409999999999995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0.58730000000000004</c:v>
                </c:pt>
                <c:pt idx="626">
                  <c:v>0.58830000000000005</c:v>
                </c:pt>
                <c:pt idx="627">
                  <c:v>0.58930000000000005</c:v>
                </c:pt>
                <c:pt idx="628">
                  <c:v>0.59040000000000004</c:v>
                </c:pt>
                <c:pt idx="629">
                  <c:v>0.59140000000000004</c:v>
                </c:pt>
                <c:pt idx="630">
                  <c:v>0.59240000000000004</c:v>
                </c:pt>
                <c:pt idx="631">
                  <c:v>0.59350000000000003</c:v>
                </c:pt>
                <c:pt idx="632">
                  <c:v>0.59450000000000003</c:v>
                </c:pt>
                <c:pt idx="633">
                  <c:v>0.59560000000000002</c:v>
                </c:pt>
                <c:pt idx="634">
                  <c:v>0.59670000000000001</c:v>
                </c:pt>
                <c:pt idx="635">
                  <c:v>0.59770000000000001</c:v>
                </c:pt>
                <c:pt idx="636">
                  <c:v>0.59870000000000001</c:v>
                </c:pt>
                <c:pt idx="637">
                  <c:v>0.5998</c:v>
                </c:pt>
                <c:pt idx="638">
                  <c:v>0.6008</c:v>
                </c:pt>
                <c:pt idx="639">
                  <c:v>0.6018</c:v>
                </c:pt>
                <c:pt idx="640">
                  <c:v>0.6028</c:v>
                </c:pt>
                <c:pt idx="641">
                  <c:v>0.6038</c:v>
                </c:pt>
                <c:pt idx="642">
                  <c:v>0.6048</c:v>
                </c:pt>
                <c:pt idx="643">
                  <c:v>0.60599999999999998</c:v>
                </c:pt>
                <c:pt idx="644">
                  <c:v>0.60699999999999998</c:v>
                </c:pt>
                <c:pt idx="645">
                  <c:v>0.60819999999999996</c:v>
                </c:pt>
                <c:pt idx="646">
                  <c:v>0.60919999999999996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0.61319999999999997</c:v>
                </c:pt>
                <c:pt idx="651">
                  <c:v>0.61419999999999997</c:v>
                </c:pt>
                <c:pt idx="652">
                  <c:v>0.61529999999999996</c:v>
                </c:pt>
                <c:pt idx="653">
                  <c:v>0.61629999999999996</c:v>
                </c:pt>
                <c:pt idx="654">
                  <c:v>0.61729999999999996</c:v>
                </c:pt>
                <c:pt idx="655">
                  <c:v>0.61829999999999996</c:v>
                </c:pt>
                <c:pt idx="656">
                  <c:v>0.61929999999999996</c:v>
                </c:pt>
                <c:pt idx="657">
                  <c:v>0.62050000000000005</c:v>
                </c:pt>
                <c:pt idx="658">
                  <c:v>0.62150000000000005</c:v>
                </c:pt>
                <c:pt idx="659">
                  <c:v>0.62260000000000004</c:v>
                </c:pt>
                <c:pt idx="660">
                  <c:v>0.62370000000000003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0.62770000000000004</c:v>
                </c:pt>
                <c:pt idx="665">
                  <c:v>0.62870000000000004</c:v>
                </c:pt>
                <c:pt idx="666">
                  <c:v>0.62980000000000003</c:v>
                </c:pt>
                <c:pt idx="667">
                  <c:v>0.63090000000000002</c:v>
                </c:pt>
                <c:pt idx="668">
                  <c:v>0.63190000000000002</c:v>
                </c:pt>
                <c:pt idx="669">
                  <c:v>0.63290000000000002</c:v>
                </c:pt>
                <c:pt idx="670">
                  <c:v>0.63400000000000001</c:v>
                </c:pt>
                <c:pt idx="671">
                  <c:v>0.6351</c:v>
                </c:pt>
                <c:pt idx="672">
                  <c:v>0.6361</c:v>
                </c:pt>
                <c:pt idx="673">
                  <c:v>0.63719999999999999</c:v>
                </c:pt>
                <c:pt idx="674">
                  <c:v>0.63819999999999999</c:v>
                </c:pt>
                <c:pt idx="675">
                  <c:v>0.63919999999999999</c:v>
                </c:pt>
                <c:pt idx="676">
                  <c:v>0.64019999999999999</c:v>
                </c:pt>
                <c:pt idx="677">
                  <c:v>0.64119999999999999</c:v>
                </c:pt>
                <c:pt idx="678">
                  <c:v>0.64219999999999999</c:v>
                </c:pt>
                <c:pt idx="679">
                  <c:v>0.64329999999999998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0.64749999999999996</c:v>
                </c:pt>
                <c:pt idx="684">
                  <c:v>0.64849999999999997</c:v>
                </c:pt>
                <c:pt idx="685">
                  <c:v>0.64949999999999997</c:v>
                </c:pt>
                <c:pt idx="686">
                  <c:v>0.65049999999999997</c:v>
                </c:pt>
                <c:pt idx="687">
                  <c:v>0.65149999999999997</c:v>
                </c:pt>
                <c:pt idx="688">
                  <c:v>0.65259999999999996</c:v>
                </c:pt>
                <c:pt idx="689">
                  <c:v>0.65369999999999995</c:v>
                </c:pt>
                <c:pt idx="690">
                  <c:v>0.65469999999999995</c:v>
                </c:pt>
                <c:pt idx="691">
                  <c:v>0.65580000000000005</c:v>
                </c:pt>
                <c:pt idx="692">
                  <c:v>0.65680000000000005</c:v>
                </c:pt>
                <c:pt idx="693">
                  <c:v>0.65780000000000005</c:v>
                </c:pt>
                <c:pt idx="694">
                  <c:v>0.65880000000000005</c:v>
                </c:pt>
                <c:pt idx="695">
                  <c:v>0.65980000000000005</c:v>
                </c:pt>
                <c:pt idx="696">
                  <c:v>0.66080000000000005</c:v>
                </c:pt>
                <c:pt idx="697">
                  <c:v>0.66190000000000004</c:v>
                </c:pt>
                <c:pt idx="698">
                  <c:v>0.66290000000000004</c:v>
                </c:pt>
                <c:pt idx="699">
                  <c:v>0.66390000000000005</c:v>
                </c:pt>
                <c:pt idx="700">
                  <c:v>0.66490000000000005</c:v>
                </c:pt>
                <c:pt idx="701">
                  <c:v>0.66590000000000005</c:v>
                </c:pt>
                <c:pt idx="702">
                  <c:v>0.66690000000000005</c:v>
                </c:pt>
                <c:pt idx="703">
                  <c:v>0.66800000000000004</c:v>
                </c:pt>
                <c:pt idx="704">
                  <c:v>0.66900000000000004</c:v>
                </c:pt>
                <c:pt idx="705">
                  <c:v>0.67</c:v>
                </c:pt>
                <c:pt idx="706">
                  <c:v>0.67100000000000004</c:v>
                </c:pt>
                <c:pt idx="707">
                  <c:v>0.67220000000000002</c:v>
                </c:pt>
                <c:pt idx="708">
                  <c:v>0.67320000000000002</c:v>
                </c:pt>
                <c:pt idx="709">
                  <c:v>0.67420000000000002</c:v>
                </c:pt>
                <c:pt idx="710">
                  <c:v>0.67520000000000002</c:v>
                </c:pt>
                <c:pt idx="711">
                  <c:v>0.67620000000000002</c:v>
                </c:pt>
                <c:pt idx="712">
                  <c:v>0.67730000000000001</c:v>
                </c:pt>
                <c:pt idx="713">
                  <c:v>0.67830000000000001</c:v>
                </c:pt>
                <c:pt idx="714">
                  <c:v>0.67930000000000001</c:v>
                </c:pt>
                <c:pt idx="715">
                  <c:v>0.68030000000000002</c:v>
                </c:pt>
                <c:pt idx="716">
                  <c:v>0.68130000000000002</c:v>
                </c:pt>
                <c:pt idx="717">
                  <c:v>0.68240000000000001</c:v>
                </c:pt>
                <c:pt idx="718">
                  <c:v>0.68340000000000001</c:v>
                </c:pt>
                <c:pt idx="719">
                  <c:v>0.68440000000000001</c:v>
                </c:pt>
                <c:pt idx="720">
                  <c:v>0.68540000000000001</c:v>
                </c:pt>
                <c:pt idx="721">
                  <c:v>0.68640000000000001</c:v>
                </c:pt>
                <c:pt idx="722">
                  <c:v>0.68740000000000001</c:v>
                </c:pt>
                <c:pt idx="723">
                  <c:v>0.6885</c:v>
                </c:pt>
                <c:pt idx="724">
                  <c:v>0.6895</c:v>
                </c:pt>
                <c:pt idx="725">
                  <c:v>0.6905</c:v>
                </c:pt>
                <c:pt idx="726">
                  <c:v>0.69169999999999998</c:v>
                </c:pt>
                <c:pt idx="727">
                  <c:v>0.69279999999999997</c:v>
                </c:pt>
                <c:pt idx="728">
                  <c:v>0.69389999999999996</c:v>
                </c:pt>
                <c:pt idx="729">
                  <c:v>0.69499999999999995</c:v>
                </c:pt>
                <c:pt idx="730">
                  <c:v>0.69610000000000005</c:v>
                </c:pt>
                <c:pt idx="731">
                  <c:v>0.69710000000000005</c:v>
                </c:pt>
                <c:pt idx="732">
                  <c:v>0.69810000000000005</c:v>
                </c:pt>
                <c:pt idx="733">
                  <c:v>0.69910000000000005</c:v>
                </c:pt>
                <c:pt idx="734">
                  <c:v>0.70030000000000003</c:v>
                </c:pt>
                <c:pt idx="735">
                  <c:v>0.70130000000000003</c:v>
                </c:pt>
                <c:pt idx="736">
                  <c:v>0.70230000000000004</c:v>
                </c:pt>
                <c:pt idx="737">
                  <c:v>0.70330000000000004</c:v>
                </c:pt>
                <c:pt idx="738">
                  <c:v>0.70440000000000003</c:v>
                </c:pt>
                <c:pt idx="739">
                  <c:v>0.70540000000000003</c:v>
                </c:pt>
                <c:pt idx="740">
                  <c:v>0.70660000000000001</c:v>
                </c:pt>
                <c:pt idx="741">
                  <c:v>0.70760000000000001</c:v>
                </c:pt>
                <c:pt idx="742">
                  <c:v>0.70860000000000001</c:v>
                </c:pt>
                <c:pt idx="743">
                  <c:v>0.70960000000000001</c:v>
                </c:pt>
                <c:pt idx="744">
                  <c:v>0.71060000000000001</c:v>
                </c:pt>
                <c:pt idx="745">
                  <c:v>0.7117</c:v>
                </c:pt>
                <c:pt idx="746">
                  <c:v>0.7127</c:v>
                </c:pt>
                <c:pt idx="747">
                  <c:v>0.7137</c:v>
                </c:pt>
                <c:pt idx="748">
                  <c:v>0.7147</c:v>
                </c:pt>
                <c:pt idx="749">
                  <c:v>0.7157</c:v>
                </c:pt>
                <c:pt idx="750">
                  <c:v>0.71679999999999999</c:v>
                </c:pt>
                <c:pt idx="751">
                  <c:v>0.71779999999999999</c:v>
                </c:pt>
                <c:pt idx="752">
                  <c:v>0.71879999999999999</c:v>
                </c:pt>
                <c:pt idx="753">
                  <c:v>0.72</c:v>
                </c:pt>
                <c:pt idx="754">
                  <c:v>0.72099999999999997</c:v>
                </c:pt>
                <c:pt idx="755">
                  <c:v>0.72199999999999998</c:v>
                </c:pt>
                <c:pt idx="756">
                  <c:v>0.72299999999999998</c:v>
                </c:pt>
                <c:pt idx="757">
                  <c:v>0.72409999999999997</c:v>
                </c:pt>
                <c:pt idx="758">
                  <c:v>0.72519999999999996</c:v>
                </c:pt>
                <c:pt idx="759">
                  <c:v>0.72629999999999995</c:v>
                </c:pt>
                <c:pt idx="760">
                  <c:v>0.72729999999999995</c:v>
                </c:pt>
                <c:pt idx="761">
                  <c:v>0.72829999999999995</c:v>
                </c:pt>
                <c:pt idx="762">
                  <c:v>0.72929999999999995</c:v>
                </c:pt>
                <c:pt idx="763">
                  <c:v>0.73029999999999995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0.73360000000000003</c:v>
                </c:pt>
                <c:pt idx="767">
                  <c:v>0.73460000000000003</c:v>
                </c:pt>
                <c:pt idx="768">
                  <c:v>0.73580000000000001</c:v>
                </c:pt>
                <c:pt idx="769">
                  <c:v>0.73680000000000001</c:v>
                </c:pt>
                <c:pt idx="770">
                  <c:v>0.73780000000000001</c:v>
                </c:pt>
                <c:pt idx="771">
                  <c:v>0.73880000000000001</c:v>
                </c:pt>
                <c:pt idx="772">
                  <c:v>0.7399</c:v>
                </c:pt>
                <c:pt idx="773">
                  <c:v>0.7409</c:v>
                </c:pt>
                <c:pt idx="774">
                  <c:v>0.7419</c:v>
                </c:pt>
                <c:pt idx="775">
                  <c:v>0.7429</c:v>
                </c:pt>
                <c:pt idx="776">
                  <c:v>0.74390000000000001</c:v>
                </c:pt>
                <c:pt idx="777">
                  <c:v>0.745</c:v>
                </c:pt>
                <c:pt idx="778">
                  <c:v>0.746</c:v>
                </c:pt>
                <c:pt idx="779">
                  <c:v>0.747</c:v>
                </c:pt>
                <c:pt idx="780">
                  <c:v>0.748</c:v>
                </c:pt>
                <c:pt idx="781">
                  <c:v>0.749</c:v>
                </c:pt>
                <c:pt idx="782">
                  <c:v>0.75009999999999999</c:v>
                </c:pt>
                <c:pt idx="783">
                  <c:v>0.75109999999999999</c:v>
                </c:pt>
                <c:pt idx="784">
                  <c:v>0.75209999999999999</c:v>
                </c:pt>
                <c:pt idx="785">
                  <c:v>0.75309999999999999</c:v>
                </c:pt>
                <c:pt idx="786">
                  <c:v>0.75409999999999999</c:v>
                </c:pt>
                <c:pt idx="787">
                  <c:v>0.75519999999999998</c:v>
                </c:pt>
                <c:pt idx="788">
                  <c:v>0.75619999999999998</c:v>
                </c:pt>
                <c:pt idx="789">
                  <c:v>0.75719999999999998</c:v>
                </c:pt>
                <c:pt idx="790">
                  <c:v>0.75819999999999999</c:v>
                </c:pt>
                <c:pt idx="791">
                  <c:v>0.75919999999999999</c:v>
                </c:pt>
                <c:pt idx="792">
                  <c:v>0.76029999999999998</c:v>
                </c:pt>
                <c:pt idx="793">
                  <c:v>0.76129999999999998</c:v>
                </c:pt>
                <c:pt idx="794">
                  <c:v>0.76229999999999998</c:v>
                </c:pt>
                <c:pt idx="795">
                  <c:v>0.76329999999999998</c:v>
                </c:pt>
                <c:pt idx="796">
                  <c:v>0.76429999999999998</c:v>
                </c:pt>
                <c:pt idx="797">
                  <c:v>0.76539999999999997</c:v>
                </c:pt>
                <c:pt idx="798">
                  <c:v>0.76639999999999997</c:v>
                </c:pt>
                <c:pt idx="799">
                  <c:v>0.76739999999999997</c:v>
                </c:pt>
                <c:pt idx="800">
                  <c:v>0.76859999999999995</c:v>
                </c:pt>
                <c:pt idx="801">
                  <c:v>0.76959999999999995</c:v>
                </c:pt>
                <c:pt idx="802">
                  <c:v>0.77059999999999995</c:v>
                </c:pt>
                <c:pt idx="803">
                  <c:v>0.77170000000000005</c:v>
                </c:pt>
                <c:pt idx="804">
                  <c:v>0.77290000000000003</c:v>
                </c:pt>
                <c:pt idx="805">
                  <c:v>0.77390000000000003</c:v>
                </c:pt>
                <c:pt idx="806">
                  <c:v>0.77490000000000003</c:v>
                </c:pt>
                <c:pt idx="807">
                  <c:v>0.77590000000000003</c:v>
                </c:pt>
                <c:pt idx="808">
                  <c:v>0.77690000000000003</c:v>
                </c:pt>
                <c:pt idx="809">
                  <c:v>0.77800000000000002</c:v>
                </c:pt>
                <c:pt idx="810">
                  <c:v>0.7792</c:v>
                </c:pt>
                <c:pt idx="811">
                  <c:v>0.7802</c:v>
                </c:pt>
                <c:pt idx="812">
                  <c:v>0.78120000000000001</c:v>
                </c:pt>
                <c:pt idx="813">
                  <c:v>0.78220000000000001</c:v>
                </c:pt>
                <c:pt idx="814">
                  <c:v>0.78320000000000001</c:v>
                </c:pt>
                <c:pt idx="815">
                  <c:v>0.7843</c:v>
                </c:pt>
                <c:pt idx="816">
                  <c:v>0.7853</c:v>
                </c:pt>
                <c:pt idx="817">
                  <c:v>0.7863</c:v>
                </c:pt>
                <c:pt idx="818">
                  <c:v>0.7873</c:v>
                </c:pt>
                <c:pt idx="819">
                  <c:v>0.78839999999999999</c:v>
                </c:pt>
                <c:pt idx="820">
                  <c:v>0.78939999999999999</c:v>
                </c:pt>
                <c:pt idx="821">
                  <c:v>0.79039999999999999</c:v>
                </c:pt>
                <c:pt idx="822">
                  <c:v>0.79139999999999999</c:v>
                </c:pt>
                <c:pt idx="823">
                  <c:v>0.79259999999999997</c:v>
                </c:pt>
                <c:pt idx="824">
                  <c:v>0.79359999999999997</c:v>
                </c:pt>
                <c:pt idx="825">
                  <c:v>0.79469999999999996</c:v>
                </c:pt>
                <c:pt idx="826">
                  <c:v>0.79569999999999996</c:v>
                </c:pt>
                <c:pt idx="827">
                  <c:v>0.79669999999999996</c:v>
                </c:pt>
                <c:pt idx="828">
                  <c:v>0.79769999999999996</c:v>
                </c:pt>
                <c:pt idx="829">
                  <c:v>0.79869999999999997</c:v>
                </c:pt>
                <c:pt idx="830">
                  <c:v>0.79979999999999996</c:v>
                </c:pt>
                <c:pt idx="831">
                  <c:v>0.80079999999999996</c:v>
                </c:pt>
                <c:pt idx="832">
                  <c:v>0.80179999999999996</c:v>
                </c:pt>
                <c:pt idx="833">
                  <c:v>0.80279999999999996</c:v>
                </c:pt>
                <c:pt idx="834">
                  <c:v>0.80389999999999995</c:v>
                </c:pt>
                <c:pt idx="835">
                  <c:v>0.80489999999999995</c:v>
                </c:pt>
                <c:pt idx="836">
                  <c:v>0.80589999999999995</c:v>
                </c:pt>
                <c:pt idx="837">
                  <c:v>0.80689999999999995</c:v>
                </c:pt>
                <c:pt idx="838">
                  <c:v>0.80789999999999995</c:v>
                </c:pt>
                <c:pt idx="839">
                  <c:v>0.80910000000000004</c:v>
                </c:pt>
                <c:pt idx="840">
                  <c:v>0.81040000000000001</c:v>
                </c:pt>
                <c:pt idx="841">
                  <c:v>0.81140000000000001</c:v>
                </c:pt>
                <c:pt idx="842">
                  <c:v>0.81240000000000001</c:v>
                </c:pt>
                <c:pt idx="843">
                  <c:v>0.81340000000000001</c:v>
                </c:pt>
                <c:pt idx="844">
                  <c:v>0.81440000000000001</c:v>
                </c:pt>
                <c:pt idx="845">
                  <c:v>0.8155</c:v>
                </c:pt>
                <c:pt idx="846">
                  <c:v>0.8165</c:v>
                </c:pt>
                <c:pt idx="847">
                  <c:v>0.8175</c:v>
                </c:pt>
                <c:pt idx="848">
                  <c:v>0.81850000000000001</c:v>
                </c:pt>
                <c:pt idx="849">
                  <c:v>0.8196</c:v>
                </c:pt>
                <c:pt idx="850">
                  <c:v>0.8206</c:v>
                </c:pt>
                <c:pt idx="851">
                  <c:v>0.8216</c:v>
                </c:pt>
                <c:pt idx="852">
                  <c:v>0.8226</c:v>
                </c:pt>
                <c:pt idx="853">
                  <c:v>0.8236</c:v>
                </c:pt>
                <c:pt idx="854">
                  <c:v>0.82469999999999999</c:v>
                </c:pt>
                <c:pt idx="855">
                  <c:v>0.82569999999999999</c:v>
                </c:pt>
                <c:pt idx="856">
                  <c:v>0.82669999999999999</c:v>
                </c:pt>
                <c:pt idx="857">
                  <c:v>0.82769999999999999</c:v>
                </c:pt>
                <c:pt idx="858">
                  <c:v>0.82879999999999998</c:v>
                </c:pt>
                <c:pt idx="859">
                  <c:v>0.82979999999999998</c:v>
                </c:pt>
                <c:pt idx="860">
                  <c:v>0.83079999999999998</c:v>
                </c:pt>
                <c:pt idx="861">
                  <c:v>0.83179999999999998</c:v>
                </c:pt>
                <c:pt idx="862">
                  <c:v>0.83279999999999998</c:v>
                </c:pt>
                <c:pt idx="863">
                  <c:v>0.83389999999999997</c:v>
                </c:pt>
                <c:pt idx="864">
                  <c:v>0.83489999999999998</c:v>
                </c:pt>
                <c:pt idx="865">
                  <c:v>0.83589999999999998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'STD space charge'!$H$3:$H$870</c:f>
              <c:numCache>
                <c:formatCode>0.00E+00</c:formatCode>
                <c:ptCount val="868"/>
                <c:pt idx="0">
                  <c:v>5.5190000000000003E-4</c:v>
                </c:pt>
                <c:pt idx="1">
                  <c:v>5.5139999999999996E-4</c:v>
                </c:pt>
                <c:pt idx="2">
                  <c:v>5.507E-4</c:v>
                </c:pt>
                <c:pt idx="3">
                  <c:v>5.5080000000000005E-4</c:v>
                </c:pt>
                <c:pt idx="4">
                  <c:v>5.5020000000000004E-4</c:v>
                </c:pt>
                <c:pt idx="5">
                  <c:v>5.4949999999999997E-4</c:v>
                </c:pt>
                <c:pt idx="6">
                  <c:v>5.4900000000000001E-4</c:v>
                </c:pt>
                <c:pt idx="7">
                  <c:v>5.4830000000000005E-4</c:v>
                </c:pt>
                <c:pt idx="8">
                  <c:v>5.4730000000000002E-4</c:v>
                </c:pt>
                <c:pt idx="9">
                  <c:v>5.4640000000000005E-4</c:v>
                </c:pt>
                <c:pt idx="10">
                  <c:v>5.4529999999999997E-4</c:v>
                </c:pt>
                <c:pt idx="11">
                  <c:v>5.4440000000000001E-4</c:v>
                </c:pt>
                <c:pt idx="12">
                  <c:v>5.4299999999999997E-4</c:v>
                </c:pt>
                <c:pt idx="13">
                  <c:v>5.4160000000000005E-4</c:v>
                </c:pt>
                <c:pt idx="14">
                  <c:v>5.4009999999999996E-4</c:v>
                </c:pt>
                <c:pt idx="15">
                  <c:v>5.3839999999999997E-4</c:v>
                </c:pt>
                <c:pt idx="16">
                  <c:v>5.3660000000000003E-4</c:v>
                </c:pt>
                <c:pt idx="17">
                  <c:v>5.352E-4</c:v>
                </c:pt>
                <c:pt idx="18">
                  <c:v>5.3330000000000001E-4</c:v>
                </c:pt>
                <c:pt idx="19">
                  <c:v>5.3149999999999996E-4</c:v>
                </c:pt>
                <c:pt idx="20">
                  <c:v>5.2970000000000003E-4</c:v>
                </c:pt>
                <c:pt idx="21">
                  <c:v>5.2769999999999998E-4</c:v>
                </c:pt>
                <c:pt idx="22">
                  <c:v>5.2570000000000004E-4</c:v>
                </c:pt>
                <c:pt idx="23">
                  <c:v>5.2349999999999999E-4</c:v>
                </c:pt>
                <c:pt idx="24">
                  <c:v>5.2139999999999999E-4</c:v>
                </c:pt>
                <c:pt idx="25">
                  <c:v>5.1929999999999999E-4</c:v>
                </c:pt>
                <c:pt idx="26">
                  <c:v>5.1710000000000005E-4</c:v>
                </c:pt>
                <c:pt idx="27">
                  <c:v>5.1449999999999998E-4</c:v>
                </c:pt>
                <c:pt idx="28">
                  <c:v>5.1190000000000003E-4</c:v>
                </c:pt>
                <c:pt idx="29">
                  <c:v>5.0900000000000001E-4</c:v>
                </c:pt>
                <c:pt idx="30">
                  <c:v>5.0639999999999995E-4</c:v>
                </c:pt>
                <c:pt idx="31">
                  <c:v>5.0390000000000005E-4</c:v>
                </c:pt>
                <c:pt idx="32">
                  <c:v>5.0129999999999999E-4</c:v>
                </c:pt>
                <c:pt idx="33">
                  <c:v>4.9879999999999998E-4</c:v>
                </c:pt>
                <c:pt idx="34">
                  <c:v>4.9600000000000002E-4</c:v>
                </c:pt>
                <c:pt idx="35">
                  <c:v>4.9339999999999996E-4</c:v>
                </c:pt>
                <c:pt idx="36">
                  <c:v>4.906E-4</c:v>
                </c:pt>
                <c:pt idx="37">
                  <c:v>4.8809999999999999E-4</c:v>
                </c:pt>
                <c:pt idx="38">
                  <c:v>4.8529999999999998E-4</c:v>
                </c:pt>
                <c:pt idx="39">
                  <c:v>4.8280000000000003E-4</c:v>
                </c:pt>
                <c:pt idx="40">
                  <c:v>4.7990000000000001E-4</c:v>
                </c:pt>
                <c:pt idx="41">
                  <c:v>4.771E-4</c:v>
                </c:pt>
                <c:pt idx="42">
                  <c:v>4.7439999999999998E-4</c:v>
                </c:pt>
                <c:pt idx="43">
                  <c:v>4.7179999999999998E-4</c:v>
                </c:pt>
                <c:pt idx="44">
                  <c:v>4.6870000000000001E-4</c:v>
                </c:pt>
                <c:pt idx="45">
                  <c:v>4.662E-4</c:v>
                </c:pt>
                <c:pt idx="46">
                  <c:v>4.637E-4</c:v>
                </c:pt>
                <c:pt idx="47">
                  <c:v>4.6129999999999999E-4</c:v>
                </c:pt>
                <c:pt idx="48">
                  <c:v>4.5859999999999998E-4</c:v>
                </c:pt>
                <c:pt idx="49">
                  <c:v>4.5659999999999999E-4</c:v>
                </c:pt>
                <c:pt idx="50">
                  <c:v>4.5399999999999998E-4</c:v>
                </c:pt>
                <c:pt idx="51">
                  <c:v>4.5169999999999997E-4</c:v>
                </c:pt>
                <c:pt idx="52">
                  <c:v>4.4959999999999998E-4</c:v>
                </c:pt>
                <c:pt idx="53">
                  <c:v>4.4739999999999998E-4</c:v>
                </c:pt>
                <c:pt idx="54">
                  <c:v>4.4539999999999998E-4</c:v>
                </c:pt>
                <c:pt idx="55">
                  <c:v>4.4339999999999999E-4</c:v>
                </c:pt>
                <c:pt idx="56">
                  <c:v>4.416E-4</c:v>
                </c:pt>
                <c:pt idx="57">
                  <c:v>4.3980000000000001E-4</c:v>
                </c:pt>
                <c:pt idx="58">
                  <c:v>4.3829999999999997E-4</c:v>
                </c:pt>
                <c:pt idx="59">
                  <c:v>4.3649999999999998E-4</c:v>
                </c:pt>
                <c:pt idx="60">
                  <c:v>4.35E-4</c:v>
                </c:pt>
                <c:pt idx="61">
                  <c:v>4.3389999999999998E-4</c:v>
                </c:pt>
                <c:pt idx="62">
                  <c:v>4.3300000000000001E-4</c:v>
                </c:pt>
                <c:pt idx="63">
                  <c:v>4.3189999999999998E-4</c:v>
                </c:pt>
                <c:pt idx="64">
                  <c:v>4.3110000000000002E-4</c:v>
                </c:pt>
                <c:pt idx="65">
                  <c:v>4.306E-4</c:v>
                </c:pt>
                <c:pt idx="66">
                  <c:v>4.3009999999999999E-4</c:v>
                </c:pt>
                <c:pt idx="67">
                  <c:v>4.2979999999999998E-4</c:v>
                </c:pt>
                <c:pt idx="68">
                  <c:v>4.2959999999999998E-4</c:v>
                </c:pt>
                <c:pt idx="69">
                  <c:v>4.2860000000000001E-4</c:v>
                </c:pt>
                <c:pt idx="70">
                  <c:v>4.284E-4</c:v>
                </c:pt>
                <c:pt idx="71">
                  <c:v>4.283E-4</c:v>
                </c:pt>
                <c:pt idx="72">
                  <c:v>4.281E-4</c:v>
                </c:pt>
                <c:pt idx="73">
                  <c:v>4.2860000000000001E-4</c:v>
                </c:pt>
                <c:pt idx="74">
                  <c:v>4.2890000000000002E-4</c:v>
                </c:pt>
                <c:pt idx="75">
                  <c:v>4.2860000000000001E-4</c:v>
                </c:pt>
                <c:pt idx="76">
                  <c:v>4.2900000000000002E-4</c:v>
                </c:pt>
                <c:pt idx="77">
                  <c:v>4.2890000000000002E-4</c:v>
                </c:pt>
                <c:pt idx="78">
                  <c:v>4.2930000000000003E-4</c:v>
                </c:pt>
                <c:pt idx="79">
                  <c:v>4.2959999999999998E-4</c:v>
                </c:pt>
                <c:pt idx="80">
                  <c:v>4.2959999999999998E-4</c:v>
                </c:pt>
                <c:pt idx="81">
                  <c:v>4.2999999999999999E-4</c:v>
                </c:pt>
                <c:pt idx="82">
                  <c:v>4.2999999999999999E-4</c:v>
                </c:pt>
                <c:pt idx="83">
                  <c:v>4.3070000000000001E-4</c:v>
                </c:pt>
                <c:pt idx="84">
                  <c:v>4.3100000000000001E-4</c:v>
                </c:pt>
                <c:pt idx="85">
                  <c:v>4.3159999999999997E-4</c:v>
                </c:pt>
                <c:pt idx="86">
                  <c:v>4.3189999999999998E-4</c:v>
                </c:pt>
                <c:pt idx="87">
                  <c:v>4.3229999999999999E-4</c:v>
                </c:pt>
                <c:pt idx="88">
                  <c:v>4.326E-4</c:v>
                </c:pt>
                <c:pt idx="89">
                  <c:v>4.327E-4</c:v>
                </c:pt>
                <c:pt idx="90">
                  <c:v>4.3290000000000001E-4</c:v>
                </c:pt>
                <c:pt idx="91">
                  <c:v>4.3310000000000001E-4</c:v>
                </c:pt>
                <c:pt idx="92">
                  <c:v>4.325E-4</c:v>
                </c:pt>
                <c:pt idx="93">
                  <c:v>4.3239999999999999E-4</c:v>
                </c:pt>
                <c:pt idx="94">
                  <c:v>4.3310000000000001E-4</c:v>
                </c:pt>
                <c:pt idx="95">
                  <c:v>4.3389999999999998E-4</c:v>
                </c:pt>
                <c:pt idx="96">
                  <c:v>4.3449999999999999E-4</c:v>
                </c:pt>
                <c:pt idx="97">
                  <c:v>4.3429999999999999E-4</c:v>
                </c:pt>
                <c:pt idx="98">
                  <c:v>4.351E-4</c:v>
                </c:pt>
                <c:pt idx="99">
                  <c:v>4.3580000000000002E-4</c:v>
                </c:pt>
                <c:pt idx="100">
                  <c:v>4.3669999999999999E-4</c:v>
                </c:pt>
                <c:pt idx="101">
                  <c:v>4.3689999999999999E-4</c:v>
                </c:pt>
                <c:pt idx="102">
                  <c:v>4.373E-4</c:v>
                </c:pt>
                <c:pt idx="103">
                  <c:v>4.3780000000000002E-4</c:v>
                </c:pt>
                <c:pt idx="104">
                  <c:v>4.3740000000000001E-4</c:v>
                </c:pt>
                <c:pt idx="105">
                  <c:v>4.3829999999999997E-4</c:v>
                </c:pt>
                <c:pt idx="106">
                  <c:v>4.3889999999999999E-4</c:v>
                </c:pt>
                <c:pt idx="107">
                  <c:v>4.3990000000000001E-4</c:v>
                </c:pt>
                <c:pt idx="108">
                  <c:v>4.4000000000000002E-4</c:v>
                </c:pt>
                <c:pt idx="109">
                  <c:v>4.4059999999999998E-4</c:v>
                </c:pt>
                <c:pt idx="110">
                  <c:v>4.4180000000000001E-4</c:v>
                </c:pt>
                <c:pt idx="111">
                  <c:v>4.4190000000000001E-4</c:v>
                </c:pt>
                <c:pt idx="112">
                  <c:v>4.4250000000000002E-4</c:v>
                </c:pt>
                <c:pt idx="113">
                  <c:v>4.4319999999999999E-4</c:v>
                </c:pt>
                <c:pt idx="114">
                  <c:v>4.4450000000000002E-4</c:v>
                </c:pt>
                <c:pt idx="115">
                  <c:v>4.4460000000000002E-4</c:v>
                </c:pt>
                <c:pt idx="116">
                  <c:v>4.4569999999999999E-4</c:v>
                </c:pt>
                <c:pt idx="117">
                  <c:v>4.461E-4</c:v>
                </c:pt>
                <c:pt idx="118">
                  <c:v>4.4690000000000002E-4</c:v>
                </c:pt>
                <c:pt idx="119">
                  <c:v>4.483E-4</c:v>
                </c:pt>
                <c:pt idx="120">
                  <c:v>4.4979999999999998E-4</c:v>
                </c:pt>
                <c:pt idx="121">
                  <c:v>4.5100000000000001E-4</c:v>
                </c:pt>
                <c:pt idx="122">
                  <c:v>4.5239999999999999E-4</c:v>
                </c:pt>
                <c:pt idx="123">
                  <c:v>4.5399999999999998E-4</c:v>
                </c:pt>
                <c:pt idx="124">
                  <c:v>4.5540000000000001E-4</c:v>
                </c:pt>
                <c:pt idx="125">
                  <c:v>4.5689999999999999E-4</c:v>
                </c:pt>
                <c:pt idx="126">
                  <c:v>4.5750000000000001E-4</c:v>
                </c:pt>
                <c:pt idx="127">
                  <c:v>4.5869999999999998E-4</c:v>
                </c:pt>
                <c:pt idx="128">
                  <c:v>4.6030000000000002E-4</c:v>
                </c:pt>
                <c:pt idx="129">
                  <c:v>4.6069999999999998E-4</c:v>
                </c:pt>
                <c:pt idx="130">
                  <c:v>4.615E-4</c:v>
                </c:pt>
                <c:pt idx="131">
                  <c:v>4.617E-4</c:v>
                </c:pt>
                <c:pt idx="132">
                  <c:v>4.6329999999999999E-4</c:v>
                </c:pt>
                <c:pt idx="133">
                  <c:v>4.64E-4</c:v>
                </c:pt>
                <c:pt idx="134">
                  <c:v>4.6579999999999999E-4</c:v>
                </c:pt>
                <c:pt idx="135">
                  <c:v>4.6729999999999997E-4</c:v>
                </c:pt>
                <c:pt idx="136">
                  <c:v>4.6900000000000002E-4</c:v>
                </c:pt>
                <c:pt idx="137">
                  <c:v>4.7090000000000001E-4</c:v>
                </c:pt>
                <c:pt idx="138">
                  <c:v>4.7199999999999998E-4</c:v>
                </c:pt>
                <c:pt idx="139">
                  <c:v>4.7350000000000002E-4</c:v>
                </c:pt>
                <c:pt idx="140">
                  <c:v>4.7370000000000002E-4</c:v>
                </c:pt>
                <c:pt idx="141">
                  <c:v>4.751E-4</c:v>
                </c:pt>
                <c:pt idx="142">
                  <c:v>4.771E-4</c:v>
                </c:pt>
                <c:pt idx="143">
                  <c:v>4.7859999999999998E-4</c:v>
                </c:pt>
                <c:pt idx="144">
                  <c:v>4.7990000000000001E-4</c:v>
                </c:pt>
                <c:pt idx="145">
                  <c:v>4.8060000000000003E-4</c:v>
                </c:pt>
                <c:pt idx="146">
                  <c:v>4.8240000000000002E-4</c:v>
                </c:pt>
                <c:pt idx="147">
                  <c:v>4.8450000000000001E-4</c:v>
                </c:pt>
                <c:pt idx="148">
                  <c:v>4.862E-4</c:v>
                </c:pt>
                <c:pt idx="149">
                  <c:v>4.8840000000000005E-4</c:v>
                </c:pt>
                <c:pt idx="150">
                  <c:v>4.9050000000000005E-4</c:v>
                </c:pt>
                <c:pt idx="151">
                  <c:v>4.9140000000000002E-4</c:v>
                </c:pt>
                <c:pt idx="152">
                  <c:v>4.9319999999999995E-4</c:v>
                </c:pt>
                <c:pt idx="153">
                  <c:v>4.952E-4</c:v>
                </c:pt>
                <c:pt idx="154">
                  <c:v>4.9709999999999999E-4</c:v>
                </c:pt>
                <c:pt idx="155">
                  <c:v>4.994E-4</c:v>
                </c:pt>
                <c:pt idx="156">
                  <c:v>5.0160000000000005E-4</c:v>
                </c:pt>
                <c:pt idx="157">
                  <c:v>5.0370000000000005E-4</c:v>
                </c:pt>
                <c:pt idx="158">
                  <c:v>5.0600000000000005E-4</c:v>
                </c:pt>
                <c:pt idx="159">
                  <c:v>5.084E-4</c:v>
                </c:pt>
                <c:pt idx="160">
                  <c:v>5.0989999999999998E-4</c:v>
                </c:pt>
                <c:pt idx="161">
                  <c:v>5.1219999999999998E-4</c:v>
                </c:pt>
                <c:pt idx="162">
                  <c:v>5.1400000000000003E-4</c:v>
                </c:pt>
                <c:pt idx="163">
                  <c:v>5.1590000000000002E-4</c:v>
                </c:pt>
                <c:pt idx="164">
                  <c:v>5.1840000000000002E-4</c:v>
                </c:pt>
                <c:pt idx="165">
                  <c:v>5.195E-4</c:v>
                </c:pt>
                <c:pt idx="166">
                  <c:v>5.2189999999999995E-4</c:v>
                </c:pt>
                <c:pt idx="167">
                  <c:v>5.2300000000000003E-4</c:v>
                </c:pt>
                <c:pt idx="168">
                  <c:v>5.2499999999999997E-4</c:v>
                </c:pt>
                <c:pt idx="169">
                  <c:v>5.2740000000000003E-4</c:v>
                </c:pt>
                <c:pt idx="170">
                  <c:v>5.2990000000000003E-4</c:v>
                </c:pt>
                <c:pt idx="171">
                  <c:v>5.3240000000000004E-4</c:v>
                </c:pt>
                <c:pt idx="172">
                  <c:v>5.3479999999999999E-4</c:v>
                </c:pt>
                <c:pt idx="173">
                  <c:v>5.3720000000000005E-4</c:v>
                </c:pt>
                <c:pt idx="174">
                  <c:v>5.396E-4</c:v>
                </c:pt>
                <c:pt idx="175">
                  <c:v>5.419E-4</c:v>
                </c:pt>
                <c:pt idx="176">
                  <c:v>5.4319999999999998E-4</c:v>
                </c:pt>
                <c:pt idx="177">
                  <c:v>5.4520000000000002E-4</c:v>
                </c:pt>
                <c:pt idx="178">
                  <c:v>5.4790000000000004E-4</c:v>
                </c:pt>
                <c:pt idx="179">
                  <c:v>5.486E-4</c:v>
                </c:pt>
                <c:pt idx="180">
                  <c:v>5.5110000000000001E-4</c:v>
                </c:pt>
                <c:pt idx="181">
                  <c:v>5.5329999999999995E-4</c:v>
                </c:pt>
                <c:pt idx="182">
                  <c:v>5.555E-4</c:v>
                </c:pt>
                <c:pt idx="183">
                  <c:v>5.5730000000000005E-4</c:v>
                </c:pt>
                <c:pt idx="184">
                  <c:v>5.5920000000000004E-4</c:v>
                </c:pt>
                <c:pt idx="185">
                  <c:v>5.6039999999999996E-4</c:v>
                </c:pt>
                <c:pt idx="186">
                  <c:v>5.6320000000000003E-4</c:v>
                </c:pt>
                <c:pt idx="187">
                  <c:v>5.6579999999999998E-4</c:v>
                </c:pt>
                <c:pt idx="188">
                  <c:v>5.6809999999999999E-4</c:v>
                </c:pt>
                <c:pt idx="189">
                  <c:v>5.6999999999999998E-4</c:v>
                </c:pt>
                <c:pt idx="190">
                  <c:v>5.7180000000000002E-4</c:v>
                </c:pt>
                <c:pt idx="191">
                  <c:v>5.7459999999999998E-4</c:v>
                </c:pt>
                <c:pt idx="192">
                  <c:v>5.7669999999999998E-4</c:v>
                </c:pt>
                <c:pt idx="193">
                  <c:v>5.7859999999999997E-4</c:v>
                </c:pt>
                <c:pt idx="194">
                  <c:v>5.8140000000000004E-4</c:v>
                </c:pt>
                <c:pt idx="195">
                  <c:v>5.8379999999999999E-4</c:v>
                </c:pt>
                <c:pt idx="196">
                  <c:v>5.865E-4</c:v>
                </c:pt>
                <c:pt idx="197">
                  <c:v>5.8940000000000002E-4</c:v>
                </c:pt>
                <c:pt idx="198">
                  <c:v>5.9219999999999997E-4</c:v>
                </c:pt>
                <c:pt idx="199">
                  <c:v>5.9509999999999999E-4</c:v>
                </c:pt>
                <c:pt idx="200">
                  <c:v>5.9610000000000002E-4</c:v>
                </c:pt>
                <c:pt idx="201">
                  <c:v>5.9820000000000001E-4</c:v>
                </c:pt>
                <c:pt idx="202">
                  <c:v>6.0110000000000003E-4</c:v>
                </c:pt>
                <c:pt idx="203">
                  <c:v>6.0400000000000004E-4</c:v>
                </c:pt>
                <c:pt idx="204">
                  <c:v>6.066E-4</c:v>
                </c:pt>
                <c:pt idx="205">
                  <c:v>6.0950000000000002E-4</c:v>
                </c:pt>
                <c:pt idx="206">
                  <c:v>6.1240000000000003E-4</c:v>
                </c:pt>
                <c:pt idx="207">
                  <c:v>6.154E-4</c:v>
                </c:pt>
                <c:pt idx="208">
                  <c:v>6.1830000000000001E-4</c:v>
                </c:pt>
                <c:pt idx="209">
                  <c:v>6.2080000000000002E-4</c:v>
                </c:pt>
                <c:pt idx="210">
                  <c:v>6.2379999999999998E-4</c:v>
                </c:pt>
                <c:pt idx="211">
                  <c:v>6.2560000000000003E-4</c:v>
                </c:pt>
                <c:pt idx="212">
                  <c:v>6.2859999999999999E-4</c:v>
                </c:pt>
                <c:pt idx="213">
                  <c:v>6.311E-4</c:v>
                </c:pt>
                <c:pt idx="214">
                  <c:v>6.334E-4</c:v>
                </c:pt>
                <c:pt idx="215">
                  <c:v>6.3489999999999998E-4</c:v>
                </c:pt>
                <c:pt idx="216">
                  <c:v>6.3789999999999995E-4</c:v>
                </c:pt>
                <c:pt idx="217">
                  <c:v>6.3980000000000005E-4</c:v>
                </c:pt>
                <c:pt idx="218">
                  <c:v>6.4280000000000001E-4</c:v>
                </c:pt>
                <c:pt idx="219">
                  <c:v>6.4539999999999997E-4</c:v>
                </c:pt>
                <c:pt idx="220">
                  <c:v>6.4840000000000004E-4</c:v>
                </c:pt>
                <c:pt idx="221">
                  <c:v>6.5149999999999995E-4</c:v>
                </c:pt>
                <c:pt idx="222">
                  <c:v>6.5450000000000003E-4</c:v>
                </c:pt>
                <c:pt idx="223">
                  <c:v>6.5519999999999999E-4</c:v>
                </c:pt>
                <c:pt idx="224">
                  <c:v>6.5830000000000001E-4</c:v>
                </c:pt>
                <c:pt idx="225">
                  <c:v>6.6069999999999996E-4</c:v>
                </c:pt>
                <c:pt idx="226">
                  <c:v>6.6279999999999996E-4</c:v>
                </c:pt>
                <c:pt idx="227">
                  <c:v>6.6589999999999998E-4</c:v>
                </c:pt>
                <c:pt idx="228">
                  <c:v>6.6890000000000005E-4</c:v>
                </c:pt>
                <c:pt idx="229">
                  <c:v>6.7199999999999996E-4</c:v>
                </c:pt>
                <c:pt idx="230">
                  <c:v>6.7369999999999995E-4</c:v>
                </c:pt>
                <c:pt idx="231">
                  <c:v>6.7659999999999997E-4</c:v>
                </c:pt>
                <c:pt idx="232">
                  <c:v>6.7969999999999999E-4</c:v>
                </c:pt>
                <c:pt idx="233">
                  <c:v>6.8280000000000001E-4</c:v>
                </c:pt>
                <c:pt idx="234">
                  <c:v>6.8590000000000003E-4</c:v>
                </c:pt>
                <c:pt idx="235">
                  <c:v>6.8889999999999999E-4</c:v>
                </c:pt>
                <c:pt idx="236">
                  <c:v>6.914E-4</c:v>
                </c:pt>
                <c:pt idx="237">
                  <c:v>6.937E-4</c:v>
                </c:pt>
                <c:pt idx="238">
                  <c:v>6.9620000000000001E-4</c:v>
                </c:pt>
                <c:pt idx="239">
                  <c:v>6.9930000000000003E-4</c:v>
                </c:pt>
                <c:pt idx="240">
                  <c:v>7.0240000000000005E-4</c:v>
                </c:pt>
                <c:pt idx="241">
                  <c:v>7.0540000000000002E-4</c:v>
                </c:pt>
                <c:pt idx="242">
                  <c:v>7.0850000000000004E-4</c:v>
                </c:pt>
                <c:pt idx="243">
                  <c:v>7.1069999999999998E-4</c:v>
                </c:pt>
                <c:pt idx="244">
                  <c:v>7.138E-4</c:v>
                </c:pt>
                <c:pt idx="245">
                  <c:v>7.1599999999999995E-4</c:v>
                </c:pt>
                <c:pt idx="246">
                  <c:v>7.1770000000000004E-4</c:v>
                </c:pt>
                <c:pt idx="247">
                  <c:v>7.2020000000000005E-4</c:v>
                </c:pt>
                <c:pt idx="248">
                  <c:v>7.2329999999999996E-4</c:v>
                </c:pt>
                <c:pt idx="249">
                  <c:v>7.2639999999999998E-4</c:v>
                </c:pt>
                <c:pt idx="250">
                  <c:v>7.293E-4</c:v>
                </c:pt>
                <c:pt idx="251">
                  <c:v>7.3050000000000003E-4</c:v>
                </c:pt>
                <c:pt idx="252">
                  <c:v>7.3309999999999998E-4</c:v>
                </c:pt>
                <c:pt idx="253">
                  <c:v>7.3629999999999995E-4</c:v>
                </c:pt>
                <c:pt idx="254">
                  <c:v>7.3939999999999997E-4</c:v>
                </c:pt>
                <c:pt idx="255">
                  <c:v>7.425E-4</c:v>
                </c:pt>
                <c:pt idx="256">
                  <c:v>7.4569999999999997E-4</c:v>
                </c:pt>
                <c:pt idx="257">
                  <c:v>7.4879999999999999E-4</c:v>
                </c:pt>
                <c:pt idx="258">
                  <c:v>7.5199999999999996E-4</c:v>
                </c:pt>
                <c:pt idx="259">
                  <c:v>7.54E-4</c:v>
                </c:pt>
                <c:pt idx="260">
                  <c:v>7.5710000000000003E-4</c:v>
                </c:pt>
                <c:pt idx="261">
                  <c:v>7.6029999999999999E-4</c:v>
                </c:pt>
                <c:pt idx="262">
                  <c:v>7.6349999999999996E-4</c:v>
                </c:pt>
                <c:pt idx="263">
                  <c:v>7.6670000000000004E-4</c:v>
                </c:pt>
                <c:pt idx="264">
                  <c:v>7.6889999999999999E-4</c:v>
                </c:pt>
                <c:pt idx="265">
                  <c:v>7.7099999999999998E-4</c:v>
                </c:pt>
                <c:pt idx="266">
                  <c:v>7.7320000000000004E-4</c:v>
                </c:pt>
                <c:pt idx="267">
                  <c:v>7.7640000000000001E-4</c:v>
                </c:pt>
                <c:pt idx="268">
                  <c:v>7.7959999999999998E-4</c:v>
                </c:pt>
                <c:pt idx="269">
                  <c:v>7.8189999999999998E-4</c:v>
                </c:pt>
                <c:pt idx="270">
                  <c:v>7.8410000000000003E-4</c:v>
                </c:pt>
                <c:pt idx="271">
                  <c:v>7.8620000000000003E-4</c:v>
                </c:pt>
                <c:pt idx="272">
                  <c:v>7.894E-4</c:v>
                </c:pt>
                <c:pt idx="273">
                  <c:v>7.9259999999999997E-4</c:v>
                </c:pt>
                <c:pt idx="274">
                  <c:v>7.9580000000000004E-4</c:v>
                </c:pt>
                <c:pt idx="275">
                  <c:v>7.9909999999999996E-4</c:v>
                </c:pt>
                <c:pt idx="276">
                  <c:v>8.0230000000000004E-4</c:v>
                </c:pt>
                <c:pt idx="277">
                  <c:v>8.0550000000000001E-4</c:v>
                </c:pt>
                <c:pt idx="278">
                  <c:v>8.0809999999999996E-4</c:v>
                </c:pt>
                <c:pt idx="279">
                  <c:v>8.1130000000000004E-4</c:v>
                </c:pt>
                <c:pt idx="280">
                  <c:v>8.1309999999999998E-4</c:v>
                </c:pt>
                <c:pt idx="281">
                  <c:v>8.1579999999999999E-4</c:v>
                </c:pt>
                <c:pt idx="282">
                  <c:v>8.1899999999999996E-4</c:v>
                </c:pt>
                <c:pt idx="283">
                  <c:v>8.2220000000000004E-4</c:v>
                </c:pt>
                <c:pt idx="284">
                  <c:v>8.2540000000000001E-4</c:v>
                </c:pt>
                <c:pt idx="285">
                  <c:v>8.2870000000000003E-4</c:v>
                </c:pt>
                <c:pt idx="286">
                  <c:v>8.319E-4</c:v>
                </c:pt>
                <c:pt idx="287">
                  <c:v>8.3520000000000003E-4</c:v>
                </c:pt>
                <c:pt idx="288">
                  <c:v>8.384E-4</c:v>
                </c:pt>
                <c:pt idx="289">
                  <c:v>8.4170000000000002E-4</c:v>
                </c:pt>
                <c:pt idx="290">
                  <c:v>8.4489999999999999E-4</c:v>
                </c:pt>
                <c:pt idx="291">
                  <c:v>8.4730000000000005E-4</c:v>
                </c:pt>
                <c:pt idx="292">
                  <c:v>8.4949999999999999E-4</c:v>
                </c:pt>
                <c:pt idx="293">
                  <c:v>8.5280000000000002E-4</c:v>
                </c:pt>
                <c:pt idx="294">
                  <c:v>8.5599999999999999E-4</c:v>
                </c:pt>
                <c:pt idx="295">
                  <c:v>8.5930000000000002E-4</c:v>
                </c:pt>
                <c:pt idx="296">
                  <c:v>8.6260000000000004E-4</c:v>
                </c:pt>
                <c:pt idx="297">
                  <c:v>8.6499999999999999E-4</c:v>
                </c:pt>
                <c:pt idx="298">
                  <c:v>8.6830000000000002E-4</c:v>
                </c:pt>
                <c:pt idx="299">
                  <c:v>8.7160000000000004E-4</c:v>
                </c:pt>
                <c:pt idx="300">
                  <c:v>8.7489999999999996E-4</c:v>
                </c:pt>
                <c:pt idx="301">
                  <c:v>8.7819999999999999E-4</c:v>
                </c:pt>
                <c:pt idx="302">
                  <c:v>8.8049999999999999E-4</c:v>
                </c:pt>
                <c:pt idx="303">
                  <c:v>8.8380000000000002E-4</c:v>
                </c:pt>
                <c:pt idx="304">
                  <c:v>8.832E-4</c:v>
                </c:pt>
                <c:pt idx="305">
                  <c:v>8.8650000000000003E-4</c:v>
                </c:pt>
                <c:pt idx="306">
                  <c:v>8.8909999999999998E-4</c:v>
                </c:pt>
                <c:pt idx="307">
                  <c:v>8.9240000000000001E-4</c:v>
                </c:pt>
                <c:pt idx="308">
                  <c:v>8.9570000000000003E-4</c:v>
                </c:pt>
                <c:pt idx="309">
                  <c:v>8.9899999999999995E-4</c:v>
                </c:pt>
                <c:pt idx="310">
                  <c:v>9.012E-4</c:v>
                </c:pt>
                <c:pt idx="311">
                  <c:v>9.0450000000000003E-4</c:v>
                </c:pt>
                <c:pt idx="312">
                  <c:v>9.0779999999999995E-4</c:v>
                </c:pt>
                <c:pt idx="313">
                  <c:v>9.1109999999999997E-4</c:v>
                </c:pt>
                <c:pt idx="314">
                  <c:v>9.144E-4</c:v>
                </c:pt>
                <c:pt idx="315">
                  <c:v>9.1690000000000001E-4</c:v>
                </c:pt>
                <c:pt idx="316">
                  <c:v>9.2020000000000003E-4</c:v>
                </c:pt>
                <c:pt idx="317">
                  <c:v>9.2310000000000005E-4</c:v>
                </c:pt>
                <c:pt idx="318">
                  <c:v>9.2639999999999997E-4</c:v>
                </c:pt>
                <c:pt idx="319">
                  <c:v>9.2980000000000005E-4</c:v>
                </c:pt>
                <c:pt idx="320">
                  <c:v>9.3309999999999997E-4</c:v>
                </c:pt>
                <c:pt idx="321">
                  <c:v>9.3470000000000001E-4</c:v>
                </c:pt>
                <c:pt idx="322">
                  <c:v>9.3800000000000003E-4</c:v>
                </c:pt>
                <c:pt idx="323">
                  <c:v>9.4129999999999995E-4</c:v>
                </c:pt>
                <c:pt idx="324">
                  <c:v>9.4399999999999996E-4</c:v>
                </c:pt>
                <c:pt idx="325">
                  <c:v>9.4729999999999999E-4</c:v>
                </c:pt>
                <c:pt idx="326">
                  <c:v>9.5060000000000001E-4</c:v>
                </c:pt>
                <c:pt idx="327">
                  <c:v>9.5390000000000004E-4</c:v>
                </c:pt>
                <c:pt idx="328">
                  <c:v>9.5640000000000005E-4</c:v>
                </c:pt>
                <c:pt idx="329">
                  <c:v>9.5969999999999996E-4</c:v>
                </c:pt>
                <c:pt idx="330">
                  <c:v>9.6299999999999999E-4</c:v>
                </c:pt>
                <c:pt idx="331">
                  <c:v>9.6630000000000001E-4</c:v>
                </c:pt>
                <c:pt idx="332">
                  <c:v>9.6750000000000004E-4</c:v>
                </c:pt>
                <c:pt idx="333">
                  <c:v>9.7090000000000002E-4</c:v>
                </c:pt>
                <c:pt idx="334">
                  <c:v>9.7420000000000004E-4</c:v>
                </c:pt>
                <c:pt idx="335">
                  <c:v>9.7750000000000007E-4</c:v>
                </c:pt>
                <c:pt idx="336">
                  <c:v>9.8079999999999999E-4</c:v>
                </c:pt>
                <c:pt idx="337">
                  <c:v>9.8419999999999996E-4</c:v>
                </c:pt>
                <c:pt idx="338">
                  <c:v>9.875000000000001E-4</c:v>
                </c:pt>
                <c:pt idx="339">
                  <c:v>9.8949999999999993E-4</c:v>
                </c:pt>
                <c:pt idx="340">
                  <c:v>9.9280000000000006E-4</c:v>
                </c:pt>
                <c:pt idx="341">
                  <c:v>9.9529999999999996E-4</c:v>
                </c:pt>
                <c:pt idx="342">
                  <c:v>9.986000000000001E-4</c:v>
                </c:pt>
                <c:pt idx="343">
                  <c:v>1.0009999999999999E-3</c:v>
                </c:pt>
                <c:pt idx="344">
                  <c:v>1.0039999999999999E-3</c:v>
                </c:pt>
                <c:pt idx="345">
                  <c:v>1.008E-3</c:v>
                </c:pt>
                <c:pt idx="346">
                  <c:v>1.011E-3</c:v>
                </c:pt>
                <c:pt idx="347">
                  <c:v>1.011E-3</c:v>
                </c:pt>
                <c:pt idx="348">
                  <c:v>1.0150000000000001E-3</c:v>
                </c:pt>
                <c:pt idx="349">
                  <c:v>1.018E-3</c:v>
                </c:pt>
                <c:pt idx="350">
                  <c:v>1.018E-3</c:v>
                </c:pt>
                <c:pt idx="351">
                  <c:v>1.0219999999999999E-3</c:v>
                </c:pt>
                <c:pt idx="352">
                  <c:v>1.0250000000000001E-3</c:v>
                </c:pt>
                <c:pt idx="353">
                  <c:v>1.0280000000000001E-3</c:v>
                </c:pt>
                <c:pt idx="354">
                  <c:v>1.0319999999999999E-3</c:v>
                </c:pt>
                <c:pt idx="355">
                  <c:v>1.0349999999999999E-3</c:v>
                </c:pt>
                <c:pt idx="356">
                  <c:v>1.039E-3</c:v>
                </c:pt>
                <c:pt idx="357">
                  <c:v>1.042E-3</c:v>
                </c:pt>
                <c:pt idx="358">
                  <c:v>1.044E-3</c:v>
                </c:pt>
                <c:pt idx="359">
                  <c:v>1.047E-3</c:v>
                </c:pt>
                <c:pt idx="360">
                  <c:v>1.0499999999999999E-3</c:v>
                </c:pt>
                <c:pt idx="361">
                  <c:v>1.054E-3</c:v>
                </c:pt>
                <c:pt idx="362">
                  <c:v>1.057E-3</c:v>
                </c:pt>
                <c:pt idx="363">
                  <c:v>1.059E-3</c:v>
                </c:pt>
                <c:pt idx="364">
                  <c:v>1.062E-3</c:v>
                </c:pt>
                <c:pt idx="365">
                  <c:v>1.0660000000000001E-3</c:v>
                </c:pt>
                <c:pt idx="366">
                  <c:v>1.0679999999999999E-3</c:v>
                </c:pt>
                <c:pt idx="367">
                  <c:v>1.07E-3</c:v>
                </c:pt>
                <c:pt idx="368">
                  <c:v>1.0740000000000001E-3</c:v>
                </c:pt>
                <c:pt idx="369">
                  <c:v>1.0759999999999999E-3</c:v>
                </c:pt>
                <c:pt idx="370">
                  <c:v>1.0790000000000001E-3</c:v>
                </c:pt>
                <c:pt idx="371">
                  <c:v>1.0820000000000001E-3</c:v>
                </c:pt>
                <c:pt idx="372">
                  <c:v>1.085E-3</c:v>
                </c:pt>
                <c:pt idx="373">
                  <c:v>1.088E-3</c:v>
                </c:pt>
                <c:pt idx="374">
                  <c:v>1.0920000000000001E-3</c:v>
                </c:pt>
                <c:pt idx="375">
                  <c:v>1.0950000000000001E-3</c:v>
                </c:pt>
                <c:pt idx="376">
                  <c:v>1.098E-3</c:v>
                </c:pt>
                <c:pt idx="377">
                  <c:v>1.101E-3</c:v>
                </c:pt>
                <c:pt idx="378">
                  <c:v>1.1039999999999999E-3</c:v>
                </c:pt>
                <c:pt idx="379">
                  <c:v>1.1069999999999999E-3</c:v>
                </c:pt>
                <c:pt idx="380">
                  <c:v>1.109E-3</c:v>
                </c:pt>
                <c:pt idx="381">
                  <c:v>1.1119999999999999E-3</c:v>
                </c:pt>
                <c:pt idx="382">
                  <c:v>1.116E-3</c:v>
                </c:pt>
                <c:pt idx="383">
                  <c:v>1.119E-3</c:v>
                </c:pt>
                <c:pt idx="384">
                  <c:v>1.121E-3</c:v>
                </c:pt>
                <c:pt idx="385">
                  <c:v>1.124E-3</c:v>
                </c:pt>
                <c:pt idx="386">
                  <c:v>1.1280000000000001E-3</c:v>
                </c:pt>
                <c:pt idx="387">
                  <c:v>1.1310000000000001E-3</c:v>
                </c:pt>
                <c:pt idx="388">
                  <c:v>1.1329999999999999E-3</c:v>
                </c:pt>
                <c:pt idx="389">
                  <c:v>1.1360000000000001E-3</c:v>
                </c:pt>
                <c:pt idx="390">
                  <c:v>1.139E-3</c:v>
                </c:pt>
                <c:pt idx="391">
                  <c:v>1.1429999999999999E-3</c:v>
                </c:pt>
                <c:pt idx="392">
                  <c:v>1.1460000000000001E-3</c:v>
                </c:pt>
                <c:pt idx="393">
                  <c:v>1.1490000000000001E-3</c:v>
                </c:pt>
                <c:pt idx="394">
                  <c:v>1.152E-3</c:v>
                </c:pt>
                <c:pt idx="395">
                  <c:v>1.155E-3</c:v>
                </c:pt>
                <c:pt idx="396">
                  <c:v>1.158E-3</c:v>
                </c:pt>
                <c:pt idx="397">
                  <c:v>1.1609999999999999E-3</c:v>
                </c:pt>
                <c:pt idx="398">
                  <c:v>1.165E-3</c:v>
                </c:pt>
                <c:pt idx="399">
                  <c:v>1.1670000000000001E-3</c:v>
                </c:pt>
                <c:pt idx="400">
                  <c:v>1.1709999999999999E-3</c:v>
                </c:pt>
                <c:pt idx="401">
                  <c:v>1.1739999999999999E-3</c:v>
                </c:pt>
                <c:pt idx="402">
                  <c:v>1.1770000000000001E-3</c:v>
                </c:pt>
                <c:pt idx="403">
                  <c:v>1.1770000000000001E-3</c:v>
                </c:pt>
                <c:pt idx="404">
                  <c:v>1.1789999999999999E-3</c:v>
                </c:pt>
                <c:pt idx="405">
                  <c:v>1.1820000000000001E-3</c:v>
                </c:pt>
                <c:pt idx="406">
                  <c:v>1.1820000000000001E-3</c:v>
                </c:pt>
                <c:pt idx="407">
                  <c:v>1.1850000000000001E-3</c:v>
                </c:pt>
                <c:pt idx="408">
                  <c:v>1.189E-3</c:v>
                </c:pt>
                <c:pt idx="409">
                  <c:v>1.1919999999999999E-3</c:v>
                </c:pt>
                <c:pt idx="410">
                  <c:v>1.1950000000000001E-3</c:v>
                </c:pt>
                <c:pt idx="411">
                  <c:v>1.1980000000000001E-3</c:v>
                </c:pt>
                <c:pt idx="412">
                  <c:v>1.1999999999999999E-3</c:v>
                </c:pt>
                <c:pt idx="413">
                  <c:v>1.204E-3</c:v>
                </c:pt>
                <c:pt idx="414">
                  <c:v>1.207E-3</c:v>
                </c:pt>
                <c:pt idx="415">
                  <c:v>1.2110000000000001E-3</c:v>
                </c:pt>
                <c:pt idx="416">
                  <c:v>1.214E-3</c:v>
                </c:pt>
                <c:pt idx="417">
                  <c:v>1.2179999999999999E-3</c:v>
                </c:pt>
                <c:pt idx="418">
                  <c:v>1.2210000000000001E-3</c:v>
                </c:pt>
                <c:pt idx="419">
                  <c:v>1.224E-3</c:v>
                </c:pt>
                <c:pt idx="420">
                  <c:v>1.2279999999999999E-3</c:v>
                </c:pt>
                <c:pt idx="421">
                  <c:v>1.2310000000000001E-3</c:v>
                </c:pt>
                <c:pt idx="422">
                  <c:v>1.235E-3</c:v>
                </c:pt>
                <c:pt idx="423">
                  <c:v>1.235E-3</c:v>
                </c:pt>
                <c:pt idx="424">
                  <c:v>1.238E-3</c:v>
                </c:pt>
                <c:pt idx="425">
                  <c:v>1.242E-3</c:v>
                </c:pt>
                <c:pt idx="426">
                  <c:v>1.245E-3</c:v>
                </c:pt>
                <c:pt idx="427">
                  <c:v>1.2470000000000001E-3</c:v>
                </c:pt>
                <c:pt idx="428">
                  <c:v>1.2489999999999999E-3</c:v>
                </c:pt>
                <c:pt idx="429">
                  <c:v>1.2509999999999999E-3</c:v>
                </c:pt>
                <c:pt idx="430">
                  <c:v>1.253E-3</c:v>
                </c:pt>
                <c:pt idx="431">
                  <c:v>1.2570000000000001E-3</c:v>
                </c:pt>
                <c:pt idx="432">
                  <c:v>1.2600000000000001E-3</c:v>
                </c:pt>
                <c:pt idx="433">
                  <c:v>1.263E-3</c:v>
                </c:pt>
                <c:pt idx="434">
                  <c:v>1.2669999999999999E-3</c:v>
                </c:pt>
                <c:pt idx="435">
                  <c:v>1.2700000000000001E-3</c:v>
                </c:pt>
                <c:pt idx="436">
                  <c:v>1.274E-3</c:v>
                </c:pt>
                <c:pt idx="437">
                  <c:v>1.276E-3</c:v>
                </c:pt>
                <c:pt idx="438">
                  <c:v>1.2800000000000001E-3</c:v>
                </c:pt>
                <c:pt idx="439">
                  <c:v>1.2830000000000001E-3</c:v>
                </c:pt>
                <c:pt idx="440">
                  <c:v>1.2869999999999999E-3</c:v>
                </c:pt>
                <c:pt idx="441">
                  <c:v>1.2899999999999999E-3</c:v>
                </c:pt>
                <c:pt idx="442">
                  <c:v>1.294E-3</c:v>
                </c:pt>
                <c:pt idx="443">
                  <c:v>1.297E-3</c:v>
                </c:pt>
                <c:pt idx="444">
                  <c:v>1.2999999999999999E-3</c:v>
                </c:pt>
                <c:pt idx="445">
                  <c:v>1.304E-3</c:v>
                </c:pt>
                <c:pt idx="446">
                  <c:v>1.307E-3</c:v>
                </c:pt>
                <c:pt idx="447">
                  <c:v>1.3110000000000001E-3</c:v>
                </c:pt>
                <c:pt idx="448">
                  <c:v>1.3129999999999999E-3</c:v>
                </c:pt>
                <c:pt idx="449">
                  <c:v>1.3159999999999999E-3</c:v>
                </c:pt>
                <c:pt idx="450">
                  <c:v>1.32E-3</c:v>
                </c:pt>
                <c:pt idx="451">
                  <c:v>1.323E-3</c:v>
                </c:pt>
                <c:pt idx="452">
                  <c:v>1.3270000000000001E-3</c:v>
                </c:pt>
                <c:pt idx="453">
                  <c:v>1.33E-3</c:v>
                </c:pt>
                <c:pt idx="454">
                  <c:v>1.3339999999999999E-3</c:v>
                </c:pt>
                <c:pt idx="455">
                  <c:v>1.3370000000000001E-3</c:v>
                </c:pt>
                <c:pt idx="456">
                  <c:v>1.3389999999999999E-3</c:v>
                </c:pt>
                <c:pt idx="457">
                  <c:v>1.343E-3</c:v>
                </c:pt>
                <c:pt idx="458">
                  <c:v>1.346E-3</c:v>
                </c:pt>
                <c:pt idx="459">
                  <c:v>1.3500000000000001E-3</c:v>
                </c:pt>
                <c:pt idx="460">
                  <c:v>1.353E-3</c:v>
                </c:pt>
                <c:pt idx="461">
                  <c:v>1.356E-3</c:v>
                </c:pt>
                <c:pt idx="462">
                  <c:v>1.359E-3</c:v>
                </c:pt>
                <c:pt idx="463">
                  <c:v>1.3630000000000001E-3</c:v>
                </c:pt>
                <c:pt idx="464">
                  <c:v>1.366E-3</c:v>
                </c:pt>
                <c:pt idx="465">
                  <c:v>1.3699999999999999E-3</c:v>
                </c:pt>
                <c:pt idx="466">
                  <c:v>1.3730000000000001E-3</c:v>
                </c:pt>
                <c:pt idx="467">
                  <c:v>1.377E-3</c:v>
                </c:pt>
                <c:pt idx="468">
                  <c:v>1.379E-3</c:v>
                </c:pt>
                <c:pt idx="469">
                  <c:v>1.382E-3</c:v>
                </c:pt>
                <c:pt idx="470">
                  <c:v>1.3860000000000001E-3</c:v>
                </c:pt>
                <c:pt idx="471">
                  <c:v>1.3879999999999999E-3</c:v>
                </c:pt>
                <c:pt idx="472">
                  <c:v>1.392E-3</c:v>
                </c:pt>
                <c:pt idx="473">
                  <c:v>1.395E-3</c:v>
                </c:pt>
                <c:pt idx="474">
                  <c:v>1.3990000000000001E-3</c:v>
                </c:pt>
                <c:pt idx="475">
                  <c:v>1.402E-3</c:v>
                </c:pt>
                <c:pt idx="476">
                  <c:v>1.4040000000000001E-3</c:v>
                </c:pt>
                <c:pt idx="477">
                  <c:v>1.408E-3</c:v>
                </c:pt>
                <c:pt idx="478">
                  <c:v>1.4109999999999999E-3</c:v>
                </c:pt>
                <c:pt idx="479">
                  <c:v>1.415E-3</c:v>
                </c:pt>
                <c:pt idx="480">
                  <c:v>1.418E-3</c:v>
                </c:pt>
                <c:pt idx="481">
                  <c:v>1.4220000000000001E-3</c:v>
                </c:pt>
                <c:pt idx="482">
                  <c:v>1.4250000000000001E-3</c:v>
                </c:pt>
                <c:pt idx="483">
                  <c:v>1.4270000000000001E-3</c:v>
                </c:pt>
                <c:pt idx="484">
                  <c:v>1.4300000000000001E-3</c:v>
                </c:pt>
                <c:pt idx="485">
                  <c:v>1.4339999999999999E-3</c:v>
                </c:pt>
                <c:pt idx="486">
                  <c:v>1.4369999999999999E-3</c:v>
                </c:pt>
                <c:pt idx="487">
                  <c:v>1.4400000000000001E-3</c:v>
                </c:pt>
                <c:pt idx="488">
                  <c:v>1.4419999999999999E-3</c:v>
                </c:pt>
                <c:pt idx="489">
                  <c:v>1.4450000000000001E-3</c:v>
                </c:pt>
                <c:pt idx="490">
                  <c:v>1.449E-3</c:v>
                </c:pt>
                <c:pt idx="491">
                  <c:v>1.4519999999999999E-3</c:v>
                </c:pt>
                <c:pt idx="492">
                  <c:v>1.456E-3</c:v>
                </c:pt>
                <c:pt idx="493">
                  <c:v>1.459E-3</c:v>
                </c:pt>
                <c:pt idx="494">
                  <c:v>1.4630000000000001E-3</c:v>
                </c:pt>
                <c:pt idx="495">
                  <c:v>1.4660000000000001E-3</c:v>
                </c:pt>
                <c:pt idx="496">
                  <c:v>1.47E-3</c:v>
                </c:pt>
                <c:pt idx="497">
                  <c:v>1.4729999999999999E-3</c:v>
                </c:pt>
                <c:pt idx="498">
                  <c:v>1.477E-3</c:v>
                </c:pt>
                <c:pt idx="499">
                  <c:v>1.48E-3</c:v>
                </c:pt>
                <c:pt idx="500">
                  <c:v>1.4829999999999999E-3</c:v>
                </c:pt>
                <c:pt idx="501">
                  <c:v>1.487E-3</c:v>
                </c:pt>
                <c:pt idx="502">
                  <c:v>1.49E-3</c:v>
                </c:pt>
                <c:pt idx="503">
                  <c:v>1.4940000000000001E-3</c:v>
                </c:pt>
                <c:pt idx="504">
                  <c:v>1.495E-3</c:v>
                </c:pt>
                <c:pt idx="505">
                  <c:v>1.498E-3</c:v>
                </c:pt>
                <c:pt idx="506">
                  <c:v>1.5020000000000001E-3</c:v>
                </c:pt>
                <c:pt idx="507">
                  <c:v>1.505E-3</c:v>
                </c:pt>
                <c:pt idx="508">
                  <c:v>1.5089999999999999E-3</c:v>
                </c:pt>
                <c:pt idx="509">
                  <c:v>1.5100000000000001E-3</c:v>
                </c:pt>
                <c:pt idx="510">
                  <c:v>1.5139999999999999E-3</c:v>
                </c:pt>
                <c:pt idx="511">
                  <c:v>1.5169999999999999E-3</c:v>
                </c:pt>
                <c:pt idx="512">
                  <c:v>1.521E-3</c:v>
                </c:pt>
                <c:pt idx="513">
                  <c:v>1.524E-3</c:v>
                </c:pt>
                <c:pt idx="514">
                  <c:v>1.5280000000000001E-3</c:v>
                </c:pt>
                <c:pt idx="515">
                  <c:v>1.531E-3</c:v>
                </c:pt>
                <c:pt idx="516">
                  <c:v>1.5330000000000001E-3</c:v>
                </c:pt>
                <c:pt idx="517">
                  <c:v>1.536E-3</c:v>
                </c:pt>
                <c:pt idx="518">
                  <c:v>1.539E-3</c:v>
                </c:pt>
                <c:pt idx="519">
                  <c:v>1.542E-3</c:v>
                </c:pt>
                <c:pt idx="520">
                  <c:v>1.5449999999999999E-3</c:v>
                </c:pt>
                <c:pt idx="521">
                  <c:v>1.549E-3</c:v>
                </c:pt>
                <c:pt idx="522">
                  <c:v>1.552E-3</c:v>
                </c:pt>
                <c:pt idx="523">
                  <c:v>1.554E-3</c:v>
                </c:pt>
                <c:pt idx="524">
                  <c:v>1.557E-3</c:v>
                </c:pt>
                <c:pt idx="525">
                  <c:v>1.56E-3</c:v>
                </c:pt>
                <c:pt idx="526">
                  <c:v>1.5629999999999999E-3</c:v>
                </c:pt>
                <c:pt idx="527">
                  <c:v>1.567E-3</c:v>
                </c:pt>
                <c:pt idx="528">
                  <c:v>1.5679999999999999E-3</c:v>
                </c:pt>
                <c:pt idx="529">
                  <c:v>1.572E-3</c:v>
                </c:pt>
                <c:pt idx="530">
                  <c:v>1.573E-3</c:v>
                </c:pt>
                <c:pt idx="531">
                  <c:v>1.5770000000000001E-3</c:v>
                </c:pt>
                <c:pt idx="532">
                  <c:v>1.58E-3</c:v>
                </c:pt>
                <c:pt idx="533">
                  <c:v>1.5839999999999999E-3</c:v>
                </c:pt>
                <c:pt idx="534">
                  <c:v>1.5870000000000001E-3</c:v>
                </c:pt>
                <c:pt idx="535">
                  <c:v>1.591E-3</c:v>
                </c:pt>
                <c:pt idx="536">
                  <c:v>1.5939999999999999E-3</c:v>
                </c:pt>
                <c:pt idx="537">
                  <c:v>1.598E-3</c:v>
                </c:pt>
                <c:pt idx="538">
                  <c:v>1.601E-3</c:v>
                </c:pt>
                <c:pt idx="539">
                  <c:v>1.6050000000000001E-3</c:v>
                </c:pt>
                <c:pt idx="540">
                  <c:v>1.606E-3</c:v>
                </c:pt>
                <c:pt idx="541">
                  <c:v>1.6100000000000001E-3</c:v>
                </c:pt>
                <c:pt idx="542">
                  <c:v>1.6130000000000001E-3</c:v>
                </c:pt>
                <c:pt idx="543">
                  <c:v>1.6169999999999999E-3</c:v>
                </c:pt>
                <c:pt idx="544">
                  <c:v>1.619E-3</c:v>
                </c:pt>
                <c:pt idx="545">
                  <c:v>1.622E-3</c:v>
                </c:pt>
                <c:pt idx="546">
                  <c:v>1.6260000000000001E-3</c:v>
                </c:pt>
                <c:pt idx="547">
                  <c:v>1.6260000000000001E-3</c:v>
                </c:pt>
                <c:pt idx="548">
                  <c:v>1.629E-3</c:v>
                </c:pt>
                <c:pt idx="549">
                  <c:v>1.6329999999999999E-3</c:v>
                </c:pt>
                <c:pt idx="550">
                  <c:v>1.6360000000000001E-3</c:v>
                </c:pt>
                <c:pt idx="551">
                  <c:v>1.639E-3</c:v>
                </c:pt>
                <c:pt idx="552">
                  <c:v>1.6429999999999999E-3</c:v>
                </c:pt>
                <c:pt idx="553">
                  <c:v>1.6440000000000001E-3</c:v>
                </c:pt>
                <c:pt idx="554">
                  <c:v>1.645E-3</c:v>
                </c:pt>
                <c:pt idx="555">
                  <c:v>1.6490000000000001E-3</c:v>
                </c:pt>
                <c:pt idx="556">
                  <c:v>1.652E-3</c:v>
                </c:pt>
                <c:pt idx="557">
                  <c:v>1.6559999999999999E-3</c:v>
                </c:pt>
                <c:pt idx="558">
                  <c:v>1.6590000000000001E-3</c:v>
                </c:pt>
                <c:pt idx="559">
                  <c:v>1.663E-3</c:v>
                </c:pt>
                <c:pt idx="560">
                  <c:v>1.6659999999999999E-3</c:v>
                </c:pt>
                <c:pt idx="561">
                  <c:v>1.6689999999999999E-3</c:v>
                </c:pt>
                <c:pt idx="562">
                  <c:v>1.673E-3</c:v>
                </c:pt>
                <c:pt idx="563">
                  <c:v>1.676E-3</c:v>
                </c:pt>
                <c:pt idx="564">
                  <c:v>1.6800000000000001E-3</c:v>
                </c:pt>
                <c:pt idx="565">
                  <c:v>1.683E-3</c:v>
                </c:pt>
                <c:pt idx="566">
                  <c:v>1.6869999999999999E-3</c:v>
                </c:pt>
                <c:pt idx="567">
                  <c:v>1.6900000000000001E-3</c:v>
                </c:pt>
                <c:pt idx="568">
                  <c:v>1.694E-3</c:v>
                </c:pt>
                <c:pt idx="569">
                  <c:v>1.6969999999999999E-3</c:v>
                </c:pt>
                <c:pt idx="570">
                  <c:v>1.701E-3</c:v>
                </c:pt>
                <c:pt idx="571">
                  <c:v>1.704E-3</c:v>
                </c:pt>
                <c:pt idx="572">
                  <c:v>1.7080000000000001E-3</c:v>
                </c:pt>
                <c:pt idx="573">
                  <c:v>1.7099999999999999E-3</c:v>
                </c:pt>
                <c:pt idx="574">
                  <c:v>1.7129999999999999E-3</c:v>
                </c:pt>
                <c:pt idx="575">
                  <c:v>1.717E-3</c:v>
                </c:pt>
                <c:pt idx="576">
                  <c:v>1.72E-3</c:v>
                </c:pt>
                <c:pt idx="577">
                  <c:v>1.7240000000000001E-3</c:v>
                </c:pt>
                <c:pt idx="578">
                  <c:v>1.727E-3</c:v>
                </c:pt>
                <c:pt idx="579">
                  <c:v>1.7309999999999999E-3</c:v>
                </c:pt>
                <c:pt idx="580">
                  <c:v>1.7340000000000001E-3</c:v>
                </c:pt>
                <c:pt idx="581">
                  <c:v>1.738E-3</c:v>
                </c:pt>
                <c:pt idx="582">
                  <c:v>1.7409999999999999E-3</c:v>
                </c:pt>
                <c:pt idx="583">
                  <c:v>1.745E-3</c:v>
                </c:pt>
                <c:pt idx="584">
                  <c:v>1.748E-3</c:v>
                </c:pt>
                <c:pt idx="585">
                  <c:v>1.7520000000000001E-3</c:v>
                </c:pt>
                <c:pt idx="586">
                  <c:v>1.755E-3</c:v>
                </c:pt>
                <c:pt idx="587">
                  <c:v>1.7589999999999999E-3</c:v>
                </c:pt>
                <c:pt idx="588">
                  <c:v>1.7619999999999999E-3</c:v>
                </c:pt>
                <c:pt idx="589">
                  <c:v>1.766E-3</c:v>
                </c:pt>
                <c:pt idx="590">
                  <c:v>1.769E-3</c:v>
                </c:pt>
                <c:pt idx="591">
                  <c:v>1.7730000000000001E-3</c:v>
                </c:pt>
                <c:pt idx="592">
                  <c:v>1.776E-3</c:v>
                </c:pt>
                <c:pt idx="593">
                  <c:v>1.7799999999999999E-3</c:v>
                </c:pt>
                <c:pt idx="594">
                  <c:v>1.7830000000000001E-3</c:v>
                </c:pt>
                <c:pt idx="595">
                  <c:v>1.7849999999999999E-3</c:v>
                </c:pt>
                <c:pt idx="596">
                  <c:v>1.789E-3</c:v>
                </c:pt>
                <c:pt idx="597">
                  <c:v>1.7910000000000001E-3</c:v>
                </c:pt>
                <c:pt idx="598">
                  <c:v>1.794E-3</c:v>
                </c:pt>
                <c:pt idx="599">
                  <c:v>1.7979999999999999E-3</c:v>
                </c:pt>
                <c:pt idx="600">
                  <c:v>1.8010000000000001E-3</c:v>
                </c:pt>
                <c:pt idx="601">
                  <c:v>1.8029999999999999E-3</c:v>
                </c:pt>
                <c:pt idx="602">
                  <c:v>1.8060000000000001E-3</c:v>
                </c:pt>
                <c:pt idx="603">
                  <c:v>1.8079999999999999E-3</c:v>
                </c:pt>
                <c:pt idx="604">
                  <c:v>1.8109999999999999E-3</c:v>
                </c:pt>
                <c:pt idx="605">
                  <c:v>1.815E-3</c:v>
                </c:pt>
                <c:pt idx="606">
                  <c:v>1.818E-3</c:v>
                </c:pt>
                <c:pt idx="607">
                  <c:v>1.8220000000000001E-3</c:v>
                </c:pt>
                <c:pt idx="608">
                  <c:v>1.823E-3</c:v>
                </c:pt>
                <c:pt idx="609">
                  <c:v>1.8270000000000001E-3</c:v>
                </c:pt>
                <c:pt idx="610">
                  <c:v>1.8289999999999999E-3</c:v>
                </c:pt>
                <c:pt idx="611">
                  <c:v>1.8320000000000001E-3</c:v>
                </c:pt>
                <c:pt idx="612">
                  <c:v>1.836E-3</c:v>
                </c:pt>
                <c:pt idx="613">
                  <c:v>1.8389999999999999E-3</c:v>
                </c:pt>
                <c:pt idx="614">
                  <c:v>1.843E-3</c:v>
                </c:pt>
                <c:pt idx="615">
                  <c:v>1.846E-3</c:v>
                </c:pt>
                <c:pt idx="616">
                  <c:v>1.8469999999999999E-3</c:v>
                </c:pt>
                <c:pt idx="617">
                  <c:v>1.851E-3</c:v>
                </c:pt>
                <c:pt idx="618">
                  <c:v>1.854E-3</c:v>
                </c:pt>
                <c:pt idx="619">
                  <c:v>1.8580000000000001E-3</c:v>
                </c:pt>
                <c:pt idx="620">
                  <c:v>1.861E-3</c:v>
                </c:pt>
                <c:pt idx="621">
                  <c:v>1.8649999999999999E-3</c:v>
                </c:pt>
                <c:pt idx="622">
                  <c:v>1.8680000000000001E-3</c:v>
                </c:pt>
                <c:pt idx="623">
                  <c:v>1.8699999999999999E-3</c:v>
                </c:pt>
                <c:pt idx="624">
                  <c:v>1.874E-3</c:v>
                </c:pt>
                <c:pt idx="625">
                  <c:v>1.877E-3</c:v>
                </c:pt>
                <c:pt idx="626">
                  <c:v>1.8810000000000001E-3</c:v>
                </c:pt>
                <c:pt idx="627">
                  <c:v>1.884E-3</c:v>
                </c:pt>
                <c:pt idx="628">
                  <c:v>1.8879999999999999E-3</c:v>
                </c:pt>
                <c:pt idx="629">
                  <c:v>1.8910000000000001E-3</c:v>
                </c:pt>
                <c:pt idx="630">
                  <c:v>1.895E-3</c:v>
                </c:pt>
                <c:pt idx="631">
                  <c:v>1.8959999999999999E-3</c:v>
                </c:pt>
                <c:pt idx="632">
                  <c:v>1.8990000000000001E-3</c:v>
                </c:pt>
                <c:pt idx="633">
                  <c:v>1.903E-3</c:v>
                </c:pt>
                <c:pt idx="634">
                  <c:v>1.9040000000000001E-3</c:v>
                </c:pt>
                <c:pt idx="635">
                  <c:v>1.908E-3</c:v>
                </c:pt>
                <c:pt idx="636">
                  <c:v>1.9109999999999999E-3</c:v>
                </c:pt>
                <c:pt idx="637">
                  <c:v>1.915E-3</c:v>
                </c:pt>
                <c:pt idx="638">
                  <c:v>1.918E-3</c:v>
                </c:pt>
                <c:pt idx="639">
                  <c:v>1.9220000000000001E-3</c:v>
                </c:pt>
                <c:pt idx="640">
                  <c:v>1.9250000000000001E-3</c:v>
                </c:pt>
                <c:pt idx="641">
                  <c:v>1.9289999999999999E-3</c:v>
                </c:pt>
                <c:pt idx="642">
                  <c:v>1.9319999999999999E-3</c:v>
                </c:pt>
                <c:pt idx="643">
                  <c:v>1.934E-3</c:v>
                </c:pt>
                <c:pt idx="644">
                  <c:v>1.9380000000000001E-3</c:v>
                </c:pt>
                <c:pt idx="645">
                  <c:v>1.939E-3</c:v>
                </c:pt>
                <c:pt idx="646">
                  <c:v>1.9430000000000001E-3</c:v>
                </c:pt>
                <c:pt idx="647">
                  <c:v>1.946E-3</c:v>
                </c:pt>
                <c:pt idx="648">
                  <c:v>1.9499999999999999E-3</c:v>
                </c:pt>
                <c:pt idx="649">
                  <c:v>1.9530000000000001E-3</c:v>
                </c:pt>
                <c:pt idx="650">
                  <c:v>1.957E-3</c:v>
                </c:pt>
                <c:pt idx="651">
                  <c:v>1.9599999999999999E-3</c:v>
                </c:pt>
                <c:pt idx="652">
                  <c:v>1.964E-3</c:v>
                </c:pt>
                <c:pt idx="653">
                  <c:v>1.967E-3</c:v>
                </c:pt>
                <c:pt idx="654">
                  <c:v>1.9710000000000001E-3</c:v>
                </c:pt>
                <c:pt idx="655">
                  <c:v>1.9740000000000001E-3</c:v>
                </c:pt>
                <c:pt idx="656">
                  <c:v>1.9780000000000002E-3</c:v>
                </c:pt>
                <c:pt idx="657">
                  <c:v>1.9789999999999999E-3</c:v>
                </c:pt>
                <c:pt idx="658">
                  <c:v>1.9819999999999998E-3</c:v>
                </c:pt>
                <c:pt idx="659">
                  <c:v>1.9840000000000001E-3</c:v>
                </c:pt>
                <c:pt idx="660">
                  <c:v>1.9880000000000002E-3</c:v>
                </c:pt>
                <c:pt idx="661">
                  <c:v>1.9910000000000001E-3</c:v>
                </c:pt>
                <c:pt idx="662">
                  <c:v>1.9949999999999998E-3</c:v>
                </c:pt>
                <c:pt idx="663">
                  <c:v>1.9980000000000002E-3</c:v>
                </c:pt>
                <c:pt idx="664">
                  <c:v>2.0019999999999999E-3</c:v>
                </c:pt>
                <c:pt idx="665">
                  <c:v>2.0049999999999998E-3</c:v>
                </c:pt>
                <c:pt idx="666">
                  <c:v>2.0089999999999999E-3</c:v>
                </c:pt>
                <c:pt idx="667">
                  <c:v>2.0110000000000002E-3</c:v>
                </c:pt>
                <c:pt idx="668">
                  <c:v>2.0140000000000002E-3</c:v>
                </c:pt>
                <c:pt idx="669">
                  <c:v>2.0179999999999998E-3</c:v>
                </c:pt>
                <c:pt idx="670">
                  <c:v>2.0209999999999998E-3</c:v>
                </c:pt>
                <c:pt idx="671">
                  <c:v>2.0230000000000001E-3</c:v>
                </c:pt>
                <c:pt idx="672">
                  <c:v>2.026E-3</c:v>
                </c:pt>
                <c:pt idx="673">
                  <c:v>2.0300000000000001E-3</c:v>
                </c:pt>
                <c:pt idx="674">
                  <c:v>2.0330000000000001E-3</c:v>
                </c:pt>
                <c:pt idx="675">
                  <c:v>2.0370000000000002E-3</c:v>
                </c:pt>
                <c:pt idx="676">
                  <c:v>2.0400000000000001E-3</c:v>
                </c:pt>
                <c:pt idx="677">
                  <c:v>2.0439999999999998E-3</c:v>
                </c:pt>
                <c:pt idx="678">
                  <c:v>2.0470000000000002E-3</c:v>
                </c:pt>
                <c:pt idx="679">
                  <c:v>2.0509999999999999E-3</c:v>
                </c:pt>
                <c:pt idx="680">
                  <c:v>2.0539999999999998E-3</c:v>
                </c:pt>
                <c:pt idx="681">
                  <c:v>2.0579999999999999E-3</c:v>
                </c:pt>
                <c:pt idx="682">
                  <c:v>2.0609999999999999E-3</c:v>
                </c:pt>
                <c:pt idx="683">
                  <c:v>2.0630000000000002E-3</c:v>
                </c:pt>
                <c:pt idx="684">
                  <c:v>2.0669999999999998E-3</c:v>
                </c:pt>
                <c:pt idx="685">
                  <c:v>2.0699999999999998E-3</c:v>
                </c:pt>
                <c:pt idx="686">
                  <c:v>2.0739999999999999E-3</c:v>
                </c:pt>
                <c:pt idx="687">
                  <c:v>2.0769999999999999E-3</c:v>
                </c:pt>
                <c:pt idx="688">
                  <c:v>2.081E-3</c:v>
                </c:pt>
                <c:pt idx="689">
                  <c:v>2.0820000000000001E-3</c:v>
                </c:pt>
                <c:pt idx="690">
                  <c:v>2.0860000000000002E-3</c:v>
                </c:pt>
                <c:pt idx="691">
                  <c:v>2.0890000000000001E-3</c:v>
                </c:pt>
                <c:pt idx="692">
                  <c:v>2.0920000000000001E-3</c:v>
                </c:pt>
                <c:pt idx="693">
                  <c:v>2.0960000000000002E-3</c:v>
                </c:pt>
                <c:pt idx="694">
                  <c:v>2.0990000000000002E-3</c:v>
                </c:pt>
                <c:pt idx="695">
                  <c:v>2.1029999999999998E-3</c:v>
                </c:pt>
                <c:pt idx="696">
                  <c:v>2.1059999999999998E-3</c:v>
                </c:pt>
                <c:pt idx="697">
                  <c:v>2.1099999999999999E-3</c:v>
                </c:pt>
                <c:pt idx="698">
                  <c:v>2.1129999999999999E-3</c:v>
                </c:pt>
                <c:pt idx="699">
                  <c:v>2.117E-3</c:v>
                </c:pt>
                <c:pt idx="700">
                  <c:v>2.1199999999999999E-3</c:v>
                </c:pt>
                <c:pt idx="701">
                  <c:v>2.124E-3</c:v>
                </c:pt>
                <c:pt idx="702">
                  <c:v>2.127E-3</c:v>
                </c:pt>
                <c:pt idx="703">
                  <c:v>2.1310000000000001E-3</c:v>
                </c:pt>
                <c:pt idx="704">
                  <c:v>2.134E-3</c:v>
                </c:pt>
                <c:pt idx="705">
                  <c:v>2.1380000000000001E-3</c:v>
                </c:pt>
                <c:pt idx="706">
                  <c:v>2.1410000000000001E-3</c:v>
                </c:pt>
                <c:pt idx="707">
                  <c:v>2.1429999999999999E-3</c:v>
                </c:pt>
                <c:pt idx="708">
                  <c:v>2.147E-3</c:v>
                </c:pt>
                <c:pt idx="709">
                  <c:v>2.15E-3</c:v>
                </c:pt>
                <c:pt idx="710">
                  <c:v>2.1540000000000001E-3</c:v>
                </c:pt>
                <c:pt idx="711">
                  <c:v>2.1570000000000001E-3</c:v>
                </c:pt>
                <c:pt idx="712">
                  <c:v>2.1610000000000002E-3</c:v>
                </c:pt>
                <c:pt idx="713">
                  <c:v>2.1640000000000001E-3</c:v>
                </c:pt>
                <c:pt idx="714">
                  <c:v>2.1679999999999998E-3</c:v>
                </c:pt>
                <c:pt idx="715">
                  <c:v>2.1710000000000002E-3</c:v>
                </c:pt>
                <c:pt idx="716">
                  <c:v>2.1749999999999999E-3</c:v>
                </c:pt>
                <c:pt idx="717">
                  <c:v>2.1779999999999998E-3</c:v>
                </c:pt>
                <c:pt idx="718">
                  <c:v>2.1819999999999999E-3</c:v>
                </c:pt>
                <c:pt idx="719">
                  <c:v>2.1849999999999999E-3</c:v>
                </c:pt>
                <c:pt idx="720">
                  <c:v>2.189E-3</c:v>
                </c:pt>
                <c:pt idx="721">
                  <c:v>2.1919999999999999E-3</c:v>
                </c:pt>
                <c:pt idx="722">
                  <c:v>2.196E-3</c:v>
                </c:pt>
                <c:pt idx="723">
                  <c:v>2.199E-3</c:v>
                </c:pt>
                <c:pt idx="724">
                  <c:v>2.2030000000000001E-3</c:v>
                </c:pt>
                <c:pt idx="725">
                  <c:v>2.2060000000000001E-3</c:v>
                </c:pt>
                <c:pt idx="726">
                  <c:v>2.2070000000000002E-3</c:v>
                </c:pt>
                <c:pt idx="727">
                  <c:v>2.2079999999999999E-3</c:v>
                </c:pt>
                <c:pt idx="728">
                  <c:v>2.212E-3</c:v>
                </c:pt>
                <c:pt idx="729">
                  <c:v>2.2130000000000001E-3</c:v>
                </c:pt>
                <c:pt idx="730">
                  <c:v>2.2169999999999998E-3</c:v>
                </c:pt>
                <c:pt idx="731">
                  <c:v>2.2200000000000002E-3</c:v>
                </c:pt>
                <c:pt idx="732">
                  <c:v>2.2239999999999998E-3</c:v>
                </c:pt>
                <c:pt idx="733">
                  <c:v>2.2269999999999998E-3</c:v>
                </c:pt>
                <c:pt idx="734">
                  <c:v>2.2290000000000001E-3</c:v>
                </c:pt>
                <c:pt idx="735">
                  <c:v>2.232E-3</c:v>
                </c:pt>
                <c:pt idx="736">
                  <c:v>2.2360000000000001E-3</c:v>
                </c:pt>
                <c:pt idx="737">
                  <c:v>2.2390000000000001E-3</c:v>
                </c:pt>
                <c:pt idx="738">
                  <c:v>2.2430000000000002E-3</c:v>
                </c:pt>
                <c:pt idx="739">
                  <c:v>2.2460000000000002E-3</c:v>
                </c:pt>
                <c:pt idx="740">
                  <c:v>2.248E-3</c:v>
                </c:pt>
                <c:pt idx="741">
                  <c:v>2.251E-3</c:v>
                </c:pt>
                <c:pt idx="742">
                  <c:v>2.2550000000000001E-3</c:v>
                </c:pt>
                <c:pt idx="743">
                  <c:v>2.258E-3</c:v>
                </c:pt>
                <c:pt idx="744">
                  <c:v>2.2620000000000001E-3</c:v>
                </c:pt>
                <c:pt idx="745">
                  <c:v>2.2650000000000001E-3</c:v>
                </c:pt>
                <c:pt idx="746">
                  <c:v>2.2690000000000002E-3</c:v>
                </c:pt>
                <c:pt idx="747">
                  <c:v>2.2720000000000001E-3</c:v>
                </c:pt>
                <c:pt idx="748">
                  <c:v>2.2759999999999998E-3</c:v>
                </c:pt>
                <c:pt idx="749">
                  <c:v>2.2790000000000002E-3</c:v>
                </c:pt>
                <c:pt idx="750">
                  <c:v>2.2829999999999999E-3</c:v>
                </c:pt>
                <c:pt idx="751">
                  <c:v>2.2859999999999998E-3</c:v>
                </c:pt>
                <c:pt idx="752">
                  <c:v>2.2899999999999999E-3</c:v>
                </c:pt>
                <c:pt idx="753">
                  <c:v>2.2899999999999999E-3</c:v>
                </c:pt>
                <c:pt idx="754">
                  <c:v>2.294E-3</c:v>
                </c:pt>
                <c:pt idx="755">
                  <c:v>2.297E-3</c:v>
                </c:pt>
                <c:pt idx="756">
                  <c:v>2.3010000000000001E-3</c:v>
                </c:pt>
                <c:pt idx="757">
                  <c:v>2.3040000000000001E-3</c:v>
                </c:pt>
                <c:pt idx="758">
                  <c:v>2.3050000000000002E-3</c:v>
                </c:pt>
                <c:pt idx="759">
                  <c:v>2.3089999999999999E-3</c:v>
                </c:pt>
                <c:pt idx="760">
                  <c:v>2.3119999999999998E-3</c:v>
                </c:pt>
                <c:pt idx="761">
                  <c:v>2.3159999999999999E-3</c:v>
                </c:pt>
                <c:pt idx="762">
                  <c:v>2.3189999999999999E-3</c:v>
                </c:pt>
                <c:pt idx="763">
                  <c:v>2.323E-3</c:v>
                </c:pt>
                <c:pt idx="764">
                  <c:v>2.3259999999999999E-3</c:v>
                </c:pt>
                <c:pt idx="765">
                  <c:v>2.33E-3</c:v>
                </c:pt>
                <c:pt idx="766">
                  <c:v>2.3310000000000002E-3</c:v>
                </c:pt>
                <c:pt idx="767">
                  <c:v>2.3340000000000001E-3</c:v>
                </c:pt>
                <c:pt idx="768">
                  <c:v>2.336E-3</c:v>
                </c:pt>
                <c:pt idx="769">
                  <c:v>2.3400000000000001E-3</c:v>
                </c:pt>
                <c:pt idx="770">
                  <c:v>2.343E-3</c:v>
                </c:pt>
                <c:pt idx="771">
                  <c:v>2.3470000000000001E-3</c:v>
                </c:pt>
                <c:pt idx="772">
                  <c:v>2.3500000000000001E-3</c:v>
                </c:pt>
                <c:pt idx="773">
                  <c:v>2.3540000000000002E-3</c:v>
                </c:pt>
                <c:pt idx="774">
                  <c:v>2.3570000000000002E-3</c:v>
                </c:pt>
                <c:pt idx="775">
                  <c:v>2.3609999999999998E-3</c:v>
                </c:pt>
                <c:pt idx="776">
                  <c:v>2.3640000000000002E-3</c:v>
                </c:pt>
                <c:pt idx="777">
                  <c:v>2.3679999999999999E-3</c:v>
                </c:pt>
                <c:pt idx="778">
                  <c:v>2.3709999999999998E-3</c:v>
                </c:pt>
                <c:pt idx="779">
                  <c:v>2.3749999999999999E-3</c:v>
                </c:pt>
                <c:pt idx="780">
                  <c:v>2.3779999999999999E-3</c:v>
                </c:pt>
                <c:pt idx="781">
                  <c:v>2.382E-3</c:v>
                </c:pt>
                <c:pt idx="782">
                  <c:v>2.385E-3</c:v>
                </c:pt>
                <c:pt idx="783">
                  <c:v>2.3890000000000001E-3</c:v>
                </c:pt>
                <c:pt idx="784">
                  <c:v>2.392E-3</c:v>
                </c:pt>
                <c:pt idx="785">
                  <c:v>2.395E-3</c:v>
                </c:pt>
                <c:pt idx="786">
                  <c:v>2.3990000000000001E-3</c:v>
                </c:pt>
                <c:pt idx="787">
                  <c:v>2.4020000000000001E-3</c:v>
                </c:pt>
                <c:pt idx="788">
                  <c:v>2.4060000000000002E-3</c:v>
                </c:pt>
                <c:pt idx="789">
                  <c:v>2.4090000000000001E-3</c:v>
                </c:pt>
                <c:pt idx="790">
                  <c:v>2.4130000000000002E-3</c:v>
                </c:pt>
                <c:pt idx="791">
                  <c:v>2.4160000000000002E-3</c:v>
                </c:pt>
                <c:pt idx="792">
                  <c:v>2.4199999999999998E-3</c:v>
                </c:pt>
                <c:pt idx="793">
                  <c:v>2.4229999999999998E-3</c:v>
                </c:pt>
                <c:pt idx="794">
                  <c:v>2.4269999999999999E-3</c:v>
                </c:pt>
                <c:pt idx="795">
                  <c:v>2.4299999999999999E-3</c:v>
                </c:pt>
                <c:pt idx="796">
                  <c:v>2.434E-3</c:v>
                </c:pt>
                <c:pt idx="797">
                  <c:v>2.4369999999999999E-3</c:v>
                </c:pt>
                <c:pt idx="798">
                  <c:v>2.441E-3</c:v>
                </c:pt>
                <c:pt idx="799">
                  <c:v>2.444E-3</c:v>
                </c:pt>
                <c:pt idx="800">
                  <c:v>2.4450000000000001E-3</c:v>
                </c:pt>
                <c:pt idx="801">
                  <c:v>2.4489999999999998E-3</c:v>
                </c:pt>
                <c:pt idx="802">
                  <c:v>2.4520000000000002E-3</c:v>
                </c:pt>
                <c:pt idx="803">
                  <c:v>2.4559999999999998E-3</c:v>
                </c:pt>
                <c:pt idx="804">
                  <c:v>2.457E-3</c:v>
                </c:pt>
                <c:pt idx="805">
                  <c:v>2.4610000000000001E-3</c:v>
                </c:pt>
                <c:pt idx="806">
                  <c:v>2.464E-3</c:v>
                </c:pt>
                <c:pt idx="807">
                  <c:v>2.4680000000000001E-3</c:v>
                </c:pt>
                <c:pt idx="808">
                  <c:v>2.4710000000000001E-3</c:v>
                </c:pt>
                <c:pt idx="809">
                  <c:v>2.4750000000000002E-3</c:v>
                </c:pt>
                <c:pt idx="810">
                  <c:v>2.4759999999999999E-3</c:v>
                </c:pt>
                <c:pt idx="811">
                  <c:v>2.48E-3</c:v>
                </c:pt>
                <c:pt idx="812">
                  <c:v>2.483E-3</c:v>
                </c:pt>
                <c:pt idx="813">
                  <c:v>2.4870000000000001E-3</c:v>
                </c:pt>
                <c:pt idx="814">
                  <c:v>2.49E-3</c:v>
                </c:pt>
                <c:pt idx="815">
                  <c:v>2.4940000000000001E-3</c:v>
                </c:pt>
                <c:pt idx="816">
                  <c:v>2.4970000000000001E-3</c:v>
                </c:pt>
                <c:pt idx="817">
                  <c:v>2.5010000000000002E-3</c:v>
                </c:pt>
                <c:pt idx="818">
                  <c:v>2.5040000000000001E-3</c:v>
                </c:pt>
                <c:pt idx="819">
                  <c:v>2.5079999999999998E-3</c:v>
                </c:pt>
                <c:pt idx="820">
                  <c:v>2.5110000000000002E-3</c:v>
                </c:pt>
                <c:pt idx="821">
                  <c:v>2.5149999999999999E-3</c:v>
                </c:pt>
                <c:pt idx="822">
                  <c:v>2.5179999999999998E-3</c:v>
                </c:pt>
                <c:pt idx="823">
                  <c:v>2.519E-3</c:v>
                </c:pt>
                <c:pt idx="824">
                  <c:v>2.5219999999999999E-3</c:v>
                </c:pt>
                <c:pt idx="825">
                  <c:v>2.526E-3</c:v>
                </c:pt>
                <c:pt idx="826">
                  <c:v>2.529E-3</c:v>
                </c:pt>
                <c:pt idx="827">
                  <c:v>2.5330000000000001E-3</c:v>
                </c:pt>
                <c:pt idx="828">
                  <c:v>2.5360000000000001E-3</c:v>
                </c:pt>
                <c:pt idx="829">
                  <c:v>2.5400000000000002E-3</c:v>
                </c:pt>
                <c:pt idx="830">
                  <c:v>2.5430000000000001E-3</c:v>
                </c:pt>
                <c:pt idx="831">
                  <c:v>2.5469999999999998E-3</c:v>
                </c:pt>
                <c:pt idx="832">
                  <c:v>2.5500000000000002E-3</c:v>
                </c:pt>
                <c:pt idx="833">
                  <c:v>2.5539999999999998E-3</c:v>
                </c:pt>
                <c:pt idx="834">
                  <c:v>2.5569999999999998E-3</c:v>
                </c:pt>
                <c:pt idx="835">
                  <c:v>2.5609999999999999E-3</c:v>
                </c:pt>
                <c:pt idx="836">
                  <c:v>2.5639999999999999E-3</c:v>
                </c:pt>
                <c:pt idx="837">
                  <c:v>2.568E-3</c:v>
                </c:pt>
                <c:pt idx="838">
                  <c:v>2.5709999999999999E-3</c:v>
                </c:pt>
                <c:pt idx="839">
                  <c:v>2.5720000000000001E-3</c:v>
                </c:pt>
                <c:pt idx="840">
                  <c:v>2.5720000000000001E-3</c:v>
                </c:pt>
                <c:pt idx="841">
                  <c:v>2.575E-3</c:v>
                </c:pt>
                <c:pt idx="842">
                  <c:v>2.5790000000000001E-3</c:v>
                </c:pt>
                <c:pt idx="843">
                  <c:v>2.5820000000000001E-3</c:v>
                </c:pt>
                <c:pt idx="844">
                  <c:v>2.5860000000000002E-3</c:v>
                </c:pt>
                <c:pt idx="845">
                  <c:v>2.5890000000000002E-3</c:v>
                </c:pt>
                <c:pt idx="846">
                  <c:v>2.5929999999999998E-3</c:v>
                </c:pt>
                <c:pt idx="847">
                  <c:v>2.5959999999999998E-3</c:v>
                </c:pt>
                <c:pt idx="848">
                  <c:v>2.5999999999999999E-3</c:v>
                </c:pt>
                <c:pt idx="849">
                  <c:v>2.6029999999999998E-3</c:v>
                </c:pt>
                <c:pt idx="850">
                  <c:v>2.6069999999999999E-3</c:v>
                </c:pt>
                <c:pt idx="851">
                  <c:v>2.6099999999999999E-3</c:v>
                </c:pt>
                <c:pt idx="852">
                  <c:v>2.614E-3</c:v>
                </c:pt>
                <c:pt idx="853">
                  <c:v>2.617E-3</c:v>
                </c:pt>
                <c:pt idx="854">
                  <c:v>2.6210000000000001E-3</c:v>
                </c:pt>
                <c:pt idx="855">
                  <c:v>2.624E-3</c:v>
                </c:pt>
                <c:pt idx="856">
                  <c:v>2.6280000000000001E-3</c:v>
                </c:pt>
                <c:pt idx="857">
                  <c:v>2.6310000000000001E-3</c:v>
                </c:pt>
                <c:pt idx="858">
                  <c:v>2.6350000000000002E-3</c:v>
                </c:pt>
                <c:pt idx="859">
                  <c:v>2.6380000000000002E-3</c:v>
                </c:pt>
                <c:pt idx="860">
                  <c:v>2.6419999999999998E-3</c:v>
                </c:pt>
                <c:pt idx="861">
                  <c:v>2.6450000000000002E-3</c:v>
                </c:pt>
                <c:pt idx="862">
                  <c:v>2.6489999999999999E-3</c:v>
                </c:pt>
                <c:pt idx="863">
                  <c:v>2.6519999999999998E-3</c:v>
                </c:pt>
                <c:pt idx="864">
                  <c:v>2.6559999999999999E-3</c:v>
                </c:pt>
                <c:pt idx="865">
                  <c:v>2.6589999999999999E-3</c:v>
                </c:pt>
                <c:pt idx="866">
                  <c:v>2.663E-3</c:v>
                </c:pt>
                <c:pt idx="867">
                  <c:v>2.666E-3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03A-4497-99D3-6002F9EE95B0}"/>
            </c:ext>
          </c:extLst>
        </c:ser>
        <c:ser>
          <c:idx val="5"/>
          <c:order val="3"/>
          <c:tx>
            <c:strRef>
              <c:f>'STD space charge'!$J$1:$L$1</c:f>
              <c:strCache>
                <c:ptCount val="1"/>
                <c:pt idx="0">
                  <c:v>-4.0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'STD space charge'!$L$3:$L$870</c:f>
              <c:numCache>
                <c:formatCode>0.00E+00</c:formatCode>
                <c:ptCount val="868"/>
                <c:pt idx="0">
                  <c:v>2.111E-3</c:v>
                </c:pt>
                <c:pt idx="1">
                  <c:v>2.2629999999999998E-3</c:v>
                </c:pt>
                <c:pt idx="2">
                  <c:v>2.4190000000000001E-3</c:v>
                </c:pt>
                <c:pt idx="3">
                  <c:v>2.5890000000000002E-3</c:v>
                </c:pt>
                <c:pt idx="4">
                  <c:v>2.761E-3</c:v>
                </c:pt>
                <c:pt idx="5">
                  <c:v>2.9429999999999999E-3</c:v>
                </c:pt>
                <c:pt idx="6">
                  <c:v>3.1289999999999998E-3</c:v>
                </c:pt>
                <c:pt idx="7">
                  <c:v>3.3219999999999999E-3</c:v>
                </c:pt>
                <c:pt idx="8">
                  <c:v>3.5209999999999998E-3</c:v>
                </c:pt>
                <c:pt idx="9">
                  <c:v>3.7339999999999999E-3</c:v>
                </c:pt>
                <c:pt idx="10">
                  <c:v>3.9439999999999996E-3</c:v>
                </c:pt>
                <c:pt idx="11">
                  <c:v>4.1700000000000001E-3</c:v>
                </c:pt>
                <c:pt idx="12">
                  <c:v>4.4010000000000004E-3</c:v>
                </c:pt>
                <c:pt idx="13">
                  <c:v>4.6389999999999999E-3</c:v>
                </c:pt>
                <c:pt idx="14">
                  <c:v>4.8830000000000002E-3</c:v>
                </c:pt>
                <c:pt idx="15">
                  <c:v>5.1310000000000001E-3</c:v>
                </c:pt>
                <c:pt idx="16">
                  <c:v>5.3889999999999997E-3</c:v>
                </c:pt>
                <c:pt idx="17">
                  <c:v>5.6629999999999996E-3</c:v>
                </c:pt>
                <c:pt idx="18">
                  <c:v>5.9410000000000001E-3</c:v>
                </c:pt>
                <c:pt idx="19">
                  <c:v>6.2290000000000002E-3</c:v>
                </c:pt>
                <c:pt idx="20">
                  <c:v>6.5329999999999997E-3</c:v>
                </c:pt>
                <c:pt idx="21">
                  <c:v>6.8370000000000002E-3</c:v>
                </c:pt>
                <c:pt idx="22">
                  <c:v>7.1529999999999996E-3</c:v>
                </c:pt>
                <c:pt idx="23">
                  <c:v>7.4700000000000001E-3</c:v>
                </c:pt>
                <c:pt idx="24">
                  <c:v>7.7980000000000002E-3</c:v>
                </c:pt>
                <c:pt idx="25">
                  <c:v>8.1320000000000003E-3</c:v>
                </c:pt>
                <c:pt idx="26">
                  <c:v>8.4650000000000003E-3</c:v>
                </c:pt>
                <c:pt idx="27">
                  <c:v>8.8280000000000008E-3</c:v>
                </c:pt>
                <c:pt idx="28">
                  <c:v>9.1990000000000006E-3</c:v>
                </c:pt>
                <c:pt idx="29">
                  <c:v>9.5739999999999992E-3</c:v>
                </c:pt>
                <c:pt idx="30">
                  <c:v>9.9760000000000005E-3</c:v>
                </c:pt>
                <c:pt idx="31">
                  <c:v>1.0370000000000001E-2</c:v>
                </c:pt>
                <c:pt idx="32">
                  <c:v>1.077E-2</c:v>
                </c:pt>
                <c:pt idx="33">
                  <c:v>1.1180000000000001E-2</c:v>
                </c:pt>
                <c:pt idx="34">
                  <c:v>1.159E-2</c:v>
                </c:pt>
                <c:pt idx="35">
                  <c:v>1.204E-2</c:v>
                </c:pt>
                <c:pt idx="36">
                  <c:v>1.2489999999999999E-2</c:v>
                </c:pt>
                <c:pt idx="37">
                  <c:v>1.294E-2</c:v>
                </c:pt>
                <c:pt idx="38">
                  <c:v>1.341E-2</c:v>
                </c:pt>
                <c:pt idx="39">
                  <c:v>1.387E-2</c:v>
                </c:pt>
                <c:pt idx="40">
                  <c:v>1.435E-2</c:v>
                </c:pt>
                <c:pt idx="41">
                  <c:v>1.4840000000000001E-2</c:v>
                </c:pt>
                <c:pt idx="42">
                  <c:v>1.533E-2</c:v>
                </c:pt>
                <c:pt idx="43">
                  <c:v>1.584E-2</c:v>
                </c:pt>
                <c:pt idx="44">
                  <c:v>1.636E-2</c:v>
                </c:pt>
                <c:pt idx="45">
                  <c:v>1.6889999999999999E-2</c:v>
                </c:pt>
                <c:pt idx="46">
                  <c:v>1.7430000000000001E-2</c:v>
                </c:pt>
                <c:pt idx="47">
                  <c:v>1.7999999999999999E-2</c:v>
                </c:pt>
                <c:pt idx="48">
                  <c:v>1.856E-2</c:v>
                </c:pt>
                <c:pt idx="49">
                  <c:v>1.9130000000000001E-2</c:v>
                </c:pt>
                <c:pt idx="50">
                  <c:v>1.9689999999999999E-2</c:v>
                </c:pt>
                <c:pt idx="51">
                  <c:v>2.0279999999999999E-2</c:v>
                </c:pt>
                <c:pt idx="52">
                  <c:v>2.0889999999999999E-2</c:v>
                </c:pt>
                <c:pt idx="53">
                  <c:v>2.1499999999999998E-2</c:v>
                </c:pt>
                <c:pt idx="54">
                  <c:v>2.2120000000000001E-2</c:v>
                </c:pt>
                <c:pt idx="55">
                  <c:v>2.274E-2</c:v>
                </c:pt>
                <c:pt idx="56">
                  <c:v>2.3369999999999998E-2</c:v>
                </c:pt>
                <c:pt idx="57">
                  <c:v>2.402E-2</c:v>
                </c:pt>
                <c:pt idx="58">
                  <c:v>2.4660000000000001E-2</c:v>
                </c:pt>
                <c:pt idx="59">
                  <c:v>2.5309999999999999E-2</c:v>
                </c:pt>
                <c:pt idx="60">
                  <c:v>2.597E-2</c:v>
                </c:pt>
                <c:pt idx="61">
                  <c:v>2.664E-2</c:v>
                </c:pt>
                <c:pt idx="62">
                  <c:v>2.7310000000000001E-2</c:v>
                </c:pt>
                <c:pt idx="63">
                  <c:v>2.801E-2</c:v>
                </c:pt>
                <c:pt idx="64">
                  <c:v>2.8680000000000001E-2</c:v>
                </c:pt>
                <c:pt idx="65">
                  <c:v>2.9389999999999999E-2</c:v>
                </c:pt>
                <c:pt idx="66">
                  <c:v>3.0099999999999998E-2</c:v>
                </c:pt>
                <c:pt idx="67">
                  <c:v>3.0810000000000001E-2</c:v>
                </c:pt>
                <c:pt idx="68">
                  <c:v>3.1510000000000003E-2</c:v>
                </c:pt>
                <c:pt idx="69">
                  <c:v>3.2259999999999997E-2</c:v>
                </c:pt>
                <c:pt idx="70">
                  <c:v>3.3000000000000002E-2</c:v>
                </c:pt>
                <c:pt idx="71">
                  <c:v>3.3770000000000001E-2</c:v>
                </c:pt>
                <c:pt idx="72">
                  <c:v>3.4569999999999997E-2</c:v>
                </c:pt>
                <c:pt idx="73">
                  <c:v>3.5340000000000003E-2</c:v>
                </c:pt>
                <c:pt idx="74">
                  <c:v>3.6069999999999998E-2</c:v>
                </c:pt>
                <c:pt idx="75">
                  <c:v>3.687E-2</c:v>
                </c:pt>
                <c:pt idx="76">
                  <c:v>3.7659999999999999E-2</c:v>
                </c:pt>
                <c:pt idx="77">
                  <c:v>3.8460000000000001E-2</c:v>
                </c:pt>
                <c:pt idx="78">
                  <c:v>3.925E-2</c:v>
                </c:pt>
                <c:pt idx="79">
                  <c:v>4.0039999999999999E-2</c:v>
                </c:pt>
                <c:pt idx="80">
                  <c:v>4.0849999999999997E-2</c:v>
                </c:pt>
                <c:pt idx="81">
                  <c:v>4.1669999999999999E-2</c:v>
                </c:pt>
                <c:pt idx="82">
                  <c:v>4.2509999999999999E-2</c:v>
                </c:pt>
                <c:pt idx="83">
                  <c:v>4.333E-2</c:v>
                </c:pt>
                <c:pt idx="84">
                  <c:v>4.4159999999999998E-2</c:v>
                </c:pt>
                <c:pt idx="85">
                  <c:v>4.5019999999999998E-2</c:v>
                </c:pt>
                <c:pt idx="86">
                  <c:v>4.5900000000000003E-2</c:v>
                </c:pt>
                <c:pt idx="87">
                  <c:v>4.6719999999999998E-2</c:v>
                </c:pt>
                <c:pt idx="88">
                  <c:v>4.761E-2</c:v>
                </c:pt>
                <c:pt idx="89">
                  <c:v>4.8489999999999998E-2</c:v>
                </c:pt>
                <c:pt idx="90">
                  <c:v>4.9360000000000001E-2</c:v>
                </c:pt>
                <c:pt idx="91">
                  <c:v>5.0279999999999998E-2</c:v>
                </c:pt>
                <c:pt idx="92">
                  <c:v>5.1150000000000001E-2</c:v>
                </c:pt>
                <c:pt idx="93">
                  <c:v>5.2040000000000003E-2</c:v>
                </c:pt>
                <c:pt idx="94">
                  <c:v>5.2909999999999999E-2</c:v>
                </c:pt>
                <c:pt idx="95">
                  <c:v>5.3769999999999998E-2</c:v>
                </c:pt>
                <c:pt idx="96">
                  <c:v>5.4629999999999998E-2</c:v>
                </c:pt>
                <c:pt idx="97">
                  <c:v>5.5539999999999999E-2</c:v>
                </c:pt>
                <c:pt idx="98">
                  <c:v>5.6410000000000002E-2</c:v>
                </c:pt>
                <c:pt idx="99">
                  <c:v>5.7340000000000002E-2</c:v>
                </c:pt>
                <c:pt idx="100">
                  <c:v>5.8229999999999997E-2</c:v>
                </c:pt>
                <c:pt idx="101">
                  <c:v>5.9150000000000001E-2</c:v>
                </c:pt>
                <c:pt idx="102">
                  <c:v>6.0069999999999998E-2</c:v>
                </c:pt>
                <c:pt idx="103">
                  <c:v>6.0970000000000003E-2</c:v>
                </c:pt>
                <c:pt idx="104">
                  <c:v>6.1879999999999998E-2</c:v>
                </c:pt>
                <c:pt idx="105">
                  <c:v>6.2759999999999996E-2</c:v>
                </c:pt>
                <c:pt idx="106">
                  <c:v>6.3689999999999997E-2</c:v>
                </c:pt>
                <c:pt idx="107">
                  <c:v>6.4579999999999999E-2</c:v>
                </c:pt>
                <c:pt idx="108">
                  <c:v>6.5549999999999997E-2</c:v>
                </c:pt>
                <c:pt idx="109">
                  <c:v>6.6460000000000005E-2</c:v>
                </c:pt>
                <c:pt idx="110">
                  <c:v>6.7409999999999998E-2</c:v>
                </c:pt>
                <c:pt idx="111">
                  <c:v>6.837E-2</c:v>
                </c:pt>
                <c:pt idx="112">
                  <c:v>6.9290000000000004E-2</c:v>
                </c:pt>
                <c:pt idx="113">
                  <c:v>7.0199999999999999E-2</c:v>
                </c:pt>
                <c:pt idx="114">
                  <c:v>7.1199999999999999E-2</c:v>
                </c:pt>
                <c:pt idx="115">
                  <c:v>7.2160000000000002E-2</c:v>
                </c:pt>
                <c:pt idx="116">
                  <c:v>7.3069999999999996E-2</c:v>
                </c:pt>
                <c:pt idx="117">
                  <c:v>7.4020000000000002E-2</c:v>
                </c:pt>
                <c:pt idx="118">
                  <c:v>7.4950000000000003E-2</c:v>
                </c:pt>
                <c:pt idx="119">
                  <c:v>7.5880000000000003E-2</c:v>
                </c:pt>
                <c:pt idx="120">
                  <c:v>7.6780000000000001E-2</c:v>
                </c:pt>
                <c:pt idx="121">
                  <c:v>7.7700000000000005E-2</c:v>
                </c:pt>
                <c:pt idx="122">
                  <c:v>7.8600000000000003E-2</c:v>
                </c:pt>
                <c:pt idx="123">
                  <c:v>7.9589999999999994E-2</c:v>
                </c:pt>
                <c:pt idx="124">
                  <c:v>8.0509999999999998E-2</c:v>
                </c:pt>
                <c:pt idx="125">
                  <c:v>8.1449999999999995E-2</c:v>
                </c:pt>
                <c:pt idx="126">
                  <c:v>8.2430000000000003E-2</c:v>
                </c:pt>
                <c:pt idx="127">
                  <c:v>8.3390000000000006E-2</c:v>
                </c:pt>
                <c:pt idx="128">
                  <c:v>8.4349999999999994E-2</c:v>
                </c:pt>
                <c:pt idx="129">
                  <c:v>8.5300000000000001E-2</c:v>
                </c:pt>
                <c:pt idx="130">
                  <c:v>8.6319999999999994E-2</c:v>
                </c:pt>
                <c:pt idx="131">
                  <c:v>8.7249999999999994E-2</c:v>
                </c:pt>
                <c:pt idx="132">
                  <c:v>8.8239999999999999E-2</c:v>
                </c:pt>
                <c:pt idx="133">
                  <c:v>8.9200000000000002E-2</c:v>
                </c:pt>
                <c:pt idx="134">
                  <c:v>9.0130000000000002E-2</c:v>
                </c:pt>
                <c:pt idx="135">
                  <c:v>9.1069999999999998E-2</c:v>
                </c:pt>
                <c:pt idx="136">
                  <c:v>9.1990000000000002E-2</c:v>
                </c:pt>
                <c:pt idx="137">
                  <c:v>9.2920000000000003E-2</c:v>
                </c:pt>
                <c:pt idx="138">
                  <c:v>9.3880000000000005E-2</c:v>
                </c:pt>
                <c:pt idx="139">
                  <c:v>9.4839999999999994E-2</c:v>
                </c:pt>
                <c:pt idx="140">
                  <c:v>9.5850000000000005E-2</c:v>
                </c:pt>
                <c:pt idx="141">
                  <c:v>9.6809999999999993E-2</c:v>
                </c:pt>
                <c:pt idx="142">
                  <c:v>9.7799999999999998E-2</c:v>
                </c:pt>
                <c:pt idx="143">
                  <c:v>9.8760000000000001E-2</c:v>
                </c:pt>
                <c:pt idx="144">
                  <c:v>9.9729999999999999E-2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0.1026</c:v>
                </c:pt>
                <c:pt idx="148">
                  <c:v>0.10349999999999999</c:v>
                </c:pt>
                <c:pt idx="149">
                  <c:v>0.10440000000000001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0.11119999999999999</c:v>
                </c:pt>
                <c:pt idx="157">
                  <c:v>0.11210000000000001</c:v>
                </c:pt>
                <c:pt idx="158">
                  <c:v>0.11310000000000001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0.1179</c:v>
                </c:pt>
                <c:pt idx="164">
                  <c:v>0.1188</c:v>
                </c:pt>
                <c:pt idx="165">
                  <c:v>0.1198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0.12759999999999999</c:v>
                </c:pt>
                <c:pt idx="174">
                  <c:v>0.1285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0.13150000000000001</c:v>
                </c:pt>
                <c:pt idx="178">
                  <c:v>0.13250000000000001</c:v>
                </c:pt>
                <c:pt idx="179">
                  <c:v>0.13350000000000001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0.13639999999999999</c:v>
                </c:pt>
                <c:pt idx="183">
                  <c:v>0.13739999999999999</c:v>
                </c:pt>
                <c:pt idx="184">
                  <c:v>0.13850000000000001</c:v>
                </c:pt>
                <c:pt idx="185">
                  <c:v>0.13950000000000001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0.14649999999999999</c:v>
                </c:pt>
                <c:pt idx="193">
                  <c:v>0.1474</c:v>
                </c:pt>
                <c:pt idx="194">
                  <c:v>0.1484</c:v>
                </c:pt>
                <c:pt idx="195">
                  <c:v>0.14940000000000001</c:v>
                </c:pt>
                <c:pt idx="196">
                  <c:v>0.15040000000000001</c:v>
                </c:pt>
                <c:pt idx="197">
                  <c:v>0.15129999999999999</c:v>
                </c:pt>
                <c:pt idx="198">
                  <c:v>0.15229999999999999</c:v>
                </c:pt>
                <c:pt idx="199">
                  <c:v>0.15329999999999999</c:v>
                </c:pt>
                <c:pt idx="200">
                  <c:v>0.1542</c:v>
                </c:pt>
                <c:pt idx="201">
                  <c:v>0.1552</c:v>
                </c:pt>
                <c:pt idx="202">
                  <c:v>0.15620000000000001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0.16009999999999999</c:v>
                </c:pt>
                <c:pt idx="207">
                  <c:v>0.16109999999999999</c:v>
                </c:pt>
                <c:pt idx="208">
                  <c:v>0.16200000000000001</c:v>
                </c:pt>
                <c:pt idx="209">
                  <c:v>0.16300000000000001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0.1719</c:v>
                </c:pt>
                <c:pt idx="219">
                  <c:v>0.1729</c:v>
                </c:pt>
                <c:pt idx="220">
                  <c:v>0.1739</c:v>
                </c:pt>
                <c:pt idx="221">
                  <c:v>0.17480000000000001</c:v>
                </c:pt>
                <c:pt idx="222">
                  <c:v>0.17580000000000001</c:v>
                </c:pt>
                <c:pt idx="223">
                  <c:v>0.17680000000000001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0.18179999999999999</c:v>
                </c:pt>
                <c:pt idx="229">
                  <c:v>0.1827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0.1867</c:v>
                </c:pt>
                <c:pt idx="234">
                  <c:v>0.18759999999999999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0.1908</c:v>
                </c:pt>
                <c:pt idx="238">
                  <c:v>0.1918</c:v>
                </c:pt>
                <c:pt idx="239">
                  <c:v>0.19270000000000001</c:v>
                </c:pt>
                <c:pt idx="240">
                  <c:v>0.19370000000000001</c:v>
                </c:pt>
                <c:pt idx="241">
                  <c:v>0.19470000000000001</c:v>
                </c:pt>
                <c:pt idx="242">
                  <c:v>0.19570000000000001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0.1988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0.20760000000000001</c:v>
                </c:pt>
                <c:pt idx="255">
                  <c:v>0.20860000000000001</c:v>
                </c:pt>
                <c:pt idx="256">
                  <c:v>0.2097</c:v>
                </c:pt>
                <c:pt idx="257">
                  <c:v>0.2107</c:v>
                </c:pt>
                <c:pt idx="258">
                  <c:v>0.2117</c:v>
                </c:pt>
                <c:pt idx="259">
                  <c:v>0.21260000000000001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0.2177</c:v>
                </c:pt>
                <c:pt idx="265">
                  <c:v>0.21870000000000001</c:v>
                </c:pt>
                <c:pt idx="266">
                  <c:v>0.2198</c:v>
                </c:pt>
                <c:pt idx="267">
                  <c:v>0.2208</c:v>
                </c:pt>
                <c:pt idx="268">
                  <c:v>0.2218</c:v>
                </c:pt>
                <c:pt idx="269">
                  <c:v>0.22270000000000001</c:v>
                </c:pt>
                <c:pt idx="270">
                  <c:v>0.2238</c:v>
                </c:pt>
                <c:pt idx="271">
                  <c:v>0.22470000000000001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0.2316</c:v>
                </c:pt>
                <c:pt idx="279">
                  <c:v>0.23269999999999999</c:v>
                </c:pt>
                <c:pt idx="280">
                  <c:v>0.2336</c:v>
                </c:pt>
                <c:pt idx="281">
                  <c:v>0.2346</c:v>
                </c:pt>
                <c:pt idx="282">
                  <c:v>0.2356</c:v>
                </c:pt>
                <c:pt idx="283">
                  <c:v>0.2366</c:v>
                </c:pt>
                <c:pt idx="284">
                  <c:v>0.23760000000000001</c:v>
                </c:pt>
                <c:pt idx="285">
                  <c:v>0.23860000000000001</c:v>
                </c:pt>
                <c:pt idx="286">
                  <c:v>0.23960000000000001</c:v>
                </c:pt>
                <c:pt idx="287">
                  <c:v>0.24060000000000001</c:v>
                </c:pt>
                <c:pt idx="288">
                  <c:v>0.24160000000000001</c:v>
                </c:pt>
                <c:pt idx="289">
                  <c:v>0.24260000000000001</c:v>
                </c:pt>
                <c:pt idx="290">
                  <c:v>0.24360000000000001</c:v>
                </c:pt>
                <c:pt idx="291">
                  <c:v>0.24460000000000001</c:v>
                </c:pt>
                <c:pt idx="292">
                  <c:v>0.24560000000000001</c:v>
                </c:pt>
                <c:pt idx="293">
                  <c:v>0.24660000000000001</c:v>
                </c:pt>
                <c:pt idx="294">
                  <c:v>0.24759999999999999</c:v>
                </c:pt>
                <c:pt idx="295">
                  <c:v>0.24859999999999999</c:v>
                </c:pt>
                <c:pt idx="296">
                  <c:v>0.2495</c:v>
                </c:pt>
                <c:pt idx="297">
                  <c:v>0.25059999999999999</c:v>
                </c:pt>
                <c:pt idx="298">
                  <c:v>0.2515</c:v>
                </c:pt>
                <c:pt idx="299">
                  <c:v>0.2525</c:v>
                </c:pt>
                <c:pt idx="300">
                  <c:v>0.2535</c:v>
                </c:pt>
                <c:pt idx="301">
                  <c:v>0.2545</c:v>
                </c:pt>
                <c:pt idx="302">
                  <c:v>0.2555</c:v>
                </c:pt>
                <c:pt idx="303">
                  <c:v>0.25669999999999998</c:v>
                </c:pt>
                <c:pt idx="304">
                  <c:v>0.25769999999999998</c:v>
                </c:pt>
                <c:pt idx="305">
                  <c:v>0.25869999999999999</c:v>
                </c:pt>
                <c:pt idx="306">
                  <c:v>0.25969999999999999</c:v>
                </c:pt>
                <c:pt idx="307">
                  <c:v>0.26069999999999999</c:v>
                </c:pt>
                <c:pt idx="308">
                  <c:v>0.26179999999999998</c:v>
                </c:pt>
                <c:pt idx="309">
                  <c:v>0.26279999999999998</c:v>
                </c:pt>
                <c:pt idx="310">
                  <c:v>0.26379999999999998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0.26679999999999998</c:v>
                </c:pt>
                <c:pt idx="314">
                  <c:v>0.26779999999999998</c:v>
                </c:pt>
                <c:pt idx="315">
                  <c:v>0.26879999999999998</c:v>
                </c:pt>
                <c:pt idx="316">
                  <c:v>0.26979999999999998</c:v>
                </c:pt>
                <c:pt idx="317">
                  <c:v>0.27079999999999999</c:v>
                </c:pt>
                <c:pt idx="318">
                  <c:v>0.27179999999999999</c:v>
                </c:pt>
                <c:pt idx="319">
                  <c:v>0.27279999999999999</c:v>
                </c:pt>
                <c:pt idx="320">
                  <c:v>0.27379999999999999</c:v>
                </c:pt>
                <c:pt idx="321">
                  <c:v>0.27489999999999998</c:v>
                </c:pt>
                <c:pt idx="322">
                  <c:v>0.27589999999999998</c:v>
                </c:pt>
                <c:pt idx="323">
                  <c:v>0.27689999999999998</c:v>
                </c:pt>
                <c:pt idx="324">
                  <c:v>0.27789999999999998</c:v>
                </c:pt>
                <c:pt idx="325">
                  <c:v>0.27879999999999999</c:v>
                </c:pt>
                <c:pt idx="326">
                  <c:v>0.27979999999999999</c:v>
                </c:pt>
                <c:pt idx="327">
                  <c:v>0.28089999999999998</c:v>
                </c:pt>
                <c:pt idx="328">
                  <c:v>0.28189999999999998</c:v>
                </c:pt>
                <c:pt idx="329">
                  <c:v>0.28299999999999997</c:v>
                </c:pt>
                <c:pt idx="330">
                  <c:v>0.28399999999999997</c:v>
                </c:pt>
                <c:pt idx="331">
                  <c:v>0.28499999999999998</c:v>
                </c:pt>
                <c:pt idx="332">
                  <c:v>0.28599999999999998</c:v>
                </c:pt>
                <c:pt idx="333">
                  <c:v>0.28699999999999998</c:v>
                </c:pt>
                <c:pt idx="334">
                  <c:v>0.28799999999999998</c:v>
                </c:pt>
                <c:pt idx="335">
                  <c:v>0.28899999999999998</c:v>
                </c:pt>
                <c:pt idx="336">
                  <c:v>0.28999999999999998</c:v>
                </c:pt>
                <c:pt idx="337">
                  <c:v>0.29099999999999998</c:v>
                </c:pt>
                <c:pt idx="338">
                  <c:v>0.29199999999999998</c:v>
                </c:pt>
                <c:pt idx="339">
                  <c:v>0.29299999999999998</c:v>
                </c:pt>
                <c:pt idx="340">
                  <c:v>0.29399999999999998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0.29809999999999998</c:v>
                </c:pt>
                <c:pt idx="345">
                  <c:v>0.29920000000000002</c:v>
                </c:pt>
                <c:pt idx="346">
                  <c:v>0.30020000000000002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0.3034</c:v>
                </c:pt>
                <c:pt idx="350">
                  <c:v>0.30449999999999999</c:v>
                </c:pt>
                <c:pt idx="351">
                  <c:v>0.30549999999999999</c:v>
                </c:pt>
                <c:pt idx="352">
                  <c:v>0.30649999999999999</c:v>
                </c:pt>
                <c:pt idx="353">
                  <c:v>0.3075</c:v>
                </c:pt>
                <c:pt idx="354">
                  <c:v>0.3085</c:v>
                </c:pt>
                <c:pt idx="355">
                  <c:v>0.30940000000000001</c:v>
                </c:pt>
                <c:pt idx="356">
                  <c:v>0.31040000000000001</c:v>
                </c:pt>
                <c:pt idx="357">
                  <c:v>0.3115</c:v>
                </c:pt>
                <c:pt idx="358">
                  <c:v>0.3125</c:v>
                </c:pt>
                <c:pt idx="359">
                  <c:v>0.3135</c:v>
                </c:pt>
                <c:pt idx="360">
                  <c:v>0.3145</c:v>
                </c:pt>
                <c:pt idx="361">
                  <c:v>0.3155</c:v>
                </c:pt>
                <c:pt idx="362">
                  <c:v>0.3165</c:v>
                </c:pt>
                <c:pt idx="363">
                  <c:v>0.3175</c:v>
                </c:pt>
                <c:pt idx="364">
                  <c:v>0.31859999999999999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0.32369999999999999</c:v>
                </c:pt>
                <c:pt idx="370">
                  <c:v>0.32469999999999999</c:v>
                </c:pt>
                <c:pt idx="371">
                  <c:v>0.32569999999999999</c:v>
                </c:pt>
                <c:pt idx="372">
                  <c:v>0.32679999999999998</c:v>
                </c:pt>
                <c:pt idx="373">
                  <c:v>0.32769999999999999</c:v>
                </c:pt>
                <c:pt idx="374">
                  <c:v>0.32869999999999999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0.33189999999999997</c:v>
                </c:pt>
                <c:pt idx="378">
                  <c:v>0.33289999999999997</c:v>
                </c:pt>
                <c:pt idx="379">
                  <c:v>0.33389999999999997</c:v>
                </c:pt>
                <c:pt idx="380">
                  <c:v>0.33489999999999998</c:v>
                </c:pt>
                <c:pt idx="381">
                  <c:v>0.33589999999999998</c:v>
                </c:pt>
                <c:pt idx="382">
                  <c:v>0.33689999999999998</c:v>
                </c:pt>
                <c:pt idx="383">
                  <c:v>0.33789999999999998</c:v>
                </c:pt>
                <c:pt idx="384">
                  <c:v>0.33910000000000001</c:v>
                </c:pt>
                <c:pt idx="385">
                  <c:v>0.34010000000000001</c:v>
                </c:pt>
                <c:pt idx="386">
                  <c:v>0.34129999999999999</c:v>
                </c:pt>
                <c:pt idx="387">
                  <c:v>0.34239999999999998</c:v>
                </c:pt>
                <c:pt idx="388">
                  <c:v>0.34339999999999998</c:v>
                </c:pt>
                <c:pt idx="389">
                  <c:v>0.34439999999999998</c:v>
                </c:pt>
                <c:pt idx="390">
                  <c:v>0.34539999999999998</c:v>
                </c:pt>
                <c:pt idx="391">
                  <c:v>0.3463</c:v>
                </c:pt>
                <c:pt idx="392">
                  <c:v>0.34739999999999999</c:v>
                </c:pt>
                <c:pt idx="393">
                  <c:v>0.34839999999999999</c:v>
                </c:pt>
                <c:pt idx="394">
                  <c:v>0.34949999999999998</c:v>
                </c:pt>
                <c:pt idx="395">
                  <c:v>0.35049999999999998</c:v>
                </c:pt>
                <c:pt idx="396">
                  <c:v>0.35160000000000002</c:v>
                </c:pt>
                <c:pt idx="397">
                  <c:v>0.35260000000000002</c:v>
                </c:pt>
                <c:pt idx="398">
                  <c:v>0.35360000000000003</c:v>
                </c:pt>
                <c:pt idx="399">
                  <c:v>0.35470000000000002</c:v>
                </c:pt>
                <c:pt idx="400">
                  <c:v>0.35580000000000001</c:v>
                </c:pt>
                <c:pt idx="401">
                  <c:v>0.35680000000000001</c:v>
                </c:pt>
                <c:pt idx="402">
                  <c:v>0.3579</c:v>
                </c:pt>
                <c:pt idx="403">
                  <c:v>0.35899999999999999</c:v>
                </c:pt>
                <c:pt idx="404">
                  <c:v>0.36</c:v>
                </c:pt>
                <c:pt idx="405">
                  <c:v>0.36099999999999999</c:v>
                </c:pt>
                <c:pt idx="406">
                  <c:v>0.36209999999999998</c:v>
                </c:pt>
                <c:pt idx="407">
                  <c:v>0.36309999999999998</c:v>
                </c:pt>
                <c:pt idx="408">
                  <c:v>0.36409999999999998</c:v>
                </c:pt>
                <c:pt idx="409">
                  <c:v>0.36509999999999998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0.37219999999999998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0.37840000000000001</c:v>
                </c:pt>
                <c:pt idx="423">
                  <c:v>0.37940000000000002</c:v>
                </c:pt>
                <c:pt idx="424">
                  <c:v>0.3805</c:v>
                </c:pt>
                <c:pt idx="425">
                  <c:v>0.38150000000000001</c:v>
                </c:pt>
                <c:pt idx="426">
                  <c:v>0.38250000000000001</c:v>
                </c:pt>
                <c:pt idx="427">
                  <c:v>0.3836</c:v>
                </c:pt>
                <c:pt idx="428">
                  <c:v>0.38469999999999999</c:v>
                </c:pt>
                <c:pt idx="429">
                  <c:v>0.38569999999999999</c:v>
                </c:pt>
                <c:pt idx="430">
                  <c:v>0.38669999999999999</c:v>
                </c:pt>
                <c:pt idx="431">
                  <c:v>0.38779999999999998</c:v>
                </c:pt>
                <c:pt idx="432">
                  <c:v>0.38879999999999998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0.39290000000000003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0.39700000000000002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0.40010000000000001</c:v>
                </c:pt>
                <c:pt idx="444">
                  <c:v>0.40110000000000001</c:v>
                </c:pt>
                <c:pt idx="445">
                  <c:v>0.40210000000000001</c:v>
                </c:pt>
                <c:pt idx="446">
                  <c:v>0.40310000000000001</c:v>
                </c:pt>
                <c:pt idx="447">
                  <c:v>0.40410000000000001</c:v>
                </c:pt>
                <c:pt idx="448">
                  <c:v>0.40510000000000002</c:v>
                </c:pt>
                <c:pt idx="449">
                  <c:v>0.40610000000000002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0.41320000000000001</c:v>
                </c:pt>
                <c:pt idx="457">
                  <c:v>0.41420000000000001</c:v>
                </c:pt>
                <c:pt idx="458">
                  <c:v>0.41520000000000001</c:v>
                </c:pt>
                <c:pt idx="459">
                  <c:v>0.41620000000000001</c:v>
                </c:pt>
                <c:pt idx="460">
                  <c:v>0.41720000000000002</c:v>
                </c:pt>
                <c:pt idx="461">
                  <c:v>0.41820000000000002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0.42230000000000001</c:v>
                </c:pt>
                <c:pt idx="466">
                  <c:v>0.4234</c:v>
                </c:pt>
                <c:pt idx="467">
                  <c:v>0.4244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0.42849999999999999</c:v>
                </c:pt>
                <c:pt idx="472">
                  <c:v>0.42959999999999998</c:v>
                </c:pt>
                <c:pt idx="473">
                  <c:v>0.43070000000000003</c:v>
                </c:pt>
                <c:pt idx="474">
                  <c:v>0.43169999999999997</c:v>
                </c:pt>
                <c:pt idx="475">
                  <c:v>0.43269999999999997</c:v>
                </c:pt>
                <c:pt idx="476">
                  <c:v>0.43369999999999997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0.43780000000000002</c:v>
                </c:pt>
                <c:pt idx="481">
                  <c:v>0.43880000000000002</c:v>
                </c:pt>
                <c:pt idx="482">
                  <c:v>0.43990000000000001</c:v>
                </c:pt>
                <c:pt idx="483">
                  <c:v>0.44090000000000001</c:v>
                </c:pt>
                <c:pt idx="484">
                  <c:v>0.44190000000000002</c:v>
                </c:pt>
                <c:pt idx="485">
                  <c:v>0.44290000000000002</c:v>
                </c:pt>
                <c:pt idx="486">
                  <c:v>0.44390000000000002</c:v>
                </c:pt>
                <c:pt idx="487">
                  <c:v>0.44500000000000001</c:v>
                </c:pt>
                <c:pt idx="488">
                  <c:v>0.44600000000000001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0.45100000000000001</c:v>
                </c:pt>
                <c:pt idx="494">
                  <c:v>0.45200000000000001</c:v>
                </c:pt>
                <c:pt idx="495">
                  <c:v>0.45300000000000001</c:v>
                </c:pt>
                <c:pt idx="496">
                  <c:v>0.45400000000000001</c:v>
                </c:pt>
                <c:pt idx="497">
                  <c:v>0.45500000000000002</c:v>
                </c:pt>
                <c:pt idx="498">
                  <c:v>0.45600000000000002</c:v>
                </c:pt>
                <c:pt idx="499">
                  <c:v>0.45700000000000002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0.46029999999999999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0.46329999999999999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0.47049999999999997</c:v>
                </c:pt>
                <c:pt idx="513">
                  <c:v>0.47149999999999997</c:v>
                </c:pt>
                <c:pt idx="514">
                  <c:v>0.47249999999999998</c:v>
                </c:pt>
                <c:pt idx="515">
                  <c:v>0.47360000000000002</c:v>
                </c:pt>
                <c:pt idx="516">
                  <c:v>0.47460000000000002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0.47760000000000002</c:v>
                </c:pt>
                <c:pt idx="520">
                  <c:v>0.47870000000000001</c:v>
                </c:pt>
                <c:pt idx="521">
                  <c:v>0.48</c:v>
                </c:pt>
                <c:pt idx="522">
                  <c:v>0.48099999999999998</c:v>
                </c:pt>
                <c:pt idx="523">
                  <c:v>0.48199999999999998</c:v>
                </c:pt>
                <c:pt idx="524">
                  <c:v>0.48299999999999998</c:v>
                </c:pt>
                <c:pt idx="525">
                  <c:v>0.48399999999999999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0.49230000000000002</c:v>
                </c:pt>
                <c:pt idx="534">
                  <c:v>0.49330000000000002</c:v>
                </c:pt>
                <c:pt idx="535">
                  <c:v>0.49430000000000002</c:v>
                </c:pt>
                <c:pt idx="536">
                  <c:v>0.49540000000000001</c:v>
                </c:pt>
                <c:pt idx="537">
                  <c:v>0.49640000000000001</c:v>
                </c:pt>
                <c:pt idx="538">
                  <c:v>0.49759999999999999</c:v>
                </c:pt>
                <c:pt idx="539">
                  <c:v>0.49859999999999999</c:v>
                </c:pt>
                <c:pt idx="540">
                  <c:v>0.49959999999999999</c:v>
                </c:pt>
                <c:pt idx="541">
                  <c:v>0.50060000000000004</c:v>
                </c:pt>
                <c:pt idx="542">
                  <c:v>0.50160000000000005</c:v>
                </c:pt>
                <c:pt idx="543">
                  <c:v>0.50260000000000005</c:v>
                </c:pt>
                <c:pt idx="544">
                  <c:v>0.50360000000000005</c:v>
                </c:pt>
                <c:pt idx="545">
                  <c:v>0.50470000000000004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0.50800000000000001</c:v>
                </c:pt>
                <c:pt idx="549">
                  <c:v>0.50900000000000001</c:v>
                </c:pt>
                <c:pt idx="550">
                  <c:v>0.5101</c:v>
                </c:pt>
                <c:pt idx="551">
                  <c:v>0.5111</c:v>
                </c:pt>
                <c:pt idx="552">
                  <c:v>0.51219999999999999</c:v>
                </c:pt>
                <c:pt idx="553">
                  <c:v>0.51319999999999999</c:v>
                </c:pt>
                <c:pt idx="554">
                  <c:v>0.51429999999999998</c:v>
                </c:pt>
                <c:pt idx="555">
                  <c:v>0.51529999999999998</c:v>
                </c:pt>
                <c:pt idx="556">
                  <c:v>0.51629999999999998</c:v>
                </c:pt>
                <c:pt idx="557">
                  <c:v>0.51729999999999998</c:v>
                </c:pt>
                <c:pt idx="558">
                  <c:v>0.51829999999999998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0.52339999999999998</c:v>
                </c:pt>
                <c:pt idx="564">
                  <c:v>0.52439999999999998</c:v>
                </c:pt>
                <c:pt idx="565">
                  <c:v>0.52539999999999998</c:v>
                </c:pt>
                <c:pt idx="566">
                  <c:v>0.52639999999999998</c:v>
                </c:pt>
                <c:pt idx="567">
                  <c:v>0.52739999999999998</c:v>
                </c:pt>
                <c:pt idx="568">
                  <c:v>0.52839999999999998</c:v>
                </c:pt>
                <c:pt idx="569">
                  <c:v>0.52949999999999997</c:v>
                </c:pt>
                <c:pt idx="570">
                  <c:v>0.53059999999999996</c:v>
                </c:pt>
                <c:pt idx="571">
                  <c:v>0.53159999999999996</c:v>
                </c:pt>
                <c:pt idx="572">
                  <c:v>0.53259999999999996</c:v>
                </c:pt>
                <c:pt idx="573">
                  <c:v>0.53359999999999996</c:v>
                </c:pt>
                <c:pt idx="574">
                  <c:v>0.53459999999999996</c:v>
                </c:pt>
                <c:pt idx="575">
                  <c:v>0.53559999999999997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0.53979999999999995</c:v>
                </c:pt>
                <c:pt idx="580">
                  <c:v>0.54079999999999995</c:v>
                </c:pt>
                <c:pt idx="581">
                  <c:v>0.54200000000000004</c:v>
                </c:pt>
                <c:pt idx="582">
                  <c:v>0.54300000000000004</c:v>
                </c:pt>
                <c:pt idx="583">
                  <c:v>0.54400000000000004</c:v>
                </c:pt>
                <c:pt idx="584">
                  <c:v>0.54500000000000004</c:v>
                </c:pt>
                <c:pt idx="585">
                  <c:v>0.54600000000000004</c:v>
                </c:pt>
                <c:pt idx="586">
                  <c:v>0.54700000000000004</c:v>
                </c:pt>
                <c:pt idx="587">
                  <c:v>0.54800000000000004</c:v>
                </c:pt>
                <c:pt idx="588">
                  <c:v>0.54900000000000004</c:v>
                </c:pt>
                <c:pt idx="589">
                  <c:v>0.55010000000000003</c:v>
                </c:pt>
                <c:pt idx="590">
                  <c:v>0.55110000000000003</c:v>
                </c:pt>
                <c:pt idx="591">
                  <c:v>0.55210000000000004</c:v>
                </c:pt>
                <c:pt idx="592">
                  <c:v>0.55310000000000004</c:v>
                </c:pt>
                <c:pt idx="593">
                  <c:v>0.55410000000000004</c:v>
                </c:pt>
                <c:pt idx="594">
                  <c:v>0.55520000000000003</c:v>
                </c:pt>
                <c:pt idx="595">
                  <c:v>0.55640000000000001</c:v>
                </c:pt>
                <c:pt idx="596">
                  <c:v>0.55740000000000001</c:v>
                </c:pt>
                <c:pt idx="597">
                  <c:v>0.55840000000000001</c:v>
                </c:pt>
                <c:pt idx="598">
                  <c:v>0.55940000000000001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0.56269999999999998</c:v>
                </c:pt>
                <c:pt idx="602">
                  <c:v>0.56369999999999998</c:v>
                </c:pt>
                <c:pt idx="603">
                  <c:v>0.56469999999999998</c:v>
                </c:pt>
                <c:pt idx="604">
                  <c:v>0.56579999999999997</c:v>
                </c:pt>
                <c:pt idx="605">
                  <c:v>0.56679999999999997</c:v>
                </c:pt>
                <c:pt idx="606">
                  <c:v>0.56779999999999997</c:v>
                </c:pt>
                <c:pt idx="607">
                  <c:v>0.56879999999999997</c:v>
                </c:pt>
                <c:pt idx="608">
                  <c:v>0.56979999999999997</c:v>
                </c:pt>
                <c:pt idx="609">
                  <c:v>0.57079999999999997</c:v>
                </c:pt>
                <c:pt idx="610">
                  <c:v>0.57179999999999997</c:v>
                </c:pt>
                <c:pt idx="611">
                  <c:v>0.57279999999999998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0.57689999999999997</c:v>
                </c:pt>
                <c:pt idx="616">
                  <c:v>0.57789999999999997</c:v>
                </c:pt>
                <c:pt idx="617">
                  <c:v>0.57889999999999997</c:v>
                </c:pt>
                <c:pt idx="618">
                  <c:v>0.58009999999999995</c:v>
                </c:pt>
                <c:pt idx="619">
                  <c:v>0.58109999999999995</c:v>
                </c:pt>
                <c:pt idx="620">
                  <c:v>0.58220000000000005</c:v>
                </c:pt>
                <c:pt idx="621">
                  <c:v>0.58340000000000003</c:v>
                </c:pt>
                <c:pt idx="622">
                  <c:v>0.58440000000000003</c:v>
                </c:pt>
                <c:pt idx="623">
                  <c:v>0.58540000000000003</c:v>
                </c:pt>
                <c:pt idx="624">
                  <c:v>0.58640000000000003</c:v>
                </c:pt>
                <c:pt idx="625">
                  <c:v>0.58740000000000003</c:v>
                </c:pt>
                <c:pt idx="626">
                  <c:v>0.58840000000000003</c:v>
                </c:pt>
                <c:pt idx="627">
                  <c:v>0.58950000000000002</c:v>
                </c:pt>
                <c:pt idx="628">
                  <c:v>0.59050000000000002</c:v>
                </c:pt>
                <c:pt idx="629">
                  <c:v>0.59150000000000003</c:v>
                </c:pt>
                <c:pt idx="630">
                  <c:v>0.59250000000000003</c:v>
                </c:pt>
                <c:pt idx="631">
                  <c:v>0.59350000000000003</c:v>
                </c:pt>
                <c:pt idx="632">
                  <c:v>0.59450000000000003</c:v>
                </c:pt>
                <c:pt idx="633">
                  <c:v>0.59550000000000003</c:v>
                </c:pt>
                <c:pt idx="634">
                  <c:v>0.59660000000000002</c:v>
                </c:pt>
                <c:pt idx="635">
                  <c:v>0.59760000000000002</c:v>
                </c:pt>
                <c:pt idx="636">
                  <c:v>0.59889999999999999</c:v>
                </c:pt>
                <c:pt idx="637">
                  <c:v>0.59989999999999999</c:v>
                </c:pt>
                <c:pt idx="638">
                  <c:v>0.60089999999999999</c:v>
                </c:pt>
                <c:pt idx="639">
                  <c:v>0.60189999999999999</c:v>
                </c:pt>
                <c:pt idx="640">
                  <c:v>0.60309999999999997</c:v>
                </c:pt>
                <c:pt idx="641">
                  <c:v>0.60409999999999997</c:v>
                </c:pt>
                <c:pt idx="642">
                  <c:v>0.60509999999999997</c:v>
                </c:pt>
                <c:pt idx="643">
                  <c:v>0.60609999999999997</c:v>
                </c:pt>
                <c:pt idx="644">
                  <c:v>0.60709999999999997</c:v>
                </c:pt>
                <c:pt idx="645">
                  <c:v>0.60809999999999997</c:v>
                </c:pt>
                <c:pt idx="646">
                  <c:v>0.60909999999999997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0.61319999999999997</c:v>
                </c:pt>
                <c:pt idx="651">
                  <c:v>0.61419999999999997</c:v>
                </c:pt>
                <c:pt idx="652">
                  <c:v>0.61519999999999997</c:v>
                </c:pt>
                <c:pt idx="653">
                  <c:v>0.61619999999999997</c:v>
                </c:pt>
                <c:pt idx="654">
                  <c:v>0.61739999999999995</c:v>
                </c:pt>
                <c:pt idx="655">
                  <c:v>0.61839999999999995</c:v>
                </c:pt>
                <c:pt idx="656">
                  <c:v>0.61939999999999995</c:v>
                </c:pt>
                <c:pt idx="657">
                  <c:v>0.62039999999999995</c:v>
                </c:pt>
                <c:pt idx="658">
                  <c:v>0.62150000000000005</c:v>
                </c:pt>
                <c:pt idx="659">
                  <c:v>0.62250000000000005</c:v>
                </c:pt>
                <c:pt idx="660">
                  <c:v>0.62350000000000005</c:v>
                </c:pt>
                <c:pt idx="661">
                  <c:v>0.62450000000000006</c:v>
                </c:pt>
                <c:pt idx="662">
                  <c:v>0.62549999999999994</c:v>
                </c:pt>
                <c:pt idx="663">
                  <c:v>0.62649999999999995</c:v>
                </c:pt>
                <c:pt idx="664">
                  <c:v>0.62760000000000005</c:v>
                </c:pt>
                <c:pt idx="665">
                  <c:v>0.62870000000000004</c:v>
                </c:pt>
                <c:pt idx="666">
                  <c:v>0.62970000000000004</c:v>
                </c:pt>
                <c:pt idx="667">
                  <c:v>0.63070000000000004</c:v>
                </c:pt>
                <c:pt idx="668">
                  <c:v>0.63180000000000003</c:v>
                </c:pt>
                <c:pt idx="669">
                  <c:v>0.63280000000000003</c:v>
                </c:pt>
                <c:pt idx="670">
                  <c:v>0.63390000000000002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0.63900000000000001</c:v>
                </c:pt>
                <c:pt idx="676">
                  <c:v>0.64</c:v>
                </c:pt>
                <c:pt idx="677">
                  <c:v>0.64100000000000001</c:v>
                </c:pt>
                <c:pt idx="678">
                  <c:v>0.6421</c:v>
                </c:pt>
                <c:pt idx="679">
                  <c:v>0.64319999999999999</c:v>
                </c:pt>
                <c:pt idx="680">
                  <c:v>0.64419999999999999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0.64729999999999999</c:v>
                </c:pt>
                <c:pt idx="684">
                  <c:v>0.64829999999999999</c:v>
                </c:pt>
                <c:pt idx="685">
                  <c:v>0.64929999999999999</c:v>
                </c:pt>
                <c:pt idx="686">
                  <c:v>0.65029999999999999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0.65339999999999998</c:v>
                </c:pt>
                <c:pt idx="690">
                  <c:v>0.65439999999999998</c:v>
                </c:pt>
                <c:pt idx="691">
                  <c:v>0.65539999999999998</c:v>
                </c:pt>
                <c:pt idx="692">
                  <c:v>0.65639999999999998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0.65949999999999998</c:v>
                </c:pt>
                <c:pt idx="696">
                  <c:v>0.66049999999999998</c:v>
                </c:pt>
                <c:pt idx="697">
                  <c:v>0.66149999999999998</c:v>
                </c:pt>
                <c:pt idx="698">
                  <c:v>0.66249999999999998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0.66559999999999997</c:v>
                </c:pt>
                <c:pt idx="702">
                  <c:v>0.66659999999999997</c:v>
                </c:pt>
                <c:pt idx="703">
                  <c:v>0.66759999999999997</c:v>
                </c:pt>
                <c:pt idx="704">
                  <c:v>0.66859999999999997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0.67169999999999996</c:v>
                </c:pt>
                <c:pt idx="708">
                  <c:v>0.67269999999999996</c:v>
                </c:pt>
                <c:pt idx="709">
                  <c:v>0.67369999999999997</c:v>
                </c:pt>
                <c:pt idx="710">
                  <c:v>0.67469999999999997</c:v>
                </c:pt>
                <c:pt idx="711">
                  <c:v>0.67579999999999996</c:v>
                </c:pt>
                <c:pt idx="712">
                  <c:v>0.67679999999999996</c:v>
                </c:pt>
                <c:pt idx="713">
                  <c:v>0.67779999999999996</c:v>
                </c:pt>
                <c:pt idx="714">
                  <c:v>0.67879999999999996</c:v>
                </c:pt>
                <c:pt idx="715">
                  <c:v>0.67979999999999996</c:v>
                </c:pt>
                <c:pt idx="716">
                  <c:v>0.68079999999999996</c:v>
                </c:pt>
                <c:pt idx="717">
                  <c:v>0.68189999999999995</c:v>
                </c:pt>
                <c:pt idx="718">
                  <c:v>0.68289999999999995</c:v>
                </c:pt>
                <c:pt idx="719">
                  <c:v>0.68389999999999995</c:v>
                </c:pt>
                <c:pt idx="720">
                  <c:v>0.68510000000000004</c:v>
                </c:pt>
                <c:pt idx="721">
                  <c:v>0.68610000000000004</c:v>
                </c:pt>
                <c:pt idx="722">
                  <c:v>0.68710000000000004</c:v>
                </c:pt>
                <c:pt idx="723">
                  <c:v>0.68830000000000002</c:v>
                </c:pt>
                <c:pt idx="724">
                  <c:v>0.68959999999999999</c:v>
                </c:pt>
                <c:pt idx="725">
                  <c:v>0.69059999999999999</c:v>
                </c:pt>
                <c:pt idx="726">
                  <c:v>0.69159999999999999</c:v>
                </c:pt>
                <c:pt idx="727">
                  <c:v>0.69269999999999998</c:v>
                </c:pt>
                <c:pt idx="728">
                  <c:v>0.69369999999999998</c:v>
                </c:pt>
                <c:pt idx="729">
                  <c:v>0.69489999999999996</c:v>
                </c:pt>
                <c:pt idx="730">
                  <c:v>0.69589999999999996</c:v>
                </c:pt>
                <c:pt idx="731">
                  <c:v>0.69710000000000005</c:v>
                </c:pt>
                <c:pt idx="732">
                  <c:v>0.69810000000000005</c:v>
                </c:pt>
                <c:pt idx="733">
                  <c:v>0.69930000000000003</c:v>
                </c:pt>
                <c:pt idx="734">
                  <c:v>0.70040000000000002</c:v>
                </c:pt>
                <c:pt idx="735">
                  <c:v>0.70150000000000001</c:v>
                </c:pt>
                <c:pt idx="736">
                  <c:v>0.70250000000000001</c:v>
                </c:pt>
                <c:pt idx="737">
                  <c:v>0.70350000000000001</c:v>
                </c:pt>
                <c:pt idx="738">
                  <c:v>0.70450000000000002</c:v>
                </c:pt>
                <c:pt idx="739">
                  <c:v>0.70550000000000002</c:v>
                </c:pt>
                <c:pt idx="740">
                  <c:v>0.70669999999999999</c:v>
                </c:pt>
                <c:pt idx="741">
                  <c:v>0.7077</c:v>
                </c:pt>
                <c:pt idx="742">
                  <c:v>0.70909999999999995</c:v>
                </c:pt>
                <c:pt idx="743">
                  <c:v>0.71009999999999995</c:v>
                </c:pt>
                <c:pt idx="744">
                  <c:v>0.71109999999999995</c:v>
                </c:pt>
                <c:pt idx="745">
                  <c:v>0.71209999999999996</c:v>
                </c:pt>
                <c:pt idx="746">
                  <c:v>0.71319999999999995</c:v>
                </c:pt>
                <c:pt idx="747">
                  <c:v>0.71419999999999995</c:v>
                </c:pt>
                <c:pt idx="748">
                  <c:v>0.71519999999999995</c:v>
                </c:pt>
                <c:pt idx="749">
                  <c:v>0.71619999999999995</c:v>
                </c:pt>
                <c:pt idx="750">
                  <c:v>0.71719999999999995</c:v>
                </c:pt>
                <c:pt idx="751">
                  <c:v>0.71830000000000005</c:v>
                </c:pt>
                <c:pt idx="752">
                  <c:v>0.71930000000000005</c:v>
                </c:pt>
                <c:pt idx="753">
                  <c:v>0.72030000000000005</c:v>
                </c:pt>
                <c:pt idx="754">
                  <c:v>0.72130000000000005</c:v>
                </c:pt>
                <c:pt idx="755">
                  <c:v>0.72230000000000005</c:v>
                </c:pt>
                <c:pt idx="756">
                  <c:v>0.72340000000000004</c:v>
                </c:pt>
                <c:pt idx="757">
                  <c:v>0.72440000000000004</c:v>
                </c:pt>
                <c:pt idx="758">
                  <c:v>0.72540000000000004</c:v>
                </c:pt>
                <c:pt idx="759">
                  <c:v>0.72640000000000005</c:v>
                </c:pt>
                <c:pt idx="760">
                  <c:v>0.72760000000000002</c:v>
                </c:pt>
                <c:pt idx="761">
                  <c:v>0.72860000000000003</c:v>
                </c:pt>
                <c:pt idx="762">
                  <c:v>0.72960000000000003</c:v>
                </c:pt>
                <c:pt idx="763">
                  <c:v>0.73070000000000002</c:v>
                </c:pt>
                <c:pt idx="764">
                  <c:v>0.73170000000000002</c:v>
                </c:pt>
                <c:pt idx="765">
                  <c:v>0.73270000000000002</c:v>
                </c:pt>
                <c:pt idx="766">
                  <c:v>0.73370000000000002</c:v>
                </c:pt>
                <c:pt idx="767">
                  <c:v>0.73470000000000002</c:v>
                </c:pt>
                <c:pt idx="768">
                  <c:v>0.73580000000000001</c:v>
                </c:pt>
                <c:pt idx="769">
                  <c:v>0.73680000000000001</c:v>
                </c:pt>
                <c:pt idx="770">
                  <c:v>0.73780000000000001</c:v>
                </c:pt>
                <c:pt idx="771">
                  <c:v>0.73880000000000001</c:v>
                </c:pt>
                <c:pt idx="772">
                  <c:v>0.73980000000000001</c:v>
                </c:pt>
                <c:pt idx="773">
                  <c:v>0.7409</c:v>
                </c:pt>
                <c:pt idx="774">
                  <c:v>0.7419</c:v>
                </c:pt>
                <c:pt idx="775">
                  <c:v>0.7429</c:v>
                </c:pt>
                <c:pt idx="776">
                  <c:v>0.74390000000000001</c:v>
                </c:pt>
                <c:pt idx="777">
                  <c:v>0.74509999999999998</c:v>
                </c:pt>
                <c:pt idx="778">
                  <c:v>0.74609999999999999</c:v>
                </c:pt>
                <c:pt idx="779">
                  <c:v>0.74719999999999998</c:v>
                </c:pt>
                <c:pt idx="780">
                  <c:v>0.74819999999999998</c:v>
                </c:pt>
                <c:pt idx="781">
                  <c:v>0.74919999999999998</c:v>
                </c:pt>
                <c:pt idx="782">
                  <c:v>0.75019999999999998</c:v>
                </c:pt>
                <c:pt idx="783">
                  <c:v>0.75119999999999998</c:v>
                </c:pt>
                <c:pt idx="784">
                  <c:v>0.75229999999999997</c:v>
                </c:pt>
                <c:pt idx="785">
                  <c:v>0.75329999999999997</c:v>
                </c:pt>
                <c:pt idx="786">
                  <c:v>0.75429999999999997</c:v>
                </c:pt>
                <c:pt idx="787">
                  <c:v>0.75529999999999997</c:v>
                </c:pt>
                <c:pt idx="788">
                  <c:v>0.75629999999999997</c:v>
                </c:pt>
                <c:pt idx="789">
                  <c:v>0.75739999999999996</c:v>
                </c:pt>
                <c:pt idx="790">
                  <c:v>0.75839999999999996</c:v>
                </c:pt>
                <c:pt idx="791">
                  <c:v>0.75939999999999996</c:v>
                </c:pt>
                <c:pt idx="792">
                  <c:v>0.76060000000000005</c:v>
                </c:pt>
                <c:pt idx="793">
                  <c:v>0.76160000000000005</c:v>
                </c:pt>
                <c:pt idx="794">
                  <c:v>0.76259999999999994</c:v>
                </c:pt>
                <c:pt idx="795">
                  <c:v>0.76370000000000005</c:v>
                </c:pt>
                <c:pt idx="796">
                  <c:v>0.76470000000000005</c:v>
                </c:pt>
                <c:pt idx="797">
                  <c:v>0.76570000000000005</c:v>
                </c:pt>
                <c:pt idx="798">
                  <c:v>0.76670000000000005</c:v>
                </c:pt>
                <c:pt idx="799">
                  <c:v>0.76770000000000005</c:v>
                </c:pt>
                <c:pt idx="800">
                  <c:v>0.76880000000000004</c:v>
                </c:pt>
                <c:pt idx="801">
                  <c:v>0.76980000000000004</c:v>
                </c:pt>
                <c:pt idx="802">
                  <c:v>0.77080000000000004</c:v>
                </c:pt>
                <c:pt idx="803">
                  <c:v>0.77180000000000004</c:v>
                </c:pt>
                <c:pt idx="804">
                  <c:v>0.77280000000000004</c:v>
                </c:pt>
                <c:pt idx="805">
                  <c:v>0.77390000000000003</c:v>
                </c:pt>
                <c:pt idx="806">
                  <c:v>0.77490000000000003</c:v>
                </c:pt>
                <c:pt idx="807">
                  <c:v>0.77590000000000003</c:v>
                </c:pt>
                <c:pt idx="808">
                  <c:v>0.77690000000000003</c:v>
                </c:pt>
                <c:pt idx="809">
                  <c:v>0.77800000000000002</c:v>
                </c:pt>
                <c:pt idx="810">
                  <c:v>0.77900000000000003</c:v>
                </c:pt>
                <c:pt idx="811">
                  <c:v>0.78</c:v>
                </c:pt>
                <c:pt idx="812">
                  <c:v>0.78100000000000003</c:v>
                </c:pt>
                <c:pt idx="813">
                  <c:v>0.78200000000000003</c:v>
                </c:pt>
                <c:pt idx="814">
                  <c:v>0.78310000000000002</c:v>
                </c:pt>
                <c:pt idx="815">
                  <c:v>0.78410000000000002</c:v>
                </c:pt>
                <c:pt idx="816">
                  <c:v>0.78510000000000002</c:v>
                </c:pt>
                <c:pt idx="817">
                  <c:v>0.78610000000000002</c:v>
                </c:pt>
                <c:pt idx="818">
                  <c:v>0.78710000000000002</c:v>
                </c:pt>
                <c:pt idx="819">
                  <c:v>0.78820000000000001</c:v>
                </c:pt>
                <c:pt idx="820">
                  <c:v>0.78939999999999999</c:v>
                </c:pt>
                <c:pt idx="821">
                  <c:v>0.79039999999999999</c:v>
                </c:pt>
                <c:pt idx="822">
                  <c:v>0.79139999999999999</c:v>
                </c:pt>
                <c:pt idx="823">
                  <c:v>0.79239999999999999</c:v>
                </c:pt>
                <c:pt idx="824">
                  <c:v>0.79349999999999998</c:v>
                </c:pt>
                <c:pt idx="825">
                  <c:v>0.79449999999999998</c:v>
                </c:pt>
                <c:pt idx="826">
                  <c:v>0.79549999999999998</c:v>
                </c:pt>
                <c:pt idx="827">
                  <c:v>0.79669999999999996</c:v>
                </c:pt>
                <c:pt idx="828">
                  <c:v>0.79769999999999996</c:v>
                </c:pt>
                <c:pt idx="829">
                  <c:v>0.79869999999999997</c:v>
                </c:pt>
                <c:pt idx="830">
                  <c:v>0.79979999999999996</c:v>
                </c:pt>
                <c:pt idx="831">
                  <c:v>0.80100000000000005</c:v>
                </c:pt>
                <c:pt idx="832">
                  <c:v>0.80200000000000005</c:v>
                </c:pt>
                <c:pt idx="833">
                  <c:v>0.80300000000000005</c:v>
                </c:pt>
                <c:pt idx="834">
                  <c:v>0.80400000000000005</c:v>
                </c:pt>
                <c:pt idx="835">
                  <c:v>0.80510000000000004</c:v>
                </c:pt>
                <c:pt idx="836">
                  <c:v>0.80610000000000004</c:v>
                </c:pt>
                <c:pt idx="837">
                  <c:v>0.80710000000000004</c:v>
                </c:pt>
                <c:pt idx="838">
                  <c:v>0.80810000000000004</c:v>
                </c:pt>
                <c:pt idx="839">
                  <c:v>0.80910000000000004</c:v>
                </c:pt>
                <c:pt idx="840">
                  <c:v>0.81020000000000003</c:v>
                </c:pt>
                <c:pt idx="841">
                  <c:v>0.81120000000000003</c:v>
                </c:pt>
                <c:pt idx="842">
                  <c:v>0.81220000000000003</c:v>
                </c:pt>
                <c:pt idx="843">
                  <c:v>0.81320000000000003</c:v>
                </c:pt>
                <c:pt idx="844">
                  <c:v>0.81430000000000002</c:v>
                </c:pt>
                <c:pt idx="845">
                  <c:v>0.81530000000000002</c:v>
                </c:pt>
                <c:pt idx="846">
                  <c:v>0.81630000000000003</c:v>
                </c:pt>
                <c:pt idx="847">
                  <c:v>0.81730000000000003</c:v>
                </c:pt>
                <c:pt idx="848">
                  <c:v>0.81830000000000003</c:v>
                </c:pt>
                <c:pt idx="849">
                  <c:v>0.81940000000000002</c:v>
                </c:pt>
                <c:pt idx="850">
                  <c:v>0.82040000000000002</c:v>
                </c:pt>
                <c:pt idx="851">
                  <c:v>0.82140000000000002</c:v>
                </c:pt>
                <c:pt idx="852">
                  <c:v>0.82240000000000002</c:v>
                </c:pt>
                <c:pt idx="853">
                  <c:v>0.82350000000000001</c:v>
                </c:pt>
                <c:pt idx="854">
                  <c:v>0.82450000000000001</c:v>
                </c:pt>
                <c:pt idx="855">
                  <c:v>0.82550000000000001</c:v>
                </c:pt>
                <c:pt idx="856">
                  <c:v>0.82650000000000001</c:v>
                </c:pt>
                <c:pt idx="857">
                  <c:v>0.82750000000000001</c:v>
                </c:pt>
                <c:pt idx="858">
                  <c:v>0.8286</c:v>
                </c:pt>
                <c:pt idx="859">
                  <c:v>0.8296</c:v>
                </c:pt>
                <c:pt idx="860">
                  <c:v>0.8306</c:v>
                </c:pt>
                <c:pt idx="861">
                  <c:v>0.83160000000000001</c:v>
                </c:pt>
                <c:pt idx="862">
                  <c:v>0.8327</c:v>
                </c:pt>
                <c:pt idx="863">
                  <c:v>0.8337</c:v>
                </c:pt>
                <c:pt idx="864">
                  <c:v>0.8347</c:v>
                </c:pt>
                <c:pt idx="865">
                  <c:v>0.8357</c:v>
                </c:pt>
                <c:pt idx="866">
                  <c:v>0.8367</c:v>
                </c:pt>
                <c:pt idx="867">
                  <c:v>0.83779999999999999</c:v>
                </c:pt>
              </c:numCache>
            </c:numRef>
          </c:xVal>
          <c:yVal>
            <c:numRef>
              <c:f>'STD space charge'!$K$3:$K$870</c:f>
              <c:numCache>
                <c:formatCode>0.00E+00</c:formatCode>
                <c:ptCount val="868"/>
                <c:pt idx="0">
                  <c:v>5.5199999999999997E-4</c:v>
                </c:pt>
                <c:pt idx="1">
                  <c:v>5.5150000000000002E-4</c:v>
                </c:pt>
                <c:pt idx="2">
                  <c:v>5.509E-4</c:v>
                </c:pt>
                <c:pt idx="3">
                  <c:v>5.5080000000000005E-4</c:v>
                </c:pt>
                <c:pt idx="4">
                  <c:v>5.5020000000000004E-4</c:v>
                </c:pt>
                <c:pt idx="5">
                  <c:v>5.4960000000000002E-4</c:v>
                </c:pt>
                <c:pt idx="6">
                  <c:v>5.4900000000000001E-4</c:v>
                </c:pt>
                <c:pt idx="7">
                  <c:v>5.4819999999999999E-4</c:v>
                </c:pt>
                <c:pt idx="8">
                  <c:v>5.4730000000000002E-4</c:v>
                </c:pt>
                <c:pt idx="9">
                  <c:v>5.465E-4</c:v>
                </c:pt>
                <c:pt idx="10">
                  <c:v>5.4540000000000003E-4</c:v>
                </c:pt>
                <c:pt idx="11">
                  <c:v>5.4449999999999995E-4</c:v>
                </c:pt>
                <c:pt idx="12">
                  <c:v>5.4319999999999998E-4</c:v>
                </c:pt>
                <c:pt idx="13">
                  <c:v>5.4169999999999999E-4</c:v>
                </c:pt>
                <c:pt idx="14">
                  <c:v>5.4009999999999996E-4</c:v>
                </c:pt>
                <c:pt idx="15">
                  <c:v>5.3839999999999997E-4</c:v>
                </c:pt>
                <c:pt idx="16">
                  <c:v>5.3669999999999998E-4</c:v>
                </c:pt>
                <c:pt idx="17">
                  <c:v>5.3529999999999995E-4</c:v>
                </c:pt>
                <c:pt idx="18">
                  <c:v>5.3330000000000001E-4</c:v>
                </c:pt>
                <c:pt idx="19">
                  <c:v>5.3160000000000002E-4</c:v>
                </c:pt>
                <c:pt idx="20">
                  <c:v>5.2970000000000003E-4</c:v>
                </c:pt>
                <c:pt idx="21">
                  <c:v>5.2780000000000004E-4</c:v>
                </c:pt>
                <c:pt idx="22">
                  <c:v>5.2590000000000004E-4</c:v>
                </c:pt>
                <c:pt idx="23">
                  <c:v>5.2360000000000004E-4</c:v>
                </c:pt>
                <c:pt idx="24">
                  <c:v>5.2159999999999999E-4</c:v>
                </c:pt>
                <c:pt idx="25">
                  <c:v>5.1940000000000005E-4</c:v>
                </c:pt>
                <c:pt idx="26">
                  <c:v>5.1719999999999999E-4</c:v>
                </c:pt>
                <c:pt idx="27">
                  <c:v>5.1469999999999999E-4</c:v>
                </c:pt>
                <c:pt idx="28">
                  <c:v>5.1210000000000003E-4</c:v>
                </c:pt>
                <c:pt idx="29">
                  <c:v>5.0940000000000002E-4</c:v>
                </c:pt>
                <c:pt idx="30">
                  <c:v>5.0670000000000001E-4</c:v>
                </c:pt>
                <c:pt idx="31">
                  <c:v>5.042E-4</c:v>
                </c:pt>
                <c:pt idx="32">
                  <c:v>5.017E-4</c:v>
                </c:pt>
                <c:pt idx="33">
                  <c:v>4.9930000000000005E-4</c:v>
                </c:pt>
                <c:pt idx="34">
                  <c:v>4.9649999999999998E-4</c:v>
                </c:pt>
                <c:pt idx="35">
                  <c:v>4.9370000000000002E-4</c:v>
                </c:pt>
                <c:pt idx="36">
                  <c:v>4.9109999999999996E-4</c:v>
                </c:pt>
                <c:pt idx="37">
                  <c:v>4.8879999999999996E-4</c:v>
                </c:pt>
                <c:pt idx="38">
                  <c:v>4.8589999999999999E-4</c:v>
                </c:pt>
                <c:pt idx="39">
                  <c:v>4.8359999999999999E-4</c:v>
                </c:pt>
                <c:pt idx="40">
                  <c:v>4.8069999999999997E-4</c:v>
                </c:pt>
                <c:pt idx="41">
                  <c:v>4.7810000000000002E-4</c:v>
                </c:pt>
                <c:pt idx="42">
                  <c:v>4.7550000000000001E-4</c:v>
                </c:pt>
                <c:pt idx="43">
                  <c:v>4.73E-4</c:v>
                </c:pt>
                <c:pt idx="44">
                  <c:v>4.7009999999999999E-4</c:v>
                </c:pt>
                <c:pt idx="45">
                  <c:v>4.6759999999999998E-4</c:v>
                </c:pt>
                <c:pt idx="46">
                  <c:v>4.6529999999999998E-4</c:v>
                </c:pt>
                <c:pt idx="47">
                  <c:v>4.6319999999999998E-4</c:v>
                </c:pt>
                <c:pt idx="48">
                  <c:v>4.6069999999999998E-4</c:v>
                </c:pt>
                <c:pt idx="49">
                  <c:v>4.5849999999999998E-4</c:v>
                </c:pt>
                <c:pt idx="50">
                  <c:v>4.5639999999999998E-4</c:v>
                </c:pt>
                <c:pt idx="51">
                  <c:v>4.5439999999999999E-4</c:v>
                </c:pt>
                <c:pt idx="52">
                  <c:v>4.526E-4</c:v>
                </c:pt>
                <c:pt idx="53">
                  <c:v>4.5080000000000001E-4</c:v>
                </c:pt>
                <c:pt idx="54">
                  <c:v>4.4900000000000002E-4</c:v>
                </c:pt>
                <c:pt idx="55">
                  <c:v>4.4749999999999998E-4</c:v>
                </c:pt>
                <c:pt idx="56">
                  <c:v>4.46E-4</c:v>
                </c:pt>
                <c:pt idx="57">
                  <c:v>4.4460000000000002E-4</c:v>
                </c:pt>
                <c:pt idx="58">
                  <c:v>4.4339999999999999E-4</c:v>
                </c:pt>
                <c:pt idx="59">
                  <c:v>4.4210000000000001E-4</c:v>
                </c:pt>
                <c:pt idx="60">
                  <c:v>4.4109999999999999E-4</c:v>
                </c:pt>
                <c:pt idx="61">
                  <c:v>4.4049999999999997E-4</c:v>
                </c:pt>
                <c:pt idx="62">
                  <c:v>4.4010000000000002E-4</c:v>
                </c:pt>
                <c:pt idx="63">
                  <c:v>4.3960000000000001E-4</c:v>
                </c:pt>
                <c:pt idx="64">
                  <c:v>4.395E-4</c:v>
                </c:pt>
                <c:pt idx="65">
                  <c:v>4.393E-4</c:v>
                </c:pt>
                <c:pt idx="66">
                  <c:v>4.395E-4</c:v>
                </c:pt>
                <c:pt idx="67">
                  <c:v>4.3990000000000001E-4</c:v>
                </c:pt>
                <c:pt idx="68">
                  <c:v>4.4000000000000002E-4</c:v>
                </c:pt>
                <c:pt idx="69">
                  <c:v>4.3990000000000001E-4</c:v>
                </c:pt>
                <c:pt idx="70">
                  <c:v>4.4020000000000002E-4</c:v>
                </c:pt>
                <c:pt idx="71">
                  <c:v>4.4079999999999998E-4</c:v>
                </c:pt>
                <c:pt idx="72">
                  <c:v>4.4109999999999999E-4</c:v>
                </c:pt>
                <c:pt idx="73">
                  <c:v>4.4200000000000001E-4</c:v>
                </c:pt>
                <c:pt idx="74">
                  <c:v>4.4279999999999998E-4</c:v>
                </c:pt>
                <c:pt idx="75">
                  <c:v>4.4279999999999998E-4</c:v>
                </c:pt>
                <c:pt idx="76">
                  <c:v>4.4339999999999999E-4</c:v>
                </c:pt>
                <c:pt idx="77">
                  <c:v>4.437E-4</c:v>
                </c:pt>
                <c:pt idx="78">
                  <c:v>4.4410000000000001E-4</c:v>
                </c:pt>
                <c:pt idx="79">
                  <c:v>4.4460000000000002E-4</c:v>
                </c:pt>
                <c:pt idx="80">
                  <c:v>4.4440000000000001E-4</c:v>
                </c:pt>
                <c:pt idx="81">
                  <c:v>4.4450000000000002E-4</c:v>
                </c:pt>
                <c:pt idx="82">
                  <c:v>4.4470000000000002E-4</c:v>
                </c:pt>
                <c:pt idx="83">
                  <c:v>4.4410000000000001E-4</c:v>
                </c:pt>
                <c:pt idx="84">
                  <c:v>4.4430000000000001E-4</c:v>
                </c:pt>
                <c:pt idx="85">
                  <c:v>4.4430000000000001E-4</c:v>
                </c:pt>
                <c:pt idx="86">
                  <c:v>4.438E-4</c:v>
                </c:pt>
                <c:pt idx="87">
                  <c:v>4.437E-4</c:v>
                </c:pt>
                <c:pt idx="88">
                  <c:v>4.4270000000000003E-4</c:v>
                </c:pt>
                <c:pt idx="89">
                  <c:v>4.416E-4</c:v>
                </c:pt>
                <c:pt idx="90">
                  <c:v>4.4059999999999998E-4</c:v>
                </c:pt>
                <c:pt idx="91">
                  <c:v>4.3889999999999999E-4</c:v>
                </c:pt>
                <c:pt idx="92">
                  <c:v>4.3750000000000001E-4</c:v>
                </c:pt>
                <c:pt idx="93">
                  <c:v>4.3619999999999998E-4</c:v>
                </c:pt>
                <c:pt idx="94">
                  <c:v>4.351E-4</c:v>
                </c:pt>
                <c:pt idx="95">
                  <c:v>4.3409999999999998E-4</c:v>
                </c:pt>
                <c:pt idx="96">
                  <c:v>4.3320000000000001E-4</c:v>
                </c:pt>
                <c:pt idx="97">
                  <c:v>4.3110000000000002E-4</c:v>
                </c:pt>
                <c:pt idx="98">
                  <c:v>4.3009999999999999E-4</c:v>
                </c:pt>
                <c:pt idx="99">
                  <c:v>4.2880000000000001E-4</c:v>
                </c:pt>
                <c:pt idx="100">
                  <c:v>4.2769999999999999E-4</c:v>
                </c:pt>
                <c:pt idx="101">
                  <c:v>4.26E-4</c:v>
                </c:pt>
                <c:pt idx="102">
                  <c:v>4.2450000000000002E-4</c:v>
                </c:pt>
                <c:pt idx="103">
                  <c:v>4.2309999999999998E-4</c:v>
                </c:pt>
                <c:pt idx="104">
                  <c:v>4.2059999999999998E-4</c:v>
                </c:pt>
                <c:pt idx="105">
                  <c:v>4.193E-4</c:v>
                </c:pt>
                <c:pt idx="106">
                  <c:v>4.1780000000000002E-4</c:v>
                </c:pt>
                <c:pt idx="107">
                  <c:v>4.1669999999999999E-4</c:v>
                </c:pt>
                <c:pt idx="108">
                  <c:v>4.1459999999999999E-4</c:v>
                </c:pt>
                <c:pt idx="109">
                  <c:v>4.1310000000000001E-4</c:v>
                </c:pt>
                <c:pt idx="110">
                  <c:v>4.1159999999999998E-4</c:v>
                </c:pt>
                <c:pt idx="111">
                  <c:v>4.0949999999999998E-4</c:v>
                </c:pt>
                <c:pt idx="112">
                  <c:v>4.0840000000000001E-4</c:v>
                </c:pt>
                <c:pt idx="113">
                  <c:v>4.0729999999999998E-4</c:v>
                </c:pt>
                <c:pt idx="114">
                  <c:v>4.0529999999999999E-4</c:v>
                </c:pt>
                <c:pt idx="115">
                  <c:v>4.036E-4</c:v>
                </c:pt>
                <c:pt idx="116">
                  <c:v>4.0240000000000002E-4</c:v>
                </c:pt>
                <c:pt idx="117">
                  <c:v>4.0069999999999998E-4</c:v>
                </c:pt>
                <c:pt idx="118">
                  <c:v>3.9950000000000001E-4</c:v>
                </c:pt>
                <c:pt idx="119">
                  <c:v>3.9839999999999998E-4</c:v>
                </c:pt>
                <c:pt idx="120">
                  <c:v>3.9750000000000001E-4</c:v>
                </c:pt>
                <c:pt idx="121">
                  <c:v>3.9669999999999999E-4</c:v>
                </c:pt>
                <c:pt idx="122">
                  <c:v>3.9580000000000003E-4</c:v>
                </c:pt>
                <c:pt idx="123">
                  <c:v>3.947E-4</c:v>
                </c:pt>
                <c:pt idx="124">
                  <c:v>3.9379999999999998E-4</c:v>
                </c:pt>
                <c:pt idx="125">
                  <c:v>3.9300000000000001E-4</c:v>
                </c:pt>
                <c:pt idx="126">
                  <c:v>3.9130000000000002E-4</c:v>
                </c:pt>
                <c:pt idx="127">
                  <c:v>3.903E-4</c:v>
                </c:pt>
                <c:pt idx="128">
                  <c:v>3.8860000000000001E-4</c:v>
                </c:pt>
                <c:pt idx="129">
                  <c:v>3.8739999999999998E-4</c:v>
                </c:pt>
                <c:pt idx="130">
                  <c:v>3.8519999999999998E-4</c:v>
                </c:pt>
                <c:pt idx="131">
                  <c:v>3.8430000000000002E-4</c:v>
                </c:pt>
                <c:pt idx="132">
                  <c:v>3.8329999999999999E-4</c:v>
                </c:pt>
                <c:pt idx="133">
                  <c:v>3.8180000000000001E-4</c:v>
                </c:pt>
                <c:pt idx="134">
                  <c:v>3.813E-4</c:v>
                </c:pt>
                <c:pt idx="135">
                  <c:v>3.8069999999999998E-4</c:v>
                </c:pt>
                <c:pt idx="136">
                  <c:v>3.8020000000000003E-4</c:v>
                </c:pt>
                <c:pt idx="137">
                  <c:v>3.7980000000000002E-4</c:v>
                </c:pt>
                <c:pt idx="138">
                  <c:v>3.7879999999999999E-4</c:v>
                </c:pt>
                <c:pt idx="139">
                  <c:v>3.7809999999999997E-4</c:v>
                </c:pt>
                <c:pt idx="140">
                  <c:v>3.7579999999999997E-4</c:v>
                </c:pt>
                <c:pt idx="141">
                  <c:v>3.748E-4</c:v>
                </c:pt>
                <c:pt idx="142">
                  <c:v>3.7419999999999999E-4</c:v>
                </c:pt>
                <c:pt idx="143">
                  <c:v>3.7340000000000002E-4</c:v>
                </c:pt>
                <c:pt idx="144">
                  <c:v>3.7219999999999999E-4</c:v>
                </c:pt>
                <c:pt idx="145">
                  <c:v>3.7199999999999999E-4</c:v>
                </c:pt>
                <c:pt idx="146">
                  <c:v>3.7139999999999997E-4</c:v>
                </c:pt>
                <c:pt idx="147">
                  <c:v>3.7120000000000002E-4</c:v>
                </c:pt>
                <c:pt idx="148">
                  <c:v>3.7110000000000002E-4</c:v>
                </c:pt>
                <c:pt idx="149">
                  <c:v>3.7100000000000002E-4</c:v>
                </c:pt>
                <c:pt idx="150">
                  <c:v>3.7080000000000001E-4</c:v>
                </c:pt>
                <c:pt idx="151">
                  <c:v>3.6939999999999998E-4</c:v>
                </c:pt>
                <c:pt idx="152">
                  <c:v>3.6939999999999998E-4</c:v>
                </c:pt>
                <c:pt idx="153">
                  <c:v>3.6939999999999998E-4</c:v>
                </c:pt>
                <c:pt idx="154">
                  <c:v>3.6870000000000002E-4</c:v>
                </c:pt>
                <c:pt idx="155">
                  <c:v>3.6880000000000002E-4</c:v>
                </c:pt>
                <c:pt idx="156">
                  <c:v>3.6890000000000002E-4</c:v>
                </c:pt>
                <c:pt idx="157">
                  <c:v>3.6900000000000002E-4</c:v>
                </c:pt>
                <c:pt idx="158">
                  <c:v>3.6900000000000002E-4</c:v>
                </c:pt>
                <c:pt idx="159">
                  <c:v>3.6910000000000003E-4</c:v>
                </c:pt>
                <c:pt idx="160">
                  <c:v>3.6870000000000002E-4</c:v>
                </c:pt>
                <c:pt idx="161">
                  <c:v>3.6900000000000002E-4</c:v>
                </c:pt>
                <c:pt idx="162">
                  <c:v>3.6880000000000002E-4</c:v>
                </c:pt>
                <c:pt idx="163">
                  <c:v>3.6870000000000002E-4</c:v>
                </c:pt>
                <c:pt idx="164">
                  <c:v>3.6910000000000003E-4</c:v>
                </c:pt>
                <c:pt idx="165">
                  <c:v>3.681E-4</c:v>
                </c:pt>
                <c:pt idx="166">
                  <c:v>3.6699999999999998E-4</c:v>
                </c:pt>
                <c:pt idx="167">
                  <c:v>3.6739999999999999E-4</c:v>
                </c:pt>
                <c:pt idx="168">
                  <c:v>3.679E-4</c:v>
                </c:pt>
                <c:pt idx="169">
                  <c:v>3.6840000000000001E-4</c:v>
                </c:pt>
                <c:pt idx="170">
                  <c:v>3.6890000000000002E-4</c:v>
                </c:pt>
                <c:pt idx="171">
                  <c:v>3.6939999999999998E-4</c:v>
                </c:pt>
                <c:pt idx="172">
                  <c:v>3.6979999999999999E-4</c:v>
                </c:pt>
                <c:pt idx="173">
                  <c:v>3.704E-4</c:v>
                </c:pt>
                <c:pt idx="174">
                  <c:v>3.7100000000000002E-4</c:v>
                </c:pt>
                <c:pt idx="175">
                  <c:v>3.7120000000000002E-4</c:v>
                </c:pt>
                <c:pt idx="176">
                  <c:v>3.7070000000000001E-4</c:v>
                </c:pt>
                <c:pt idx="177">
                  <c:v>3.7139999999999997E-4</c:v>
                </c:pt>
                <c:pt idx="178">
                  <c:v>3.7139999999999997E-4</c:v>
                </c:pt>
                <c:pt idx="179">
                  <c:v>3.7120000000000002E-4</c:v>
                </c:pt>
                <c:pt idx="180">
                  <c:v>3.7199999999999999E-4</c:v>
                </c:pt>
                <c:pt idx="181">
                  <c:v>3.7189999999999999E-4</c:v>
                </c:pt>
                <c:pt idx="182">
                  <c:v>3.726E-4</c:v>
                </c:pt>
                <c:pt idx="183">
                  <c:v>3.7290000000000001E-4</c:v>
                </c:pt>
                <c:pt idx="184">
                  <c:v>3.7330000000000002E-4</c:v>
                </c:pt>
                <c:pt idx="185">
                  <c:v>3.7359999999999997E-4</c:v>
                </c:pt>
                <c:pt idx="186">
                  <c:v>3.746E-4</c:v>
                </c:pt>
                <c:pt idx="187">
                  <c:v>3.7520000000000001E-4</c:v>
                </c:pt>
                <c:pt idx="188">
                  <c:v>3.7589999999999998E-4</c:v>
                </c:pt>
                <c:pt idx="189">
                  <c:v>3.7560000000000002E-4</c:v>
                </c:pt>
                <c:pt idx="190">
                  <c:v>3.7639999999999999E-4</c:v>
                </c:pt>
                <c:pt idx="191">
                  <c:v>3.769E-4</c:v>
                </c:pt>
                <c:pt idx="192">
                  <c:v>3.7800000000000003E-4</c:v>
                </c:pt>
                <c:pt idx="193">
                  <c:v>3.791E-4</c:v>
                </c:pt>
                <c:pt idx="194">
                  <c:v>3.8029999999999997E-4</c:v>
                </c:pt>
                <c:pt idx="195">
                  <c:v>3.813E-4</c:v>
                </c:pt>
                <c:pt idx="196">
                  <c:v>3.8249999999999997E-4</c:v>
                </c:pt>
                <c:pt idx="197">
                  <c:v>3.837E-4</c:v>
                </c:pt>
                <c:pt idx="198">
                  <c:v>3.8499999999999998E-4</c:v>
                </c:pt>
                <c:pt idx="199">
                  <c:v>3.8460000000000002E-4</c:v>
                </c:pt>
                <c:pt idx="200">
                  <c:v>3.859E-4</c:v>
                </c:pt>
                <c:pt idx="201">
                  <c:v>3.8670000000000002E-4</c:v>
                </c:pt>
                <c:pt idx="202">
                  <c:v>3.88E-4</c:v>
                </c:pt>
                <c:pt idx="203">
                  <c:v>3.8939999999999998E-4</c:v>
                </c:pt>
                <c:pt idx="204">
                  <c:v>3.904E-4</c:v>
                </c:pt>
                <c:pt idx="205">
                  <c:v>3.9179999999999998E-4</c:v>
                </c:pt>
                <c:pt idx="206">
                  <c:v>3.9330000000000002E-4</c:v>
                </c:pt>
                <c:pt idx="207">
                  <c:v>3.947E-4</c:v>
                </c:pt>
                <c:pt idx="208">
                  <c:v>3.9619999999999998E-4</c:v>
                </c:pt>
                <c:pt idx="209">
                  <c:v>3.9760000000000002E-4</c:v>
                </c:pt>
                <c:pt idx="210">
                  <c:v>3.991E-4</c:v>
                </c:pt>
                <c:pt idx="211">
                  <c:v>3.9970000000000001E-4</c:v>
                </c:pt>
                <c:pt idx="212">
                  <c:v>4.0030000000000003E-4</c:v>
                </c:pt>
                <c:pt idx="213">
                  <c:v>4.0190000000000001E-4</c:v>
                </c:pt>
                <c:pt idx="214">
                  <c:v>4.035E-4</c:v>
                </c:pt>
                <c:pt idx="215">
                  <c:v>4.0509999999999998E-4</c:v>
                </c:pt>
                <c:pt idx="216">
                  <c:v>4.0670000000000002E-4</c:v>
                </c:pt>
                <c:pt idx="217">
                  <c:v>4.0729999999999998E-4</c:v>
                </c:pt>
                <c:pt idx="218">
                  <c:v>4.0900000000000002E-4</c:v>
                </c:pt>
                <c:pt idx="219">
                  <c:v>4.1060000000000001E-4</c:v>
                </c:pt>
                <c:pt idx="220">
                  <c:v>4.1199999999999999E-4</c:v>
                </c:pt>
                <c:pt idx="221">
                  <c:v>4.1370000000000003E-4</c:v>
                </c:pt>
                <c:pt idx="222">
                  <c:v>4.1540000000000001E-4</c:v>
                </c:pt>
                <c:pt idx="223">
                  <c:v>4.1679999999999999E-4</c:v>
                </c:pt>
                <c:pt idx="224">
                  <c:v>4.1829999999999998E-4</c:v>
                </c:pt>
                <c:pt idx="225">
                  <c:v>4.194E-4</c:v>
                </c:pt>
                <c:pt idx="226">
                  <c:v>4.2069999999999998E-4</c:v>
                </c:pt>
                <c:pt idx="227">
                  <c:v>4.2250000000000002E-4</c:v>
                </c:pt>
                <c:pt idx="228">
                  <c:v>4.2430000000000001E-4</c:v>
                </c:pt>
                <c:pt idx="229">
                  <c:v>4.2620000000000001E-4</c:v>
                </c:pt>
                <c:pt idx="230">
                  <c:v>4.28E-4</c:v>
                </c:pt>
                <c:pt idx="231">
                  <c:v>4.2959999999999998E-4</c:v>
                </c:pt>
                <c:pt idx="232">
                  <c:v>4.3150000000000003E-4</c:v>
                </c:pt>
                <c:pt idx="233">
                  <c:v>4.3340000000000002E-4</c:v>
                </c:pt>
                <c:pt idx="234">
                  <c:v>4.3530000000000001E-4</c:v>
                </c:pt>
                <c:pt idx="235">
                  <c:v>4.372E-4</c:v>
                </c:pt>
                <c:pt idx="236">
                  <c:v>4.3800000000000002E-4</c:v>
                </c:pt>
                <c:pt idx="237">
                  <c:v>4.3960000000000001E-4</c:v>
                </c:pt>
                <c:pt idx="238">
                  <c:v>4.415E-4</c:v>
                </c:pt>
                <c:pt idx="239">
                  <c:v>4.4349999999999999E-4</c:v>
                </c:pt>
                <c:pt idx="240">
                  <c:v>4.4549999999999999E-4</c:v>
                </c:pt>
                <c:pt idx="241">
                  <c:v>4.4729999999999998E-4</c:v>
                </c:pt>
                <c:pt idx="242">
                  <c:v>4.4870000000000001E-4</c:v>
                </c:pt>
                <c:pt idx="243">
                  <c:v>4.5080000000000001E-4</c:v>
                </c:pt>
                <c:pt idx="244">
                  <c:v>4.5209999999999998E-4</c:v>
                </c:pt>
                <c:pt idx="245">
                  <c:v>4.5360000000000002E-4</c:v>
                </c:pt>
                <c:pt idx="246">
                  <c:v>4.5570000000000002E-4</c:v>
                </c:pt>
                <c:pt idx="247">
                  <c:v>4.5780000000000001E-4</c:v>
                </c:pt>
                <c:pt idx="248">
                  <c:v>4.5889999999999999E-4</c:v>
                </c:pt>
                <c:pt idx="249">
                  <c:v>4.6109999999999999E-4</c:v>
                </c:pt>
                <c:pt idx="250">
                  <c:v>4.6289999999999998E-4</c:v>
                </c:pt>
                <c:pt idx="251">
                  <c:v>4.6509999999999998E-4</c:v>
                </c:pt>
                <c:pt idx="252">
                  <c:v>4.6720000000000003E-4</c:v>
                </c:pt>
                <c:pt idx="253">
                  <c:v>4.6940000000000003E-4</c:v>
                </c:pt>
                <c:pt idx="254">
                  <c:v>4.7160000000000002E-4</c:v>
                </c:pt>
                <c:pt idx="255">
                  <c:v>4.7380000000000002E-4</c:v>
                </c:pt>
                <c:pt idx="256">
                  <c:v>4.7570000000000002E-4</c:v>
                </c:pt>
                <c:pt idx="257">
                  <c:v>4.7800000000000002E-4</c:v>
                </c:pt>
                <c:pt idx="258">
                  <c:v>4.8020000000000002E-4</c:v>
                </c:pt>
                <c:pt idx="259">
                  <c:v>4.8240000000000002E-4</c:v>
                </c:pt>
                <c:pt idx="260">
                  <c:v>4.8470000000000002E-4</c:v>
                </c:pt>
                <c:pt idx="261">
                  <c:v>4.8690000000000002E-4</c:v>
                </c:pt>
                <c:pt idx="262">
                  <c:v>4.8870000000000001E-4</c:v>
                </c:pt>
                <c:pt idx="263">
                  <c:v>4.9089999999999995E-4</c:v>
                </c:pt>
                <c:pt idx="264">
                  <c:v>4.9280000000000005E-4</c:v>
                </c:pt>
                <c:pt idx="265">
                  <c:v>4.9459999999999999E-4</c:v>
                </c:pt>
                <c:pt idx="266">
                  <c:v>4.9600000000000002E-4</c:v>
                </c:pt>
                <c:pt idx="267">
                  <c:v>4.9830000000000002E-4</c:v>
                </c:pt>
                <c:pt idx="268">
                  <c:v>5.0069999999999997E-4</c:v>
                </c:pt>
                <c:pt idx="269">
                  <c:v>5.0299999999999997E-4</c:v>
                </c:pt>
                <c:pt idx="270">
                  <c:v>5.0480000000000002E-4</c:v>
                </c:pt>
                <c:pt idx="271">
                  <c:v>5.0719999999999997E-4</c:v>
                </c:pt>
                <c:pt idx="272">
                  <c:v>5.0949999999999997E-4</c:v>
                </c:pt>
                <c:pt idx="273">
                  <c:v>5.1190000000000003E-4</c:v>
                </c:pt>
                <c:pt idx="274">
                  <c:v>5.1429999999999998E-4</c:v>
                </c:pt>
                <c:pt idx="275">
                  <c:v>5.1670000000000004E-4</c:v>
                </c:pt>
                <c:pt idx="276">
                  <c:v>5.1900000000000004E-4</c:v>
                </c:pt>
                <c:pt idx="277">
                  <c:v>5.2139999999999999E-4</c:v>
                </c:pt>
                <c:pt idx="278">
                  <c:v>5.2380000000000005E-4</c:v>
                </c:pt>
                <c:pt idx="279">
                  <c:v>5.2559999999999998E-4</c:v>
                </c:pt>
                <c:pt idx="280">
                  <c:v>5.2809999999999999E-4</c:v>
                </c:pt>
                <c:pt idx="281">
                  <c:v>5.3050000000000005E-4</c:v>
                </c:pt>
                <c:pt idx="282">
                  <c:v>5.3300000000000005E-4</c:v>
                </c:pt>
                <c:pt idx="283">
                  <c:v>5.354E-4</c:v>
                </c:pt>
                <c:pt idx="284">
                  <c:v>5.3790000000000001E-4</c:v>
                </c:pt>
                <c:pt idx="285">
                  <c:v>5.4000000000000001E-4</c:v>
                </c:pt>
                <c:pt idx="286">
                  <c:v>5.4250000000000001E-4</c:v>
                </c:pt>
                <c:pt idx="287">
                  <c:v>5.4500000000000002E-4</c:v>
                </c:pt>
                <c:pt idx="288">
                  <c:v>5.4710000000000002E-4</c:v>
                </c:pt>
                <c:pt idx="289">
                  <c:v>5.4960000000000002E-4</c:v>
                </c:pt>
                <c:pt idx="290">
                  <c:v>5.5210000000000003E-4</c:v>
                </c:pt>
                <c:pt idx="291">
                  <c:v>5.5409999999999997E-4</c:v>
                </c:pt>
                <c:pt idx="292">
                  <c:v>5.5670000000000003E-4</c:v>
                </c:pt>
                <c:pt idx="293">
                  <c:v>5.5920000000000004E-4</c:v>
                </c:pt>
                <c:pt idx="294">
                  <c:v>5.6179999999999999E-4</c:v>
                </c:pt>
                <c:pt idx="295">
                  <c:v>5.6439999999999995E-4</c:v>
                </c:pt>
                <c:pt idx="296">
                  <c:v>5.6700000000000001E-4</c:v>
                </c:pt>
                <c:pt idx="297">
                  <c:v>5.6930000000000001E-4</c:v>
                </c:pt>
                <c:pt idx="298">
                  <c:v>5.7189999999999997E-4</c:v>
                </c:pt>
                <c:pt idx="299">
                  <c:v>5.7450000000000003E-4</c:v>
                </c:pt>
                <c:pt idx="300">
                  <c:v>5.7709999999999999E-4</c:v>
                </c:pt>
                <c:pt idx="301">
                  <c:v>5.7970000000000005E-4</c:v>
                </c:pt>
                <c:pt idx="302">
                  <c:v>5.8230000000000001E-4</c:v>
                </c:pt>
                <c:pt idx="303">
                  <c:v>5.8290000000000002E-4</c:v>
                </c:pt>
                <c:pt idx="304">
                  <c:v>5.8509999999999996E-4</c:v>
                </c:pt>
                <c:pt idx="305">
                  <c:v>5.8770000000000003E-4</c:v>
                </c:pt>
                <c:pt idx="306">
                  <c:v>5.9040000000000004E-4</c:v>
                </c:pt>
                <c:pt idx="307">
                  <c:v>5.9270000000000004E-4</c:v>
                </c:pt>
                <c:pt idx="308">
                  <c:v>5.9520000000000005E-4</c:v>
                </c:pt>
                <c:pt idx="309">
                  <c:v>5.9789999999999995E-4</c:v>
                </c:pt>
                <c:pt idx="310">
                  <c:v>6.0059999999999996E-4</c:v>
                </c:pt>
                <c:pt idx="311">
                  <c:v>6.0329999999999997E-4</c:v>
                </c:pt>
                <c:pt idx="312">
                  <c:v>6.0570000000000003E-4</c:v>
                </c:pt>
                <c:pt idx="313">
                  <c:v>6.0840000000000004E-4</c:v>
                </c:pt>
                <c:pt idx="314">
                  <c:v>6.1109999999999995E-4</c:v>
                </c:pt>
                <c:pt idx="315">
                  <c:v>6.1379999999999996E-4</c:v>
                </c:pt>
                <c:pt idx="316">
                  <c:v>6.1649999999999997E-4</c:v>
                </c:pt>
                <c:pt idx="317">
                  <c:v>6.1930000000000004E-4</c:v>
                </c:pt>
                <c:pt idx="318">
                  <c:v>6.2189999999999999E-4</c:v>
                </c:pt>
                <c:pt idx="319">
                  <c:v>6.246E-4</c:v>
                </c:pt>
                <c:pt idx="320">
                  <c:v>6.269E-4</c:v>
                </c:pt>
                <c:pt idx="321">
                  <c:v>6.2960000000000002E-4</c:v>
                </c:pt>
                <c:pt idx="322">
                  <c:v>6.3230000000000003E-4</c:v>
                </c:pt>
                <c:pt idx="323">
                  <c:v>6.3500000000000004E-4</c:v>
                </c:pt>
                <c:pt idx="324">
                  <c:v>6.378E-4</c:v>
                </c:pt>
                <c:pt idx="325">
                  <c:v>6.4050000000000001E-4</c:v>
                </c:pt>
                <c:pt idx="326">
                  <c:v>6.4329999999999997E-4</c:v>
                </c:pt>
                <c:pt idx="327">
                  <c:v>6.4510000000000001E-4</c:v>
                </c:pt>
                <c:pt idx="328">
                  <c:v>6.4789999999999997E-4</c:v>
                </c:pt>
                <c:pt idx="329">
                  <c:v>6.5059999999999998E-4</c:v>
                </c:pt>
                <c:pt idx="330">
                  <c:v>6.5280000000000004E-4</c:v>
                </c:pt>
                <c:pt idx="331">
                  <c:v>6.556E-4</c:v>
                </c:pt>
                <c:pt idx="332">
                  <c:v>6.5839999999999996E-4</c:v>
                </c:pt>
                <c:pt idx="333">
                  <c:v>6.6120000000000003E-4</c:v>
                </c:pt>
                <c:pt idx="334">
                  <c:v>6.6399999999999999E-4</c:v>
                </c:pt>
                <c:pt idx="335">
                  <c:v>6.6680000000000005E-4</c:v>
                </c:pt>
                <c:pt idx="336">
                  <c:v>6.6960000000000001E-4</c:v>
                </c:pt>
                <c:pt idx="337">
                  <c:v>6.7239999999999997E-4</c:v>
                </c:pt>
                <c:pt idx="338">
                  <c:v>6.7520000000000004E-4</c:v>
                </c:pt>
                <c:pt idx="339">
                  <c:v>6.7809999999999995E-4</c:v>
                </c:pt>
                <c:pt idx="340">
                  <c:v>6.8070000000000001E-4</c:v>
                </c:pt>
                <c:pt idx="341">
                  <c:v>6.8360000000000003E-4</c:v>
                </c:pt>
                <c:pt idx="342">
                  <c:v>6.8639999999999999E-4</c:v>
                </c:pt>
                <c:pt idx="343">
                  <c:v>6.893E-4</c:v>
                </c:pt>
                <c:pt idx="344">
                  <c:v>6.9209999999999996E-4</c:v>
                </c:pt>
                <c:pt idx="345">
                  <c:v>6.9410000000000001E-4</c:v>
                </c:pt>
                <c:pt idx="346">
                  <c:v>6.9700000000000003E-4</c:v>
                </c:pt>
                <c:pt idx="347">
                  <c:v>6.9950000000000003E-4</c:v>
                </c:pt>
                <c:pt idx="348">
                  <c:v>7.0240000000000005E-4</c:v>
                </c:pt>
                <c:pt idx="349">
                  <c:v>7.0529999999999996E-4</c:v>
                </c:pt>
                <c:pt idx="350">
                  <c:v>7.0799999999999997E-4</c:v>
                </c:pt>
                <c:pt idx="351">
                  <c:v>7.1089999999999999E-4</c:v>
                </c:pt>
                <c:pt idx="352">
                  <c:v>7.138E-4</c:v>
                </c:pt>
                <c:pt idx="353">
                  <c:v>7.1670000000000002E-4</c:v>
                </c:pt>
                <c:pt idx="354">
                  <c:v>7.1960000000000004E-4</c:v>
                </c:pt>
                <c:pt idx="355">
                  <c:v>7.2250000000000005E-4</c:v>
                </c:pt>
                <c:pt idx="356">
                  <c:v>7.2539999999999996E-4</c:v>
                </c:pt>
                <c:pt idx="357">
                  <c:v>7.2769999999999996E-4</c:v>
                </c:pt>
                <c:pt idx="358">
                  <c:v>7.3059999999999998E-4</c:v>
                </c:pt>
                <c:pt idx="359">
                  <c:v>7.3349999999999999E-4</c:v>
                </c:pt>
                <c:pt idx="360">
                  <c:v>7.3649999999999996E-4</c:v>
                </c:pt>
                <c:pt idx="361">
                  <c:v>7.3870000000000001E-4</c:v>
                </c:pt>
                <c:pt idx="362">
                  <c:v>7.4169999999999998E-4</c:v>
                </c:pt>
                <c:pt idx="363">
                  <c:v>7.4459999999999999E-4</c:v>
                </c:pt>
                <c:pt idx="364">
                  <c:v>7.4739999999999995E-4</c:v>
                </c:pt>
                <c:pt idx="365">
                  <c:v>7.5020000000000002E-4</c:v>
                </c:pt>
                <c:pt idx="366">
                  <c:v>7.5310000000000004E-4</c:v>
                </c:pt>
                <c:pt idx="367">
                  <c:v>7.561E-4</c:v>
                </c:pt>
                <c:pt idx="368">
                  <c:v>7.5909999999999997E-4</c:v>
                </c:pt>
                <c:pt idx="369">
                  <c:v>7.6199999999999998E-4</c:v>
                </c:pt>
                <c:pt idx="370">
                  <c:v>7.6499999999999995E-4</c:v>
                </c:pt>
                <c:pt idx="371">
                  <c:v>7.6800000000000002E-4</c:v>
                </c:pt>
                <c:pt idx="372">
                  <c:v>7.7079999999999998E-4</c:v>
                </c:pt>
                <c:pt idx="373">
                  <c:v>7.7380000000000005E-4</c:v>
                </c:pt>
                <c:pt idx="374">
                  <c:v>7.7680000000000002E-4</c:v>
                </c:pt>
                <c:pt idx="375">
                  <c:v>7.7979999999999998E-4</c:v>
                </c:pt>
                <c:pt idx="376">
                  <c:v>7.8280000000000005E-4</c:v>
                </c:pt>
                <c:pt idx="377">
                  <c:v>7.8569999999999996E-4</c:v>
                </c:pt>
                <c:pt idx="378">
                  <c:v>7.8870000000000003E-4</c:v>
                </c:pt>
                <c:pt idx="379">
                  <c:v>7.9179999999999995E-4</c:v>
                </c:pt>
                <c:pt idx="380">
                  <c:v>7.9480000000000002E-4</c:v>
                </c:pt>
                <c:pt idx="381">
                  <c:v>7.9739999999999998E-4</c:v>
                </c:pt>
                <c:pt idx="382">
                  <c:v>8.0040000000000005E-4</c:v>
                </c:pt>
                <c:pt idx="383">
                  <c:v>8.0349999999999996E-4</c:v>
                </c:pt>
                <c:pt idx="384">
                  <c:v>8.0570000000000001E-4</c:v>
                </c:pt>
                <c:pt idx="385">
                  <c:v>8.0869999999999998E-4</c:v>
                </c:pt>
                <c:pt idx="386">
                  <c:v>8.116E-4</c:v>
                </c:pt>
                <c:pt idx="387">
                  <c:v>8.1439999999999995E-4</c:v>
                </c:pt>
                <c:pt idx="388">
                  <c:v>8.1749999999999998E-4</c:v>
                </c:pt>
                <c:pt idx="389">
                  <c:v>8.206E-4</c:v>
                </c:pt>
                <c:pt idx="390">
                  <c:v>8.2359999999999996E-4</c:v>
                </c:pt>
                <c:pt idx="391">
                  <c:v>8.2669999999999998E-4</c:v>
                </c:pt>
                <c:pt idx="392">
                  <c:v>8.296E-4</c:v>
                </c:pt>
                <c:pt idx="393">
                  <c:v>8.3259999999999996E-4</c:v>
                </c:pt>
                <c:pt idx="394">
                  <c:v>8.3529999999999997E-4</c:v>
                </c:pt>
                <c:pt idx="395">
                  <c:v>8.384E-4</c:v>
                </c:pt>
                <c:pt idx="396">
                  <c:v>8.4139999999999996E-4</c:v>
                </c:pt>
                <c:pt idx="397">
                  <c:v>8.4449999999999998E-4</c:v>
                </c:pt>
                <c:pt idx="398">
                  <c:v>8.474E-4</c:v>
                </c:pt>
                <c:pt idx="399">
                  <c:v>8.5030000000000001E-4</c:v>
                </c:pt>
                <c:pt idx="400">
                  <c:v>8.5340000000000004E-4</c:v>
                </c:pt>
                <c:pt idx="401">
                  <c:v>8.5649999999999995E-4</c:v>
                </c:pt>
                <c:pt idx="402">
                  <c:v>8.5910000000000001E-4</c:v>
                </c:pt>
                <c:pt idx="403">
                  <c:v>8.6160000000000002E-4</c:v>
                </c:pt>
                <c:pt idx="404">
                  <c:v>8.6450000000000003E-4</c:v>
                </c:pt>
                <c:pt idx="405">
                  <c:v>8.6759999999999995E-4</c:v>
                </c:pt>
                <c:pt idx="406">
                  <c:v>8.7040000000000001E-4</c:v>
                </c:pt>
                <c:pt idx="407">
                  <c:v>8.7350000000000004E-4</c:v>
                </c:pt>
                <c:pt idx="408">
                  <c:v>8.7659999999999995E-4</c:v>
                </c:pt>
                <c:pt idx="409">
                  <c:v>8.7969999999999997E-4</c:v>
                </c:pt>
                <c:pt idx="410">
                  <c:v>8.8279999999999999E-4</c:v>
                </c:pt>
                <c:pt idx="411">
                  <c:v>8.8590000000000001E-4</c:v>
                </c:pt>
                <c:pt idx="412">
                  <c:v>8.8900000000000003E-4</c:v>
                </c:pt>
                <c:pt idx="413">
                  <c:v>8.9209999999999995E-4</c:v>
                </c:pt>
                <c:pt idx="414">
                  <c:v>8.9519999999999997E-4</c:v>
                </c:pt>
                <c:pt idx="415">
                  <c:v>8.9840000000000004E-4</c:v>
                </c:pt>
                <c:pt idx="416">
                  <c:v>9.012E-4</c:v>
                </c:pt>
                <c:pt idx="417">
                  <c:v>9.0430000000000003E-4</c:v>
                </c:pt>
                <c:pt idx="418">
                  <c:v>9.0740000000000005E-4</c:v>
                </c:pt>
                <c:pt idx="419">
                  <c:v>9.1049999999999996E-4</c:v>
                </c:pt>
                <c:pt idx="420">
                  <c:v>9.1359999999999998E-4</c:v>
                </c:pt>
                <c:pt idx="421">
                  <c:v>9.167E-4</c:v>
                </c:pt>
                <c:pt idx="422">
                  <c:v>9.1889999999999995E-4</c:v>
                </c:pt>
                <c:pt idx="423">
                  <c:v>9.2199999999999997E-4</c:v>
                </c:pt>
                <c:pt idx="424">
                  <c:v>9.2469999999999998E-4</c:v>
                </c:pt>
                <c:pt idx="425">
                  <c:v>9.278E-4</c:v>
                </c:pt>
                <c:pt idx="426">
                  <c:v>9.3090000000000002E-4</c:v>
                </c:pt>
                <c:pt idx="427">
                  <c:v>9.3360000000000003E-4</c:v>
                </c:pt>
                <c:pt idx="428">
                  <c:v>9.3639999999999999E-4</c:v>
                </c:pt>
                <c:pt idx="429">
                  <c:v>9.3950000000000001E-4</c:v>
                </c:pt>
                <c:pt idx="430">
                  <c:v>9.4260000000000004E-4</c:v>
                </c:pt>
                <c:pt idx="431">
                  <c:v>9.4569999999999995E-4</c:v>
                </c:pt>
                <c:pt idx="432">
                  <c:v>9.4879999999999997E-4</c:v>
                </c:pt>
                <c:pt idx="433">
                  <c:v>9.5200000000000005E-4</c:v>
                </c:pt>
                <c:pt idx="434">
                  <c:v>9.5509999999999996E-4</c:v>
                </c:pt>
                <c:pt idx="435">
                  <c:v>9.5819999999999998E-4</c:v>
                </c:pt>
                <c:pt idx="436">
                  <c:v>9.613E-4</c:v>
                </c:pt>
                <c:pt idx="437">
                  <c:v>9.6440000000000002E-4</c:v>
                </c:pt>
                <c:pt idx="438">
                  <c:v>9.6759999999999999E-4</c:v>
                </c:pt>
                <c:pt idx="439">
                  <c:v>9.7070000000000001E-4</c:v>
                </c:pt>
                <c:pt idx="440">
                  <c:v>9.7349999999999997E-4</c:v>
                </c:pt>
                <c:pt idx="441">
                  <c:v>9.7670000000000005E-4</c:v>
                </c:pt>
                <c:pt idx="442">
                  <c:v>9.7980000000000007E-4</c:v>
                </c:pt>
                <c:pt idx="443">
                  <c:v>9.8280000000000004E-4</c:v>
                </c:pt>
                <c:pt idx="444">
                  <c:v>9.859999999999999E-4</c:v>
                </c:pt>
                <c:pt idx="445">
                  <c:v>9.8909999999999992E-4</c:v>
                </c:pt>
                <c:pt idx="446">
                  <c:v>9.923E-4</c:v>
                </c:pt>
                <c:pt idx="447">
                  <c:v>9.9540000000000002E-4</c:v>
                </c:pt>
                <c:pt idx="448">
                  <c:v>9.986000000000001E-4</c:v>
                </c:pt>
                <c:pt idx="449">
                  <c:v>1.0020000000000001E-3</c:v>
                </c:pt>
                <c:pt idx="450">
                  <c:v>1.005E-3</c:v>
                </c:pt>
                <c:pt idx="451">
                  <c:v>1.008E-3</c:v>
                </c:pt>
                <c:pt idx="452">
                  <c:v>1.011E-3</c:v>
                </c:pt>
                <c:pt idx="453">
                  <c:v>1.0139999999999999E-3</c:v>
                </c:pt>
                <c:pt idx="454">
                  <c:v>1.0169999999999999E-3</c:v>
                </c:pt>
                <c:pt idx="455">
                  <c:v>1.021E-3</c:v>
                </c:pt>
                <c:pt idx="456">
                  <c:v>1.024E-3</c:v>
                </c:pt>
                <c:pt idx="457">
                  <c:v>1.0269999999999999E-3</c:v>
                </c:pt>
                <c:pt idx="458">
                  <c:v>1.0300000000000001E-3</c:v>
                </c:pt>
                <c:pt idx="459">
                  <c:v>1.0330000000000001E-3</c:v>
                </c:pt>
                <c:pt idx="460">
                  <c:v>1.036E-3</c:v>
                </c:pt>
                <c:pt idx="461">
                  <c:v>1.039E-3</c:v>
                </c:pt>
                <c:pt idx="462">
                  <c:v>1.0430000000000001E-3</c:v>
                </c:pt>
                <c:pt idx="463">
                  <c:v>1.0460000000000001E-3</c:v>
                </c:pt>
                <c:pt idx="464">
                  <c:v>1.049E-3</c:v>
                </c:pt>
                <c:pt idx="465">
                  <c:v>1.052E-3</c:v>
                </c:pt>
                <c:pt idx="466">
                  <c:v>1.0549999999999999E-3</c:v>
                </c:pt>
                <c:pt idx="467">
                  <c:v>1.0579999999999999E-3</c:v>
                </c:pt>
                <c:pt idx="468">
                  <c:v>1.0610000000000001E-3</c:v>
                </c:pt>
                <c:pt idx="469">
                  <c:v>1.0640000000000001E-3</c:v>
                </c:pt>
                <c:pt idx="470">
                  <c:v>1.0679999999999999E-3</c:v>
                </c:pt>
                <c:pt idx="471">
                  <c:v>1.07E-3</c:v>
                </c:pt>
                <c:pt idx="472">
                  <c:v>1.073E-3</c:v>
                </c:pt>
                <c:pt idx="473">
                  <c:v>1.0759999999999999E-3</c:v>
                </c:pt>
                <c:pt idx="474">
                  <c:v>1.08E-3</c:v>
                </c:pt>
                <c:pt idx="475">
                  <c:v>1.083E-3</c:v>
                </c:pt>
                <c:pt idx="476">
                  <c:v>1.0859999999999999E-3</c:v>
                </c:pt>
                <c:pt idx="477">
                  <c:v>1.0889999999999999E-3</c:v>
                </c:pt>
                <c:pt idx="478">
                  <c:v>1.0920000000000001E-3</c:v>
                </c:pt>
                <c:pt idx="479">
                  <c:v>1.0950000000000001E-3</c:v>
                </c:pt>
                <c:pt idx="480">
                  <c:v>1.098E-3</c:v>
                </c:pt>
                <c:pt idx="481">
                  <c:v>1.1019999999999999E-3</c:v>
                </c:pt>
                <c:pt idx="482">
                  <c:v>1.1050000000000001E-3</c:v>
                </c:pt>
                <c:pt idx="483">
                  <c:v>1.108E-3</c:v>
                </c:pt>
                <c:pt idx="484">
                  <c:v>1.111E-3</c:v>
                </c:pt>
                <c:pt idx="485">
                  <c:v>1.114E-3</c:v>
                </c:pt>
                <c:pt idx="486">
                  <c:v>1.1180000000000001E-3</c:v>
                </c:pt>
                <c:pt idx="487">
                  <c:v>1.1199999999999999E-3</c:v>
                </c:pt>
                <c:pt idx="488">
                  <c:v>1.124E-3</c:v>
                </c:pt>
                <c:pt idx="489">
                  <c:v>1.127E-3</c:v>
                </c:pt>
                <c:pt idx="490">
                  <c:v>1.1299999999999999E-3</c:v>
                </c:pt>
                <c:pt idx="491">
                  <c:v>1.1329999999999999E-3</c:v>
                </c:pt>
                <c:pt idx="492">
                  <c:v>1.1360000000000001E-3</c:v>
                </c:pt>
                <c:pt idx="493">
                  <c:v>1.14E-3</c:v>
                </c:pt>
                <c:pt idx="494">
                  <c:v>1.1429999999999999E-3</c:v>
                </c:pt>
                <c:pt idx="495">
                  <c:v>1.1460000000000001E-3</c:v>
                </c:pt>
                <c:pt idx="496">
                  <c:v>1.1490000000000001E-3</c:v>
                </c:pt>
                <c:pt idx="497">
                  <c:v>1.152E-3</c:v>
                </c:pt>
                <c:pt idx="498">
                  <c:v>1.155E-3</c:v>
                </c:pt>
                <c:pt idx="499">
                  <c:v>1.1590000000000001E-3</c:v>
                </c:pt>
                <c:pt idx="500">
                  <c:v>1.1620000000000001E-3</c:v>
                </c:pt>
                <c:pt idx="501">
                  <c:v>1.165E-3</c:v>
                </c:pt>
                <c:pt idx="502">
                  <c:v>1.168E-3</c:v>
                </c:pt>
                <c:pt idx="503">
                  <c:v>1.1709999999999999E-3</c:v>
                </c:pt>
                <c:pt idx="504">
                  <c:v>1.1739999999999999E-3</c:v>
                </c:pt>
                <c:pt idx="505">
                  <c:v>1.178E-3</c:v>
                </c:pt>
                <c:pt idx="506">
                  <c:v>1.181E-3</c:v>
                </c:pt>
                <c:pt idx="507">
                  <c:v>1.1839999999999999E-3</c:v>
                </c:pt>
                <c:pt idx="508">
                  <c:v>1.1869999999999999E-3</c:v>
                </c:pt>
                <c:pt idx="509">
                  <c:v>1.1900000000000001E-3</c:v>
                </c:pt>
                <c:pt idx="510">
                  <c:v>1.194E-3</c:v>
                </c:pt>
                <c:pt idx="511">
                  <c:v>1.1969999999999999E-3</c:v>
                </c:pt>
                <c:pt idx="512">
                  <c:v>1.1999999999999999E-3</c:v>
                </c:pt>
                <c:pt idx="513">
                  <c:v>1.2030000000000001E-3</c:v>
                </c:pt>
                <c:pt idx="514">
                  <c:v>1.206E-3</c:v>
                </c:pt>
                <c:pt idx="515">
                  <c:v>1.209E-3</c:v>
                </c:pt>
                <c:pt idx="516">
                  <c:v>1.212E-3</c:v>
                </c:pt>
                <c:pt idx="517">
                  <c:v>1.2149999999999999E-3</c:v>
                </c:pt>
                <c:pt idx="518">
                  <c:v>1.219E-3</c:v>
                </c:pt>
                <c:pt idx="519">
                  <c:v>1.222E-3</c:v>
                </c:pt>
                <c:pt idx="520">
                  <c:v>1.225E-3</c:v>
                </c:pt>
                <c:pt idx="521">
                  <c:v>1.2279999999999999E-3</c:v>
                </c:pt>
                <c:pt idx="522">
                  <c:v>1.2310000000000001E-3</c:v>
                </c:pt>
                <c:pt idx="523">
                  <c:v>1.2340000000000001E-3</c:v>
                </c:pt>
                <c:pt idx="524">
                  <c:v>1.238E-3</c:v>
                </c:pt>
                <c:pt idx="525">
                  <c:v>1.2409999999999999E-3</c:v>
                </c:pt>
                <c:pt idx="526">
                  <c:v>1.243E-3</c:v>
                </c:pt>
                <c:pt idx="527">
                  <c:v>1.2470000000000001E-3</c:v>
                </c:pt>
                <c:pt idx="528">
                  <c:v>1.25E-3</c:v>
                </c:pt>
                <c:pt idx="529">
                  <c:v>1.253E-3</c:v>
                </c:pt>
                <c:pt idx="530">
                  <c:v>1.256E-3</c:v>
                </c:pt>
                <c:pt idx="531">
                  <c:v>1.2589999999999999E-3</c:v>
                </c:pt>
                <c:pt idx="532">
                  <c:v>1.2620000000000001E-3</c:v>
                </c:pt>
                <c:pt idx="533">
                  <c:v>1.266E-3</c:v>
                </c:pt>
                <c:pt idx="534">
                  <c:v>1.2689999999999999E-3</c:v>
                </c:pt>
                <c:pt idx="535">
                  <c:v>1.2719999999999999E-3</c:v>
                </c:pt>
                <c:pt idx="536">
                  <c:v>1.2750000000000001E-3</c:v>
                </c:pt>
                <c:pt idx="537">
                  <c:v>1.2780000000000001E-3</c:v>
                </c:pt>
                <c:pt idx="538">
                  <c:v>1.281E-3</c:v>
                </c:pt>
                <c:pt idx="539">
                  <c:v>1.284E-3</c:v>
                </c:pt>
                <c:pt idx="540">
                  <c:v>1.2880000000000001E-3</c:v>
                </c:pt>
                <c:pt idx="541">
                  <c:v>1.291E-3</c:v>
                </c:pt>
                <c:pt idx="542">
                  <c:v>1.294E-3</c:v>
                </c:pt>
                <c:pt idx="543">
                  <c:v>1.297E-3</c:v>
                </c:pt>
                <c:pt idx="544">
                  <c:v>1.2999999999999999E-3</c:v>
                </c:pt>
                <c:pt idx="545">
                  <c:v>1.304E-3</c:v>
                </c:pt>
                <c:pt idx="546">
                  <c:v>1.307E-3</c:v>
                </c:pt>
                <c:pt idx="547">
                  <c:v>1.31E-3</c:v>
                </c:pt>
                <c:pt idx="548">
                  <c:v>1.3129999999999999E-3</c:v>
                </c:pt>
                <c:pt idx="549">
                  <c:v>1.3159999999999999E-3</c:v>
                </c:pt>
                <c:pt idx="550">
                  <c:v>1.3190000000000001E-3</c:v>
                </c:pt>
                <c:pt idx="551">
                  <c:v>1.323E-3</c:v>
                </c:pt>
                <c:pt idx="552">
                  <c:v>1.3259999999999999E-3</c:v>
                </c:pt>
                <c:pt idx="553">
                  <c:v>1.3290000000000001E-3</c:v>
                </c:pt>
                <c:pt idx="554">
                  <c:v>1.3320000000000001E-3</c:v>
                </c:pt>
                <c:pt idx="555">
                  <c:v>1.335E-3</c:v>
                </c:pt>
                <c:pt idx="556">
                  <c:v>1.338E-3</c:v>
                </c:pt>
                <c:pt idx="557">
                  <c:v>1.3420000000000001E-3</c:v>
                </c:pt>
                <c:pt idx="558">
                  <c:v>1.3450000000000001E-3</c:v>
                </c:pt>
                <c:pt idx="559">
                  <c:v>1.348E-3</c:v>
                </c:pt>
                <c:pt idx="560">
                  <c:v>1.351E-3</c:v>
                </c:pt>
                <c:pt idx="561">
                  <c:v>1.3550000000000001E-3</c:v>
                </c:pt>
                <c:pt idx="562">
                  <c:v>1.358E-3</c:v>
                </c:pt>
                <c:pt idx="563">
                  <c:v>1.361E-3</c:v>
                </c:pt>
                <c:pt idx="564">
                  <c:v>1.364E-3</c:v>
                </c:pt>
                <c:pt idx="565">
                  <c:v>1.3669999999999999E-3</c:v>
                </c:pt>
                <c:pt idx="566">
                  <c:v>1.371E-3</c:v>
                </c:pt>
                <c:pt idx="567">
                  <c:v>1.374E-3</c:v>
                </c:pt>
                <c:pt idx="568">
                  <c:v>1.377E-3</c:v>
                </c:pt>
                <c:pt idx="569">
                  <c:v>1.3799999999999999E-3</c:v>
                </c:pt>
                <c:pt idx="570">
                  <c:v>1.384E-3</c:v>
                </c:pt>
                <c:pt idx="571">
                  <c:v>1.387E-3</c:v>
                </c:pt>
                <c:pt idx="572">
                  <c:v>1.39E-3</c:v>
                </c:pt>
                <c:pt idx="573">
                  <c:v>1.3929999999999999E-3</c:v>
                </c:pt>
                <c:pt idx="574">
                  <c:v>1.397E-3</c:v>
                </c:pt>
                <c:pt idx="575">
                  <c:v>1.4E-3</c:v>
                </c:pt>
                <c:pt idx="576">
                  <c:v>1.403E-3</c:v>
                </c:pt>
                <c:pt idx="577">
                  <c:v>1.4059999999999999E-3</c:v>
                </c:pt>
                <c:pt idx="578">
                  <c:v>1.41E-3</c:v>
                </c:pt>
                <c:pt idx="579">
                  <c:v>1.413E-3</c:v>
                </c:pt>
                <c:pt idx="580">
                  <c:v>1.4159999999999999E-3</c:v>
                </c:pt>
                <c:pt idx="581">
                  <c:v>1.4189999999999999E-3</c:v>
                </c:pt>
                <c:pt idx="582">
                  <c:v>1.4220000000000001E-3</c:v>
                </c:pt>
                <c:pt idx="583">
                  <c:v>1.426E-3</c:v>
                </c:pt>
                <c:pt idx="584">
                  <c:v>1.4289999999999999E-3</c:v>
                </c:pt>
                <c:pt idx="585">
                  <c:v>1.4319999999999999E-3</c:v>
                </c:pt>
                <c:pt idx="586">
                  <c:v>1.4350000000000001E-3</c:v>
                </c:pt>
                <c:pt idx="587">
                  <c:v>1.439E-3</c:v>
                </c:pt>
                <c:pt idx="588">
                  <c:v>1.4419999999999999E-3</c:v>
                </c:pt>
                <c:pt idx="589">
                  <c:v>1.4450000000000001E-3</c:v>
                </c:pt>
                <c:pt idx="590">
                  <c:v>1.4480000000000001E-3</c:v>
                </c:pt>
                <c:pt idx="591">
                  <c:v>1.4519999999999999E-3</c:v>
                </c:pt>
                <c:pt idx="592">
                  <c:v>1.4549999999999999E-3</c:v>
                </c:pt>
                <c:pt idx="593">
                  <c:v>1.4580000000000001E-3</c:v>
                </c:pt>
                <c:pt idx="594">
                  <c:v>1.4610000000000001E-3</c:v>
                </c:pt>
                <c:pt idx="595">
                  <c:v>1.464E-3</c:v>
                </c:pt>
                <c:pt idx="596">
                  <c:v>1.4679999999999999E-3</c:v>
                </c:pt>
                <c:pt idx="597">
                  <c:v>1.4710000000000001E-3</c:v>
                </c:pt>
                <c:pt idx="598">
                  <c:v>1.474E-3</c:v>
                </c:pt>
                <c:pt idx="599">
                  <c:v>1.477E-3</c:v>
                </c:pt>
                <c:pt idx="600">
                  <c:v>1.4809999999999999E-3</c:v>
                </c:pt>
                <c:pt idx="601">
                  <c:v>1.4840000000000001E-3</c:v>
                </c:pt>
                <c:pt idx="602">
                  <c:v>1.487E-3</c:v>
                </c:pt>
                <c:pt idx="603">
                  <c:v>1.49E-3</c:v>
                </c:pt>
                <c:pt idx="604">
                  <c:v>1.493E-3</c:v>
                </c:pt>
                <c:pt idx="605">
                  <c:v>1.4970000000000001E-3</c:v>
                </c:pt>
                <c:pt idx="606">
                  <c:v>1.5E-3</c:v>
                </c:pt>
                <c:pt idx="607">
                  <c:v>1.503E-3</c:v>
                </c:pt>
                <c:pt idx="608">
                  <c:v>1.506E-3</c:v>
                </c:pt>
                <c:pt idx="609">
                  <c:v>1.5100000000000001E-3</c:v>
                </c:pt>
                <c:pt idx="610">
                  <c:v>1.513E-3</c:v>
                </c:pt>
                <c:pt idx="611">
                  <c:v>1.516E-3</c:v>
                </c:pt>
                <c:pt idx="612">
                  <c:v>1.519E-3</c:v>
                </c:pt>
                <c:pt idx="613">
                  <c:v>1.523E-3</c:v>
                </c:pt>
                <c:pt idx="614">
                  <c:v>1.526E-3</c:v>
                </c:pt>
                <c:pt idx="615">
                  <c:v>1.529E-3</c:v>
                </c:pt>
                <c:pt idx="616">
                  <c:v>1.5330000000000001E-3</c:v>
                </c:pt>
                <c:pt idx="617">
                  <c:v>1.536E-3</c:v>
                </c:pt>
                <c:pt idx="618">
                  <c:v>1.539E-3</c:v>
                </c:pt>
                <c:pt idx="619">
                  <c:v>1.542E-3</c:v>
                </c:pt>
                <c:pt idx="620">
                  <c:v>1.5449999999999999E-3</c:v>
                </c:pt>
                <c:pt idx="621">
                  <c:v>1.5479999999999999E-3</c:v>
                </c:pt>
                <c:pt idx="622">
                  <c:v>1.5510000000000001E-3</c:v>
                </c:pt>
                <c:pt idx="623">
                  <c:v>1.555E-3</c:v>
                </c:pt>
                <c:pt idx="624">
                  <c:v>1.5579999999999999E-3</c:v>
                </c:pt>
                <c:pt idx="625">
                  <c:v>1.5610000000000001E-3</c:v>
                </c:pt>
                <c:pt idx="626">
                  <c:v>1.5640000000000001E-3</c:v>
                </c:pt>
                <c:pt idx="627">
                  <c:v>1.5679999999999999E-3</c:v>
                </c:pt>
                <c:pt idx="628">
                  <c:v>1.5709999999999999E-3</c:v>
                </c:pt>
                <c:pt idx="629">
                  <c:v>1.5740000000000001E-3</c:v>
                </c:pt>
                <c:pt idx="630">
                  <c:v>1.578E-3</c:v>
                </c:pt>
                <c:pt idx="631">
                  <c:v>1.5809999999999999E-3</c:v>
                </c:pt>
                <c:pt idx="632">
                  <c:v>1.5839999999999999E-3</c:v>
                </c:pt>
                <c:pt idx="633">
                  <c:v>1.5870000000000001E-3</c:v>
                </c:pt>
                <c:pt idx="634">
                  <c:v>1.591E-3</c:v>
                </c:pt>
                <c:pt idx="635">
                  <c:v>1.5939999999999999E-3</c:v>
                </c:pt>
                <c:pt idx="636">
                  <c:v>1.5969999999999999E-3</c:v>
                </c:pt>
                <c:pt idx="637">
                  <c:v>1.6000000000000001E-3</c:v>
                </c:pt>
                <c:pt idx="638">
                  <c:v>1.603E-3</c:v>
                </c:pt>
                <c:pt idx="639">
                  <c:v>1.6069999999999999E-3</c:v>
                </c:pt>
                <c:pt idx="640">
                  <c:v>1.6100000000000001E-3</c:v>
                </c:pt>
                <c:pt idx="641">
                  <c:v>1.6130000000000001E-3</c:v>
                </c:pt>
                <c:pt idx="642">
                  <c:v>1.616E-3</c:v>
                </c:pt>
                <c:pt idx="643">
                  <c:v>1.6199999999999999E-3</c:v>
                </c:pt>
                <c:pt idx="644">
                  <c:v>1.6230000000000001E-3</c:v>
                </c:pt>
                <c:pt idx="645">
                  <c:v>1.6260000000000001E-3</c:v>
                </c:pt>
                <c:pt idx="646">
                  <c:v>1.629E-3</c:v>
                </c:pt>
                <c:pt idx="647">
                  <c:v>1.6329999999999999E-3</c:v>
                </c:pt>
                <c:pt idx="648">
                  <c:v>1.6360000000000001E-3</c:v>
                </c:pt>
                <c:pt idx="649">
                  <c:v>1.639E-3</c:v>
                </c:pt>
                <c:pt idx="650">
                  <c:v>1.6429999999999999E-3</c:v>
                </c:pt>
                <c:pt idx="651">
                  <c:v>1.6459999999999999E-3</c:v>
                </c:pt>
                <c:pt idx="652">
                  <c:v>1.6490000000000001E-3</c:v>
                </c:pt>
                <c:pt idx="653">
                  <c:v>1.652E-3</c:v>
                </c:pt>
                <c:pt idx="654">
                  <c:v>1.655E-3</c:v>
                </c:pt>
                <c:pt idx="655">
                  <c:v>1.6590000000000001E-3</c:v>
                </c:pt>
                <c:pt idx="656">
                  <c:v>1.6620000000000001E-3</c:v>
                </c:pt>
                <c:pt idx="657">
                  <c:v>1.665E-3</c:v>
                </c:pt>
                <c:pt idx="658">
                  <c:v>1.668E-3</c:v>
                </c:pt>
                <c:pt idx="659">
                  <c:v>1.6720000000000001E-3</c:v>
                </c:pt>
                <c:pt idx="660">
                  <c:v>1.6750000000000001E-3</c:v>
                </c:pt>
                <c:pt idx="661">
                  <c:v>1.678E-3</c:v>
                </c:pt>
                <c:pt idx="662">
                  <c:v>1.6819999999999999E-3</c:v>
                </c:pt>
                <c:pt idx="663">
                  <c:v>1.6850000000000001E-3</c:v>
                </c:pt>
                <c:pt idx="664">
                  <c:v>1.688E-3</c:v>
                </c:pt>
                <c:pt idx="665">
                  <c:v>1.691E-3</c:v>
                </c:pt>
                <c:pt idx="666">
                  <c:v>1.6949999999999999E-3</c:v>
                </c:pt>
                <c:pt idx="667">
                  <c:v>1.6980000000000001E-3</c:v>
                </c:pt>
                <c:pt idx="668">
                  <c:v>1.701E-3</c:v>
                </c:pt>
                <c:pt idx="669">
                  <c:v>1.7049999999999999E-3</c:v>
                </c:pt>
                <c:pt idx="670">
                  <c:v>1.7080000000000001E-3</c:v>
                </c:pt>
                <c:pt idx="671">
                  <c:v>1.7110000000000001E-3</c:v>
                </c:pt>
                <c:pt idx="672">
                  <c:v>1.714E-3</c:v>
                </c:pt>
                <c:pt idx="673">
                  <c:v>1.7179999999999999E-3</c:v>
                </c:pt>
                <c:pt idx="674">
                  <c:v>1.7210000000000001E-3</c:v>
                </c:pt>
                <c:pt idx="675">
                  <c:v>1.7240000000000001E-3</c:v>
                </c:pt>
                <c:pt idx="676">
                  <c:v>1.7279999999999999E-3</c:v>
                </c:pt>
                <c:pt idx="677">
                  <c:v>1.7309999999999999E-3</c:v>
                </c:pt>
                <c:pt idx="678">
                  <c:v>1.7340000000000001E-3</c:v>
                </c:pt>
                <c:pt idx="679">
                  <c:v>1.737E-3</c:v>
                </c:pt>
                <c:pt idx="680">
                  <c:v>1.7409999999999999E-3</c:v>
                </c:pt>
                <c:pt idx="681">
                  <c:v>1.7440000000000001E-3</c:v>
                </c:pt>
                <c:pt idx="682">
                  <c:v>1.7470000000000001E-3</c:v>
                </c:pt>
                <c:pt idx="683">
                  <c:v>1.75E-3</c:v>
                </c:pt>
                <c:pt idx="684">
                  <c:v>1.7539999999999999E-3</c:v>
                </c:pt>
                <c:pt idx="685">
                  <c:v>1.7570000000000001E-3</c:v>
                </c:pt>
                <c:pt idx="686">
                  <c:v>1.7600000000000001E-3</c:v>
                </c:pt>
                <c:pt idx="687">
                  <c:v>1.763E-3</c:v>
                </c:pt>
                <c:pt idx="688">
                  <c:v>1.7669999999999999E-3</c:v>
                </c:pt>
                <c:pt idx="689">
                  <c:v>1.7700000000000001E-3</c:v>
                </c:pt>
                <c:pt idx="690">
                  <c:v>1.7730000000000001E-3</c:v>
                </c:pt>
                <c:pt idx="691">
                  <c:v>1.7769999999999999E-3</c:v>
                </c:pt>
                <c:pt idx="692">
                  <c:v>1.7799999999999999E-3</c:v>
                </c:pt>
                <c:pt idx="693">
                  <c:v>1.7830000000000001E-3</c:v>
                </c:pt>
                <c:pt idx="694">
                  <c:v>1.786E-3</c:v>
                </c:pt>
                <c:pt idx="695">
                  <c:v>1.7899999999999999E-3</c:v>
                </c:pt>
                <c:pt idx="696">
                  <c:v>1.7930000000000001E-3</c:v>
                </c:pt>
                <c:pt idx="697">
                  <c:v>1.7960000000000001E-3</c:v>
                </c:pt>
                <c:pt idx="698">
                  <c:v>1.8E-3</c:v>
                </c:pt>
                <c:pt idx="699">
                  <c:v>1.8029999999999999E-3</c:v>
                </c:pt>
                <c:pt idx="700">
                  <c:v>1.8060000000000001E-3</c:v>
                </c:pt>
                <c:pt idx="701">
                  <c:v>1.8090000000000001E-3</c:v>
                </c:pt>
                <c:pt idx="702">
                  <c:v>1.8129999999999999E-3</c:v>
                </c:pt>
                <c:pt idx="703">
                  <c:v>1.8159999999999999E-3</c:v>
                </c:pt>
                <c:pt idx="704">
                  <c:v>1.8190000000000001E-3</c:v>
                </c:pt>
                <c:pt idx="705">
                  <c:v>1.823E-3</c:v>
                </c:pt>
                <c:pt idx="706">
                  <c:v>1.8259999999999999E-3</c:v>
                </c:pt>
                <c:pt idx="707">
                  <c:v>1.8289999999999999E-3</c:v>
                </c:pt>
                <c:pt idx="708">
                  <c:v>1.8320000000000001E-3</c:v>
                </c:pt>
                <c:pt idx="709">
                  <c:v>1.836E-3</c:v>
                </c:pt>
                <c:pt idx="710">
                  <c:v>1.8389999999999999E-3</c:v>
                </c:pt>
                <c:pt idx="711">
                  <c:v>1.8420000000000001E-3</c:v>
                </c:pt>
                <c:pt idx="712">
                  <c:v>1.8450000000000001E-3</c:v>
                </c:pt>
                <c:pt idx="713">
                  <c:v>1.8489999999999999E-3</c:v>
                </c:pt>
                <c:pt idx="714">
                  <c:v>1.8519999999999999E-3</c:v>
                </c:pt>
                <c:pt idx="715">
                  <c:v>1.8550000000000001E-3</c:v>
                </c:pt>
                <c:pt idx="716">
                  <c:v>1.859E-3</c:v>
                </c:pt>
                <c:pt idx="717">
                  <c:v>1.8619999999999999E-3</c:v>
                </c:pt>
                <c:pt idx="718">
                  <c:v>1.8649999999999999E-3</c:v>
                </c:pt>
                <c:pt idx="719">
                  <c:v>1.8680000000000001E-3</c:v>
                </c:pt>
                <c:pt idx="720">
                  <c:v>1.872E-3</c:v>
                </c:pt>
                <c:pt idx="721">
                  <c:v>1.8749999999999999E-3</c:v>
                </c:pt>
                <c:pt idx="722">
                  <c:v>1.8779999999999999E-3</c:v>
                </c:pt>
                <c:pt idx="723">
                  <c:v>1.8810000000000001E-3</c:v>
                </c:pt>
                <c:pt idx="724">
                  <c:v>1.885E-3</c:v>
                </c:pt>
                <c:pt idx="725">
                  <c:v>1.8879999999999999E-3</c:v>
                </c:pt>
                <c:pt idx="726">
                  <c:v>1.8910000000000001E-3</c:v>
                </c:pt>
                <c:pt idx="727">
                  <c:v>1.8940000000000001E-3</c:v>
                </c:pt>
                <c:pt idx="728">
                  <c:v>1.8979999999999999E-3</c:v>
                </c:pt>
                <c:pt idx="729">
                  <c:v>1.9009999999999999E-3</c:v>
                </c:pt>
                <c:pt idx="730">
                  <c:v>1.9040000000000001E-3</c:v>
                </c:pt>
                <c:pt idx="731">
                  <c:v>1.908E-3</c:v>
                </c:pt>
                <c:pt idx="732">
                  <c:v>1.9109999999999999E-3</c:v>
                </c:pt>
                <c:pt idx="733">
                  <c:v>1.9139999999999999E-3</c:v>
                </c:pt>
                <c:pt idx="734">
                  <c:v>1.918E-3</c:v>
                </c:pt>
                <c:pt idx="735">
                  <c:v>1.921E-3</c:v>
                </c:pt>
                <c:pt idx="736">
                  <c:v>1.9239999999999999E-3</c:v>
                </c:pt>
                <c:pt idx="737">
                  <c:v>1.928E-3</c:v>
                </c:pt>
                <c:pt idx="738">
                  <c:v>1.931E-3</c:v>
                </c:pt>
                <c:pt idx="739">
                  <c:v>1.934E-3</c:v>
                </c:pt>
                <c:pt idx="740">
                  <c:v>1.9380000000000001E-3</c:v>
                </c:pt>
                <c:pt idx="741">
                  <c:v>1.941E-3</c:v>
                </c:pt>
                <c:pt idx="742">
                  <c:v>1.944E-3</c:v>
                </c:pt>
                <c:pt idx="743">
                  <c:v>1.9469999999999999E-3</c:v>
                </c:pt>
                <c:pt idx="744">
                  <c:v>1.9499999999999999E-3</c:v>
                </c:pt>
                <c:pt idx="745">
                  <c:v>1.954E-3</c:v>
                </c:pt>
                <c:pt idx="746">
                  <c:v>1.957E-3</c:v>
                </c:pt>
                <c:pt idx="747">
                  <c:v>1.9599999999999999E-3</c:v>
                </c:pt>
                <c:pt idx="748">
                  <c:v>1.964E-3</c:v>
                </c:pt>
                <c:pt idx="749">
                  <c:v>1.967E-3</c:v>
                </c:pt>
                <c:pt idx="750">
                  <c:v>1.97E-3</c:v>
                </c:pt>
                <c:pt idx="751">
                  <c:v>1.9729999999999999E-3</c:v>
                </c:pt>
                <c:pt idx="752">
                  <c:v>1.977E-3</c:v>
                </c:pt>
                <c:pt idx="753">
                  <c:v>1.98E-3</c:v>
                </c:pt>
                <c:pt idx="754">
                  <c:v>1.983E-3</c:v>
                </c:pt>
                <c:pt idx="755">
                  <c:v>1.9870000000000001E-3</c:v>
                </c:pt>
                <c:pt idx="756">
                  <c:v>1.99E-3</c:v>
                </c:pt>
                <c:pt idx="757">
                  <c:v>1.993E-3</c:v>
                </c:pt>
                <c:pt idx="758">
                  <c:v>1.9970000000000001E-3</c:v>
                </c:pt>
                <c:pt idx="759">
                  <c:v>2E-3</c:v>
                </c:pt>
                <c:pt idx="760">
                  <c:v>2.003E-3</c:v>
                </c:pt>
                <c:pt idx="761">
                  <c:v>2.006E-3</c:v>
                </c:pt>
                <c:pt idx="762">
                  <c:v>2.0100000000000001E-3</c:v>
                </c:pt>
                <c:pt idx="763">
                  <c:v>2.013E-3</c:v>
                </c:pt>
                <c:pt idx="764">
                  <c:v>2.016E-3</c:v>
                </c:pt>
                <c:pt idx="765">
                  <c:v>2.0200000000000001E-3</c:v>
                </c:pt>
                <c:pt idx="766">
                  <c:v>2.0230000000000001E-3</c:v>
                </c:pt>
                <c:pt idx="767">
                  <c:v>2.026E-3</c:v>
                </c:pt>
                <c:pt idx="768">
                  <c:v>2.029E-3</c:v>
                </c:pt>
                <c:pt idx="769">
                  <c:v>2.0330000000000001E-3</c:v>
                </c:pt>
                <c:pt idx="770">
                  <c:v>2.036E-3</c:v>
                </c:pt>
                <c:pt idx="771">
                  <c:v>2.039E-3</c:v>
                </c:pt>
                <c:pt idx="772">
                  <c:v>2.0430000000000001E-3</c:v>
                </c:pt>
                <c:pt idx="773">
                  <c:v>2.0460000000000001E-3</c:v>
                </c:pt>
                <c:pt idx="774">
                  <c:v>2.049E-3</c:v>
                </c:pt>
                <c:pt idx="775">
                  <c:v>2.0530000000000001E-3</c:v>
                </c:pt>
                <c:pt idx="776">
                  <c:v>2.0560000000000001E-3</c:v>
                </c:pt>
                <c:pt idx="777">
                  <c:v>2.0590000000000001E-3</c:v>
                </c:pt>
                <c:pt idx="778">
                  <c:v>2.062E-3</c:v>
                </c:pt>
                <c:pt idx="779">
                  <c:v>2.0660000000000001E-3</c:v>
                </c:pt>
                <c:pt idx="780">
                  <c:v>2.0690000000000001E-3</c:v>
                </c:pt>
                <c:pt idx="781">
                  <c:v>2.0720000000000001E-3</c:v>
                </c:pt>
                <c:pt idx="782">
                  <c:v>2.0760000000000002E-3</c:v>
                </c:pt>
                <c:pt idx="783">
                  <c:v>2.0790000000000001E-3</c:v>
                </c:pt>
                <c:pt idx="784">
                  <c:v>2.0820000000000001E-3</c:v>
                </c:pt>
                <c:pt idx="785">
                  <c:v>2.085E-3</c:v>
                </c:pt>
                <c:pt idx="786">
                  <c:v>2.0890000000000001E-3</c:v>
                </c:pt>
                <c:pt idx="787">
                  <c:v>2.0920000000000001E-3</c:v>
                </c:pt>
                <c:pt idx="788">
                  <c:v>2.0950000000000001E-3</c:v>
                </c:pt>
                <c:pt idx="789">
                  <c:v>2.0990000000000002E-3</c:v>
                </c:pt>
                <c:pt idx="790">
                  <c:v>2.1020000000000001E-3</c:v>
                </c:pt>
                <c:pt idx="791">
                  <c:v>2.1050000000000001E-3</c:v>
                </c:pt>
                <c:pt idx="792">
                  <c:v>2.1090000000000002E-3</c:v>
                </c:pt>
                <c:pt idx="793">
                  <c:v>2.1120000000000002E-3</c:v>
                </c:pt>
                <c:pt idx="794">
                  <c:v>2.1150000000000001E-3</c:v>
                </c:pt>
                <c:pt idx="795">
                  <c:v>2.1180000000000001E-3</c:v>
                </c:pt>
                <c:pt idx="796">
                  <c:v>2.1220000000000002E-3</c:v>
                </c:pt>
                <c:pt idx="797">
                  <c:v>2.1250000000000002E-3</c:v>
                </c:pt>
                <c:pt idx="798">
                  <c:v>2.1280000000000001E-3</c:v>
                </c:pt>
                <c:pt idx="799">
                  <c:v>2.1320000000000002E-3</c:v>
                </c:pt>
                <c:pt idx="800">
                  <c:v>2.1350000000000002E-3</c:v>
                </c:pt>
                <c:pt idx="801">
                  <c:v>2.1380000000000001E-3</c:v>
                </c:pt>
                <c:pt idx="802">
                  <c:v>2.1419999999999998E-3</c:v>
                </c:pt>
                <c:pt idx="803">
                  <c:v>2.1450000000000002E-3</c:v>
                </c:pt>
                <c:pt idx="804">
                  <c:v>2.1480000000000002E-3</c:v>
                </c:pt>
                <c:pt idx="805">
                  <c:v>2.1519999999999998E-3</c:v>
                </c:pt>
                <c:pt idx="806">
                  <c:v>2.1549999999999998E-3</c:v>
                </c:pt>
                <c:pt idx="807">
                  <c:v>2.1580000000000002E-3</c:v>
                </c:pt>
                <c:pt idx="808">
                  <c:v>2.1610000000000002E-3</c:v>
                </c:pt>
                <c:pt idx="809">
                  <c:v>2.1649999999999998E-3</c:v>
                </c:pt>
                <c:pt idx="810">
                  <c:v>2.1679999999999998E-3</c:v>
                </c:pt>
                <c:pt idx="811">
                  <c:v>2.1710000000000002E-3</c:v>
                </c:pt>
                <c:pt idx="812">
                  <c:v>2.1749999999999999E-3</c:v>
                </c:pt>
                <c:pt idx="813">
                  <c:v>2.1779999999999998E-3</c:v>
                </c:pt>
                <c:pt idx="814">
                  <c:v>2.1810000000000002E-3</c:v>
                </c:pt>
                <c:pt idx="815">
                  <c:v>2.1849999999999999E-3</c:v>
                </c:pt>
                <c:pt idx="816">
                  <c:v>2.1879999999999998E-3</c:v>
                </c:pt>
                <c:pt idx="817">
                  <c:v>2.1909999999999998E-3</c:v>
                </c:pt>
                <c:pt idx="818">
                  <c:v>2.1949999999999999E-3</c:v>
                </c:pt>
                <c:pt idx="819">
                  <c:v>2.1979999999999999E-3</c:v>
                </c:pt>
                <c:pt idx="820">
                  <c:v>2.2009999999999998E-3</c:v>
                </c:pt>
                <c:pt idx="821">
                  <c:v>2.2039999999999998E-3</c:v>
                </c:pt>
                <c:pt idx="822">
                  <c:v>2.2079999999999999E-3</c:v>
                </c:pt>
                <c:pt idx="823">
                  <c:v>2.2109999999999999E-3</c:v>
                </c:pt>
                <c:pt idx="824">
                  <c:v>2.2139999999999998E-3</c:v>
                </c:pt>
                <c:pt idx="825">
                  <c:v>2.2169999999999998E-3</c:v>
                </c:pt>
                <c:pt idx="826">
                  <c:v>2.2209999999999999E-3</c:v>
                </c:pt>
                <c:pt idx="827">
                  <c:v>2.2239999999999998E-3</c:v>
                </c:pt>
                <c:pt idx="828">
                  <c:v>2.2269999999999998E-3</c:v>
                </c:pt>
                <c:pt idx="829">
                  <c:v>2.2309999999999999E-3</c:v>
                </c:pt>
                <c:pt idx="830">
                  <c:v>2.2339999999999999E-3</c:v>
                </c:pt>
                <c:pt idx="831">
                  <c:v>2.2369999999999998E-3</c:v>
                </c:pt>
                <c:pt idx="832">
                  <c:v>2.2399999999999998E-3</c:v>
                </c:pt>
                <c:pt idx="833">
                  <c:v>2.2439999999999999E-3</c:v>
                </c:pt>
                <c:pt idx="834">
                  <c:v>2.2469999999999999E-3</c:v>
                </c:pt>
                <c:pt idx="835">
                  <c:v>2.2499999999999998E-3</c:v>
                </c:pt>
                <c:pt idx="836">
                  <c:v>2.2539999999999999E-3</c:v>
                </c:pt>
                <c:pt idx="837">
                  <c:v>2.2569999999999999E-3</c:v>
                </c:pt>
                <c:pt idx="838">
                  <c:v>2.2599999999999999E-3</c:v>
                </c:pt>
                <c:pt idx="839">
                  <c:v>2.264E-3</c:v>
                </c:pt>
                <c:pt idx="840">
                  <c:v>2.2669999999999999E-3</c:v>
                </c:pt>
                <c:pt idx="841">
                  <c:v>2.2699999999999999E-3</c:v>
                </c:pt>
                <c:pt idx="842">
                  <c:v>2.274E-3</c:v>
                </c:pt>
                <c:pt idx="843">
                  <c:v>2.2769999999999999E-3</c:v>
                </c:pt>
                <c:pt idx="844">
                  <c:v>2.2799999999999999E-3</c:v>
                </c:pt>
                <c:pt idx="845">
                  <c:v>2.284E-3</c:v>
                </c:pt>
                <c:pt idx="846">
                  <c:v>2.287E-3</c:v>
                </c:pt>
                <c:pt idx="847">
                  <c:v>2.2899999999999999E-3</c:v>
                </c:pt>
                <c:pt idx="848">
                  <c:v>2.294E-3</c:v>
                </c:pt>
                <c:pt idx="849">
                  <c:v>2.297E-3</c:v>
                </c:pt>
                <c:pt idx="850">
                  <c:v>2.3E-3</c:v>
                </c:pt>
                <c:pt idx="851">
                  <c:v>2.3029999999999999E-3</c:v>
                </c:pt>
                <c:pt idx="852">
                  <c:v>2.307E-3</c:v>
                </c:pt>
                <c:pt idx="853">
                  <c:v>2.31E-3</c:v>
                </c:pt>
                <c:pt idx="854">
                  <c:v>2.313E-3</c:v>
                </c:pt>
                <c:pt idx="855">
                  <c:v>2.317E-3</c:v>
                </c:pt>
                <c:pt idx="856">
                  <c:v>2.32E-3</c:v>
                </c:pt>
                <c:pt idx="857">
                  <c:v>2.323E-3</c:v>
                </c:pt>
                <c:pt idx="858">
                  <c:v>2.3270000000000001E-3</c:v>
                </c:pt>
                <c:pt idx="859">
                  <c:v>2.33E-3</c:v>
                </c:pt>
                <c:pt idx="860">
                  <c:v>2.333E-3</c:v>
                </c:pt>
                <c:pt idx="861">
                  <c:v>2.3370000000000001E-3</c:v>
                </c:pt>
                <c:pt idx="862">
                  <c:v>2.3400000000000001E-3</c:v>
                </c:pt>
                <c:pt idx="863">
                  <c:v>2.343E-3</c:v>
                </c:pt>
                <c:pt idx="864">
                  <c:v>2.3470000000000001E-3</c:v>
                </c:pt>
                <c:pt idx="865">
                  <c:v>2.3500000000000001E-3</c:v>
                </c:pt>
                <c:pt idx="866">
                  <c:v>2.3530000000000001E-3</c:v>
                </c:pt>
                <c:pt idx="867">
                  <c:v>2.3570000000000002E-3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03A-4497-99D3-6002F9EE95B0}"/>
            </c:ext>
          </c:extLst>
        </c:ser>
        <c:ser>
          <c:idx val="7"/>
          <c:order val="4"/>
          <c:tx>
            <c:strRef>
              <c:f>'STD space charge'!$M$1:$O$1</c:f>
              <c:strCache>
                <c:ptCount val="1"/>
                <c:pt idx="0">
                  <c:v>-5.0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'STD space charge'!$O$3:$O$870</c:f>
              <c:numCache>
                <c:formatCode>0.00E+00</c:formatCode>
                <c:ptCount val="868"/>
                <c:pt idx="0">
                  <c:v>2.1099999999999999E-3</c:v>
                </c:pt>
                <c:pt idx="1">
                  <c:v>2.2599999999999999E-3</c:v>
                </c:pt>
                <c:pt idx="2">
                  <c:v>2.418E-3</c:v>
                </c:pt>
                <c:pt idx="3">
                  <c:v>2.5839999999999999E-3</c:v>
                </c:pt>
                <c:pt idx="4">
                  <c:v>2.761E-3</c:v>
                </c:pt>
                <c:pt idx="5">
                  <c:v>2.9390000000000002E-3</c:v>
                </c:pt>
                <c:pt idx="6">
                  <c:v>3.1259999999999999E-3</c:v>
                </c:pt>
                <c:pt idx="7">
                  <c:v>3.3189999999999999E-3</c:v>
                </c:pt>
                <c:pt idx="8">
                  <c:v>3.519E-3</c:v>
                </c:pt>
                <c:pt idx="9">
                  <c:v>3.7290000000000001E-3</c:v>
                </c:pt>
                <c:pt idx="10">
                  <c:v>3.9410000000000001E-3</c:v>
                </c:pt>
                <c:pt idx="11">
                  <c:v>4.1650000000000003E-3</c:v>
                </c:pt>
                <c:pt idx="12">
                  <c:v>4.3969999999999999E-3</c:v>
                </c:pt>
                <c:pt idx="13">
                  <c:v>4.6360000000000004E-3</c:v>
                </c:pt>
                <c:pt idx="14">
                  <c:v>4.8789999999999997E-3</c:v>
                </c:pt>
                <c:pt idx="15">
                  <c:v>5.1269999999999996E-3</c:v>
                </c:pt>
                <c:pt idx="16">
                  <c:v>5.385E-3</c:v>
                </c:pt>
                <c:pt idx="17">
                  <c:v>5.659E-3</c:v>
                </c:pt>
                <c:pt idx="18">
                  <c:v>5.9389999999999998E-3</c:v>
                </c:pt>
                <c:pt idx="19">
                  <c:v>6.2230000000000002E-3</c:v>
                </c:pt>
                <c:pt idx="20">
                  <c:v>6.5279999999999999E-3</c:v>
                </c:pt>
                <c:pt idx="21">
                  <c:v>6.8320000000000004E-3</c:v>
                </c:pt>
                <c:pt idx="22">
                  <c:v>7.1459999999999996E-3</c:v>
                </c:pt>
                <c:pt idx="23">
                  <c:v>7.4640000000000001E-3</c:v>
                </c:pt>
                <c:pt idx="24">
                  <c:v>7.7920000000000003E-3</c:v>
                </c:pt>
                <c:pt idx="25">
                  <c:v>8.1250000000000003E-3</c:v>
                </c:pt>
                <c:pt idx="26">
                  <c:v>8.4580000000000002E-3</c:v>
                </c:pt>
                <c:pt idx="27">
                  <c:v>8.8229999999999992E-3</c:v>
                </c:pt>
                <c:pt idx="28">
                  <c:v>9.1970000000000003E-3</c:v>
                </c:pt>
                <c:pt idx="29">
                  <c:v>9.5680000000000001E-3</c:v>
                </c:pt>
                <c:pt idx="30">
                  <c:v>9.972E-3</c:v>
                </c:pt>
                <c:pt idx="31">
                  <c:v>1.0359999999999999E-2</c:v>
                </c:pt>
                <c:pt idx="32">
                  <c:v>1.076E-2</c:v>
                </c:pt>
                <c:pt idx="33">
                  <c:v>1.1180000000000001E-2</c:v>
                </c:pt>
                <c:pt idx="34">
                  <c:v>1.159E-2</c:v>
                </c:pt>
                <c:pt idx="35">
                  <c:v>1.2030000000000001E-2</c:v>
                </c:pt>
                <c:pt idx="36">
                  <c:v>1.248E-2</c:v>
                </c:pt>
                <c:pt idx="37">
                  <c:v>1.2930000000000001E-2</c:v>
                </c:pt>
                <c:pt idx="38">
                  <c:v>1.34E-2</c:v>
                </c:pt>
                <c:pt idx="39">
                  <c:v>1.3860000000000001E-2</c:v>
                </c:pt>
                <c:pt idx="40">
                  <c:v>1.434E-2</c:v>
                </c:pt>
                <c:pt idx="41">
                  <c:v>1.4829999999999999E-2</c:v>
                </c:pt>
                <c:pt idx="42">
                  <c:v>1.533E-2</c:v>
                </c:pt>
                <c:pt idx="43">
                  <c:v>1.583E-2</c:v>
                </c:pt>
                <c:pt idx="44">
                  <c:v>1.635E-2</c:v>
                </c:pt>
                <c:pt idx="45">
                  <c:v>1.6879999999999999E-2</c:v>
                </c:pt>
                <c:pt idx="46">
                  <c:v>1.7420000000000001E-2</c:v>
                </c:pt>
                <c:pt idx="47">
                  <c:v>1.797E-2</c:v>
                </c:pt>
                <c:pt idx="48">
                  <c:v>1.8550000000000001E-2</c:v>
                </c:pt>
                <c:pt idx="49">
                  <c:v>1.9109999999999999E-2</c:v>
                </c:pt>
                <c:pt idx="50">
                  <c:v>1.967E-2</c:v>
                </c:pt>
                <c:pt idx="51">
                  <c:v>2.027E-2</c:v>
                </c:pt>
                <c:pt idx="52">
                  <c:v>2.087E-2</c:v>
                </c:pt>
                <c:pt idx="53">
                  <c:v>2.1479999999999999E-2</c:v>
                </c:pt>
                <c:pt idx="54">
                  <c:v>2.2100000000000002E-2</c:v>
                </c:pt>
                <c:pt idx="55">
                  <c:v>2.273E-2</c:v>
                </c:pt>
                <c:pt idx="56">
                  <c:v>2.3349999999999999E-2</c:v>
                </c:pt>
                <c:pt idx="57">
                  <c:v>2.3990000000000001E-2</c:v>
                </c:pt>
                <c:pt idx="58">
                  <c:v>2.4639999999999999E-2</c:v>
                </c:pt>
                <c:pt idx="59">
                  <c:v>2.529E-2</c:v>
                </c:pt>
                <c:pt idx="60">
                  <c:v>2.5930000000000002E-2</c:v>
                </c:pt>
                <c:pt idx="61">
                  <c:v>2.6610000000000002E-2</c:v>
                </c:pt>
                <c:pt idx="62">
                  <c:v>2.7300000000000001E-2</c:v>
                </c:pt>
                <c:pt idx="63">
                  <c:v>2.7959999999999999E-2</c:v>
                </c:pt>
                <c:pt idx="64">
                  <c:v>2.8660000000000001E-2</c:v>
                </c:pt>
                <c:pt idx="65">
                  <c:v>2.938E-2</c:v>
                </c:pt>
                <c:pt idx="66">
                  <c:v>3.006E-2</c:v>
                </c:pt>
                <c:pt idx="67">
                  <c:v>3.0779999999999998E-2</c:v>
                </c:pt>
                <c:pt idx="68">
                  <c:v>3.15E-2</c:v>
                </c:pt>
                <c:pt idx="69">
                  <c:v>3.2250000000000001E-2</c:v>
                </c:pt>
                <c:pt idx="70">
                  <c:v>3.2980000000000002E-2</c:v>
                </c:pt>
                <c:pt idx="71">
                  <c:v>3.3759999999999998E-2</c:v>
                </c:pt>
                <c:pt idx="72">
                  <c:v>3.4540000000000001E-2</c:v>
                </c:pt>
                <c:pt idx="73">
                  <c:v>3.5310000000000001E-2</c:v>
                </c:pt>
                <c:pt idx="74">
                  <c:v>3.6069999999999998E-2</c:v>
                </c:pt>
                <c:pt idx="75">
                  <c:v>3.6850000000000001E-2</c:v>
                </c:pt>
                <c:pt idx="76">
                  <c:v>3.7620000000000001E-2</c:v>
                </c:pt>
                <c:pt idx="77">
                  <c:v>3.8429999999999999E-2</c:v>
                </c:pt>
                <c:pt idx="78">
                  <c:v>3.9230000000000001E-2</c:v>
                </c:pt>
                <c:pt idx="79">
                  <c:v>4.0030000000000003E-2</c:v>
                </c:pt>
                <c:pt idx="80">
                  <c:v>4.0849999999999997E-2</c:v>
                </c:pt>
                <c:pt idx="81">
                  <c:v>4.1689999999999998E-2</c:v>
                </c:pt>
                <c:pt idx="82">
                  <c:v>4.249E-2</c:v>
                </c:pt>
                <c:pt idx="83">
                  <c:v>4.3310000000000001E-2</c:v>
                </c:pt>
                <c:pt idx="84">
                  <c:v>4.4130000000000003E-2</c:v>
                </c:pt>
                <c:pt idx="85">
                  <c:v>4.5010000000000001E-2</c:v>
                </c:pt>
                <c:pt idx="86">
                  <c:v>4.5859999999999998E-2</c:v>
                </c:pt>
                <c:pt idx="87">
                  <c:v>4.6710000000000002E-2</c:v>
                </c:pt>
                <c:pt idx="88">
                  <c:v>4.7579999999999997E-2</c:v>
                </c:pt>
                <c:pt idx="89">
                  <c:v>4.8460000000000003E-2</c:v>
                </c:pt>
                <c:pt idx="90">
                  <c:v>4.9340000000000002E-2</c:v>
                </c:pt>
                <c:pt idx="91">
                  <c:v>5.0250000000000003E-2</c:v>
                </c:pt>
                <c:pt idx="92">
                  <c:v>5.1150000000000001E-2</c:v>
                </c:pt>
                <c:pt idx="93">
                  <c:v>5.203E-2</c:v>
                </c:pt>
                <c:pt idx="94">
                  <c:v>5.2880000000000003E-2</c:v>
                </c:pt>
                <c:pt idx="95">
                  <c:v>5.3749999999999999E-2</c:v>
                </c:pt>
                <c:pt idx="96">
                  <c:v>5.4629999999999998E-2</c:v>
                </c:pt>
                <c:pt idx="97">
                  <c:v>5.552E-2</c:v>
                </c:pt>
                <c:pt idx="98">
                  <c:v>5.6399999999999999E-2</c:v>
                </c:pt>
                <c:pt idx="99">
                  <c:v>5.731E-2</c:v>
                </c:pt>
                <c:pt idx="100">
                  <c:v>5.8220000000000001E-2</c:v>
                </c:pt>
                <c:pt idx="101">
                  <c:v>5.9130000000000002E-2</c:v>
                </c:pt>
                <c:pt idx="102">
                  <c:v>6.0040000000000003E-2</c:v>
                </c:pt>
                <c:pt idx="103">
                  <c:v>6.0929999999999998E-2</c:v>
                </c:pt>
                <c:pt idx="104">
                  <c:v>6.1859999999999998E-2</c:v>
                </c:pt>
                <c:pt idx="105">
                  <c:v>6.2759999999999996E-2</c:v>
                </c:pt>
                <c:pt idx="106">
                  <c:v>6.3659999999999994E-2</c:v>
                </c:pt>
                <c:pt idx="107">
                  <c:v>6.4560000000000006E-2</c:v>
                </c:pt>
                <c:pt idx="108">
                  <c:v>6.5540000000000001E-2</c:v>
                </c:pt>
                <c:pt idx="109">
                  <c:v>6.6439999999999999E-2</c:v>
                </c:pt>
                <c:pt idx="110">
                  <c:v>6.7400000000000002E-2</c:v>
                </c:pt>
                <c:pt idx="111">
                  <c:v>6.8330000000000002E-2</c:v>
                </c:pt>
                <c:pt idx="112">
                  <c:v>6.9339999999999999E-2</c:v>
                </c:pt>
                <c:pt idx="113">
                  <c:v>7.0260000000000003E-2</c:v>
                </c:pt>
                <c:pt idx="114">
                  <c:v>7.1199999999999999E-2</c:v>
                </c:pt>
                <c:pt idx="115">
                  <c:v>7.2150000000000006E-2</c:v>
                </c:pt>
                <c:pt idx="116">
                  <c:v>7.306E-2</c:v>
                </c:pt>
                <c:pt idx="117">
                  <c:v>7.4020000000000002E-2</c:v>
                </c:pt>
                <c:pt idx="118">
                  <c:v>7.4950000000000003E-2</c:v>
                </c:pt>
                <c:pt idx="119">
                  <c:v>7.5859999999999997E-2</c:v>
                </c:pt>
                <c:pt idx="120">
                  <c:v>7.6780000000000001E-2</c:v>
                </c:pt>
                <c:pt idx="121">
                  <c:v>7.7700000000000005E-2</c:v>
                </c:pt>
                <c:pt idx="122">
                  <c:v>7.8600000000000003E-2</c:v>
                </c:pt>
                <c:pt idx="123">
                  <c:v>7.9549999999999996E-2</c:v>
                </c:pt>
                <c:pt idx="124">
                  <c:v>8.047E-2</c:v>
                </c:pt>
                <c:pt idx="125">
                  <c:v>8.1409999999999996E-2</c:v>
                </c:pt>
                <c:pt idx="126">
                  <c:v>8.2439999999999999E-2</c:v>
                </c:pt>
                <c:pt idx="127">
                  <c:v>8.337E-2</c:v>
                </c:pt>
                <c:pt idx="128">
                  <c:v>8.4330000000000002E-2</c:v>
                </c:pt>
                <c:pt idx="129">
                  <c:v>8.5239999999999996E-2</c:v>
                </c:pt>
                <c:pt idx="130">
                  <c:v>8.6300000000000002E-2</c:v>
                </c:pt>
                <c:pt idx="131">
                  <c:v>8.7230000000000002E-2</c:v>
                </c:pt>
                <c:pt idx="132">
                  <c:v>8.8190000000000004E-2</c:v>
                </c:pt>
                <c:pt idx="133">
                  <c:v>8.9160000000000003E-2</c:v>
                </c:pt>
                <c:pt idx="134">
                  <c:v>9.0069999999999997E-2</c:v>
                </c:pt>
                <c:pt idx="135">
                  <c:v>9.1050000000000006E-2</c:v>
                </c:pt>
                <c:pt idx="136">
                  <c:v>9.1990000000000002E-2</c:v>
                </c:pt>
                <c:pt idx="137">
                  <c:v>9.2920000000000003E-2</c:v>
                </c:pt>
                <c:pt idx="138">
                  <c:v>9.3899999999999997E-2</c:v>
                </c:pt>
                <c:pt idx="139">
                  <c:v>9.4839999999999994E-2</c:v>
                </c:pt>
                <c:pt idx="140">
                  <c:v>9.5829999999999999E-2</c:v>
                </c:pt>
                <c:pt idx="141">
                  <c:v>9.6790000000000001E-2</c:v>
                </c:pt>
                <c:pt idx="142">
                  <c:v>9.7739999999999994E-2</c:v>
                </c:pt>
                <c:pt idx="143">
                  <c:v>9.8720000000000002E-2</c:v>
                </c:pt>
                <c:pt idx="144">
                  <c:v>9.9690000000000001E-2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0.1026</c:v>
                </c:pt>
                <c:pt idx="148">
                  <c:v>0.10349999999999999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0.11119999999999999</c:v>
                </c:pt>
                <c:pt idx="157">
                  <c:v>0.11210000000000001</c:v>
                </c:pt>
                <c:pt idx="158">
                  <c:v>0.11310000000000001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0.1178</c:v>
                </c:pt>
                <c:pt idx="164">
                  <c:v>0.1188</c:v>
                </c:pt>
                <c:pt idx="165">
                  <c:v>0.1198</c:v>
                </c:pt>
                <c:pt idx="166">
                  <c:v>0.1208</c:v>
                </c:pt>
                <c:pt idx="167">
                  <c:v>0.12180000000000001</c:v>
                </c:pt>
                <c:pt idx="168">
                  <c:v>0.1227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0.1326</c:v>
                </c:pt>
                <c:pt idx="179">
                  <c:v>0.1336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0.13850000000000001</c:v>
                </c:pt>
                <c:pt idx="185">
                  <c:v>0.13950000000000001</c:v>
                </c:pt>
                <c:pt idx="186">
                  <c:v>0.14050000000000001</c:v>
                </c:pt>
                <c:pt idx="187">
                  <c:v>0.1414</c:v>
                </c:pt>
                <c:pt idx="188">
                  <c:v>0.1424</c:v>
                </c:pt>
                <c:pt idx="189">
                  <c:v>0.1434</c:v>
                </c:pt>
                <c:pt idx="190">
                  <c:v>0.14430000000000001</c:v>
                </c:pt>
                <c:pt idx="191">
                  <c:v>0.1454</c:v>
                </c:pt>
                <c:pt idx="192">
                  <c:v>0.14630000000000001</c:v>
                </c:pt>
                <c:pt idx="193">
                  <c:v>0.14729999999999999</c:v>
                </c:pt>
                <c:pt idx="194">
                  <c:v>0.14829999999999999</c:v>
                </c:pt>
                <c:pt idx="195">
                  <c:v>0.14929999999999999</c:v>
                </c:pt>
                <c:pt idx="196">
                  <c:v>0.15029999999999999</c:v>
                </c:pt>
                <c:pt idx="197">
                  <c:v>0.1512</c:v>
                </c:pt>
                <c:pt idx="198">
                  <c:v>0.1522</c:v>
                </c:pt>
                <c:pt idx="199">
                  <c:v>0.1532</c:v>
                </c:pt>
                <c:pt idx="200">
                  <c:v>0.1542</c:v>
                </c:pt>
                <c:pt idx="201">
                  <c:v>0.15509999999999999</c:v>
                </c:pt>
                <c:pt idx="202">
                  <c:v>0.15620000000000001</c:v>
                </c:pt>
                <c:pt idx="203">
                  <c:v>0.15709999999999999</c:v>
                </c:pt>
                <c:pt idx="204">
                  <c:v>0.15809999999999999</c:v>
                </c:pt>
                <c:pt idx="205">
                  <c:v>0.15909999999999999</c:v>
                </c:pt>
                <c:pt idx="206">
                  <c:v>0.16</c:v>
                </c:pt>
                <c:pt idx="207">
                  <c:v>0.161</c:v>
                </c:pt>
                <c:pt idx="208">
                  <c:v>0.16189999999999999</c:v>
                </c:pt>
                <c:pt idx="209">
                  <c:v>0.16300000000000001</c:v>
                </c:pt>
                <c:pt idx="210">
                  <c:v>0.1641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0.16789999999999999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0.1719</c:v>
                </c:pt>
                <c:pt idx="219">
                  <c:v>0.17280000000000001</c:v>
                </c:pt>
                <c:pt idx="220">
                  <c:v>0.17380000000000001</c:v>
                </c:pt>
                <c:pt idx="221">
                  <c:v>0.17469999999999999</c:v>
                </c:pt>
                <c:pt idx="222">
                  <c:v>0.1757</c:v>
                </c:pt>
                <c:pt idx="223">
                  <c:v>0.17680000000000001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</c:v>
                </c:pt>
                <c:pt idx="229">
                  <c:v>0.18279999999999999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0.18659999999999999</c:v>
                </c:pt>
                <c:pt idx="234">
                  <c:v>0.18770000000000001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0.19070000000000001</c:v>
                </c:pt>
                <c:pt idx="238">
                  <c:v>0.19159999999999999</c:v>
                </c:pt>
                <c:pt idx="239">
                  <c:v>0.19259999999999999</c:v>
                </c:pt>
                <c:pt idx="240">
                  <c:v>0.19359999999999999</c:v>
                </c:pt>
                <c:pt idx="241">
                  <c:v>0.1946</c:v>
                </c:pt>
                <c:pt idx="242">
                  <c:v>0.1956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0.19869999999999999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</c:v>
                </c:pt>
                <c:pt idx="249">
                  <c:v>0.2026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0.20760000000000001</c:v>
                </c:pt>
                <c:pt idx="255">
                  <c:v>0.20860000000000001</c:v>
                </c:pt>
                <c:pt idx="256">
                  <c:v>0.20960000000000001</c:v>
                </c:pt>
                <c:pt idx="257">
                  <c:v>0.21060000000000001</c:v>
                </c:pt>
                <c:pt idx="258">
                  <c:v>0.21160000000000001</c:v>
                </c:pt>
                <c:pt idx="259">
                  <c:v>0.2127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0.21859999999999999</c:v>
                </c:pt>
                <c:pt idx="266">
                  <c:v>0.21959999999999999</c:v>
                </c:pt>
                <c:pt idx="267">
                  <c:v>0.2205</c:v>
                </c:pt>
                <c:pt idx="268">
                  <c:v>0.2215</c:v>
                </c:pt>
                <c:pt idx="269">
                  <c:v>0.2225</c:v>
                </c:pt>
                <c:pt idx="270">
                  <c:v>0.22359999999999999</c:v>
                </c:pt>
                <c:pt idx="271">
                  <c:v>0.22459999999999999</c:v>
                </c:pt>
                <c:pt idx="272">
                  <c:v>0.22559999999999999</c:v>
                </c:pt>
                <c:pt idx="273">
                  <c:v>0.22650000000000001</c:v>
                </c:pt>
                <c:pt idx="274">
                  <c:v>0.22750000000000001</c:v>
                </c:pt>
                <c:pt idx="275">
                  <c:v>0.22850000000000001</c:v>
                </c:pt>
                <c:pt idx="276">
                  <c:v>0.2296</c:v>
                </c:pt>
                <c:pt idx="277">
                  <c:v>0.2306</c:v>
                </c:pt>
                <c:pt idx="278">
                  <c:v>0.2316</c:v>
                </c:pt>
                <c:pt idx="279">
                  <c:v>0.2326</c:v>
                </c:pt>
                <c:pt idx="280">
                  <c:v>0.23350000000000001</c:v>
                </c:pt>
                <c:pt idx="281">
                  <c:v>0.23449999999999999</c:v>
                </c:pt>
                <c:pt idx="282">
                  <c:v>0.23549999999999999</c:v>
                </c:pt>
                <c:pt idx="283">
                  <c:v>0.23649999999999999</c:v>
                </c:pt>
                <c:pt idx="284">
                  <c:v>0.23760000000000001</c:v>
                </c:pt>
                <c:pt idx="285">
                  <c:v>0.23849999999999999</c:v>
                </c:pt>
                <c:pt idx="286">
                  <c:v>0.23960000000000001</c:v>
                </c:pt>
                <c:pt idx="287">
                  <c:v>0.24049999999999999</c:v>
                </c:pt>
                <c:pt idx="288">
                  <c:v>0.24160000000000001</c:v>
                </c:pt>
                <c:pt idx="289">
                  <c:v>0.24260000000000001</c:v>
                </c:pt>
                <c:pt idx="290">
                  <c:v>0.24349999999999999</c:v>
                </c:pt>
                <c:pt idx="291">
                  <c:v>0.24460000000000001</c:v>
                </c:pt>
                <c:pt idx="292">
                  <c:v>0.24560000000000001</c:v>
                </c:pt>
                <c:pt idx="293">
                  <c:v>0.24660000000000001</c:v>
                </c:pt>
                <c:pt idx="294">
                  <c:v>0.24759999999999999</c:v>
                </c:pt>
                <c:pt idx="295">
                  <c:v>0.24859999999999999</c:v>
                </c:pt>
                <c:pt idx="296">
                  <c:v>0.24959999999999999</c:v>
                </c:pt>
                <c:pt idx="297">
                  <c:v>0.25059999999999999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0.25359999999999999</c:v>
                </c:pt>
                <c:pt idx="301">
                  <c:v>0.25469999999999998</c:v>
                </c:pt>
                <c:pt idx="302">
                  <c:v>0.25569999999999998</c:v>
                </c:pt>
                <c:pt idx="303">
                  <c:v>0.25669999999999998</c:v>
                </c:pt>
                <c:pt idx="304">
                  <c:v>0.25769999999999998</c:v>
                </c:pt>
                <c:pt idx="305">
                  <c:v>0.25869999999999999</c:v>
                </c:pt>
                <c:pt idx="306">
                  <c:v>0.25969999999999999</c:v>
                </c:pt>
                <c:pt idx="307">
                  <c:v>0.26069999999999999</c:v>
                </c:pt>
                <c:pt idx="308">
                  <c:v>0.26169999999999999</c:v>
                </c:pt>
                <c:pt idx="309">
                  <c:v>0.26279999999999998</c:v>
                </c:pt>
                <c:pt idx="310">
                  <c:v>0.26379999999999998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0.26679999999999998</c:v>
                </c:pt>
                <c:pt idx="314">
                  <c:v>0.26790000000000003</c:v>
                </c:pt>
                <c:pt idx="315">
                  <c:v>0.26889999999999997</c:v>
                </c:pt>
                <c:pt idx="316">
                  <c:v>0.26979999999999998</c:v>
                </c:pt>
                <c:pt idx="317">
                  <c:v>0.27079999999999999</c:v>
                </c:pt>
                <c:pt idx="318">
                  <c:v>0.27179999999999999</c:v>
                </c:pt>
                <c:pt idx="319">
                  <c:v>0.27279999999999999</c:v>
                </c:pt>
                <c:pt idx="320">
                  <c:v>0.27379999999999999</c:v>
                </c:pt>
                <c:pt idx="321">
                  <c:v>0.27479999999999999</c:v>
                </c:pt>
                <c:pt idx="322">
                  <c:v>0.27579999999999999</c:v>
                </c:pt>
                <c:pt idx="323">
                  <c:v>0.27679999999999999</c:v>
                </c:pt>
                <c:pt idx="324">
                  <c:v>0.27779999999999999</c:v>
                </c:pt>
                <c:pt idx="325">
                  <c:v>0.27879999999999999</c:v>
                </c:pt>
                <c:pt idx="326">
                  <c:v>0.27979999999999999</c:v>
                </c:pt>
                <c:pt idx="327">
                  <c:v>0.28079999999999999</c:v>
                </c:pt>
                <c:pt idx="328">
                  <c:v>0.28189999999999998</c:v>
                </c:pt>
                <c:pt idx="329">
                  <c:v>0.28289999999999998</c:v>
                </c:pt>
                <c:pt idx="330">
                  <c:v>0.28389999999999999</c:v>
                </c:pt>
                <c:pt idx="331">
                  <c:v>0.28489999999999999</c:v>
                </c:pt>
                <c:pt idx="332">
                  <c:v>0.28589999999999999</c:v>
                </c:pt>
                <c:pt idx="333">
                  <c:v>0.28689999999999999</c:v>
                </c:pt>
                <c:pt idx="334">
                  <c:v>0.2878</c:v>
                </c:pt>
                <c:pt idx="335">
                  <c:v>0.28889999999999999</c:v>
                </c:pt>
                <c:pt idx="336">
                  <c:v>0.28989999999999999</c:v>
                </c:pt>
                <c:pt idx="337">
                  <c:v>0.29089999999999999</c:v>
                </c:pt>
                <c:pt idx="338">
                  <c:v>0.29189999999999999</c:v>
                </c:pt>
                <c:pt idx="339">
                  <c:v>0.2928</c:v>
                </c:pt>
                <c:pt idx="340">
                  <c:v>0.29399999999999998</c:v>
                </c:pt>
                <c:pt idx="341">
                  <c:v>0.29499999999999998</c:v>
                </c:pt>
                <c:pt idx="342">
                  <c:v>0.29599999999999999</c:v>
                </c:pt>
                <c:pt idx="343">
                  <c:v>0.29699999999999999</c:v>
                </c:pt>
                <c:pt idx="344">
                  <c:v>0.29809999999999998</c:v>
                </c:pt>
                <c:pt idx="345">
                  <c:v>0.29899999999999999</c:v>
                </c:pt>
                <c:pt idx="346">
                  <c:v>0.30009999999999998</c:v>
                </c:pt>
                <c:pt idx="347">
                  <c:v>0.30109999999999998</c:v>
                </c:pt>
                <c:pt idx="348">
                  <c:v>0.30209999999999998</c:v>
                </c:pt>
                <c:pt idx="349">
                  <c:v>0.30330000000000001</c:v>
                </c:pt>
                <c:pt idx="350">
                  <c:v>0.30430000000000001</c:v>
                </c:pt>
                <c:pt idx="351">
                  <c:v>0.30530000000000002</c:v>
                </c:pt>
                <c:pt idx="352">
                  <c:v>0.30630000000000002</c:v>
                </c:pt>
                <c:pt idx="353">
                  <c:v>0.30730000000000002</c:v>
                </c:pt>
                <c:pt idx="354">
                  <c:v>0.30830000000000002</c:v>
                </c:pt>
                <c:pt idx="355">
                  <c:v>0.30930000000000002</c:v>
                </c:pt>
                <c:pt idx="356">
                  <c:v>0.31030000000000002</c:v>
                </c:pt>
                <c:pt idx="357">
                  <c:v>0.31130000000000002</c:v>
                </c:pt>
                <c:pt idx="358">
                  <c:v>0.31230000000000002</c:v>
                </c:pt>
                <c:pt idx="359">
                  <c:v>0.31340000000000001</c:v>
                </c:pt>
                <c:pt idx="360">
                  <c:v>0.3145</c:v>
                </c:pt>
                <c:pt idx="361">
                  <c:v>0.31540000000000001</c:v>
                </c:pt>
                <c:pt idx="362">
                  <c:v>0.31640000000000001</c:v>
                </c:pt>
                <c:pt idx="363">
                  <c:v>0.31740000000000002</c:v>
                </c:pt>
                <c:pt idx="364">
                  <c:v>0.31850000000000001</c:v>
                </c:pt>
                <c:pt idx="365">
                  <c:v>0.31950000000000001</c:v>
                </c:pt>
                <c:pt idx="366">
                  <c:v>0.32050000000000001</c:v>
                </c:pt>
                <c:pt idx="367">
                  <c:v>0.32150000000000001</c:v>
                </c:pt>
                <c:pt idx="368">
                  <c:v>0.32250000000000001</c:v>
                </c:pt>
                <c:pt idx="369">
                  <c:v>0.32350000000000001</c:v>
                </c:pt>
                <c:pt idx="370">
                  <c:v>0.32450000000000001</c:v>
                </c:pt>
                <c:pt idx="371">
                  <c:v>0.32569999999999999</c:v>
                </c:pt>
                <c:pt idx="372">
                  <c:v>0.32669999999999999</c:v>
                </c:pt>
                <c:pt idx="373">
                  <c:v>0.3276</c:v>
                </c:pt>
                <c:pt idx="374">
                  <c:v>0.32869999999999999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0.33179999999999998</c:v>
                </c:pt>
                <c:pt idx="378">
                  <c:v>0.33279999999999998</c:v>
                </c:pt>
                <c:pt idx="379">
                  <c:v>0.33379999999999999</c:v>
                </c:pt>
                <c:pt idx="380">
                  <c:v>0.33479999999999999</c:v>
                </c:pt>
                <c:pt idx="381">
                  <c:v>0.33579999999999999</c:v>
                </c:pt>
                <c:pt idx="382">
                  <c:v>0.33689999999999998</c:v>
                </c:pt>
                <c:pt idx="383">
                  <c:v>0.33789999999999998</c:v>
                </c:pt>
                <c:pt idx="384">
                  <c:v>0.33889999999999998</c:v>
                </c:pt>
                <c:pt idx="385">
                  <c:v>0.34</c:v>
                </c:pt>
                <c:pt idx="386">
                  <c:v>0.34089999999999998</c:v>
                </c:pt>
                <c:pt idx="387">
                  <c:v>0.34200000000000003</c:v>
                </c:pt>
                <c:pt idx="388">
                  <c:v>0.34320000000000001</c:v>
                </c:pt>
                <c:pt idx="389">
                  <c:v>0.34420000000000001</c:v>
                </c:pt>
                <c:pt idx="390">
                  <c:v>0.34520000000000001</c:v>
                </c:pt>
                <c:pt idx="391">
                  <c:v>0.34620000000000001</c:v>
                </c:pt>
                <c:pt idx="392">
                  <c:v>0.34720000000000001</c:v>
                </c:pt>
                <c:pt idx="393">
                  <c:v>0.34820000000000001</c:v>
                </c:pt>
                <c:pt idx="394">
                  <c:v>0.3493</c:v>
                </c:pt>
                <c:pt idx="395">
                  <c:v>0.3503</c:v>
                </c:pt>
                <c:pt idx="396">
                  <c:v>0.35139999999999999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0.35449999999999998</c:v>
                </c:pt>
                <c:pt idx="400">
                  <c:v>0.35549999999999998</c:v>
                </c:pt>
                <c:pt idx="401">
                  <c:v>0.35680000000000001</c:v>
                </c:pt>
                <c:pt idx="402">
                  <c:v>0.35780000000000001</c:v>
                </c:pt>
                <c:pt idx="403">
                  <c:v>0.35880000000000001</c:v>
                </c:pt>
                <c:pt idx="404">
                  <c:v>0.35980000000000001</c:v>
                </c:pt>
                <c:pt idx="405">
                  <c:v>0.36080000000000001</c:v>
                </c:pt>
                <c:pt idx="406">
                  <c:v>0.3619</c:v>
                </c:pt>
                <c:pt idx="407">
                  <c:v>0.3629</c:v>
                </c:pt>
                <c:pt idx="408">
                  <c:v>0.3639</c:v>
                </c:pt>
                <c:pt idx="409">
                  <c:v>0.3649</c:v>
                </c:pt>
                <c:pt idx="410">
                  <c:v>0.3659</c:v>
                </c:pt>
                <c:pt idx="411">
                  <c:v>0.3669</c:v>
                </c:pt>
                <c:pt idx="412">
                  <c:v>0.3679</c:v>
                </c:pt>
                <c:pt idx="413">
                  <c:v>0.36890000000000001</c:v>
                </c:pt>
                <c:pt idx="414">
                  <c:v>0.36990000000000001</c:v>
                </c:pt>
                <c:pt idx="415">
                  <c:v>0.37090000000000001</c:v>
                </c:pt>
                <c:pt idx="416">
                  <c:v>0.37190000000000001</c:v>
                </c:pt>
                <c:pt idx="417">
                  <c:v>0.37290000000000001</c:v>
                </c:pt>
                <c:pt idx="418">
                  <c:v>0.37390000000000001</c:v>
                </c:pt>
                <c:pt idx="419">
                  <c:v>0.37490000000000001</c:v>
                </c:pt>
                <c:pt idx="420">
                  <c:v>0.37609999999999999</c:v>
                </c:pt>
                <c:pt idx="421">
                  <c:v>0.37709999999999999</c:v>
                </c:pt>
                <c:pt idx="422">
                  <c:v>0.37809999999999999</c:v>
                </c:pt>
                <c:pt idx="423">
                  <c:v>0.37909999999999999</c:v>
                </c:pt>
                <c:pt idx="424">
                  <c:v>0.38019999999999998</c:v>
                </c:pt>
                <c:pt idx="425">
                  <c:v>0.38129999999999997</c:v>
                </c:pt>
                <c:pt idx="426">
                  <c:v>0.38250000000000001</c:v>
                </c:pt>
                <c:pt idx="427">
                  <c:v>0.38350000000000001</c:v>
                </c:pt>
                <c:pt idx="428">
                  <c:v>0.38450000000000001</c:v>
                </c:pt>
                <c:pt idx="429">
                  <c:v>0.38550000000000001</c:v>
                </c:pt>
                <c:pt idx="430">
                  <c:v>0.3866</c:v>
                </c:pt>
                <c:pt idx="431">
                  <c:v>0.3876</c:v>
                </c:pt>
                <c:pt idx="432">
                  <c:v>0.3886</c:v>
                </c:pt>
                <c:pt idx="433">
                  <c:v>0.3896</c:v>
                </c:pt>
                <c:pt idx="434">
                  <c:v>0.39069999999999999</c:v>
                </c:pt>
                <c:pt idx="435">
                  <c:v>0.39169999999999999</c:v>
                </c:pt>
                <c:pt idx="436">
                  <c:v>0.39279999999999998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0.39789999999999998</c:v>
                </c:pt>
                <c:pt idx="442">
                  <c:v>0.39889999999999998</c:v>
                </c:pt>
                <c:pt idx="443">
                  <c:v>0.39989999999999998</c:v>
                </c:pt>
                <c:pt idx="444">
                  <c:v>0.40089999999999998</c:v>
                </c:pt>
                <c:pt idx="445">
                  <c:v>0.40189999999999998</c:v>
                </c:pt>
                <c:pt idx="446">
                  <c:v>0.40289999999999998</c:v>
                </c:pt>
                <c:pt idx="447">
                  <c:v>0.40389999999999998</c:v>
                </c:pt>
                <c:pt idx="448">
                  <c:v>0.40489999999999998</c:v>
                </c:pt>
                <c:pt idx="449">
                  <c:v>0.40589999999999998</c:v>
                </c:pt>
                <c:pt idx="450">
                  <c:v>0.40689999999999998</c:v>
                </c:pt>
                <c:pt idx="451">
                  <c:v>0.40789999999999998</c:v>
                </c:pt>
                <c:pt idx="452">
                  <c:v>0.40889999999999999</c:v>
                </c:pt>
                <c:pt idx="453">
                  <c:v>0.40989999999999999</c:v>
                </c:pt>
                <c:pt idx="454">
                  <c:v>0.41089999999999999</c:v>
                </c:pt>
                <c:pt idx="455">
                  <c:v>0.41189999999999999</c:v>
                </c:pt>
                <c:pt idx="456">
                  <c:v>0.41289999999999999</c:v>
                </c:pt>
                <c:pt idx="457">
                  <c:v>0.41389999999999999</c:v>
                </c:pt>
                <c:pt idx="458">
                  <c:v>0.41489999999999999</c:v>
                </c:pt>
                <c:pt idx="459">
                  <c:v>0.41589999999999999</c:v>
                </c:pt>
                <c:pt idx="460">
                  <c:v>0.41699999999999998</c:v>
                </c:pt>
                <c:pt idx="461">
                  <c:v>0.41810000000000003</c:v>
                </c:pt>
                <c:pt idx="462">
                  <c:v>0.41909999999999997</c:v>
                </c:pt>
                <c:pt idx="463">
                  <c:v>0.42020000000000002</c:v>
                </c:pt>
                <c:pt idx="464">
                  <c:v>0.42120000000000002</c:v>
                </c:pt>
                <c:pt idx="465">
                  <c:v>0.42220000000000002</c:v>
                </c:pt>
                <c:pt idx="466">
                  <c:v>0.42330000000000001</c:v>
                </c:pt>
                <c:pt idx="467">
                  <c:v>0.42430000000000001</c:v>
                </c:pt>
                <c:pt idx="468">
                  <c:v>0.42530000000000001</c:v>
                </c:pt>
                <c:pt idx="469">
                  <c:v>0.42630000000000001</c:v>
                </c:pt>
                <c:pt idx="470">
                  <c:v>0.42730000000000001</c:v>
                </c:pt>
                <c:pt idx="471">
                  <c:v>0.4284</c:v>
                </c:pt>
                <c:pt idx="472">
                  <c:v>0.4294</c:v>
                </c:pt>
                <c:pt idx="473">
                  <c:v>0.4304</c:v>
                </c:pt>
                <c:pt idx="474">
                  <c:v>0.43140000000000001</c:v>
                </c:pt>
                <c:pt idx="475">
                  <c:v>0.43240000000000001</c:v>
                </c:pt>
                <c:pt idx="476">
                  <c:v>0.43340000000000001</c:v>
                </c:pt>
                <c:pt idx="477">
                  <c:v>0.4345</c:v>
                </c:pt>
                <c:pt idx="478">
                  <c:v>0.43559999999999999</c:v>
                </c:pt>
                <c:pt idx="479">
                  <c:v>0.43659999999999999</c:v>
                </c:pt>
                <c:pt idx="480">
                  <c:v>0.43759999999999999</c:v>
                </c:pt>
                <c:pt idx="481">
                  <c:v>0.43859999999999999</c:v>
                </c:pt>
                <c:pt idx="482">
                  <c:v>0.43959999999999999</c:v>
                </c:pt>
                <c:pt idx="483">
                  <c:v>0.44059999999999999</c:v>
                </c:pt>
                <c:pt idx="484">
                  <c:v>0.44159999999999999</c:v>
                </c:pt>
                <c:pt idx="485">
                  <c:v>0.44259999999999999</c:v>
                </c:pt>
                <c:pt idx="486">
                  <c:v>0.44369999999999998</c:v>
                </c:pt>
                <c:pt idx="487">
                  <c:v>0.44469999999999998</c:v>
                </c:pt>
                <c:pt idx="488">
                  <c:v>0.44579999999999997</c:v>
                </c:pt>
                <c:pt idx="489">
                  <c:v>0.44679999999999997</c:v>
                </c:pt>
                <c:pt idx="490">
                  <c:v>0.44779999999999998</c:v>
                </c:pt>
                <c:pt idx="491">
                  <c:v>0.44879999999999998</c:v>
                </c:pt>
                <c:pt idx="492">
                  <c:v>0.44979999999999998</c:v>
                </c:pt>
                <c:pt idx="493">
                  <c:v>0.45079999999999998</c:v>
                </c:pt>
                <c:pt idx="494">
                  <c:v>0.45179999999999998</c:v>
                </c:pt>
                <c:pt idx="495">
                  <c:v>0.45279999999999998</c:v>
                </c:pt>
                <c:pt idx="496">
                  <c:v>0.45400000000000001</c:v>
                </c:pt>
                <c:pt idx="497">
                  <c:v>0.45500000000000002</c:v>
                </c:pt>
                <c:pt idx="498">
                  <c:v>0.45610000000000001</c:v>
                </c:pt>
                <c:pt idx="499">
                  <c:v>0.4572</c:v>
                </c:pt>
                <c:pt idx="500">
                  <c:v>0.4582</c:v>
                </c:pt>
                <c:pt idx="501">
                  <c:v>0.45939999999999998</c:v>
                </c:pt>
                <c:pt idx="502">
                  <c:v>0.46039999999999998</c:v>
                </c:pt>
                <c:pt idx="503">
                  <c:v>0.46150000000000002</c:v>
                </c:pt>
                <c:pt idx="504">
                  <c:v>0.46250000000000002</c:v>
                </c:pt>
                <c:pt idx="505">
                  <c:v>0.46350000000000002</c:v>
                </c:pt>
                <c:pt idx="506">
                  <c:v>0.46450000000000002</c:v>
                </c:pt>
                <c:pt idx="507">
                  <c:v>0.46550000000000002</c:v>
                </c:pt>
                <c:pt idx="508">
                  <c:v>0.46650000000000003</c:v>
                </c:pt>
                <c:pt idx="509">
                  <c:v>0.46750000000000003</c:v>
                </c:pt>
                <c:pt idx="510">
                  <c:v>0.46850000000000003</c:v>
                </c:pt>
                <c:pt idx="511">
                  <c:v>0.46949999999999997</c:v>
                </c:pt>
                <c:pt idx="512">
                  <c:v>0.47060000000000002</c:v>
                </c:pt>
                <c:pt idx="513">
                  <c:v>0.4718</c:v>
                </c:pt>
                <c:pt idx="514">
                  <c:v>0.4728</c:v>
                </c:pt>
                <c:pt idx="515">
                  <c:v>0.4738</c:v>
                </c:pt>
                <c:pt idx="516">
                  <c:v>0.4748</c:v>
                </c:pt>
                <c:pt idx="517">
                  <c:v>0.4758</c:v>
                </c:pt>
                <c:pt idx="518">
                  <c:v>0.4768</c:v>
                </c:pt>
                <c:pt idx="519">
                  <c:v>0.4778</c:v>
                </c:pt>
                <c:pt idx="520">
                  <c:v>0.47889999999999999</c:v>
                </c:pt>
                <c:pt idx="521">
                  <c:v>0.47989999999999999</c:v>
                </c:pt>
                <c:pt idx="522">
                  <c:v>0.48089999999999999</c:v>
                </c:pt>
                <c:pt idx="523">
                  <c:v>0.48199999999999998</c:v>
                </c:pt>
                <c:pt idx="524">
                  <c:v>0.48309999999999997</c:v>
                </c:pt>
                <c:pt idx="525">
                  <c:v>0.48409999999999997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0.48809999999999998</c:v>
                </c:pt>
                <c:pt idx="530">
                  <c:v>0.48909999999999998</c:v>
                </c:pt>
                <c:pt idx="531">
                  <c:v>0.49009999999999998</c:v>
                </c:pt>
                <c:pt idx="532">
                  <c:v>0.49109999999999998</c:v>
                </c:pt>
                <c:pt idx="533">
                  <c:v>0.49220000000000003</c:v>
                </c:pt>
                <c:pt idx="534">
                  <c:v>0.49320000000000003</c:v>
                </c:pt>
                <c:pt idx="535">
                  <c:v>0.49419999999999997</c:v>
                </c:pt>
                <c:pt idx="536">
                  <c:v>0.49519999999999997</c:v>
                </c:pt>
                <c:pt idx="537">
                  <c:v>0.49619999999999997</c:v>
                </c:pt>
                <c:pt idx="538">
                  <c:v>0.49719999999999998</c:v>
                </c:pt>
                <c:pt idx="539">
                  <c:v>0.49830000000000002</c:v>
                </c:pt>
                <c:pt idx="540">
                  <c:v>0.49930000000000002</c:v>
                </c:pt>
                <c:pt idx="541">
                  <c:v>0.50029999999999997</c:v>
                </c:pt>
                <c:pt idx="542">
                  <c:v>0.50139999999999996</c:v>
                </c:pt>
                <c:pt idx="543">
                  <c:v>0.50249999999999995</c:v>
                </c:pt>
                <c:pt idx="544">
                  <c:v>0.50349999999999995</c:v>
                </c:pt>
                <c:pt idx="545">
                  <c:v>0.50449999999999995</c:v>
                </c:pt>
                <c:pt idx="546">
                  <c:v>0.50549999999999995</c:v>
                </c:pt>
                <c:pt idx="547">
                  <c:v>0.50670000000000004</c:v>
                </c:pt>
                <c:pt idx="548">
                  <c:v>0.50780000000000003</c:v>
                </c:pt>
                <c:pt idx="549">
                  <c:v>0.50880000000000003</c:v>
                </c:pt>
                <c:pt idx="550">
                  <c:v>0.50990000000000002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0.51300000000000001</c:v>
                </c:pt>
                <c:pt idx="554">
                  <c:v>0.5141</c:v>
                </c:pt>
                <c:pt idx="555">
                  <c:v>0.5151</c:v>
                </c:pt>
                <c:pt idx="556">
                  <c:v>0.5161</c:v>
                </c:pt>
                <c:pt idx="557">
                  <c:v>0.5171</c:v>
                </c:pt>
                <c:pt idx="558">
                  <c:v>0.5181</c:v>
                </c:pt>
                <c:pt idx="559">
                  <c:v>0.51910000000000001</c:v>
                </c:pt>
                <c:pt idx="560">
                  <c:v>0.52010000000000001</c:v>
                </c:pt>
                <c:pt idx="561">
                  <c:v>0.52110000000000001</c:v>
                </c:pt>
                <c:pt idx="562">
                  <c:v>0.52210000000000001</c:v>
                </c:pt>
                <c:pt idx="563">
                  <c:v>0.52310000000000001</c:v>
                </c:pt>
                <c:pt idx="564">
                  <c:v>0.5242</c:v>
                </c:pt>
                <c:pt idx="565">
                  <c:v>0.5252</c:v>
                </c:pt>
                <c:pt idx="566">
                  <c:v>0.5262</c:v>
                </c:pt>
                <c:pt idx="567">
                  <c:v>0.52729999999999999</c:v>
                </c:pt>
                <c:pt idx="568">
                  <c:v>0.52829999999999999</c:v>
                </c:pt>
                <c:pt idx="569">
                  <c:v>0.52929999999999999</c:v>
                </c:pt>
                <c:pt idx="570">
                  <c:v>0.53029999999999999</c:v>
                </c:pt>
                <c:pt idx="571">
                  <c:v>0.53149999999999997</c:v>
                </c:pt>
                <c:pt idx="572">
                  <c:v>0.53249999999999997</c:v>
                </c:pt>
                <c:pt idx="573">
                  <c:v>0.53349999999999997</c:v>
                </c:pt>
                <c:pt idx="574">
                  <c:v>0.53449999999999998</c:v>
                </c:pt>
                <c:pt idx="575">
                  <c:v>0.53549999999999998</c:v>
                </c:pt>
                <c:pt idx="576">
                  <c:v>0.53649999999999998</c:v>
                </c:pt>
                <c:pt idx="577">
                  <c:v>0.53749999999999998</c:v>
                </c:pt>
                <c:pt idx="578">
                  <c:v>0.53859999999999997</c:v>
                </c:pt>
                <c:pt idx="579">
                  <c:v>0.53969999999999996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0.54290000000000005</c:v>
                </c:pt>
                <c:pt idx="583">
                  <c:v>0.54390000000000005</c:v>
                </c:pt>
                <c:pt idx="584">
                  <c:v>0.54490000000000005</c:v>
                </c:pt>
                <c:pt idx="585">
                  <c:v>0.54590000000000005</c:v>
                </c:pt>
                <c:pt idx="586">
                  <c:v>0.54690000000000005</c:v>
                </c:pt>
                <c:pt idx="587">
                  <c:v>0.54790000000000005</c:v>
                </c:pt>
                <c:pt idx="588">
                  <c:v>0.54890000000000005</c:v>
                </c:pt>
                <c:pt idx="589">
                  <c:v>0.54990000000000006</c:v>
                </c:pt>
                <c:pt idx="590">
                  <c:v>0.55089999999999995</c:v>
                </c:pt>
                <c:pt idx="591">
                  <c:v>0.55200000000000005</c:v>
                </c:pt>
                <c:pt idx="592">
                  <c:v>0.55300000000000005</c:v>
                </c:pt>
                <c:pt idx="593">
                  <c:v>0.55400000000000005</c:v>
                </c:pt>
                <c:pt idx="594">
                  <c:v>0.55500000000000005</c:v>
                </c:pt>
                <c:pt idx="595">
                  <c:v>0.55610000000000004</c:v>
                </c:pt>
                <c:pt idx="596">
                  <c:v>0.55710000000000004</c:v>
                </c:pt>
                <c:pt idx="597">
                  <c:v>0.55820000000000003</c:v>
                </c:pt>
                <c:pt idx="598">
                  <c:v>0.55920000000000003</c:v>
                </c:pt>
                <c:pt idx="599">
                  <c:v>0.56020000000000003</c:v>
                </c:pt>
                <c:pt idx="600">
                  <c:v>0.56130000000000002</c:v>
                </c:pt>
                <c:pt idx="601">
                  <c:v>0.56230000000000002</c:v>
                </c:pt>
                <c:pt idx="602">
                  <c:v>0.56340000000000001</c:v>
                </c:pt>
                <c:pt idx="603">
                  <c:v>0.56440000000000001</c:v>
                </c:pt>
                <c:pt idx="604">
                  <c:v>0.56540000000000001</c:v>
                </c:pt>
                <c:pt idx="605">
                  <c:v>0.5665</c:v>
                </c:pt>
                <c:pt idx="606">
                  <c:v>0.5675</c:v>
                </c:pt>
                <c:pt idx="607">
                  <c:v>0.56850000000000001</c:v>
                </c:pt>
                <c:pt idx="608">
                  <c:v>0.5696</c:v>
                </c:pt>
                <c:pt idx="609">
                  <c:v>0.5706</c:v>
                </c:pt>
                <c:pt idx="610">
                  <c:v>0.5716</c:v>
                </c:pt>
                <c:pt idx="611">
                  <c:v>0.5726</c:v>
                </c:pt>
                <c:pt idx="612">
                  <c:v>0.5736</c:v>
                </c:pt>
                <c:pt idx="613">
                  <c:v>0.5746</c:v>
                </c:pt>
                <c:pt idx="614">
                  <c:v>0.5756</c:v>
                </c:pt>
                <c:pt idx="615">
                  <c:v>0.57679999999999998</c:v>
                </c:pt>
                <c:pt idx="616">
                  <c:v>0.57779999999999998</c:v>
                </c:pt>
                <c:pt idx="617">
                  <c:v>0.57879999999999998</c:v>
                </c:pt>
                <c:pt idx="618">
                  <c:v>0.57999999999999996</c:v>
                </c:pt>
                <c:pt idx="619">
                  <c:v>0.58099999999999996</c:v>
                </c:pt>
                <c:pt idx="620">
                  <c:v>0.58209999999999995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0.58730000000000004</c:v>
                </c:pt>
                <c:pt idx="626">
                  <c:v>0.58830000000000005</c:v>
                </c:pt>
                <c:pt idx="627">
                  <c:v>0.58930000000000005</c:v>
                </c:pt>
                <c:pt idx="628">
                  <c:v>0.59040000000000004</c:v>
                </c:pt>
                <c:pt idx="629">
                  <c:v>0.59140000000000004</c:v>
                </c:pt>
                <c:pt idx="630">
                  <c:v>0.59250000000000003</c:v>
                </c:pt>
                <c:pt idx="631">
                  <c:v>0.59350000000000003</c:v>
                </c:pt>
                <c:pt idx="632">
                  <c:v>0.59460000000000002</c:v>
                </c:pt>
                <c:pt idx="633">
                  <c:v>0.59560000000000002</c:v>
                </c:pt>
                <c:pt idx="634">
                  <c:v>0.59660000000000002</c:v>
                </c:pt>
                <c:pt idx="635">
                  <c:v>0.59760000000000002</c:v>
                </c:pt>
                <c:pt idx="636">
                  <c:v>0.59860000000000002</c:v>
                </c:pt>
                <c:pt idx="637">
                  <c:v>0.59960000000000002</c:v>
                </c:pt>
                <c:pt idx="638">
                  <c:v>0.60060000000000002</c:v>
                </c:pt>
                <c:pt idx="639">
                  <c:v>0.6018</c:v>
                </c:pt>
                <c:pt idx="640">
                  <c:v>0.60309999999999997</c:v>
                </c:pt>
                <c:pt idx="641">
                  <c:v>0.60409999999999997</c:v>
                </c:pt>
                <c:pt idx="642">
                  <c:v>0.60509999999999997</c:v>
                </c:pt>
                <c:pt idx="643">
                  <c:v>0.60609999999999997</c:v>
                </c:pt>
                <c:pt idx="644">
                  <c:v>0.60729999999999995</c:v>
                </c:pt>
                <c:pt idx="645">
                  <c:v>0.60829999999999995</c:v>
                </c:pt>
                <c:pt idx="646">
                  <c:v>0.60929999999999995</c:v>
                </c:pt>
                <c:pt idx="647">
                  <c:v>0.61029999999999995</c:v>
                </c:pt>
                <c:pt idx="648">
                  <c:v>0.61129999999999995</c:v>
                </c:pt>
                <c:pt idx="649">
                  <c:v>0.61240000000000006</c:v>
                </c:pt>
                <c:pt idx="650">
                  <c:v>0.61339999999999995</c:v>
                </c:pt>
                <c:pt idx="651">
                  <c:v>0.61450000000000005</c:v>
                </c:pt>
                <c:pt idx="652">
                  <c:v>0.61570000000000003</c:v>
                </c:pt>
                <c:pt idx="653">
                  <c:v>0.61670000000000003</c:v>
                </c:pt>
                <c:pt idx="654">
                  <c:v>0.61770000000000003</c:v>
                </c:pt>
                <c:pt idx="655">
                  <c:v>0.61870000000000003</c:v>
                </c:pt>
                <c:pt idx="656">
                  <c:v>0.61980000000000002</c:v>
                </c:pt>
                <c:pt idx="657">
                  <c:v>0.62080000000000002</c:v>
                </c:pt>
                <c:pt idx="658">
                  <c:v>0.62180000000000002</c:v>
                </c:pt>
                <c:pt idx="659">
                  <c:v>0.62280000000000002</c:v>
                </c:pt>
                <c:pt idx="660">
                  <c:v>0.62380000000000002</c:v>
                </c:pt>
                <c:pt idx="661">
                  <c:v>0.62480000000000002</c:v>
                </c:pt>
                <c:pt idx="662">
                  <c:v>0.62590000000000001</c:v>
                </c:pt>
                <c:pt idx="663">
                  <c:v>0.62690000000000001</c:v>
                </c:pt>
                <c:pt idx="664">
                  <c:v>0.62790000000000001</c:v>
                </c:pt>
                <c:pt idx="665">
                  <c:v>0.62890000000000001</c:v>
                </c:pt>
                <c:pt idx="666">
                  <c:v>0.62990000000000002</c:v>
                </c:pt>
                <c:pt idx="667">
                  <c:v>0.63090000000000002</c:v>
                </c:pt>
                <c:pt idx="668">
                  <c:v>0.63190000000000002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0.64329999999999998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0.64729999999999999</c:v>
                </c:pt>
                <c:pt idx="684">
                  <c:v>0.64839999999999998</c:v>
                </c:pt>
                <c:pt idx="685">
                  <c:v>0.64949999999999997</c:v>
                </c:pt>
                <c:pt idx="686">
                  <c:v>0.65049999999999997</c:v>
                </c:pt>
                <c:pt idx="687">
                  <c:v>0.65159999999999996</c:v>
                </c:pt>
                <c:pt idx="688">
                  <c:v>0.65259999999999996</c:v>
                </c:pt>
                <c:pt idx="689">
                  <c:v>0.65359999999999996</c:v>
                </c:pt>
                <c:pt idx="690">
                  <c:v>0.65459999999999996</c:v>
                </c:pt>
                <c:pt idx="691">
                  <c:v>0.65559999999999996</c:v>
                </c:pt>
                <c:pt idx="692">
                  <c:v>0.65659999999999996</c:v>
                </c:pt>
                <c:pt idx="693">
                  <c:v>0.65769999999999995</c:v>
                </c:pt>
                <c:pt idx="694">
                  <c:v>0.65869999999999995</c:v>
                </c:pt>
                <c:pt idx="695">
                  <c:v>0.65969999999999995</c:v>
                </c:pt>
                <c:pt idx="696">
                  <c:v>0.66069999999999995</c:v>
                </c:pt>
                <c:pt idx="697">
                  <c:v>0.66169999999999995</c:v>
                </c:pt>
                <c:pt idx="698">
                  <c:v>0.66269999999999996</c:v>
                </c:pt>
                <c:pt idx="699">
                  <c:v>0.66379999999999995</c:v>
                </c:pt>
                <c:pt idx="700">
                  <c:v>0.66479999999999995</c:v>
                </c:pt>
                <c:pt idx="701">
                  <c:v>0.66579999999999995</c:v>
                </c:pt>
                <c:pt idx="702">
                  <c:v>0.66679999999999995</c:v>
                </c:pt>
                <c:pt idx="703">
                  <c:v>0.66779999999999995</c:v>
                </c:pt>
                <c:pt idx="704">
                  <c:v>0.66879999999999995</c:v>
                </c:pt>
                <c:pt idx="705">
                  <c:v>0.66990000000000005</c:v>
                </c:pt>
                <c:pt idx="706">
                  <c:v>0.67090000000000005</c:v>
                </c:pt>
                <c:pt idx="707">
                  <c:v>0.67210000000000003</c:v>
                </c:pt>
                <c:pt idx="708">
                  <c:v>0.67320000000000002</c:v>
                </c:pt>
                <c:pt idx="709">
                  <c:v>0.67420000000000002</c:v>
                </c:pt>
                <c:pt idx="710">
                  <c:v>0.67530000000000001</c:v>
                </c:pt>
                <c:pt idx="711">
                  <c:v>0.67630000000000001</c:v>
                </c:pt>
                <c:pt idx="712">
                  <c:v>0.67730000000000001</c:v>
                </c:pt>
                <c:pt idx="713">
                  <c:v>0.67830000000000001</c:v>
                </c:pt>
                <c:pt idx="714">
                  <c:v>0.67930000000000001</c:v>
                </c:pt>
                <c:pt idx="715">
                  <c:v>0.6804</c:v>
                </c:pt>
                <c:pt idx="716">
                  <c:v>0.68140000000000001</c:v>
                </c:pt>
                <c:pt idx="717">
                  <c:v>0.68269999999999997</c:v>
                </c:pt>
                <c:pt idx="718">
                  <c:v>0.68369999999999997</c:v>
                </c:pt>
                <c:pt idx="719">
                  <c:v>0.68489999999999995</c:v>
                </c:pt>
                <c:pt idx="720">
                  <c:v>0.68589999999999995</c:v>
                </c:pt>
                <c:pt idx="721">
                  <c:v>0.68689999999999996</c:v>
                </c:pt>
                <c:pt idx="722">
                  <c:v>0.68799999999999994</c:v>
                </c:pt>
                <c:pt idx="723">
                  <c:v>0.68899999999999995</c:v>
                </c:pt>
                <c:pt idx="724">
                  <c:v>0.69</c:v>
                </c:pt>
                <c:pt idx="725">
                  <c:v>0.69099999999999995</c:v>
                </c:pt>
                <c:pt idx="726">
                  <c:v>0.69199999999999995</c:v>
                </c:pt>
                <c:pt idx="727">
                  <c:v>0.69299999999999995</c:v>
                </c:pt>
                <c:pt idx="728">
                  <c:v>0.69410000000000005</c:v>
                </c:pt>
                <c:pt idx="729">
                  <c:v>0.69540000000000002</c:v>
                </c:pt>
                <c:pt idx="730">
                  <c:v>0.69640000000000002</c:v>
                </c:pt>
                <c:pt idx="731">
                  <c:v>0.69740000000000002</c:v>
                </c:pt>
                <c:pt idx="732">
                  <c:v>0.69850000000000001</c:v>
                </c:pt>
                <c:pt idx="733">
                  <c:v>0.69950000000000001</c:v>
                </c:pt>
                <c:pt idx="734">
                  <c:v>0.70050000000000001</c:v>
                </c:pt>
                <c:pt idx="735">
                  <c:v>0.70150000000000001</c:v>
                </c:pt>
                <c:pt idx="736">
                  <c:v>0.70250000000000001</c:v>
                </c:pt>
                <c:pt idx="737">
                  <c:v>0.7036</c:v>
                </c:pt>
                <c:pt idx="738">
                  <c:v>0.7046</c:v>
                </c:pt>
                <c:pt idx="739">
                  <c:v>0.70579999999999998</c:v>
                </c:pt>
                <c:pt idx="740">
                  <c:v>0.70679999999999998</c:v>
                </c:pt>
                <c:pt idx="741">
                  <c:v>0.70779999999999998</c:v>
                </c:pt>
                <c:pt idx="742">
                  <c:v>0.70879999999999999</c:v>
                </c:pt>
                <c:pt idx="743">
                  <c:v>0.71</c:v>
                </c:pt>
                <c:pt idx="744">
                  <c:v>0.71099999999999997</c:v>
                </c:pt>
                <c:pt idx="745">
                  <c:v>0.71199999999999997</c:v>
                </c:pt>
                <c:pt idx="746">
                  <c:v>0.71309999999999996</c:v>
                </c:pt>
                <c:pt idx="747">
                  <c:v>0.71409999999999996</c:v>
                </c:pt>
                <c:pt idx="748">
                  <c:v>0.71509999999999996</c:v>
                </c:pt>
                <c:pt idx="749">
                  <c:v>0.71609999999999996</c:v>
                </c:pt>
                <c:pt idx="750">
                  <c:v>0.71709999999999996</c:v>
                </c:pt>
                <c:pt idx="751">
                  <c:v>0.71819999999999995</c:v>
                </c:pt>
                <c:pt idx="752">
                  <c:v>0.71919999999999995</c:v>
                </c:pt>
                <c:pt idx="753">
                  <c:v>0.72040000000000004</c:v>
                </c:pt>
                <c:pt idx="754">
                  <c:v>0.72140000000000004</c:v>
                </c:pt>
                <c:pt idx="755">
                  <c:v>0.72240000000000004</c:v>
                </c:pt>
                <c:pt idx="756">
                  <c:v>0.72340000000000004</c:v>
                </c:pt>
                <c:pt idx="757">
                  <c:v>0.72440000000000004</c:v>
                </c:pt>
                <c:pt idx="758">
                  <c:v>0.72550000000000003</c:v>
                </c:pt>
                <c:pt idx="759">
                  <c:v>0.72650000000000003</c:v>
                </c:pt>
                <c:pt idx="760">
                  <c:v>0.72750000000000004</c:v>
                </c:pt>
                <c:pt idx="761">
                  <c:v>0.72850000000000004</c:v>
                </c:pt>
                <c:pt idx="762">
                  <c:v>0.72950000000000004</c:v>
                </c:pt>
                <c:pt idx="763">
                  <c:v>0.73060000000000003</c:v>
                </c:pt>
                <c:pt idx="764">
                  <c:v>0.73160000000000003</c:v>
                </c:pt>
                <c:pt idx="765">
                  <c:v>0.73260000000000003</c:v>
                </c:pt>
                <c:pt idx="766">
                  <c:v>0.73360000000000003</c:v>
                </c:pt>
                <c:pt idx="767">
                  <c:v>0.73460000000000003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0.73870000000000002</c:v>
                </c:pt>
                <c:pt idx="772">
                  <c:v>0.73970000000000002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0.74280000000000002</c:v>
                </c:pt>
                <c:pt idx="776">
                  <c:v>0.74380000000000002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0.74790000000000001</c:v>
                </c:pt>
                <c:pt idx="781">
                  <c:v>0.74890000000000001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</c:v>
                </c:pt>
                <c:pt idx="786">
                  <c:v>0.754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0.76339999999999997</c:v>
                </c:pt>
                <c:pt idx="796">
                  <c:v>0.76439999999999997</c:v>
                </c:pt>
                <c:pt idx="797">
                  <c:v>0.76539999999999997</c:v>
                </c:pt>
                <c:pt idx="798">
                  <c:v>0.76649999999999996</c:v>
                </c:pt>
                <c:pt idx="799">
                  <c:v>0.76749999999999996</c:v>
                </c:pt>
                <c:pt idx="800">
                  <c:v>0.76849999999999996</c:v>
                </c:pt>
                <c:pt idx="801">
                  <c:v>0.76949999999999996</c:v>
                </c:pt>
                <c:pt idx="802">
                  <c:v>0.77049999999999996</c:v>
                </c:pt>
                <c:pt idx="803">
                  <c:v>0.77159999999999995</c:v>
                </c:pt>
                <c:pt idx="804">
                  <c:v>0.77259999999999995</c:v>
                </c:pt>
                <c:pt idx="805">
                  <c:v>0.77359999999999995</c:v>
                </c:pt>
                <c:pt idx="806">
                  <c:v>0.77459999999999996</c:v>
                </c:pt>
                <c:pt idx="807">
                  <c:v>0.77559999999999996</c:v>
                </c:pt>
                <c:pt idx="808">
                  <c:v>0.77669999999999995</c:v>
                </c:pt>
                <c:pt idx="809">
                  <c:v>0.77769999999999995</c:v>
                </c:pt>
                <c:pt idx="810">
                  <c:v>0.77869999999999995</c:v>
                </c:pt>
                <c:pt idx="811">
                  <c:v>0.77969999999999995</c:v>
                </c:pt>
                <c:pt idx="812">
                  <c:v>0.78069999999999995</c:v>
                </c:pt>
                <c:pt idx="813">
                  <c:v>0.78180000000000005</c:v>
                </c:pt>
                <c:pt idx="814">
                  <c:v>0.78280000000000005</c:v>
                </c:pt>
                <c:pt idx="815">
                  <c:v>0.78380000000000005</c:v>
                </c:pt>
                <c:pt idx="816">
                  <c:v>0.78480000000000005</c:v>
                </c:pt>
                <c:pt idx="817">
                  <c:v>0.78600000000000003</c:v>
                </c:pt>
                <c:pt idx="818">
                  <c:v>0.78710000000000002</c:v>
                </c:pt>
                <c:pt idx="819">
                  <c:v>0.7883</c:v>
                </c:pt>
                <c:pt idx="820">
                  <c:v>0.7893</c:v>
                </c:pt>
                <c:pt idx="821">
                  <c:v>0.7903</c:v>
                </c:pt>
                <c:pt idx="822">
                  <c:v>0.7913</c:v>
                </c:pt>
                <c:pt idx="823">
                  <c:v>0.7923</c:v>
                </c:pt>
                <c:pt idx="824">
                  <c:v>0.79339999999999999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0.79659999999999997</c:v>
                </c:pt>
                <c:pt idx="828">
                  <c:v>0.79759999999999998</c:v>
                </c:pt>
                <c:pt idx="829">
                  <c:v>0.79869999999999997</c:v>
                </c:pt>
                <c:pt idx="830">
                  <c:v>0.79990000000000006</c:v>
                </c:pt>
                <c:pt idx="831">
                  <c:v>0.80089999999999995</c:v>
                </c:pt>
                <c:pt idx="832">
                  <c:v>0.80189999999999995</c:v>
                </c:pt>
                <c:pt idx="833">
                  <c:v>0.80289999999999995</c:v>
                </c:pt>
                <c:pt idx="834">
                  <c:v>0.80400000000000005</c:v>
                </c:pt>
                <c:pt idx="835">
                  <c:v>0.80500000000000005</c:v>
                </c:pt>
                <c:pt idx="836">
                  <c:v>0.80600000000000005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0.81520000000000004</c:v>
                </c:pt>
                <c:pt idx="846">
                  <c:v>0.81640000000000001</c:v>
                </c:pt>
                <c:pt idx="847">
                  <c:v>0.81740000000000002</c:v>
                </c:pt>
                <c:pt idx="848">
                  <c:v>0.81850000000000001</c:v>
                </c:pt>
                <c:pt idx="849">
                  <c:v>0.81950000000000001</c:v>
                </c:pt>
                <c:pt idx="850">
                  <c:v>0.82050000000000001</c:v>
                </c:pt>
                <c:pt idx="851">
                  <c:v>0.82150000000000001</c:v>
                </c:pt>
                <c:pt idx="852">
                  <c:v>0.82250000000000001</c:v>
                </c:pt>
                <c:pt idx="853">
                  <c:v>0.8236</c:v>
                </c:pt>
                <c:pt idx="854">
                  <c:v>0.8246</c:v>
                </c:pt>
                <c:pt idx="855">
                  <c:v>0.8256</c:v>
                </c:pt>
                <c:pt idx="856">
                  <c:v>0.8266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0.82969999999999999</c:v>
                </c:pt>
                <c:pt idx="860">
                  <c:v>0.83069999999999999</c:v>
                </c:pt>
                <c:pt idx="861">
                  <c:v>0.83169999999999999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0.83479999999999999</c:v>
                </c:pt>
                <c:pt idx="865">
                  <c:v>0.83579999999999999</c:v>
                </c:pt>
                <c:pt idx="866">
                  <c:v>0.83709999999999996</c:v>
                </c:pt>
                <c:pt idx="867">
                  <c:v>0.83809999999999996</c:v>
                </c:pt>
              </c:numCache>
            </c:numRef>
          </c:xVal>
          <c:yVal>
            <c:numRef>
              <c:f>'STD space charge'!$N$3:$N$870</c:f>
              <c:numCache>
                <c:formatCode>0.00E+00</c:formatCode>
                <c:ptCount val="868"/>
                <c:pt idx="0">
                  <c:v>5.5190000000000003E-4</c:v>
                </c:pt>
                <c:pt idx="1">
                  <c:v>5.5139999999999996E-4</c:v>
                </c:pt>
                <c:pt idx="2">
                  <c:v>5.509E-4</c:v>
                </c:pt>
                <c:pt idx="3">
                  <c:v>5.507E-4</c:v>
                </c:pt>
                <c:pt idx="4">
                  <c:v>5.5040000000000004E-4</c:v>
                </c:pt>
                <c:pt idx="5">
                  <c:v>5.4960000000000002E-4</c:v>
                </c:pt>
                <c:pt idx="6">
                  <c:v>5.4900000000000001E-4</c:v>
                </c:pt>
                <c:pt idx="7">
                  <c:v>5.4830000000000005E-4</c:v>
                </c:pt>
                <c:pt idx="8">
                  <c:v>5.4739999999999997E-4</c:v>
                </c:pt>
                <c:pt idx="9">
                  <c:v>5.4659999999999995E-4</c:v>
                </c:pt>
                <c:pt idx="10">
                  <c:v>5.4540000000000003E-4</c:v>
                </c:pt>
                <c:pt idx="11">
                  <c:v>5.4460000000000001E-4</c:v>
                </c:pt>
                <c:pt idx="12">
                  <c:v>5.4319999999999998E-4</c:v>
                </c:pt>
                <c:pt idx="13">
                  <c:v>5.4169999999999999E-4</c:v>
                </c:pt>
                <c:pt idx="14">
                  <c:v>5.4020000000000001E-4</c:v>
                </c:pt>
                <c:pt idx="15">
                  <c:v>5.3850000000000002E-4</c:v>
                </c:pt>
                <c:pt idx="16">
                  <c:v>5.3680000000000004E-4</c:v>
                </c:pt>
                <c:pt idx="17">
                  <c:v>5.354E-4</c:v>
                </c:pt>
                <c:pt idx="18">
                  <c:v>5.3339999999999995E-4</c:v>
                </c:pt>
                <c:pt idx="19">
                  <c:v>5.3180000000000002E-4</c:v>
                </c:pt>
                <c:pt idx="20">
                  <c:v>5.2990000000000003E-4</c:v>
                </c:pt>
                <c:pt idx="21">
                  <c:v>5.2800000000000004E-4</c:v>
                </c:pt>
                <c:pt idx="22">
                  <c:v>5.2599999999999999E-4</c:v>
                </c:pt>
                <c:pt idx="23">
                  <c:v>5.2369999999999999E-4</c:v>
                </c:pt>
                <c:pt idx="24">
                  <c:v>5.218E-4</c:v>
                </c:pt>
                <c:pt idx="25">
                  <c:v>5.1960000000000005E-4</c:v>
                </c:pt>
                <c:pt idx="26">
                  <c:v>5.1730000000000005E-4</c:v>
                </c:pt>
                <c:pt idx="27">
                  <c:v>5.1489999999999999E-4</c:v>
                </c:pt>
                <c:pt idx="28">
                  <c:v>5.1230000000000004E-4</c:v>
                </c:pt>
                <c:pt idx="29">
                  <c:v>5.0949999999999997E-4</c:v>
                </c:pt>
                <c:pt idx="30">
                  <c:v>5.0710000000000002E-4</c:v>
                </c:pt>
                <c:pt idx="31">
                  <c:v>5.0449999999999996E-4</c:v>
                </c:pt>
                <c:pt idx="32">
                  <c:v>5.0199999999999995E-4</c:v>
                </c:pt>
                <c:pt idx="33">
                  <c:v>4.9950000000000005E-4</c:v>
                </c:pt>
                <c:pt idx="34">
                  <c:v>4.9689999999999999E-4</c:v>
                </c:pt>
                <c:pt idx="35">
                  <c:v>4.9419999999999998E-4</c:v>
                </c:pt>
                <c:pt idx="36">
                  <c:v>4.9160000000000002E-4</c:v>
                </c:pt>
                <c:pt idx="37">
                  <c:v>4.8919999999999996E-4</c:v>
                </c:pt>
                <c:pt idx="38">
                  <c:v>4.8650000000000001E-4</c:v>
                </c:pt>
                <c:pt idx="39">
                  <c:v>4.8420000000000001E-4</c:v>
                </c:pt>
                <c:pt idx="40">
                  <c:v>4.8139999999999999E-4</c:v>
                </c:pt>
                <c:pt idx="41">
                  <c:v>4.7879999999999998E-4</c:v>
                </c:pt>
                <c:pt idx="42">
                  <c:v>4.7619999999999997E-4</c:v>
                </c:pt>
                <c:pt idx="43">
                  <c:v>4.7380000000000002E-4</c:v>
                </c:pt>
                <c:pt idx="44">
                  <c:v>4.7100000000000001E-4</c:v>
                </c:pt>
                <c:pt idx="45">
                  <c:v>4.6870000000000001E-4</c:v>
                </c:pt>
                <c:pt idx="46">
                  <c:v>4.6640000000000001E-4</c:v>
                </c:pt>
                <c:pt idx="47">
                  <c:v>4.64E-4</c:v>
                </c:pt>
                <c:pt idx="48">
                  <c:v>4.6200000000000001E-4</c:v>
                </c:pt>
                <c:pt idx="49">
                  <c:v>4.6000000000000001E-4</c:v>
                </c:pt>
                <c:pt idx="50">
                  <c:v>4.5800000000000002E-4</c:v>
                </c:pt>
                <c:pt idx="51">
                  <c:v>4.5609999999999997E-4</c:v>
                </c:pt>
                <c:pt idx="52">
                  <c:v>4.5429999999999998E-4</c:v>
                </c:pt>
                <c:pt idx="53">
                  <c:v>4.528E-4</c:v>
                </c:pt>
                <c:pt idx="54">
                  <c:v>4.5130000000000002E-4</c:v>
                </c:pt>
                <c:pt idx="55">
                  <c:v>4.4989999999999999E-4</c:v>
                </c:pt>
                <c:pt idx="56">
                  <c:v>4.4870000000000001E-4</c:v>
                </c:pt>
                <c:pt idx="57">
                  <c:v>4.4749999999999998E-4</c:v>
                </c:pt>
                <c:pt idx="58">
                  <c:v>4.4640000000000001E-4</c:v>
                </c:pt>
                <c:pt idx="59">
                  <c:v>4.4539999999999998E-4</c:v>
                </c:pt>
                <c:pt idx="60">
                  <c:v>4.4480000000000002E-4</c:v>
                </c:pt>
                <c:pt idx="61">
                  <c:v>4.4430000000000001E-4</c:v>
                </c:pt>
                <c:pt idx="62">
                  <c:v>4.4420000000000001E-4</c:v>
                </c:pt>
                <c:pt idx="63">
                  <c:v>4.4420000000000001E-4</c:v>
                </c:pt>
                <c:pt idx="64">
                  <c:v>4.44E-4</c:v>
                </c:pt>
                <c:pt idx="65">
                  <c:v>4.4440000000000001E-4</c:v>
                </c:pt>
                <c:pt idx="66">
                  <c:v>4.4490000000000003E-4</c:v>
                </c:pt>
                <c:pt idx="67">
                  <c:v>4.4559999999999999E-4</c:v>
                </c:pt>
                <c:pt idx="68">
                  <c:v>4.459E-4</c:v>
                </c:pt>
                <c:pt idx="69">
                  <c:v>4.462E-4</c:v>
                </c:pt>
                <c:pt idx="70">
                  <c:v>4.4690000000000002E-4</c:v>
                </c:pt>
                <c:pt idx="71">
                  <c:v>4.4769999999999999E-4</c:v>
                </c:pt>
                <c:pt idx="72">
                  <c:v>4.483E-4</c:v>
                </c:pt>
                <c:pt idx="73">
                  <c:v>4.4939999999999997E-4</c:v>
                </c:pt>
                <c:pt idx="74">
                  <c:v>4.505E-4</c:v>
                </c:pt>
                <c:pt idx="75">
                  <c:v>4.5090000000000001E-4</c:v>
                </c:pt>
                <c:pt idx="76">
                  <c:v>4.5179999999999998E-4</c:v>
                </c:pt>
                <c:pt idx="77">
                  <c:v>4.5199999999999998E-4</c:v>
                </c:pt>
                <c:pt idx="78">
                  <c:v>4.526E-4</c:v>
                </c:pt>
                <c:pt idx="79">
                  <c:v>4.5300000000000001E-4</c:v>
                </c:pt>
                <c:pt idx="80">
                  <c:v>4.528E-4</c:v>
                </c:pt>
                <c:pt idx="81">
                  <c:v>4.528E-4</c:v>
                </c:pt>
                <c:pt idx="82">
                  <c:v>4.528E-4</c:v>
                </c:pt>
                <c:pt idx="83">
                  <c:v>4.5219999999999999E-4</c:v>
                </c:pt>
                <c:pt idx="84">
                  <c:v>4.5229999999999999E-4</c:v>
                </c:pt>
                <c:pt idx="85">
                  <c:v>4.5199999999999998E-4</c:v>
                </c:pt>
                <c:pt idx="86">
                  <c:v>4.5110000000000001E-4</c:v>
                </c:pt>
                <c:pt idx="87">
                  <c:v>4.504E-4</c:v>
                </c:pt>
                <c:pt idx="88">
                  <c:v>4.4910000000000002E-4</c:v>
                </c:pt>
                <c:pt idx="89">
                  <c:v>4.4769999999999999E-4</c:v>
                </c:pt>
                <c:pt idx="90">
                  <c:v>4.46E-4</c:v>
                </c:pt>
                <c:pt idx="91">
                  <c:v>4.4349999999999999E-4</c:v>
                </c:pt>
                <c:pt idx="92">
                  <c:v>4.415E-4</c:v>
                </c:pt>
                <c:pt idx="93">
                  <c:v>4.395E-4</c:v>
                </c:pt>
                <c:pt idx="94">
                  <c:v>4.3800000000000002E-4</c:v>
                </c:pt>
                <c:pt idx="95">
                  <c:v>4.3639999999999998E-4</c:v>
                </c:pt>
                <c:pt idx="96">
                  <c:v>4.3409999999999998E-4</c:v>
                </c:pt>
                <c:pt idx="97">
                  <c:v>4.3189999999999998E-4</c:v>
                </c:pt>
                <c:pt idx="98">
                  <c:v>4.2999999999999999E-4</c:v>
                </c:pt>
                <c:pt idx="99">
                  <c:v>4.282E-4</c:v>
                </c:pt>
                <c:pt idx="100">
                  <c:v>4.2620000000000001E-4</c:v>
                </c:pt>
                <c:pt idx="101">
                  <c:v>4.236E-4</c:v>
                </c:pt>
                <c:pt idx="102">
                  <c:v>4.214E-4</c:v>
                </c:pt>
                <c:pt idx="103">
                  <c:v>4.191E-4</c:v>
                </c:pt>
                <c:pt idx="104">
                  <c:v>4.1560000000000002E-4</c:v>
                </c:pt>
                <c:pt idx="105">
                  <c:v>4.1370000000000003E-4</c:v>
                </c:pt>
                <c:pt idx="106">
                  <c:v>4.1100000000000002E-4</c:v>
                </c:pt>
                <c:pt idx="107">
                  <c:v>4.0900000000000002E-4</c:v>
                </c:pt>
                <c:pt idx="108">
                  <c:v>4.06E-4</c:v>
                </c:pt>
                <c:pt idx="109">
                  <c:v>4.0390000000000001E-4</c:v>
                </c:pt>
                <c:pt idx="110">
                  <c:v>4.015E-4</c:v>
                </c:pt>
                <c:pt idx="111">
                  <c:v>3.9889999999999999E-4</c:v>
                </c:pt>
                <c:pt idx="112">
                  <c:v>3.9609999999999998E-4</c:v>
                </c:pt>
                <c:pt idx="113">
                  <c:v>3.9409999999999998E-4</c:v>
                </c:pt>
                <c:pt idx="114">
                  <c:v>3.9159999999999998E-4</c:v>
                </c:pt>
                <c:pt idx="115">
                  <c:v>3.8910000000000003E-4</c:v>
                </c:pt>
                <c:pt idx="116">
                  <c:v>3.8699999999999997E-4</c:v>
                </c:pt>
                <c:pt idx="117">
                  <c:v>3.8430000000000002E-4</c:v>
                </c:pt>
                <c:pt idx="118">
                  <c:v>3.8210000000000002E-4</c:v>
                </c:pt>
                <c:pt idx="119">
                  <c:v>3.8029999999999997E-4</c:v>
                </c:pt>
                <c:pt idx="120">
                  <c:v>3.7859999999999999E-4</c:v>
                </c:pt>
                <c:pt idx="121">
                  <c:v>3.7659999999999999E-4</c:v>
                </c:pt>
                <c:pt idx="122">
                  <c:v>3.748E-4</c:v>
                </c:pt>
                <c:pt idx="123">
                  <c:v>3.7320000000000002E-4</c:v>
                </c:pt>
                <c:pt idx="124">
                  <c:v>3.7130000000000003E-4</c:v>
                </c:pt>
                <c:pt idx="125">
                  <c:v>3.6949999999999998E-4</c:v>
                </c:pt>
                <c:pt idx="126">
                  <c:v>3.6630000000000001E-4</c:v>
                </c:pt>
                <c:pt idx="127">
                  <c:v>3.6469999999999997E-4</c:v>
                </c:pt>
                <c:pt idx="128">
                  <c:v>3.6210000000000002E-4</c:v>
                </c:pt>
                <c:pt idx="129">
                  <c:v>3.6049999999999998E-4</c:v>
                </c:pt>
                <c:pt idx="130">
                  <c:v>3.5730000000000001E-4</c:v>
                </c:pt>
                <c:pt idx="131">
                  <c:v>3.5560000000000002E-4</c:v>
                </c:pt>
                <c:pt idx="132">
                  <c:v>3.5389999999999998E-4</c:v>
                </c:pt>
                <c:pt idx="133">
                  <c:v>3.5159999999999998E-4</c:v>
                </c:pt>
                <c:pt idx="134">
                  <c:v>3.502E-4</c:v>
                </c:pt>
                <c:pt idx="135">
                  <c:v>3.481E-4</c:v>
                </c:pt>
                <c:pt idx="136">
                  <c:v>3.4680000000000003E-4</c:v>
                </c:pt>
                <c:pt idx="137">
                  <c:v>3.4539999999999999E-4</c:v>
                </c:pt>
                <c:pt idx="138">
                  <c:v>3.435E-4</c:v>
                </c:pt>
                <c:pt idx="139">
                  <c:v>3.4180000000000001E-4</c:v>
                </c:pt>
                <c:pt idx="140">
                  <c:v>3.39E-4</c:v>
                </c:pt>
                <c:pt idx="141">
                  <c:v>3.3740000000000002E-4</c:v>
                </c:pt>
                <c:pt idx="142">
                  <c:v>3.3609999999999998E-4</c:v>
                </c:pt>
                <c:pt idx="143">
                  <c:v>3.347E-4</c:v>
                </c:pt>
                <c:pt idx="144">
                  <c:v>3.3290000000000001E-4</c:v>
                </c:pt>
                <c:pt idx="145">
                  <c:v>3.3110000000000002E-4</c:v>
                </c:pt>
                <c:pt idx="146">
                  <c:v>3.2969999999999999E-4</c:v>
                </c:pt>
                <c:pt idx="147">
                  <c:v>3.2830000000000001E-4</c:v>
                </c:pt>
                <c:pt idx="148">
                  <c:v>3.2729999999999999E-4</c:v>
                </c:pt>
                <c:pt idx="149">
                  <c:v>3.256E-4</c:v>
                </c:pt>
                <c:pt idx="150">
                  <c:v>3.2459999999999998E-4</c:v>
                </c:pt>
                <c:pt idx="151">
                  <c:v>3.232E-4</c:v>
                </c:pt>
                <c:pt idx="152">
                  <c:v>3.2229999999999997E-4</c:v>
                </c:pt>
                <c:pt idx="153">
                  <c:v>3.2140000000000001E-4</c:v>
                </c:pt>
                <c:pt idx="154">
                  <c:v>3.2039999999999998E-4</c:v>
                </c:pt>
                <c:pt idx="155">
                  <c:v>3.1960000000000002E-4</c:v>
                </c:pt>
                <c:pt idx="156">
                  <c:v>3.189E-4</c:v>
                </c:pt>
                <c:pt idx="157">
                  <c:v>3.1819999999999998E-4</c:v>
                </c:pt>
                <c:pt idx="158">
                  <c:v>3.1740000000000002E-4</c:v>
                </c:pt>
                <c:pt idx="159">
                  <c:v>3.168E-4</c:v>
                </c:pt>
                <c:pt idx="160">
                  <c:v>3.1569999999999998E-4</c:v>
                </c:pt>
                <c:pt idx="161">
                  <c:v>3.1520000000000002E-4</c:v>
                </c:pt>
                <c:pt idx="162">
                  <c:v>3.143E-4</c:v>
                </c:pt>
                <c:pt idx="163">
                  <c:v>3.1379999999999998E-4</c:v>
                </c:pt>
                <c:pt idx="164">
                  <c:v>3.123E-4</c:v>
                </c:pt>
                <c:pt idx="165">
                  <c:v>3.1159999999999998E-4</c:v>
                </c:pt>
                <c:pt idx="166">
                  <c:v>3.101E-4</c:v>
                </c:pt>
                <c:pt idx="167">
                  <c:v>3.098E-4</c:v>
                </c:pt>
                <c:pt idx="168">
                  <c:v>3.0949999999999999E-4</c:v>
                </c:pt>
                <c:pt idx="169">
                  <c:v>3.0889999999999997E-4</c:v>
                </c:pt>
                <c:pt idx="170">
                  <c:v>3.0870000000000002E-4</c:v>
                </c:pt>
                <c:pt idx="171">
                  <c:v>3.0850000000000002E-4</c:v>
                </c:pt>
                <c:pt idx="172">
                  <c:v>3.0830000000000001E-4</c:v>
                </c:pt>
                <c:pt idx="173">
                  <c:v>3.076E-4</c:v>
                </c:pt>
                <c:pt idx="174">
                  <c:v>3.0739999999999999E-4</c:v>
                </c:pt>
                <c:pt idx="175">
                  <c:v>3.0679999999999998E-4</c:v>
                </c:pt>
                <c:pt idx="176">
                  <c:v>3.0620000000000002E-4</c:v>
                </c:pt>
                <c:pt idx="177">
                  <c:v>3.0620000000000002E-4</c:v>
                </c:pt>
                <c:pt idx="178">
                  <c:v>3.0519999999999999E-4</c:v>
                </c:pt>
                <c:pt idx="179">
                  <c:v>3.054E-4</c:v>
                </c:pt>
                <c:pt idx="180">
                  <c:v>3.0509999999999999E-4</c:v>
                </c:pt>
                <c:pt idx="181">
                  <c:v>3.0529999999999999E-4</c:v>
                </c:pt>
                <c:pt idx="182">
                  <c:v>3.0529999999999999E-4</c:v>
                </c:pt>
                <c:pt idx="183">
                  <c:v>3.056E-4</c:v>
                </c:pt>
                <c:pt idx="184">
                  <c:v>3.057E-4</c:v>
                </c:pt>
                <c:pt idx="185">
                  <c:v>3.057E-4</c:v>
                </c:pt>
                <c:pt idx="186">
                  <c:v>3.0610000000000001E-4</c:v>
                </c:pt>
                <c:pt idx="187">
                  <c:v>3.0640000000000002E-4</c:v>
                </c:pt>
                <c:pt idx="188">
                  <c:v>3.0689999999999998E-4</c:v>
                </c:pt>
                <c:pt idx="189">
                  <c:v>3.0679999999999998E-4</c:v>
                </c:pt>
                <c:pt idx="190">
                  <c:v>3.0709999999999998E-4</c:v>
                </c:pt>
                <c:pt idx="191">
                  <c:v>3.0729999999999999E-4</c:v>
                </c:pt>
                <c:pt idx="192">
                  <c:v>3.079E-4</c:v>
                </c:pt>
                <c:pt idx="193">
                  <c:v>3.079E-4</c:v>
                </c:pt>
                <c:pt idx="194">
                  <c:v>3.0870000000000002E-4</c:v>
                </c:pt>
                <c:pt idx="195">
                  <c:v>3.0929999999999998E-4</c:v>
                </c:pt>
                <c:pt idx="196">
                  <c:v>3.101E-4</c:v>
                </c:pt>
                <c:pt idx="197">
                  <c:v>3.1090000000000002E-4</c:v>
                </c:pt>
                <c:pt idx="198">
                  <c:v>3.1179999999999999E-4</c:v>
                </c:pt>
                <c:pt idx="199">
                  <c:v>3.1110000000000003E-4</c:v>
                </c:pt>
                <c:pt idx="200">
                  <c:v>3.1199999999999999E-4</c:v>
                </c:pt>
                <c:pt idx="201">
                  <c:v>3.1290000000000002E-4</c:v>
                </c:pt>
                <c:pt idx="202">
                  <c:v>3.1320000000000002E-4</c:v>
                </c:pt>
                <c:pt idx="203">
                  <c:v>3.1419999999999999E-4</c:v>
                </c:pt>
                <c:pt idx="204">
                  <c:v>3.1520000000000002E-4</c:v>
                </c:pt>
                <c:pt idx="205">
                  <c:v>3.1629999999999999E-4</c:v>
                </c:pt>
                <c:pt idx="206">
                  <c:v>3.1740000000000002E-4</c:v>
                </c:pt>
                <c:pt idx="207">
                  <c:v>3.1849999999999999E-4</c:v>
                </c:pt>
                <c:pt idx="208">
                  <c:v>3.1970000000000002E-4</c:v>
                </c:pt>
                <c:pt idx="209">
                  <c:v>3.2059999999999999E-4</c:v>
                </c:pt>
                <c:pt idx="210">
                  <c:v>3.2069999999999999E-4</c:v>
                </c:pt>
                <c:pt idx="211">
                  <c:v>3.2190000000000002E-4</c:v>
                </c:pt>
                <c:pt idx="212">
                  <c:v>3.2299999999999999E-4</c:v>
                </c:pt>
                <c:pt idx="213">
                  <c:v>3.2430000000000002E-4</c:v>
                </c:pt>
                <c:pt idx="214">
                  <c:v>3.257E-4</c:v>
                </c:pt>
                <c:pt idx="215">
                  <c:v>3.2699999999999998E-4</c:v>
                </c:pt>
                <c:pt idx="216">
                  <c:v>3.277E-4</c:v>
                </c:pt>
                <c:pt idx="217">
                  <c:v>3.2909999999999998E-4</c:v>
                </c:pt>
                <c:pt idx="218">
                  <c:v>3.3050000000000001E-4</c:v>
                </c:pt>
                <c:pt idx="219">
                  <c:v>3.3189999999999999E-4</c:v>
                </c:pt>
                <c:pt idx="220">
                  <c:v>3.3340000000000003E-4</c:v>
                </c:pt>
                <c:pt idx="221">
                  <c:v>3.3490000000000001E-4</c:v>
                </c:pt>
                <c:pt idx="222">
                  <c:v>3.3629999999999999E-4</c:v>
                </c:pt>
                <c:pt idx="223">
                  <c:v>3.3770000000000002E-4</c:v>
                </c:pt>
                <c:pt idx="224">
                  <c:v>3.3930000000000001E-4</c:v>
                </c:pt>
                <c:pt idx="225">
                  <c:v>3.4000000000000002E-4</c:v>
                </c:pt>
                <c:pt idx="226">
                  <c:v>3.4160000000000001E-4</c:v>
                </c:pt>
                <c:pt idx="227">
                  <c:v>3.4319999999999999E-4</c:v>
                </c:pt>
                <c:pt idx="228">
                  <c:v>3.4489999999999998E-4</c:v>
                </c:pt>
                <c:pt idx="229">
                  <c:v>3.4670000000000002E-4</c:v>
                </c:pt>
                <c:pt idx="230">
                  <c:v>3.4840000000000001E-4</c:v>
                </c:pt>
                <c:pt idx="231">
                  <c:v>3.501E-4</c:v>
                </c:pt>
                <c:pt idx="232">
                  <c:v>3.5189999999999999E-4</c:v>
                </c:pt>
                <c:pt idx="233">
                  <c:v>3.5369999999999998E-4</c:v>
                </c:pt>
                <c:pt idx="234">
                  <c:v>3.5500000000000001E-4</c:v>
                </c:pt>
                <c:pt idx="235">
                  <c:v>3.5659999999999999E-4</c:v>
                </c:pt>
                <c:pt idx="236">
                  <c:v>3.5829999999999998E-4</c:v>
                </c:pt>
                <c:pt idx="237">
                  <c:v>3.6010000000000003E-4</c:v>
                </c:pt>
                <c:pt idx="238">
                  <c:v>3.6200000000000002E-4</c:v>
                </c:pt>
                <c:pt idx="239">
                  <c:v>3.6390000000000001E-4</c:v>
                </c:pt>
                <c:pt idx="240">
                  <c:v>3.658E-4</c:v>
                </c:pt>
                <c:pt idx="241">
                  <c:v>3.6769999999999999E-4</c:v>
                </c:pt>
                <c:pt idx="242">
                  <c:v>3.6959999999999998E-4</c:v>
                </c:pt>
                <c:pt idx="243">
                  <c:v>3.7090000000000002E-4</c:v>
                </c:pt>
                <c:pt idx="244">
                  <c:v>3.7219999999999999E-4</c:v>
                </c:pt>
                <c:pt idx="245">
                  <c:v>3.7429999999999999E-4</c:v>
                </c:pt>
                <c:pt idx="246">
                  <c:v>3.7579999999999997E-4</c:v>
                </c:pt>
                <c:pt idx="247">
                  <c:v>3.7790000000000002E-4</c:v>
                </c:pt>
                <c:pt idx="248">
                  <c:v>3.7990000000000002E-4</c:v>
                </c:pt>
                <c:pt idx="249">
                  <c:v>3.8200000000000002E-4</c:v>
                </c:pt>
                <c:pt idx="250">
                  <c:v>3.8410000000000001E-4</c:v>
                </c:pt>
                <c:pt idx="251">
                  <c:v>3.8620000000000001E-4</c:v>
                </c:pt>
                <c:pt idx="252">
                  <c:v>3.8830000000000001E-4</c:v>
                </c:pt>
                <c:pt idx="253">
                  <c:v>3.9050000000000001E-4</c:v>
                </c:pt>
                <c:pt idx="254">
                  <c:v>3.926E-4</c:v>
                </c:pt>
                <c:pt idx="255">
                  <c:v>3.948E-4</c:v>
                </c:pt>
                <c:pt idx="256">
                  <c:v>3.97E-4</c:v>
                </c:pt>
                <c:pt idx="257">
                  <c:v>3.992E-4</c:v>
                </c:pt>
                <c:pt idx="258">
                  <c:v>4.0109999999999999E-4</c:v>
                </c:pt>
                <c:pt idx="259">
                  <c:v>4.0309999999999999E-4</c:v>
                </c:pt>
                <c:pt idx="260">
                  <c:v>4.0539999999999999E-4</c:v>
                </c:pt>
                <c:pt idx="261">
                  <c:v>4.0739999999999998E-4</c:v>
                </c:pt>
                <c:pt idx="262">
                  <c:v>4.0959999999999998E-4</c:v>
                </c:pt>
                <c:pt idx="263">
                  <c:v>4.1189999999999998E-4</c:v>
                </c:pt>
                <c:pt idx="264">
                  <c:v>4.1419999999999998E-4</c:v>
                </c:pt>
                <c:pt idx="265">
                  <c:v>4.1659999999999999E-4</c:v>
                </c:pt>
                <c:pt idx="266">
                  <c:v>4.1889999999999999E-4</c:v>
                </c:pt>
                <c:pt idx="267">
                  <c:v>4.2129999999999999E-4</c:v>
                </c:pt>
                <c:pt idx="268">
                  <c:v>4.236E-4</c:v>
                </c:pt>
                <c:pt idx="269">
                  <c:v>4.26E-4</c:v>
                </c:pt>
                <c:pt idx="270">
                  <c:v>4.28E-4</c:v>
                </c:pt>
                <c:pt idx="271">
                  <c:v>4.304E-4</c:v>
                </c:pt>
                <c:pt idx="272">
                  <c:v>4.328E-4</c:v>
                </c:pt>
                <c:pt idx="273">
                  <c:v>4.3520000000000001E-4</c:v>
                </c:pt>
                <c:pt idx="274">
                  <c:v>4.3760000000000001E-4</c:v>
                </c:pt>
                <c:pt idx="275">
                  <c:v>4.3990000000000001E-4</c:v>
                </c:pt>
                <c:pt idx="276">
                  <c:v>4.4240000000000002E-4</c:v>
                </c:pt>
                <c:pt idx="277">
                  <c:v>4.4490000000000003E-4</c:v>
                </c:pt>
                <c:pt idx="278">
                  <c:v>4.4729999999999998E-4</c:v>
                </c:pt>
                <c:pt idx="279">
                  <c:v>4.4979999999999998E-4</c:v>
                </c:pt>
                <c:pt idx="280">
                  <c:v>4.5229999999999999E-4</c:v>
                </c:pt>
                <c:pt idx="281">
                  <c:v>4.548E-4</c:v>
                </c:pt>
                <c:pt idx="282">
                  <c:v>4.571E-4</c:v>
                </c:pt>
                <c:pt idx="283">
                  <c:v>4.5970000000000001E-4</c:v>
                </c:pt>
                <c:pt idx="284">
                  <c:v>4.6190000000000001E-4</c:v>
                </c:pt>
                <c:pt idx="285">
                  <c:v>4.6440000000000001E-4</c:v>
                </c:pt>
                <c:pt idx="286">
                  <c:v>4.6690000000000002E-4</c:v>
                </c:pt>
                <c:pt idx="287">
                  <c:v>4.6949999999999997E-4</c:v>
                </c:pt>
                <c:pt idx="288">
                  <c:v>4.7199999999999998E-4</c:v>
                </c:pt>
                <c:pt idx="289">
                  <c:v>4.7459999999999999E-4</c:v>
                </c:pt>
                <c:pt idx="290">
                  <c:v>4.772E-4</c:v>
                </c:pt>
                <c:pt idx="291">
                  <c:v>4.796E-4</c:v>
                </c:pt>
                <c:pt idx="292">
                  <c:v>4.8220000000000001E-4</c:v>
                </c:pt>
                <c:pt idx="293">
                  <c:v>4.8480000000000002E-4</c:v>
                </c:pt>
                <c:pt idx="294">
                  <c:v>4.8730000000000003E-4</c:v>
                </c:pt>
                <c:pt idx="295">
                  <c:v>4.8990000000000004E-4</c:v>
                </c:pt>
                <c:pt idx="296">
                  <c:v>4.9260000000000005E-4</c:v>
                </c:pt>
                <c:pt idx="297">
                  <c:v>4.952E-4</c:v>
                </c:pt>
                <c:pt idx="298">
                  <c:v>4.9770000000000001E-4</c:v>
                </c:pt>
                <c:pt idx="299">
                  <c:v>5.0040000000000002E-4</c:v>
                </c:pt>
                <c:pt idx="300">
                  <c:v>5.0310000000000003E-4</c:v>
                </c:pt>
                <c:pt idx="301">
                  <c:v>5.0560000000000004E-4</c:v>
                </c:pt>
                <c:pt idx="302">
                  <c:v>5.0770000000000003E-4</c:v>
                </c:pt>
                <c:pt idx="303">
                  <c:v>5.1040000000000005E-4</c:v>
                </c:pt>
                <c:pt idx="304">
                  <c:v>5.1320000000000001E-4</c:v>
                </c:pt>
                <c:pt idx="305">
                  <c:v>5.1590000000000002E-4</c:v>
                </c:pt>
                <c:pt idx="306">
                  <c:v>5.1869999999999998E-4</c:v>
                </c:pt>
                <c:pt idx="307">
                  <c:v>5.2130000000000004E-4</c:v>
                </c:pt>
                <c:pt idx="308">
                  <c:v>5.241E-4</c:v>
                </c:pt>
                <c:pt idx="309">
                  <c:v>5.2689999999999996E-4</c:v>
                </c:pt>
                <c:pt idx="310">
                  <c:v>5.2970000000000003E-4</c:v>
                </c:pt>
                <c:pt idx="311">
                  <c:v>5.3240000000000004E-4</c:v>
                </c:pt>
                <c:pt idx="312">
                  <c:v>5.352E-4</c:v>
                </c:pt>
                <c:pt idx="313">
                  <c:v>5.3799999999999996E-4</c:v>
                </c:pt>
                <c:pt idx="314">
                  <c:v>5.4080000000000003E-4</c:v>
                </c:pt>
                <c:pt idx="315">
                  <c:v>5.4359999999999999E-4</c:v>
                </c:pt>
                <c:pt idx="316">
                  <c:v>5.4640000000000005E-4</c:v>
                </c:pt>
                <c:pt idx="317">
                  <c:v>5.4920000000000001E-4</c:v>
                </c:pt>
                <c:pt idx="318">
                  <c:v>5.5199999999999997E-4</c:v>
                </c:pt>
                <c:pt idx="319">
                  <c:v>5.5480000000000004E-4</c:v>
                </c:pt>
                <c:pt idx="320">
                  <c:v>5.5750000000000005E-4</c:v>
                </c:pt>
                <c:pt idx="321">
                  <c:v>5.6030000000000001E-4</c:v>
                </c:pt>
                <c:pt idx="322">
                  <c:v>5.6320000000000003E-4</c:v>
                </c:pt>
                <c:pt idx="323">
                  <c:v>5.6599999999999999E-4</c:v>
                </c:pt>
                <c:pt idx="324">
                  <c:v>5.689E-4</c:v>
                </c:pt>
                <c:pt idx="325">
                  <c:v>5.7169999999999996E-4</c:v>
                </c:pt>
                <c:pt idx="326">
                  <c:v>5.7459999999999998E-4</c:v>
                </c:pt>
                <c:pt idx="327">
                  <c:v>5.775E-4</c:v>
                </c:pt>
                <c:pt idx="328">
                  <c:v>5.8040000000000001E-4</c:v>
                </c:pt>
                <c:pt idx="329">
                  <c:v>5.8330000000000003E-4</c:v>
                </c:pt>
                <c:pt idx="330">
                  <c:v>5.8620000000000005E-4</c:v>
                </c:pt>
                <c:pt idx="331">
                  <c:v>5.8909999999999995E-4</c:v>
                </c:pt>
                <c:pt idx="332">
                  <c:v>5.9199999999999997E-4</c:v>
                </c:pt>
                <c:pt idx="333">
                  <c:v>5.9489999999999999E-4</c:v>
                </c:pt>
                <c:pt idx="334">
                  <c:v>5.978E-4</c:v>
                </c:pt>
                <c:pt idx="335">
                  <c:v>6.0039999999999996E-4</c:v>
                </c:pt>
                <c:pt idx="336">
                  <c:v>6.0329999999999997E-4</c:v>
                </c:pt>
                <c:pt idx="337">
                  <c:v>6.0630000000000005E-4</c:v>
                </c:pt>
                <c:pt idx="338">
                  <c:v>6.0919999999999995E-4</c:v>
                </c:pt>
                <c:pt idx="339">
                  <c:v>6.1209999999999997E-4</c:v>
                </c:pt>
                <c:pt idx="340">
                  <c:v>6.1510000000000004E-4</c:v>
                </c:pt>
                <c:pt idx="341">
                  <c:v>6.177E-4</c:v>
                </c:pt>
                <c:pt idx="342">
                  <c:v>6.2060000000000001E-4</c:v>
                </c:pt>
                <c:pt idx="343">
                  <c:v>6.2350000000000003E-4</c:v>
                </c:pt>
                <c:pt idx="344">
                  <c:v>6.2660000000000005E-4</c:v>
                </c:pt>
                <c:pt idx="345">
                  <c:v>6.2949999999999996E-4</c:v>
                </c:pt>
                <c:pt idx="346">
                  <c:v>6.3250000000000003E-4</c:v>
                </c:pt>
                <c:pt idx="347">
                  <c:v>6.355E-4</c:v>
                </c:pt>
                <c:pt idx="348">
                  <c:v>6.3849999999999996E-4</c:v>
                </c:pt>
                <c:pt idx="349">
                  <c:v>6.4150000000000003E-4</c:v>
                </c:pt>
                <c:pt idx="350">
                  <c:v>6.445E-4</c:v>
                </c:pt>
                <c:pt idx="351">
                  <c:v>6.4749999999999996E-4</c:v>
                </c:pt>
                <c:pt idx="352">
                  <c:v>6.5050000000000004E-4</c:v>
                </c:pt>
                <c:pt idx="353">
                  <c:v>6.535E-4</c:v>
                </c:pt>
                <c:pt idx="354">
                  <c:v>6.5649999999999997E-4</c:v>
                </c:pt>
                <c:pt idx="355">
                  <c:v>6.5950000000000004E-4</c:v>
                </c:pt>
                <c:pt idx="356">
                  <c:v>6.6220000000000005E-4</c:v>
                </c:pt>
                <c:pt idx="357">
                  <c:v>6.6520000000000001E-4</c:v>
                </c:pt>
                <c:pt idx="358">
                  <c:v>6.6819999999999998E-4</c:v>
                </c:pt>
                <c:pt idx="359">
                  <c:v>6.711E-4</c:v>
                </c:pt>
                <c:pt idx="360">
                  <c:v>6.7389999999999995E-4</c:v>
                </c:pt>
                <c:pt idx="361">
                  <c:v>6.7690000000000003E-4</c:v>
                </c:pt>
                <c:pt idx="362">
                  <c:v>6.8000000000000005E-4</c:v>
                </c:pt>
                <c:pt idx="363">
                  <c:v>6.8300000000000001E-4</c:v>
                </c:pt>
                <c:pt idx="364">
                  <c:v>6.8610000000000003E-4</c:v>
                </c:pt>
                <c:pt idx="365">
                  <c:v>6.891E-4</c:v>
                </c:pt>
                <c:pt idx="366">
                  <c:v>6.9209999999999996E-4</c:v>
                </c:pt>
                <c:pt idx="367">
                  <c:v>6.9510000000000004E-4</c:v>
                </c:pt>
                <c:pt idx="368">
                  <c:v>6.981E-4</c:v>
                </c:pt>
                <c:pt idx="369">
                  <c:v>7.0109999999999997E-4</c:v>
                </c:pt>
                <c:pt idx="370">
                  <c:v>7.0419999999999999E-4</c:v>
                </c:pt>
                <c:pt idx="371">
                  <c:v>7.0730000000000001E-4</c:v>
                </c:pt>
                <c:pt idx="372">
                  <c:v>7.1040000000000003E-4</c:v>
                </c:pt>
                <c:pt idx="373">
                  <c:v>7.1339999999999999E-4</c:v>
                </c:pt>
                <c:pt idx="374">
                  <c:v>7.1659999999999996E-4</c:v>
                </c:pt>
                <c:pt idx="375">
                  <c:v>7.1969999999999998E-4</c:v>
                </c:pt>
                <c:pt idx="376">
                  <c:v>7.2269999999999995E-4</c:v>
                </c:pt>
                <c:pt idx="377">
                  <c:v>7.2579999999999997E-4</c:v>
                </c:pt>
                <c:pt idx="378">
                  <c:v>7.2880000000000004E-4</c:v>
                </c:pt>
                <c:pt idx="379">
                  <c:v>7.3189999999999996E-4</c:v>
                </c:pt>
                <c:pt idx="380">
                  <c:v>7.3490000000000003E-4</c:v>
                </c:pt>
                <c:pt idx="381">
                  <c:v>7.3800000000000005E-4</c:v>
                </c:pt>
                <c:pt idx="382">
                  <c:v>7.4089999999999996E-4</c:v>
                </c:pt>
                <c:pt idx="383">
                  <c:v>7.4399999999999998E-4</c:v>
                </c:pt>
                <c:pt idx="384">
                  <c:v>7.4700000000000005E-4</c:v>
                </c:pt>
                <c:pt idx="385">
                  <c:v>7.5020000000000002E-4</c:v>
                </c:pt>
                <c:pt idx="386">
                  <c:v>7.5330000000000004E-4</c:v>
                </c:pt>
                <c:pt idx="387">
                  <c:v>7.5639999999999995E-4</c:v>
                </c:pt>
                <c:pt idx="388">
                  <c:v>7.5960000000000003E-4</c:v>
                </c:pt>
                <c:pt idx="389">
                  <c:v>7.6270000000000005E-4</c:v>
                </c:pt>
                <c:pt idx="390">
                  <c:v>7.6579999999999997E-4</c:v>
                </c:pt>
                <c:pt idx="391">
                  <c:v>7.6889999999999999E-4</c:v>
                </c:pt>
                <c:pt idx="392">
                  <c:v>7.7200000000000001E-4</c:v>
                </c:pt>
                <c:pt idx="393">
                  <c:v>7.7510000000000003E-4</c:v>
                </c:pt>
                <c:pt idx="394">
                  <c:v>7.783E-4</c:v>
                </c:pt>
                <c:pt idx="395">
                  <c:v>7.8140000000000002E-4</c:v>
                </c:pt>
                <c:pt idx="396">
                  <c:v>7.8450000000000004E-4</c:v>
                </c:pt>
                <c:pt idx="397">
                  <c:v>7.8779999999999996E-4</c:v>
                </c:pt>
                <c:pt idx="398">
                  <c:v>7.9089999999999998E-4</c:v>
                </c:pt>
                <c:pt idx="399">
                  <c:v>7.94E-4</c:v>
                </c:pt>
                <c:pt idx="400">
                  <c:v>7.9710000000000002E-4</c:v>
                </c:pt>
                <c:pt idx="401">
                  <c:v>8.0000000000000004E-4</c:v>
                </c:pt>
                <c:pt idx="402">
                  <c:v>8.0309999999999995E-4</c:v>
                </c:pt>
                <c:pt idx="403">
                  <c:v>8.0619999999999997E-4</c:v>
                </c:pt>
                <c:pt idx="404">
                  <c:v>8.0940000000000005E-4</c:v>
                </c:pt>
                <c:pt idx="405">
                  <c:v>8.1249999999999996E-4</c:v>
                </c:pt>
                <c:pt idx="406">
                  <c:v>8.1570000000000004E-4</c:v>
                </c:pt>
                <c:pt idx="407">
                  <c:v>8.1890000000000001E-4</c:v>
                </c:pt>
                <c:pt idx="408">
                  <c:v>8.2200000000000003E-4</c:v>
                </c:pt>
                <c:pt idx="409">
                  <c:v>8.2510000000000005E-4</c:v>
                </c:pt>
                <c:pt idx="410">
                  <c:v>8.2819999999999996E-4</c:v>
                </c:pt>
                <c:pt idx="411">
                  <c:v>8.3140000000000004E-4</c:v>
                </c:pt>
                <c:pt idx="412">
                  <c:v>8.3449999999999996E-4</c:v>
                </c:pt>
                <c:pt idx="413">
                  <c:v>8.3759999999999998E-4</c:v>
                </c:pt>
                <c:pt idx="414">
                  <c:v>8.407E-4</c:v>
                </c:pt>
                <c:pt idx="415">
                  <c:v>8.4389999999999997E-4</c:v>
                </c:pt>
                <c:pt idx="416">
                  <c:v>8.4699999999999999E-4</c:v>
                </c:pt>
                <c:pt idx="417">
                  <c:v>8.5019999999999996E-4</c:v>
                </c:pt>
                <c:pt idx="418">
                  <c:v>8.5329999999999998E-4</c:v>
                </c:pt>
                <c:pt idx="419">
                  <c:v>8.564E-4</c:v>
                </c:pt>
                <c:pt idx="420">
                  <c:v>8.5950000000000002E-4</c:v>
                </c:pt>
                <c:pt idx="421">
                  <c:v>8.6260000000000004E-4</c:v>
                </c:pt>
                <c:pt idx="422">
                  <c:v>8.6580000000000001E-4</c:v>
                </c:pt>
                <c:pt idx="423">
                  <c:v>8.6890000000000003E-4</c:v>
                </c:pt>
                <c:pt idx="424">
                  <c:v>8.7200000000000005E-4</c:v>
                </c:pt>
                <c:pt idx="425">
                  <c:v>8.7529999999999997E-4</c:v>
                </c:pt>
                <c:pt idx="426">
                  <c:v>8.7850000000000005E-4</c:v>
                </c:pt>
                <c:pt idx="427">
                  <c:v>8.8170000000000002E-4</c:v>
                </c:pt>
                <c:pt idx="428">
                  <c:v>8.8480000000000004E-4</c:v>
                </c:pt>
                <c:pt idx="429">
                  <c:v>8.8800000000000001E-4</c:v>
                </c:pt>
                <c:pt idx="430">
                  <c:v>8.9119999999999998E-4</c:v>
                </c:pt>
                <c:pt idx="431">
                  <c:v>8.9439999999999995E-4</c:v>
                </c:pt>
                <c:pt idx="432">
                  <c:v>8.9760000000000003E-4</c:v>
                </c:pt>
                <c:pt idx="433">
                  <c:v>9.0070000000000005E-4</c:v>
                </c:pt>
                <c:pt idx="434">
                  <c:v>9.0399999999999996E-4</c:v>
                </c:pt>
                <c:pt idx="435">
                  <c:v>9.0709999999999999E-4</c:v>
                </c:pt>
                <c:pt idx="436">
                  <c:v>9.1040000000000001E-4</c:v>
                </c:pt>
                <c:pt idx="437">
                  <c:v>9.1359999999999998E-4</c:v>
                </c:pt>
                <c:pt idx="438">
                  <c:v>9.1679999999999995E-4</c:v>
                </c:pt>
                <c:pt idx="439">
                  <c:v>9.2000000000000003E-4</c:v>
                </c:pt>
                <c:pt idx="440">
                  <c:v>9.2310000000000005E-4</c:v>
                </c:pt>
                <c:pt idx="441">
                  <c:v>9.2630000000000002E-4</c:v>
                </c:pt>
                <c:pt idx="442">
                  <c:v>9.2949999999999999E-4</c:v>
                </c:pt>
                <c:pt idx="443">
                  <c:v>9.3260000000000001E-4</c:v>
                </c:pt>
                <c:pt idx="444">
                  <c:v>9.3579999999999998E-4</c:v>
                </c:pt>
                <c:pt idx="445">
                  <c:v>9.3899999999999995E-4</c:v>
                </c:pt>
                <c:pt idx="446">
                  <c:v>9.4220000000000003E-4</c:v>
                </c:pt>
                <c:pt idx="447">
                  <c:v>9.4530000000000005E-4</c:v>
                </c:pt>
                <c:pt idx="448">
                  <c:v>9.4850000000000002E-4</c:v>
                </c:pt>
                <c:pt idx="449">
                  <c:v>9.5169999999999999E-4</c:v>
                </c:pt>
                <c:pt idx="450">
                  <c:v>9.5480000000000001E-4</c:v>
                </c:pt>
                <c:pt idx="451">
                  <c:v>9.5799999999999998E-4</c:v>
                </c:pt>
                <c:pt idx="452">
                  <c:v>9.6120000000000005E-4</c:v>
                </c:pt>
                <c:pt idx="453">
                  <c:v>9.6429999999999997E-4</c:v>
                </c:pt>
                <c:pt idx="454">
                  <c:v>9.6750000000000004E-4</c:v>
                </c:pt>
                <c:pt idx="455">
                  <c:v>9.7070000000000001E-4</c:v>
                </c:pt>
                <c:pt idx="456">
                  <c:v>9.7389999999999998E-4</c:v>
                </c:pt>
                <c:pt idx="457">
                  <c:v>9.77E-4</c:v>
                </c:pt>
                <c:pt idx="458">
                  <c:v>9.8020000000000008E-4</c:v>
                </c:pt>
                <c:pt idx="459">
                  <c:v>9.8339999999999994E-4</c:v>
                </c:pt>
                <c:pt idx="460">
                  <c:v>9.8670000000000008E-4</c:v>
                </c:pt>
                <c:pt idx="461">
                  <c:v>9.8999999999999999E-4</c:v>
                </c:pt>
                <c:pt idx="462">
                  <c:v>9.9310000000000002E-4</c:v>
                </c:pt>
                <c:pt idx="463">
                  <c:v>9.9639999999999993E-4</c:v>
                </c:pt>
                <c:pt idx="464">
                  <c:v>9.9960000000000001E-4</c:v>
                </c:pt>
                <c:pt idx="465">
                  <c:v>1.003E-3</c:v>
                </c:pt>
                <c:pt idx="466">
                  <c:v>1.0059999999999999E-3</c:v>
                </c:pt>
                <c:pt idx="467">
                  <c:v>1.0089999999999999E-3</c:v>
                </c:pt>
                <c:pt idx="468">
                  <c:v>1.0120000000000001E-3</c:v>
                </c:pt>
                <c:pt idx="469">
                  <c:v>1.016E-3</c:v>
                </c:pt>
                <c:pt idx="470">
                  <c:v>1.0189999999999999E-3</c:v>
                </c:pt>
                <c:pt idx="471">
                  <c:v>1.0219999999999999E-3</c:v>
                </c:pt>
                <c:pt idx="472">
                  <c:v>1.0250000000000001E-3</c:v>
                </c:pt>
                <c:pt idx="473">
                  <c:v>1.0280000000000001E-3</c:v>
                </c:pt>
                <c:pt idx="474">
                  <c:v>1.0319999999999999E-3</c:v>
                </c:pt>
                <c:pt idx="475">
                  <c:v>1.0349999999999999E-3</c:v>
                </c:pt>
                <c:pt idx="476">
                  <c:v>1.0380000000000001E-3</c:v>
                </c:pt>
                <c:pt idx="477">
                  <c:v>1.041E-3</c:v>
                </c:pt>
                <c:pt idx="478">
                  <c:v>1.044E-3</c:v>
                </c:pt>
                <c:pt idx="479">
                  <c:v>1.0480000000000001E-3</c:v>
                </c:pt>
                <c:pt idx="480">
                  <c:v>1.0510000000000001E-3</c:v>
                </c:pt>
                <c:pt idx="481">
                  <c:v>1.054E-3</c:v>
                </c:pt>
                <c:pt idx="482">
                  <c:v>1.057E-3</c:v>
                </c:pt>
                <c:pt idx="483">
                  <c:v>1.06E-3</c:v>
                </c:pt>
                <c:pt idx="484">
                  <c:v>1.0629999999999999E-3</c:v>
                </c:pt>
                <c:pt idx="485">
                  <c:v>1.067E-3</c:v>
                </c:pt>
                <c:pt idx="486">
                  <c:v>1.07E-3</c:v>
                </c:pt>
                <c:pt idx="487">
                  <c:v>1.073E-3</c:v>
                </c:pt>
                <c:pt idx="488">
                  <c:v>1.0759999999999999E-3</c:v>
                </c:pt>
                <c:pt idx="489">
                  <c:v>1.08E-3</c:v>
                </c:pt>
                <c:pt idx="490">
                  <c:v>1.083E-3</c:v>
                </c:pt>
                <c:pt idx="491">
                  <c:v>1.0859999999999999E-3</c:v>
                </c:pt>
                <c:pt idx="492">
                  <c:v>1.0889999999999999E-3</c:v>
                </c:pt>
                <c:pt idx="493">
                  <c:v>1.0920000000000001E-3</c:v>
                </c:pt>
                <c:pt idx="494">
                  <c:v>1.096E-3</c:v>
                </c:pt>
                <c:pt idx="495">
                  <c:v>1.0989999999999999E-3</c:v>
                </c:pt>
                <c:pt idx="496">
                  <c:v>1.1019999999999999E-3</c:v>
                </c:pt>
                <c:pt idx="497">
                  <c:v>1.1050000000000001E-3</c:v>
                </c:pt>
                <c:pt idx="498">
                  <c:v>1.109E-3</c:v>
                </c:pt>
                <c:pt idx="499">
                  <c:v>1.1119999999999999E-3</c:v>
                </c:pt>
                <c:pt idx="500">
                  <c:v>1.1150000000000001E-3</c:v>
                </c:pt>
                <c:pt idx="501">
                  <c:v>1.119E-3</c:v>
                </c:pt>
                <c:pt idx="502">
                  <c:v>1.122E-3</c:v>
                </c:pt>
                <c:pt idx="503">
                  <c:v>1.1249999999999999E-3</c:v>
                </c:pt>
                <c:pt idx="504">
                  <c:v>1.1280000000000001E-3</c:v>
                </c:pt>
                <c:pt idx="505">
                  <c:v>1.132E-3</c:v>
                </c:pt>
                <c:pt idx="506">
                  <c:v>1.1349999999999999E-3</c:v>
                </c:pt>
                <c:pt idx="507">
                  <c:v>1.1379999999999999E-3</c:v>
                </c:pt>
                <c:pt idx="508">
                  <c:v>1.1410000000000001E-3</c:v>
                </c:pt>
                <c:pt idx="509">
                  <c:v>1.1440000000000001E-3</c:v>
                </c:pt>
                <c:pt idx="510">
                  <c:v>1.1479999999999999E-3</c:v>
                </c:pt>
                <c:pt idx="511">
                  <c:v>1.1509999999999999E-3</c:v>
                </c:pt>
                <c:pt idx="512">
                  <c:v>1.1540000000000001E-3</c:v>
                </c:pt>
                <c:pt idx="513">
                  <c:v>1.157E-3</c:v>
                </c:pt>
                <c:pt idx="514">
                  <c:v>1.1609999999999999E-3</c:v>
                </c:pt>
                <c:pt idx="515">
                  <c:v>1.1640000000000001E-3</c:v>
                </c:pt>
                <c:pt idx="516">
                  <c:v>1.1670000000000001E-3</c:v>
                </c:pt>
                <c:pt idx="517">
                  <c:v>1.17E-3</c:v>
                </c:pt>
                <c:pt idx="518">
                  <c:v>1.173E-3</c:v>
                </c:pt>
                <c:pt idx="519">
                  <c:v>1.1770000000000001E-3</c:v>
                </c:pt>
                <c:pt idx="520">
                  <c:v>1.1800000000000001E-3</c:v>
                </c:pt>
                <c:pt idx="521">
                  <c:v>1.183E-3</c:v>
                </c:pt>
                <c:pt idx="522">
                  <c:v>1.186E-3</c:v>
                </c:pt>
                <c:pt idx="523">
                  <c:v>1.1900000000000001E-3</c:v>
                </c:pt>
                <c:pt idx="524">
                  <c:v>1.193E-3</c:v>
                </c:pt>
                <c:pt idx="525">
                  <c:v>1.196E-3</c:v>
                </c:pt>
                <c:pt idx="526">
                  <c:v>1.199E-3</c:v>
                </c:pt>
                <c:pt idx="527">
                  <c:v>1.2030000000000001E-3</c:v>
                </c:pt>
                <c:pt idx="528">
                  <c:v>1.206E-3</c:v>
                </c:pt>
                <c:pt idx="529">
                  <c:v>1.209E-3</c:v>
                </c:pt>
                <c:pt idx="530">
                  <c:v>1.212E-3</c:v>
                </c:pt>
                <c:pt idx="531">
                  <c:v>1.2160000000000001E-3</c:v>
                </c:pt>
                <c:pt idx="532">
                  <c:v>1.219E-3</c:v>
                </c:pt>
                <c:pt idx="533">
                  <c:v>1.222E-3</c:v>
                </c:pt>
                <c:pt idx="534">
                  <c:v>1.225E-3</c:v>
                </c:pt>
                <c:pt idx="535">
                  <c:v>1.2290000000000001E-3</c:v>
                </c:pt>
                <c:pt idx="536">
                  <c:v>1.232E-3</c:v>
                </c:pt>
                <c:pt idx="537">
                  <c:v>1.235E-3</c:v>
                </c:pt>
                <c:pt idx="538">
                  <c:v>1.238E-3</c:v>
                </c:pt>
                <c:pt idx="539">
                  <c:v>1.242E-3</c:v>
                </c:pt>
                <c:pt idx="540">
                  <c:v>1.245E-3</c:v>
                </c:pt>
                <c:pt idx="541">
                  <c:v>1.248E-3</c:v>
                </c:pt>
                <c:pt idx="542">
                  <c:v>1.2509999999999999E-3</c:v>
                </c:pt>
                <c:pt idx="543">
                  <c:v>1.255E-3</c:v>
                </c:pt>
                <c:pt idx="544">
                  <c:v>1.258E-3</c:v>
                </c:pt>
                <c:pt idx="545">
                  <c:v>1.261E-3</c:v>
                </c:pt>
                <c:pt idx="546">
                  <c:v>1.2639999999999999E-3</c:v>
                </c:pt>
                <c:pt idx="547">
                  <c:v>1.268E-3</c:v>
                </c:pt>
                <c:pt idx="548">
                  <c:v>1.271E-3</c:v>
                </c:pt>
                <c:pt idx="549">
                  <c:v>1.274E-3</c:v>
                </c:pt>
                <c:pt idx="550">
                  <c:v>1.2780000000000001E-3</c:v>
                </c:pt>
                <c:pt idx="551">
                  <c:v>1.281E-3</c:v>
                </c:pt>
                <c:pt idx="552">
                  <c:v>1.284E-3</c:v>
                </c:pt>
                <c:pt idx="553">
                  <c:v>1.2869999999999999E-3</c:v>
                </c:pt>
                <c:pt idx="554">
                  <c:v>1.291E-3</c:v>
                </c:pt>
                <c:pt idx="555">
                  <c:v>1.294E-3</c:v>
                </c:pt>
                <c:pt idx="556">
                  <c:v>1.297E-3</c:v>
                </c:pt>
                <c:pt idx="557">
                  <c:v>1.2999999999999999E-3</c:v>
                </c:pt>
                <c:pt idx="558">
                  <c:v>1.304E-3</c:v>
                </c:pt>
                <c:pt idx="559">
                  <c:v>1.307E-3</c:v>
                </c:pt>
                <c:pt idx="560">
                  <c:v>1.31E-3</c:v>
                </c:pt>
                <c:pt idx="561">
                  <c:v>1.3129999999999999E-3</c:v>
                </c:pt>
                <c:pt idx="562">
                  <c:v>1.317E-3</c:v>
                </c:pt>
                <c:pt idx="563">
                  <c:v>1.32E-3</c:v>
                </c:pt>
                <c:pt idx="564">
                  <c:v>1.323E-3</c:v>
                </c:pt>
                <c:pt idx="565">
                  <c:v>1.3259999999999999E-3</c:v>
                </c:pt>
                <c:pt idx="566">
                  <c:v>1.33E-3</c:v>
                </c:pt>
                <c:pt idx="567">
                  <c:v>1.333E-3</c:v>
                </c:pt>
                <c:pt idx="568">
                  <c:v>1.3359999999999999E-3</c:v>
                </c:pt>
                <c:pt idx="569">
                  <c:v>1.3389999999999999E-3</c:v>
                </c:pt>
                <c:pt idx="570">
                  <c:v>1.343E-3</c:v>
                </c:pt>
                <c:pt idx="571">
                  <c:v>1.346E-3</c:v>
                </c:pt>
                <c:pt idx="572">
                  <c:v>1.3489999999999999E-3</c:v>
                </c:pt>
                <c:pt idx="573">
                  <c:v>1.353E-3</c:v>
                </c:pt>
                <c:pt idx="574">
                  <c:v>1.356E-3</c:v>
                </c:pt>
                <c:pt idx="575">
                  <c:v>1.359E-3</c:v>
                </c:pt>
                <c:pt idx="576">
                  <c:v>1.3619999999999999E-3</c:v>
                </c:pt>
                <c:pt idx="577">
                  <c:v>1.366E-3</c:v>
                </c:pt>
                <c:pt idx="578">
                  <c:v>1.369E-3</c:v>
                </c:pt>
                <c:pt idx="579">
                  <c:v>1.372E-3</c:v>
                </c:pt>
                <c:pt idx="580">
                  <c:v>1.3760000000000001E-3</c:v>
                </c:pt>
                <c:pt idx="581">
                  <c:v>1.379E-3</c:v>
                </c:pt>
                <c:pt idx="582">
                  <c:v>1.382E-3</c:v>
                </c:pt>
                <c:pt idx="583">
                  <c:v>1.3849999999999999E-3</c:v>
                </c:pt>
                <c:pt idx="584">
                  <c:v>1.389E-3</c:v>
                </c:pt>
                <c:pt idx="585">
                  <c:v>1.392E-3</c:v>
                </c:pt>
                <c:pt idx="586">
                  <c:v>1.395E-3</c:v>
                </c:pt>
                <c:pt idx="587">
                  <c:v>1.3979999999999999E-3</c:v>
                </c:pt>
                <c:pt idx="588">
                  <c:v>1.402E-3</c:v>
                </c:pt>
                <c:pt idx="589">
                  <c:v>1.405E-3</c:v>
                </c:pt>
                <c:pt idx="590">
                  <c:v>1.408E-3</c:v>
                </c:pt>
                <c:pt idx="591">
                  <c:v>1.4120000000000001E-3</c:v>
                </c:pt>
                <c:pt idx="592">
                  <c:v>1.415E-3</c:v>
                </c:pt>
                <c:pt idx="593">
                  <c:v>1.418E-3</c:v>
                </c:pt>
                <c:pt idx="594">
                  <c:v>1.421E-3</c:v>
                </c:pt>
                <c:pt idx="595">
                  <c:v>1.4250000000000001E-3</c:v>
                </c:pt>
                <c:pt idx="596">
                  <c:v>1.428E-3</c:v>
                </c:pt>
                <c:pt idx="597">
                  <c:v>1.431E-3</c:v>
                </c:pt>
                <c:pt idx="598">
                  <c:v>1.4339999999999999E-3</c:v>
                </c:pt>
                <c:pt idx="599">
                  <c:v>1.438E-3</c:v>
                </c:pt>
                <c:pt idx="600">
                  <c:v>1.441E-3</c:v>
                </c:pt>
                <c:pt idx="601">
                  <c:v>1.444E-3</c:v>
                </c:pt>
                <c:pt idx="602">
                  <c:v>1.4480000000000001E-3</c:v>
                </c:pt>
                <c:pt idx="603">
                  <c:v>1.451E-3</c:v>
                </c:pt>
                <c:pt idx="604">
                  <c:v>1.454E-3</c:v>
                </c:pt>
                <c:pt idx="605">
                  <c:v>1.4580000000000001E-3</c:v>
                </c:pt>
                <c:pt idx="606">
                  <c:v>1.4610000000000001E-3</c:v>
                </c:pt>
                <c:pt idx="607">
                  <c:v>1.464E-3</c:v>
                </c:pt>
                <c:pt idx="608">
                  <c:v>1.467E-3</c:v>
                </c:pt>
                <c:pt idx="609">
                  <c:v>1.4710000000000001E-3</c:v>
                </c:pt>
                <c:pt idx="610">
                  <c:v>1.474E-3</c:v>
                </c:pt>
                <c:pt idx="611">
                  <c:v>1.477E-3</c:v>
                </c:pt>
                <c:pt idx="612">
                  <c:v>1.48E-3</c:v>
                </c:pt>
                <c:pt idx="613">
                  <c:v>1.4840000000000001E-3</c:v>
                </c:pt>
                <c:pt idx="614">
                  <c:v>1.487E-3</c:v>
                </c:pt>
                <c:pt idx="615">
                  <c:v>1.49E-3</c:v>
                </c:pt>
                <c:pt idx="616">
                  <c:v>1.4940000000000001E-3</c:v>
                </c:pt>
                <c:pt idx="617">
                  <c:v>1.4970000000000001E-3</c:v>
                </c:pt>
                <c:pt idx="618">
                  <c:v>1.5E-3</c:v>
                </c:pt>
                <c:pt idx="619">
                  <c:v>1.5039999999999999E-3</c:v>
                </c:pt>
                <c:pt idx="620">
                  <c:v>1.5070000000000001E-3</c:v>
                </c:pt>
                <c:pt idx="621">
                  <c:v>1.5100000000000001E-3</c:v>
                </c:pt>
                <c:pt idx="622">
                  <c:v>1.5139999999999999E-3</c:v>
                </c:pt>
                <c:pt idx="623">
                  <c:v>1.5169999999999999E-3</c:v>
                </c:pt>
                <c:pt idx="624">
                  <c:v>1.5200000000000001E-3</c:v>
                </c:pt>
                <c:pt idx="625">
                  <c:v>1.524E-3</c:v>
                </c:pt>
                <c:pt idx="626">
                  <c:v>1.5269999999999999E-3</c:v>
                </c:pt>
                <c:pt idx="627">
                  <c:v>1.5299999999999999E-3</c:v>
                </c:pt>
                <c:pt idx="628">
                  <c:v>1.5330000000000001E-3</c:v>
                </c:pt>
                <c:pt idx="629">
                  <c:v>1.537E-3</c:v>
                </c:pt>
                <c:pt idx="630">
                  <c:v>1.5399999999999999E-3</c:v>
                </c:pt>
                <c:pt idx="631">
                  <c:v>1.5430000000000001E-3</c:v>
                </c:pt>
                <c:pt idx="632">
                  <c:v>1.547E-3</c:v>
                </c:pt>
                <c:pt idx="633">
                  <c:v>1.5499999999999999E-3</c:v>
                </c:pt>
                <c:pt idx="634">
                  <c:v>1.5529999999999999E-3</c:v>
                </c:pt>
                <c:pt idx="635">
                  <c:v>1.5560000000000001E-3</c:v>
                </c:pt>
                <c:pt idx="636">
                  <c:v>1.56E-3</c:v>
                </c:pt>
                <c:pt idx="637">
                  <c:v>1.5629999999999999E-3</c:v>
                </c:pt>
                <c:pt idx="638">
                  <c:v>1.5659999999999999E-3</c:v>
                </c:pt>
                <c:pt idx="639">
                  <c:v>1.57E-3</c:v>
                </c:pt>
                <c:pt idx="640">
                  <c:v>1.573E-3</c:v>
                </c:pt>
                <c:pt idx="641">
                  <c:v>1.5770000000000001E-3</c:v>
                </c:pt>
                <c:pt idx="642">
                  <c:v>1.58E-3</c:v>
                </c:pt>
                <c:pt idx="643">
                  <c:v>1.583E-3</c:v>
                </c:pt>
                <c:pt idx="644">
                  <c:v>1.5870000000000001E-3</c:v>
                </c:pt>
                <c:pt idx="645">
                  <c:v>1.5900000000000001E-3</c:v>
                </c:pt>
                <c:pt idx="646">
                  <c:v>1.593E-3</c:v>
                </c:pt>
                <c:pt idx="647">
                  <c:v>1.5969999999999999E-3</c:v>
                </c:pt>
                <c:pt idx="648">
                  <c:v>1.6000000000000001E-3</c:v>
                </c:pt>
                <c:pt idx="649">
                  <c:v>1.603E-3</c:v>
                </c:pt>
                <c:pt idx="650">
                  <c:v>1.606E-3</c:v>
                </c:pt>
                <c:pt idx="651">
                  <c:v>1.6100000000000001E-3</c:v>
                </c:pt>
                <c:pt idx="652">
                  <c:v>1.6130000000000001E-3</c:v>
                </c:pt>
                <c:pt idx="653">
                  <c:v>1.616E-3</c:v>
                </c:pt>
                <c:pt idx="654">
                  <c:v>1.6199999999999999E-3</c:v>
                </c:pt>
                <c:pt idx="655">
                  <c:v>1.6230000000000001E-3</c:v>
                </c:pt>
                <c:pt idx="656">
                  <c:v>1.6260000000000001E-3</c:v>
                </c:pt>
                <c:pt idx="657">
                  <c:v>1.6299999999999999E-3</c:v>
                </c:pt>
                <c:pt idx="658">
                  <c:v>1.6329999999999999E-3</c:v>
                </c:pt>
                <c:pt idx="659">
                  <c:v>1.6360000000000001E-3</c:v>
                </c:pt>
                <c:pt idx="660">
                  <c:v>1.639E-3</c:v>
                </c:pt>
                <c:pt idx="661">
                  <c:v>1.6429999999999999E-3</c:v>
                </c:pt>
                <c:pt idx="662">
                  <c:v>1.6459999999999999E-3</c:v>
                </c:pt>
                <c:pt idx="663">
                  <c:v>1.6490000000000001E-3</c:v>
                </c:pt>
                <c:pt idx="664">
                  <c:v>1.653E-3</c:v>
                </c:pt>
                <c:pt idx="665">
                  <c:v>1.6559999999999999E-3</c:v>
                </c:pt>
                <c:pt idx="666">
                  <c:v>1.6590000000000001E-3</c:v>
                </c:pt>
                <c:pt idx="667">
                  <c:v>1.6620000000000001E-3</c:v>
                </c:pt>
                <c:pt idx="668">
                  <c:v>1.6659999999999999E-3</c:v>
                </c:pt>
                <c:pt idx="669">
                  <c:v>1.6689999999999999E-3</c:v>
                </c:pt>
                <c:pt idx="670">
                  <c:v>1.6720000000000001E-3</c:v>
                </c:pt>
                <c:pt idx="671">
                  <c:v>1.676E-3</c:v>
                </c:pt>
                <c:pt idx="672">
                  <c:v>1.6789999999999999E-3</c:v>
                </c:pt>
                <c:pt idx="673">
                  <c:v>1.6819999999999999E-3</c:v>
                </c:pt>
                <c:pt idx="674">
                  <c:v>1.6850000000000001E-3</c:v>
                </c:pt>
                <c:pt idx="675">
                  <c:v>1.689E-3</c:v>
                </c:pt>
                <c:pt idx="676">
                  <c:v>1.6919999999999999E-3</c:v>
                </c:pt>
                <c:pt idx="677">
                  <c:v>1.6949999999999999E-3</c:v>
                </c:pt>
                <c:pt idx="678">
                  <c:v>1.699E-3</c:v>
                </c:pt>
                <c:pt idx="679">
                  <c:v>1.702E-3</c:v>
                </c:pt>
                <c:pt idx="680">
                  <c:v>1.7049999999999999E-3</c:v>
                </c:pt>
                <c:pt idx="681">
                  <c:v>1.709E-3</c:v>
                </c:pt>
                <c:pt idx="682">
                  <c:v>1.712E-3</c:v>
                </c:pt>
                <c:pt idx="683">
                  <c:v>1.7149999999999999E-3</c:v>
                </c:pt>
                <c:pt idx="684">
                  <c:v>1.719E-3</c:v>
                </c:pt>
                <c:pt idx="685">
                  <c:v>1.722E-3</c:v>
                </c:pt>
                <c:pt idx="686">
                  <c:v>1.725E-3</c:v>
                </c:pt>
                <c:pt idx="687">
                  <c:v>1.7290000000000001E-3</c:v>
                </c:pt>
                <c:pt idx="688">
                  <c:v>1.732E-3</c:v>
                </c:pt>
                <c:pt idx="689">
                  <c:v>1.735E-3</c:v>
                </c:pt>
                <c:pt idx="690">
                  <c:v>1.738E-3</c:v>
                </c:pt>
                <c:pt idx="691">
                  <c:v>1.7420000000000001E-3</c:v>
                </c:pt>
                <c:pt idx="692">
                  <c:v>1.745E-3</c:v>
                </c:pt>
                <c:pt idx="693">
                  <c:v>1.748E-3</c:v>
                </c:pt>
                <c:pt idx="694">
                  <c:v>1.7520000000000001E-3</c:v>
                </c:pt>
                <c:pt idx="695">
                  <c:v>1.755E-3</c:v>
                </c:pt>
                <c:pt idx="696">
                  <c:v>1.758E-3</c:v>
                </c:pt>
                <c:pt idx="697">
                  <c:v>1.7619999999999999E-3</c:v>
                </c:pt>
                <c:pt idx="698">
                  <c:v>1.7650000000000001E-3</c:v>
                </c:pt>
                <c:pt idx="699">
                  <c:v>1.768E-3</c:v>
                </c:pt>
                <c:pt idx="700">
                  <c:v>1.771E-3</c:v>
                </c:pt>
                <c:pt idx="701">
                  <c:v>1.7750000000000001E-3</c:v>
                </c:pt>
                <c:pt idx="702">
                  <c:v>1.7780000000000001E-3</c:v>
                </c:pt>
                <c:pt idx="703">
                  <c:v>1.781E-3</c:v>
                </c:pt>
                <c:pt idx="704">
                  <c:v>1.7849999999999999E-3</c:v>
                </c:pt>
                <c:pt idx="705">
                  <c:v>1.7880000000000001E-3</c:v>
                </c:pt>
                <c:pt idx="706">
                  <c:v>1.7910000000000001E-3</c:v>
                </c:pt>
                <c:pt idx="707">
                  <c:v>1.7949999999999999E-3</c:v>
                </c:pt>
                <c:pt idx="708">
                  <c:v>1.7979999999999999E-3</c:v>
                </c:pt>
                <c:pt idx="709">
                  <c:v>1.8010000000000001E-3</c:v>
                </c:pt>
                <c:pt idx="710">
                  <c:v>1.805E-3</c:v>
                </c:pt>
                <c:pt idx="711">
                  <c:v>1.8079999999999999E-3</c:v>
                </c:pt>
                <c:pt idx="712">
                  <c:v>1.8109999999999999E-3</c:v>
                </c:pt>
                <c:pt idx="713">
                  <c:v>1.815E-3</c:v>
                </c:pt>
                <c:pt idx="714">
                  <c:v>1.818E-3</c:v>
                </c:pt>
                <c:pt idx="715">
                  <c:v>1.8209999999999999E-3</c:v>
                </c:pt>
                <c:pt idx="716">
                  <c:v>1.825E-3</c:v>
                </c:pt>
                <c:pt idx="717">
                  <c:v>1.828E-3</c:v>
                </c:pt>
                <c:pt idx="718">
                  <c:v>1.8320000000000001E-3</c:v>
                </c:pt>
                <c:pt idx="719">
                  <c:v>1.835E-3</c:v>
                </c:pt>
                <c:pt idx="720">
                  <c:v>1.838E-3</c:v>
                </c:pt>
                <c:pt idx="721">
                  <c:v>1.8420000000000001E-3</c:v>
                </c:pt>
                <c:pt idx="722">
                  <c:v>1.8450000000000001E-3</c:v>
                </c:pt>
                <c:pt idx="723">
                  <c:v>1.848E-3</c:v>
                </c:pt>
                <c:pt idx="724">
                  <c:v>1.8519999999999999E-3</c:v>
                </c:pt>
                <c:pt idx="725">
                  <c:v>1.8550000000000001E-3</c:v>
                </c:pt>
                <c:pt idx="726">
                  <c:v>1.8580000000000001E-3</c:v>
                </c:pt>
                <c:pt idx="727">
                  <c:v>1.861E-3</c:v>
                </c:pt>
                <c:pt idx="728">
                  <c:v>1.8649999999999999E-3</c:v>
                </c:pt>
                <c:pt idx="729">
                  <c:v>1.8680000000000001E-3</c:v>
                </c:pt>
                <c:pt idx="730">
                  <c:v>1.872E-3</c:v>
                </c:pt>
                <c:pt idx="731">
                  <c:v>1.8749999999999999E-3</c:v>
                </c:pt>
                <c:pt idx="732">
                  <c:v>1.8779999999999999E-3</c:v>
                </c:pt>
                <c:pt idx="733">
                  <c:v>1.882E-3</c:v>
                </c:pt>
                <c:pt idx="734">
                  <c:v>1.885E-3</c:v>
                </c:pt>
                <c:pt idx="735">
                  <c:v>1.8879999999999999E-3</c:v>
                </c:pt>
                <c:pt idx="736">
                  <c:v>1.892E-3</c:v>
                </c:pt>
                <c:pt idx="737">
                  <c:v>1.895E-3</c:v>
                </c:pt>
                <c:pt idx="738">
                  <c:v>1.8979999999999999E-3</c:v>
                </c:pt>
                <c:pt idx="739">
                  <c:v>1.902E-3</c:v>
                </c:pt>
                <c:pt idx="740">
                  <c:v>1.905E-3</c:v>
                </c:pt>
                <c:pt idx="741">
                  <c:v>1.908E-3</c:v>
                </c:pt>
                <c:pt idx="742">
                  <c:v>1.9120000000000001E-3</c:v>
                </c:pt>
                <c:pt idx="743">
                  <c:v>1.915E-3</c:v>
                </c:pt>
                <c:pt idx="744">
                  <c:v>1.918E-3</c:v>
                </c:pt>
                <c:pt idx="745">
                  <c:v>1.9220000000000001E-3</c:v>
                </c:pt>
                <c:pt idx="746">
                  <c:v>1.9250000000000001E-3</c:v>
                </c:pt>
                <c:pt idx="747">
                  <c:v>1.928E-3</c:v>
                </c:pt>
                <c:pt idx="748">
                  <c:v>1.9319999999999999E-3</c:v>
                </c:pt>
                <c:pt idx="749">
                  <c:v>1.9350000000000001E-3</c:v>
                </c:pt>
                <c:pt idx="750">
                  <c:v>1.9380000000000001E-3</c:v>
                </c:pt>
                <c:pt idx="751">
                  <c:v>1.941E-3</c:v>
                </c:pt>
                <c:pt idx="752">
                  <c:v>1.9449999999999999E-3</c:v>
                </c:pt>
                <c:pt idx="753">
                  <c:v>1.9480000000000001E-3</c:v>
                </c:pt>
                <c:pt idx="754">
                  <c:v>1.952E-3</c:v>
                </c:pt>
                <c:pt idx="755">
                  <c:v>1.9550000000000001E-3</c:v>
                </c:pt>
                <c:pt idx="756">
                  <c:v>1.9580000000000001E-3</c:v>
                </c:pt>
                <c:pt idx="757">
                  <c:v>1.9620000000000002E-3</c:v>
                </c:pt>
                <c:pt idx="758">
                  <c:v>1.9650000000000002E-3</c:v>
                </c:pt>
                <c:pt idx="759">
                  <c:v>1.9680000000000001E-3</c:v>
                </c:pt>
                <c:pt idx="760">
                  <c:v>1.9710000000000001E-3</c:v>
                </c:pt>
                <c:pt idx="761">
                  <c:v>1.9750000000000002E-3</c:v>
                </c:pt>
                <c:pt idx="762">
                  <c:v>1.9780000000000002E-3</c:v>
                </c:pt>
                <c:pt idx="763">
                  <c:v>1.9810000000000001E-3</c:v>
                </c:pt>
                <c:pt idx="764">
                  <c:v>1.9849999999999998E-3</c:v>
                </c:pt>
                <c:pt idx="765">
                  <c:v>1.9880000000000002E-3</c:v>
                </c:pt>
                <c:pt idx="766">
                  <c:v>1.9910000000000001E-3</c:v>
                </c:pt>
                <c:pt idx="767">
                  <c:v>1.9949999999999998E-3</c:v>
                </c:pt>
                <c:pt idx="768">
                  <c:v>1.9980000000000002E-3</c:v>
                </c:pt>
                <c:pt idx="769">
                  <c:v>2.0010000000000002E-3</c:v>
                </c:pt>
                <c:pt idx="770">
                  <c:v>2.0040000000000001E-3</c:v>
                </c:pt>
                <c:pt idx="771">
                  <c:v>2.0079999999999998E-3</c:v>
                </c:pt>
                <c:pt idx="772">
                  <c:v>2.0110000000000002E-3</c:v>
                </c:pt>
                <c:pt idx="773">
                  <c:v>2.0140000000000002E-3</c:v>
                </c:pt>
                <c:pt idx="774">
                  <c:v>2.0179999999999998E-3</c:v>
                </c:pt>
                <c:pt idx="775">
                  <c:v>2.0209999999999998E-3</c:v>
                </c:pt>
                <c:pt idx="776">
                  <c:v>2.0240000000000002E-3</c:v>
                </c:pt>
                <c:pt idx="777">
                  <c:v>2.0279999999999999E-3</c:v>
                </c:pt>
                <c:pt idx="778">
                  <c:v>2.0309999999999998E-3</c:v>
                </c:pt>
                <c:pt idx="779">
                  <c:v>2.0339999999999998E-3</c:v>
                </c:pt>
                <c:pt idx="780">
                  <c:v>2.0379999999999999E-3</c:v>
                </c:pt>
                <c:pt idx="781">
                  <c:v>2.0409999999999998E-3</c:v>
                </c:pt>
                <c:pt idx="782">
                  <c:v>2.0439999999999998E-3</c:v>
                </c:pt>
                <c:pt idx="783">
                  <c:v>2.0470000000000002E-3</c:v>
                </c:pt>
                <c:pt idx="784">
                  <c:v>2.0509999999999999E-3</c:v>
                </c:pt>
                <c:pt idx="785">
                  <c:v>2.0539999999999998E-3</c:v>
                </c:pt>
                <c:pt idx="786">
                  <c:v>2.0569999999999998E-3</c:v>
                </c:pt>
                <c:pt idx="787">
                  <c:v>2.0609999999999999E-3</c:v>
                </c:pt>
                <c:pt idx="788">
                  <c:v>2.0639999999999999E-3</c:v>
                </c:pt>
                <c:pt idx="789">
                  <c:v>2.0669999999999998E-3</c:v>
                </c:pt>
                <c:pt idx="790">
                  <c:v>2.0709999999999999E-3</c:v>
                </c:pt>
                <c:pt idx="791">
                  <c:v>2.0739999999999999E-3</c:v>
                </c:pt>
                <c:pt idx="792">
                  <c:v>2.0769999999999999E-3</c:v>
                </c:pt>
                <c:pt idx="793">
                  <c:v>2.081E-3</c:v>
                </c:pt>
                <c:pt idx="794">
                  <c:v>2.0839999999999999E-3</c:v>
                </c:pt>
                <c:pt idx="795">
                  <c:v>2.0869999999999999E-3</c:v>
                </c:pt>
                <c:pt idx="796">
                  <c:v>2.091E-3</c:v>
                </c:pt>
                <c:pt idx="797">
                  <c:v>2.0939999999999999E-3</c:v>
                </c:pt>
                <c:pt idx="798">
                  <c:v>2.0969999999999999E-3</c:v>
                </c:pt>
                <c:pt idx="799">
                  <c:v>2.101E-3</c:v>
                </c:pt>
                <c:pt idx="800">
                  <c:v>2.104E-3</c:v>
                </c:pt>
                <c:pt idx="801">
                  <c:v>2.1069999999999999E-3</c:v>
                </c:pt>
                <c:pt idx="802">
                  <c:v>2.111E-3</c:v>
                </c:pt>
                <c:pt idx="803">
                  <c:v>2.114E-3</c:v>
                </c:pt>
                <c:pt idx="804">
                  <c:v>2.117E-3</c:v>
                </c:pt>
                <c:pt idx="805">
                  <c:v>2.1210000000000001E-3</c:v>
                </c:pt>
                <c:pt idx="806">
                  <c:v>2.124E-3</c:v>
                </c:pt>
                <c:pt idx="807">
                  <c:v>2.127E-3</c:v>
                </c:pt>
                <c:pt idx="808">
                  <c:v>2.1310000000000001E-3</c:v>
                </c:pt>
                <c:pt idx="809">
                  <c:v>2.134E-3</c:v>
                </c:pt>
                <c:pt idx="810">
                  <c:v>2.137E-3</c:v>
                </c:pt>
                <c:pt idx="811">
                  <c:v>2.14E-3</c:v>
                </c:pt>
                <c:pt idx="812">
                  <c:v>2.1440000000000001E-3</c:v>
                </c:pt>
                <c:pt idx="813">
                  <c:v>2.147E-3</c:v>
                </c:pt>
                <c:pt idx="814">
                  <c:v>2.15E-3</c:v>
                </c:pt>
                <c:pt idx="815">
                  <c:v>2.1540000000000001E-3</c:v>
                </c:pt>
                <c:pt idx="816">
                  <c:v>2.1570000000000001E-3</c:v>
                </c:pt>
                <c:pt idx="817">
                  <c:v>2.1610000000000002E-3</c:v>
                </c:pt>
                <c:pt idx="818">
                  <c:v>2.1640000000000001E-3</c:v>
                </c:pt>
                <c:pt idx="819">
                  <c:v>2.1670000000000001E-3</c:v>
                </c:pt>
                <c:pt idx="820">
                  <c:v>2.1710000000000002E-3</c:v>
                </c:pt>
                <c:pt idx="821">
                  <c:v>2.1740000000000002E-3</c:v>
                </c:pt>
                <c:pt idx="822">
                  <c:v>2.1770000000000001E-3</c:v>
                </c:pt>
                <c:pt idx="823">
                  <c:v>2.1810000000000002E-3</c:v>
                </c:pt>
                <c:pt idx="824">
                  <c:v>2.1840000000000002E-3</c:v>
                </c:pt>
                <c:pt idx="825">
                  <c:v>2.1879999999999998E-3</c:v>
                </c:pt>
                <c:pt idx="826">
                  <c:v>2.1909999999999998E-3</c:v>
                </c:pt>
                <c:pt idx="827">
                  <c:v>2.1940000000000002E-3</c:v>
                </c:pt>
                <c:pt idx="828">
                  <c:v>2.1979999999999999E-3</c:v>
                </c:pt>
                <c:pt idx="829">
                  <c:v>2.2009999999999998E-3</c:v>
                </c:pt>
                <c:pt idx="830">
                  <c:v>2.2039999999999998E-3</c:v>
                </c:pt>
                <c:pt idx="831">
                  <c:v>2.2079999999999999E-3</c:v>
                </c:pt>
                <c:pt idx="832">
                  <c:v>2.2109999999999999E-3</c:v>
                </c:pt>
                <c:pt idx="833">
                  <c:v>2.2139999999999998E-3</c:v>
                </c:pt>
                <c:pt idx="834">
                  <c:v>2.2179999999999999E-3</c:v>
                </c:pt>
                <c:pt idx="835">
                  <c:v>2.2209999999999999E-3</c:v>
                </c:pt>
                <c:pt idx="836">
                  <c:v>2.2239999999999998E-3</c:v>
                </c:pt>
                <c:pt idx="837">
                  <c:v>2.2279999999999999E-3</c:v>
                </c:pt>
                <c:pt idx="838">
                  <c:v>2.2309999999999999E-3</c:v>
                </c:pt>
                <c:pt idx="839">
                  <c:v>2.2339999999999999E-3</c:v>
                </c:pt>
                <c:pt idx="840">
                  <c:v>2.238E-3</c:v>
                </c:pt>
                <c:pt idx="841">
                  <c:v>2.2409999999999999E-3</c:v>
                </c:pt>
                <c:pt idx="842">
                  <c:v>2.2439999999999999E-3</c:v>
                </c:pt>
                <c:pt idx="843">
                  <c:v>2.248E-3</c:v>
                </c:pt>
                <c:pt idx="844">
                  <c:v>2.251E-3</c:v>
                </c:pt>
                <c:pt idx="845">
                  <c:v>2.2539999999999999E-3</c:v>
                </c:pt>
                <c:pt idx="846">
                  <c:v>2.258E-3</c:v>
                </c:pt>
                <c:pt idx="847">
                  <c:v>2.261E-3</c:v>
                </c:pt>
                <c:pt idx="848">
                  <c:v>2.264E-3</c:v>
                </c:pt>
                <c:pt idx="849">
                  <c:v>2.2680000000000001E-3</c:v>
                </c:pt>
                <c:pt idx="850">
                  <c:v>2.271E-3</c:v>
                </c:pt>
                <c:pt idx="851">
                  <c:v>2.274E-3</c:v>
                </c:pt>
                <c:pt idx="852">
                  <c:v>2.2780000000000001E-3</c:v>
                </c:pt>
                <c:pt idx="853">
                  <c:v>2.281E-3</c:v>
                </c:pt>
                <c:pt idx="854">
                  <c:v>2.284E-3</c:v>
                </c:pt>
                <c:pt idx="855">
                  <c:v>2.2880000000000001E-3</c:v>
                </c:pt>
                <c:pt idx="856">
                  <c:v>2.2910000000000001E-3</c:v>
                </c:pt>
                <c:pt idx="857">
                  <c:v>2.294E-3</c:v>
                </c:pt>
                <c:pt idx="858">
                  <c:v>2.297E-3</c:v>
                </c:pt>
                <c:pt idx="859">
                  <c:v>2.3010000000000001E-3</c:v>
                </c:pt>
                <c:pt idx="860">
                  <c:v>2.3040000000000001E-3</c:v>
                </c:pt>
                <c:pt idx="861">
                  <c:v>2.307E-3</c:v>
                </c:pt>
                <c:pt idx="862">
                  <c:v>2.3110000000000001E-3</c:v>
                </c:pt>
                <c:pt idx="863">
                  <c:v>2.3140000000000001E-3</c:v>
                </c:pt>
                <c:pt idx="864">
                  <c:v>2.317E-3</c:v>
                </c:pt>
                <c:pt idx="865">
                  <c:v>2.3210000000000001E-3</c:v>
                </c:pt>
                <c:pt idx="866">
                  <c:v>2.3240000000000001E-3</c:v>
                </c:pt>
                <c:pt idx="867">
                  <c:v>2.3280000000000002E-3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03A-4497-99D3-6002F9EE95B0}"/>
            </c:ext>
          </c:extLst>
        </c:ser>
        <c:ser>
          <c:idx val="6"/>
          <c:order val="5"/>
          <c:tx>
            <c:strRef>
              <c:f>'STD space charge'!$P$1:$R$1</c:f>
              <c:strCache>
                <c:ptCount val="1"/>
                <c:pt idx="0">
                  <c:v>-6.0 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'STD space charge'!$R$3:$R$870</c:f>
              <c:numCache>
                <c:formatCode>0.00E+00</c:formatCode>
                <c:ptCount val="868"/>
                <c:pt idx="0">
                  <c:v>2.1080000000000001E-3</c:v>
                </c:pt>
                <c:pt idx="1">
                  <c:v>2.258E-3</c:v>
                </c:pt>
                <c:pt idx="2">
                  <c:v>2.4160000000000002E-3</c:v>
                </c:pt>
                <c:pt idx="3">
                  <c:v>2.5829999999999998E-3</c:v>
                </c:pt>
                <c:pt idx="4">
                  <c:v>2.758E-3</c:v>
                </c:pt>
                <c:pt idx="5">
                  <c:v>2.9369999999999999E-3</c:v>
                </c:pt>
                <c:pt idx="6">
                  <c:v>3.124E-3</c:v>
                </c:pt>
                <c:pt idx="7">
                  <c:v>3.3159999999999999E-3</c:v>
                </c:pt>
                <c:pt idx="8">
                  <c:v>3.516E-3</c:v>
                </c:pt>
                <c:pt idx="9">
                  <c:v>3.725E-3</c:v>
                </c:pt>
                <c:pt idx="10">
                  <c:v>3.9379999999999997E-3</c:v>
                </c:pt>
                <c:pt idx="11">
                  <c:v>4.1609999999999998E-3</c:v>
                </c:pt>
                <c:pt idx="12">
                  <c:v>4.3899999999999998E-3</c:v>
                </c:pt>
                <c:pt idx="13">
                  <c:v>4.6319999999999998E-3</c:v>
                </c:pt>
                <c:pt idx="14">
                  <c:v>4.8739999999999999E-3</c:v>
                </c:pt>
                <c:pt idx="15">
                  <c:v>5.1219999999999998E-3</c:v>
                </c:pt>
                <c:pt idx="16">
                  <c:v>5.378E-3</c:v>
                </c:pt>
                <c:pt idx="17">
                  <c:v>5.6519999999999999E-3</c:v>
                </c:pt>
                <c:pt idx="18">
                  <c:v>5.934E-3</c:v>
                </c:pt>
                <c:pt idx="19">
                  <c:v>6.2179999999999996E-3</c:v>
                </c:pt>
                <c:pt idx="20">
                  <c:v>6.5209999999999999E-3</c:v>
                </c:pt>
                <c:pt idx="21">
                  <c:v>6.8269999999999997E-3</c:v>
                </c:pt>
                <c:pt idx="22">
                  <c:v>7.1390000000000004E-3</c:v>
                </c:pt>
                <c:pt idx="23">
                  <c:v>7.4570000000000001E-3</c:v>
                </c:pt>
                <c:pt idx="24">
                  <c:v>7.7840000000000001E-3</c:v>
                </c:pt>
                <c:pt idx="25">
                  <c:v>8.1150000000000007E-3</c:v>
                </c:pt>
                <c:pt idx="26">
                  <c:v>8.4530000000000004E-3</c:v>
                </c:pt>
                <c:pt idx="27">
                  <c:v>8.8140000000000007E-3</c:v>
                </c:pt>
                <c:pt idx="28">
                  <c:v>9.1889999999999993E-3</c:v>
                </c:pt>
                <c:pt idx="29">
                  <c:v>9.5639999999999996E-3</c:v>
                </c:pt>
                <c:pt idx="30">
                  <c:v>9.9600000000000001E-3</c:v>
                </c:pt>
                <c:pt idx="31">
                  <c:v>1.0359999999999999E-2</c:v>
                </c:pt>
                <c:pt idx="32">
                  <c:v>1.0749999999999999E-2</c:v>
                </c:pt>
                <c:pt idx="33">
                  <c:v>1.1169999999999999E-2</c:v>
                </c:pt>
                <c:pt idx="34">
                  <c:v>1.158E-2</c:v>
                </c:pt>
                <c:pt idx="35">
                  <c:v>1.2030000000000001E-2</c:v>
                </c:pt>
                <c:pt idx="36">
                  <c:v>1.247E-2</c:v>
                </c:pt>
                <c:pt idx="37">
                  <c:v>1.2919999999999999E-2</c:v>
                </c:pt>
                <c:pt idx="38">
                  <c:v>1.3390000000000001E-2</c:v>
                </c:pt>
                <c:pt idx="39">
                  <c:v>1.3849999999999999E-2</c:v>
                </c:pt>
                <c:pt idx="40">
                  <c:v>1.4330000000000001E-2</c:v>
                </c:pt>
                <c:pt idx="41">
                  <c:v>1.481E-2</c:v>
                </c:pt>
                <c:pt idx="42">
                  <c:v>1.5310000000000001E-2</c:v>
                </c:pt>
                <c:pt idx="43">
                  <c:v>1.5820000000000001E-2</c:v>
                </c:pt>
                <c:pt idx="44">
                  <c:v>1.634E-2</c:v>
                </c:pt>
                <c:pt idx="45">
                  <c:v>1.686E-2</c:v>
                </c:pt>
                <c:pt idx="46">
                  <c:v>1.7409999999999998E-2</c:v>
                </c:pt>
                <c:pt idx="47">
                  <c:v>1.797E-2</c:v>
                </c:pt>
                <c:pt idx="48">
                  <c:v>1.8519999999999998E-2</c:v>
                </c:pt>
                <c:pt idx="49">
                  <c:v>1.9099999999999999E-2</c:v>
                </c:pt>
                <c:pt idx="50">
                  <c:v>1.966E-2</c:v>
                </c:pt>
                <c:pt idx="51">
                  <c:v>2.0250000000000001E-2</c:v>
                </c:pt>
                <c:pt idx="52">
                  <c:v>2.085E-2</c:v>
                </c:pt>
                <c:pt idx="53">
                  <c:v>2.146E-2</c:v>
                </c:pt>
                <c:pt idx="54">
                  <c:v>2.2079999999999999E-2</c:v>
                </c:pt>
                <c:pt idx="55">
                  <c:v>2.2710000000000001E-2</c:v>
                </c:pt>
                <c:pt idx="56">
                  <c:v>2.333E-2</c:v>
                </c:pt>
                <c:pt idx="57">
                  <c:v>2.3980000000000001E-2</c:v>
                </c:pt>
                <c:pt idx="58">
                  <c:v>2.462E-2</c:v>
                </c:pt>
                <c:pt idx="59">
                  <c:v>2.5270000000000001E-2</c:v>
                </c:pt>
                <c:pt idx="60">
                  <c:v>2.5940000000000001E-2</c:v>
                </c:pt>
                <c:pt idx="61">
                  <c:v>2.6599999999999999E-2</c:v>
                </c:pt>
                <c:pt idx="62">
                  <c:v>2.7269999999999999E-2</c:v>
                </c:pt>
                <c:pt idx="63">
                  <c:v>2.794E-2</c:v>
                </c:pt>
                <c:pt idx="64">
                  <c:v>2.8629999999999999E-2</c:v>
                </c:pt>
                <c:pt idx="65">
                  <c:v>2.9340000000000001E-2</c:v>
                </c:pt>
                <c:pt idx="66">
                  <c:v>3.0040000000000001E-2</c:v>
                </c:pt>
                <c:pt idx="67">
                  <c:v>3.0759999999999999E-2</c:v>
                </c:pt>
                <c:pt idx="68">
                  <c:v>3.1469999999999998E-2</c:v>
                </c:pt>
                <c:pt idx="69">
                  <c:v>3.2219999999999999E-2</c:v>
                </c:pt>
                <c:pt idx="70">
                  <c:v>3.2980000000000002E-2</c:v>
                </c:pt>
                <c:pt idx="71">
                  <c:v>3.3739999999999999E-2</c:v>
                </c:pt>
                <c:pt idx="72">
                  <c:v>3.4529999999999998E-2</c:v>
                </c:pt>
                <c:pt idx="73">
                  <c:v>3.5290000000000002E-2</c:v>
                </c:pt>
                <c:pt idx="74">
                  <c:v>3.6040000000000003E-2</c:v>
                </c:pt>
                <c:pt idx="75">
                  <c:v>3.6830000000000002E-2</c:v>
                </c:pt>
                <c:pt idx="76">
                  <c:v>3.7600000000000001E-2</c:v>
                </c:pt>
                <c:pt idx="77">
                  <c:v>3.841E-2</c:v>
                </c:pt>
                <c:pt idx="78">
                  <c:v>3.9210000000000002E-2</c:v>
                </c:pt>
                <c:pt idx="79">
                  <c:v>0.04</c:v>
                </c:pt>
                <c:pt idx="80">
                  <c:v>4.0829999999999998E-2</c:v>
                </c:pt>
                <c:pt idx="81">
                  <c:v>4.1640000000000003E-2</c:v>
                </c:pt>
                <c:pt idx="82">
                  <c:v>4.2459999999999998E-2</c:v>
                </c:pt>
                <c:pt idx="83">
                  <c:v>4.3310000000000001E-2</c:v>
                </c:pt>
                <c:pt idx="84">
                  <c:v>4.4130000000000003E-2</c:v>
                </c:pt>
                <c:pt idx="85">
                  <c:v>4.5019999999999998E-2</c:v>
                </c:pt>
                <c:pt idx="86">
                  <c:v>4.5850000000000002E-2</c:v>
                </c:pt>
                <c:pt idx="87">
                  <c:v>4.6699999999999998E-2</c:v>
                </c:pt>
                <c:pt idx="88">
                  <c:v>4.7570000000000001E-2</c:v>
                </c:pt>
                <c:pt idx="89">
                  <c:v>4.8460000000000003E-2</c:v>
                </c:pt>
                <c:pt idx="90">
                  <c:v>4.9299999999999997E-2</c:v>
                </c:pt>
                <c:pt idx="91">
                  <c:v>5.0229999999999997E-2</c:v>
                </c:pt>
                <c:pt idx="92">
                  <c:v>5.1110000000000003E-2</c:v>
                </c:pt>
                <c:pt idx="93">
                  <c:v>5.1999999999999998E-2</c:v>
                </c:pt>
                <c:pt idx="94">
                  <c:v>5.2859999999999997E-2</c:v>
                </c:pt>
                <c:pt idx="95">
                  <c:v>5.3719999999999997E-2</c:v>
                </c:pt>
                <c:pt idx="96">
                  <c:v>5.4600000000000003E-2</c:v>
                </c:pt>
                <c:pt idx="97">
                  <c:v>5.5500000000000001E-2</c:v>
                </c:pt>
                <c:pt idx="98">
                  <c:v>5.6370000000000003E-2</c:v>
                </c:pt>
                <c:pt idx="99">
                  <c:v>5.731E-2</c:v>
                </c:pt>
                <c:pt idx="100">
                  <c:v>5.8209999999999998E-2</c:v>
                </c:pt>
                <c:pt idx="101">
                  <c:v>5.9130000000000002E-2</c:v>
                </c:pt>
                <c:pt idx="102">
                  <c:v>6.0019999999999997E-2</c:v>
                </c:pt>
                <c:pt idx="103">
                  <c:v>6.0940000000000001E-2</c:v>
                </c:pt>
                <c:pt idx="104">
                  <c:v>6.1830000000000003E-2</c:v>
                </c:pt>
                <c:pt idx="105">
                  <c:v>6.2729999999999994E-2</c:v>
                </c:pt>
                <c:pt idx="106">
                  <c:v>6.3630000000000006E-2</c:v>
                </c:pt>
                <c:pt idx="107">
                  <c:v>6.4530000000000004E-2</c:v>
                </c:pt>
                <c:pt idx="108">
                  <c:v>6.5500000000000003E-2</c:v>
                </c:pt>
                <c:pt idx="109">
                  <c:v>6.6409999999999997E-2</c:v>
                </c:pt>
                <c:pt idx="110">
                  <c:v>6.7369999999999999E-2</c:v>
                </c:pt>
                <c:pt idx="111">
                  <c:v>6.8320000000000006E-2</c:v>
                </c:pt>
                <c:pt idx="112">
                  <c:v>6.93E-2</c:v>
                </c:pt>
                <c:pt idx="113">
                  <c:v>7.0230000000000001E-2</c:v>
                </c:pt>
                <c:pt idx="114">
                  <c:v>7.1199999999999999E-2</c:v>
                </c:pt>
                <c:pt idx="115">
                  <c:v>7.2120000000000004E-2</c:v>
                </c:pt>
                <c:pt idx="116">
                  <c:v>7.3050000000000004E-2</c:v>
                </c:pt>
                <c:pt idx="117">
                  <c:v>7.399E-2</c:v>
                </c:pt>
                <c:pt idx="118">
                  <c:v>7.4940000000000007E-2</c:v>
                </c:pt>
                <c:pt idx="119">
                  <c:v>7.5850000000000001E-2</c:v>
                </c:pt>
                <c:pt idx="120">
                  <c:v>7.6749999999999999E-2</c:v>
                </c:pt>
                <c:pt idx="121">
                  <c:v>7.7670000000000003E-2</c:v>
                </c:pt>
                <c:pt idx="122">
                  <c:v>7.8579999999999997E-2</c:v>
                </c:pt>
                <c:pt idx="123">
                  <c:v>7.954E-2</c:v>
                </c:pt>
                <c:pt idx="124">
                  <c:v>8.0460000000000004E-2</c:v>
                </c:pt>
                <c:pt idx="125">
                  <c:v>8.1379999999999994E-2</c:v>
                </c:pt>
                <c:pt idx="126">
                  <c:v>8.2390000000000005E-2</c:v>
                </c:pt>
                <c:pt idx="127">
                  <c:v>8.3339999999999997E-2</c:v>
                </c:pt>
                <c:pt idx="128">
                  <c:v>8.4320000000000006E-2</c:v>
                </c:pt>
                <c:pt idx="129">
                  <c:v>8.5319999999999993E-2</c:v>
                </c:pt>
                <c:pt idx="130">
                  <c:v>8.6269999999999999E-2</c:v>
                </c:pt>
                <c:pt idx="131">
                  <c:v>8.7220000000000006E-2</c:v>
                </c:pt>
                <c:pt idx="132">
                  <c:v>8.8190000000000004E-2</c:v>
                </c:pt>
                <c:pt idx="133">
                  <c:v>8.9130000000000001E-2</c:v>
                </c:pt>
                <c:pt idx="134">
                  <c:v>9.0060000000000001E-2</c:v>
                </c:pt>
                <c:pt idx="135">
                  <c:v>9.1039999999999996E-2</c:v>
                </c:pt>
                <c:pt idx="136">
                  <c:v>9.1969999999999996E-2</c:v>
                </c:pt>
                <c:pt idx="137">
                  <c:v>9.2929999999999999E-2</c:v>
                </c:pt>
                <c:pt idx="138">
                  <c:v>9.3909999999999993E-2</c:v>
                </c:pt>
                <c:pt idx="139">
                  <c:v>9.4869999999999996E-2</c:v>
                </c:pt>
                <c:pt idx="140">
                  <c:v>9.5839999999999995E-2</c:v>
                </c:pt>
                <c:pt idx="141">
                  <c:v>9.6799999999999997E-2</c:v>
                </c:pt>
                <c:pt idx="142">
                  <c:v>9.7720000000000001E-2</c:v>
                </c:pt>
                <c:pt idx="143">
                  <c:v>9.8729999999999998E-2</c:v>
                </c:pt>
                <c:pt idx="144">
                  <c:v>9.9720000000000003E-2</c:v>
                </c:pt>
                <c:pt idx="145">
                  <c:v>0.1007</c:v>
                </c:pt>
                <c:pt idx="146">
                  <c:v>0.1016</c:v>
                </c:pt>
                <c:pt idx="147">
                  <c:v>0.10249999999999999</c:v>
                </c:pt>
                <c:pt idx="148">
                  <c:v>0.10349999999999999</c:v>
                </c:pt>
                <c:pt idx="149">
                  <c:v>0.10440000000000001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0.10730000000000001</c:v>
                </c:pt>
                <c:pt idx="153">
                  <c:v>0.10829999999999999</c:v>
                </c:pt>
                <c:pt idx="154">
                  <c:v>0.10929999999999999</c:v>
                </c:pt>
                <c:pt idx="155">
                  <c:v>0.11020000000000001</c:v>
                </c:pt>
                <c:pt idx="156">
                  <c:v>0.1111</c:v>
                </c:pt>
                <c:pt idx="157">
                  <c:v>0.11210000000000001</c:v>
                </c:pt>
                <c:pt idx="158">
                  <c:v>0.113</c:v>
                </c:pt>
                <c:pt idx="159">
                  <c:v>0.114</c:v>
                </c:pt>
                <c:pt idx="160">
                  <c:v>0.115</c:v>
                </c:pt>
                <c:pt idx="161">
                  <c:v>0.1159</c:v>
                </c:pt>
                <c:pt idx="162">
                  <c:v>0.1169</c:v>
                </c:pt>
                <c:pt idx="163">
                  <c:v>0.1178</c:v>
                </c:pt>
                <c:pt idx="164">
                  <c:v>0.1188</c:v>
                </c:pt>
                <c:pt idx="165">
                  <c:v>0.1198</c:v>
                </c:pt>
                <c:pt idx="166">
                  <c:v>0.1208</c:v>
                </c:pt>
                <c:pt idx="167">
                  <c:v>0.1217</c:v>
                </c:pt>
                <c:pt idx="168">
                  <c:v>0.1227</c:v>
                </c:pt>
                <c:pt idx="169">
                  <c:v>0.1237</c:v>
                </c:pt>
                <c:pt idx="170">
                  <c:v>0.12470000000000001</c:v>
                </c:pt>
                <c:pt idx="171">
                  <c:v>0.12559999999999999</c:v>
                </c:pt>
                <c:pt idx="172">
                  <c:v>0.12659999999999999</c:v>
                </c:pt>
                <c:pt idx="173">
                  <c:v>0.1275</c:v>
                </c:pt>
                <c:pt idx="174">
                  <c:v>0.1285</c:v>
                </c:pt>
                <c:pt idx="175">
                  <c:v>0.1295</c:v>
                </c:pt>
                <c:pt idx="176">
                  <c:v>0.1305</c:v>
                </c:pt>
                <c:pt idx="177">
                  <c:v>0.13150000000000001</c:v>
                </c:pt>
                <c:pt idx="178">
                  <c:v>0.13250000000000001</c:v>
                </c:pt>
                <c:pt idx="179">
                  <c:v>0.13350000000000001</c:v>
                </c:pt>
                <c:pt idx="180">
                  <c:v>0.13450000000000001</c:v>
                </c:pt>
                <c:pt idx="181">
                  <c:v>0.13550000000000001</c:v>
                </c:pt>
                <c:pt idx="182">
                  <c:v>0.13650000000000001</c:v>
                </c:pt>
                <c:pt idx="183">
                  <c:v>0.13739999999999999</c:v>
                </c:pt>
                <c:pt idx="184">
                  <c:v>0.1384</c:v>
                </c:pt>
                <c:pt idx="185">
                  <c:v>0.1394</c:v>
                </c:pt>
                <c:pt idx="186">
                  <c:v>0.1404</c:v>
                </c:pt>
                <c:pt idx="187">
                  <c:v>0.14149999999999999</c:v>
                </c:pt>
                <c:pt idx="188">
                  <c:v>0.1424</c:v>
                </c:pt>
                <c:pt idx="189">
                  <c:v>0.1434</c:v>
                </c:pt>
                <c:pt idx="190">
                  <c:v>0.14449999999999999</c:v>
                </c:pt>
                <c:pt idx="191">
                  <c:v>0.1454</c:v>
                </c:pt>
                <c:pt idx="192">
                  <c:v>0.1464</c:v>
                </c:pt>
                <c:pt idx="193">
                  <c:v>0.1474</c:v>
                </c:pt>
                <c:pt idx="194">
                  <c:v>0.14829999999999999</c:v>
                </c:pt>
                <c:pt idx="195">
                  <c:v>0.14940000000000001</c:v>
                </c:pt>
                <c:pt idx="196">
                  <c:v>0.15029999999999999</c:v>
                </c:pt>
                <c:pt idx="197">
                  <c:v>0.15129999999999999</c:v>
                </c:pt>
                <c:pt idx="198">
                  <c:v>0.15229999999999999</c:v>
                </c:pt>
                <c:pt idx="199">
                  <c:v>0.1532</c:v>
                </c:pt>
                <c:pt idx="200">
                  <c:v>0.1542</c:v>
                </c:pt>
                <c:pt idx="201">
                  <c:v>0.1552</c:v>
                </c:pt>
                <c:pt idx="202">
                  <c:v>0.15620000000000001</c:v>
                </c:pt>
                <c:pt idx="203">
                  <c:v>0.15709999999999999</c:v>
                </c:pt>
                <c:pt idx="204">
                  <c:v>0.15809999999999999</c:v>
                </c:pt>
                <c:pt idx="205">
                  <c:v>0.15909999999999999</c:v>
                </c:pt>
                <c:pt idx="206">
                  <c:v>0.16009999999999999</c:v>
                </c:pt>
                <c:pt idx="207">
                  <c:v>0.161</c:v>
                </c:pt>
                <c:pt idx="208">
                  <c:v>0.16200000000000001</c:v>
                </c:pt>
                <c:pt idx="209">
                  <c:v>0.16300000000000001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0.16689999999999999</c:v>
                </c:pt>
                <c:pt idx="214">
                  <c:v>0.16789999999999999</c:v>
                </c:pt>
                <c:pt idx="215">
                  <c:v>0.16889999999999999</c:v>
                </c:pt>
                <c:pt idx="216">
                  <c:v>0.1699</c:v>
                </c:pt>
                <c:pt idx="217">
                  <c:v>0.1709</c:v>
                </c:pt>
                <c:pt idx="218">
                  <c:v>0.17180000000000001</c:v>
                </c:pt>
                <c:pt idx="219">
                  <c:v>0.17280000000000001</c:v>
                </c:pt>
                <c:pt idx="220">
                  <c:v>0.17369999999999999</c:v>
                </c:pt>
                <c:pt idx="221">
                  <c:v>0.17469999999999999</c:v>
                </c:pt>
                <c:pt idx="222">
                  <c:v>0.17580000000000001</c:v>
                </c:pt>
                <c:pt idx="223">
                  <c:v>0.1767</c:v>
                </c:pt>
                <c:pt idx="224">
                  <c:v>0.17780000000000001</c:v>
                </c:pt>
                <c:pt idx="225">
                  <c:v>0.17879999999999999</c:v>
                </c:pt>
                <c:pt idx="226">
                  <c:v>0.17979999999999999</c:v>
                </c:pt>
                <c:pt idx="227">
                  <c:v>0.18079999999999999</c:v>
                </c:pt>
                <c:pt idx="228">
                  <c:v>0.18179999999999999</c:v>
                </c:pt>
                <c:pt idx="229">
                  <c:v>0.1827</c:v>
                </c:pt>
                <c:pt idx="230">
                  <c:v>0.1837</c:v>
                </c:pt>
                <c:pt idx="231">
                  <c:v>0.1847</c:v>
                </c:pt>
                <c:pt idx="232">
                  <c:v>0.1857</c:v>
                </c:pt>
                <c:pt idx="233">
                  <c:v>0.1867</c:v>
                </c:pt>
                <c:pt idx="234">
                  <c:v>0.18759999999999999</c:v>
                </c:pt>
                <c:pt idx="235">
                  <c:v>0.18870000000000001</c:v>
                </c:pt>
                <c:pt idx="236">
                  <c:v>0.18970000000000001</c:v>
                </c:pt>
                <c:pt idx="237">
                  <c:v>0.19070000000000001</c:v>
                </c:pt>
                <c:pt idx="238">
                  <c:v>0.19170000000000001</c:v>
                </c:pt>
                <c:pt idx="239">
                  <c:v>0.19270000000000001</c:v>
                </c:pt>
                <c:pt idx="240">
                  <c:v>0.19370000000000001</c:v>
                </c:pt>
                <c:pt idx="241">
                  <c:v>0.19470000000000001</c:v>
                </c:pt>
                <c:pt idx="242">
                  <c:v>0.1956</c:v>
                </c:pt>
                <c:pt idx="243">
                  <c:v>0.19670000000000001</c:v>
                </c:pt>
                <c:pt idx="244">
                  <c:v>0.19769999999999999</c:v>
                </c:pt>
                <c:pt idx="245">
                  <c:v>0.19869999999999999</c:v>
                </c:pt>
                <c:pt idx="246">
                  <c:v>0.19969999999999999</c:v>
                </c:pt>
                <c:pt idx="247">
                  <c:v>0.20069999999999999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0.20369999999999999</c:v>
                </c:pt>
                <c:pt idx="251">
                  <c:v>0.20469999999999999</c:v>
                </c:pt>
                <c:pt idx="252">
                  <c:v>0.20569999999999999</c:v>
                </c:pt>
                <c:pt idx="253">
                  <c:v>0.20669999999999999</c:v>
                </c:pt>
                <c:pt idx="254">
                  <c:v>0.2077</c:v>
                </c:pt>
                <c:pt idx="255">
                  <c:v>0.2087</c:v>
                </c:pt>
                <c:pt idx="256">
                  <c:v>0.2097</c:v>
                </c:pt>
                <c:pt idx="257">
                  <c:v>0.2107</c:v>
                </c:pt>
                <c:pt idx="258">
                  <c:v>0.21160000000000001</c:v>
                </c:pt>
                <c:pt idx="259">
                  <c:v>0.21260000000000001</c:v>
                </c:pt>
                <c:pt idx="260">
                  <c:v>0.21360000000000001</c:v>
                </c:pt>
                <c:pt idx="261">
                  <c:v>0.21460000000000001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0.21859999999999999</c:v>
                </c:pt>
                <c:pt idx="266">
                  <c:v>0.2195</c:v>
                </c:pt>
                <c:pt idx="267">
                  <c:v>0.2205</c:v>
                </c:pt>
                <c:pt idx="268">
                  <c:v>0.2215</c:v>
                </c:pt>
                <c:pt idx="269">
                  <c:v>0.22259999999999999</c:v>
                </c:pt>
                <c:pt idx="270">
                  <c:v>0.2235</c:v>
                </c:pt>
                <c:pt idx="271">
                  <c:v>0.22450000000000001</c:v>
                </c:pt>
                <c:pt idx="272">
                  <c:v>0.22550000000000001</c:v>
                </c:pt>
                <c:pt idx="273">
                  <c:v>0.2266</c:v>
                </c:pt>
                <c:pt idx="274">
                  <c:v>0.2276</c:v>
                </c:pt>
                <c:pt idx="275">
                  <c:v>0.2286</c:v>
                </c:pt>
                <c:pt idx="276">
                  <c:v>0.2296</c:v>
                </c:pt>
                <c:pt idx="277">
                  <c:v>0.2306</c:v>
                </c:pt>
                <c:pt idx="278">
                  <c:v>0.2316</c:v>
                </c:pt>
                <c:pt idx="279">
                  <c:v>0.2326</c:v>
                </c:pt>
                <c:pt idx="280">
                  <c:v>0.2336</c:v>
                </c:pt>
                <c:pt idx="281">
                  <c:v>0.2346</c:v>
                </c:pt>
                <c:pt idx="282">
                  <c:v>0.2356</c:v>
                </c:pt>
                <c:pt idx="283">
                  <c:v>0.23649999999999999</c:v>
                </c:pt>
                <c:pt idx="284">
                  <c:v>0.23749999999999999</c:v>
                </c:pt>
                <c:pt idx="285">
                  <c:v>0.23849999999999999</c:v>
                </c:pt>
                <c:pt idx="286">
                  <c:v>0.23949999999999999</c:v>
                </c:pt>
                <c:pt idx="287">
                  <c:v>0.24049999999999999</c:v>
                </c:pt>
                <c:pt idx="288">
                  <c:v>0.24160000000000001</c:v>
                </c:pt>
                <c:pt idx="289">
                  <c:v>0.24249999999999999</c:v>
                </c:pt>
                <c:pt idx="290">
                  <c:v>0.24360000000000001</c:v>
                </c:pt>
                <c:pt idx="291">
                  <c:v>0.2445</c:v>
                </c:pt>
                <c:pt idx="292">
                  <c:v>0.2455</c:v>
                </c:pt>
                <c:pt idx="293">
                  <c:v>0.2465</c:v>
                </c:pt>
                <c:pt idx="294">
                  <c:v>0.2475</c:v>
                </c:pt>
                <c:pt idx="295">
                  <c:v>0.2485</c:v>
                </c:pt>
                <c:pt idx="296">
                  <c:v>0.2495</c:v>
                </c:pt>
                <c:pt idx="297">
                  <c:v>0.25059999999999999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0.25369999999999998</c:v>
                </c:pt>
                <c:pt idx="301">
                  <c:v>0.25459999999999999</c:v>
                </c:pt>
                <c:pt idx="302">
                  <c:v>0.25559999999999999</c:v>
                </c:pt>
                <c:pt idx="303">
                  <c:v>0.25659999999999999</c:v>
                </c:pt>
                <c:pt idx="304">
                  <c:v>0.2576</c:v>
                </c:pt>
                <c:pt idx="305">
                  <c:v>0.2586</c:v>
                </c:pt>
                <c:pt idx="306">
                  <c:v>0.2596</c:v>
                </c:pt>
                <c:pt idx="307">
                  <c:v>0.26069999999999999</c:v>
                </c:pt>
                <c:pt idx="308">
                  <c:v>0.2616</c:v>
                </c:pt>
                <c:pt idx="309">
                  <c:v>0.26269999999999999</c:v>
                </c:pt>
                <c:pt idx="310">
                  <c:v>0.26369999999999999</c:v>
                </c:pt>
                <c:pt idx="311">
                  <c:v>0.26479999999999998</c:v>
                </c:pt>
                <c:pt idx="312">
                  <c:v>0.26579999999999998</c:v>
                </c:pt>
                <c:pt idx="313">
                  <c:v>0.26690000000000003</c:v>
                </c:pt>
                <c:pt idx="314">
                  <c:v>0.26779999999999998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0.27189999999999998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0.27489999999999998</c:v>
                </c:pt>
                <c:pt idx="322">
                  <c:v>0.27579999999999999</c:v>
                </c:pt>
                <c:pt idx="323">
                  <c:v>0.27679999999999999</c:v>
                </c:pt>
                <c:pt idx="324">
                  <c:v>0.27789999999999998</c:v>
                </c:pt>
                <c:pt idx="325">
                  <c:v>0.27889999999999998</c:v>
                </c:pt>
                <c:pt idx="326">
                  <c:v>0.27989999999999998</c:v>
                </c:pt>
                <c:pt idx="327">
                  <c:v>0.28089999999999998</c:v>
                </c:pt>
                <c:pt idx="328">
                  <c:v>0.28189999999999998</c:v>
                </c:pt>
                <c:pt idx="329">
                  <c:v>0.28289999999999998</c:v>
                </c:pt>
                <c:pt idx="330">
                  <c:v>0.28389999999999999</c:v>
                </c:pt>
                <c:pt idx="331">
                  <c:v>0.28489999999999999</c:v>
                </c:pt>
                <c:pt idx="332">
                  <c:v>0.28589999999999999</c:v>
                </c:pt>
                <c:pt idx="333">
                  <c:v>0.28689999999999999</c:v>
                </c:pt>
                <c:pt idx="334">
                  <c:v>0.28789999999999999</c:v>
                </c:pt>
                <c:pt idx="335">
                  <c:v>0.28889999999999999</c:v>
                </c:pt>
                <c:pt idx="336">
                  <c:v>0.28989999999999999</c:v>
                </c:pt>
                <c:pt idx="337">
                  <c:v>0.29099999999999998</c:v>
                </c:pt>
                <c:pt idx="338">
                  <c:v>0.29199999999999998</c:v>
                </c:pt>
                <c:pt idx="339">
                  <c:v>0.29299999999999998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0.29609999999999997</c:v>
                </c:pt>
                <c:pt idx="343">
                  <c:v>0.29709999999999998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0.30009999999999998</c:v>
                </c:pt>
                <c:pt idx="347">
                  <c:v>0.30130000000000001</c:v>
                </c:pt>
                <c:pt idx="348">
                  <c:v>0.30230000000000001</c:v>
                </c:pt>
                <c:pt idx="349">
                  <c:v>0.30330000000000001</c:v>
                </c:pt>
                <c:pt idx="350">
                  <c:v>0.30430000000000001</c:v>
                </c:pt>
                <c:pt idx="351">
                  <c:v>0.3054</c:v>
                </c:pt>
                <c:pt idx="352">
                  <c:v>0.30640000000000001</c:v>
                </c:pt>
                <c:pt idx="353">
                  <c:v>0.30740000000000001</c:v>
                </c:pt>
                <c:pt idx="354">
                  <c:v>0.30840000000000001</c:v>
                </c:pt>
                <c:pt idx="355">
                  <c:v>0.30940000000000001</c:v>
                </c:pt>
                <c:pt idx="356">
                  <c:v>0.31040000000000001</c:v>
                </c:pt>
                <c:pt idx="357">
                  <c:v>0.3115</c:v>
                </c:pt>
                <c:pt idx="358">
                  <c:v>0.31240000000000001</c:v>
                </c:pt>
                <c:pt idx="359">
                  <c:v>0.3135</c:v>
                </c:pt>
                <c:pt idx="360">
                  <c:v>0.3145</c:v>
                </c:pt>
                <c:pt idx="361">
                  <c:v>0.3155</c:v>
                </c:pt>
                <c:pt idx="362">
                  <c:v>0.31659999999999999</c:v>
                </c:pt>
                <c:pt idx="363">
                  <c:v>0.31759999999999999</c:v>
                </c:pt>
                <c:pt idx="364">
                  <c:v>0.31850000000000001</c:v>
                </c:pt>
                <c:pt idx="365">
                  <c:v>0.31950000000000001</c:v>
                </c:pt>
                <c:pt idx="366">
                  <c:v>0.32050000000000001</c:v>
                </c:pt>
                <c:pt idx="367">
                  <c:v>0.32150000000000001</c:v>
                </c:pt>
                <c:pt idx="368">
                  <c:v>0.32250000000000001</c:v>
                </c:pt>
                <c:pt idx="369">
                  <c:v>0.3236</c:v>
                </c:pt>
                <c:pt idx="370">
                  <c:v>0.3246</c:v>
                </c:pt>
                <c:pt idx="371">
                  <c:v>0.32569999999999999</c:v>
                </c:pt>
                <c:pt idx="372">
                  <c:v>0.32669999999999999</c:v>
                </c:pt>
                <c:pt idx="373">
                  <c:v>0.32769999999999999</c:v>
                </c:pt>
                <c:pt idx="374">
                  <c:v>0.32879999999999998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0.33169999999999999</c:v>
                </c:pt>
                <c:pt idx="378">
                  <c:v>0.33279999999999998</c:v>
                </c:pt>
                <c:pt idx="379">
                  <c:v>0.33379999999999999</c:v>
                </c:pt>
                <c:pt idx="380">
                  <c:v>0.33479999999999999</c:v>
                </c:pt>
                <c:pt idx="381">
                  <c:v>0.33579999999999999</c:v>
                </c:pt>
                <c:pt idx="382">
                  <c:v>0.33679999999999999</c:v>
                </c:pt>
                <c:pt idx="383">
                  <c:v>0.33779999999999999</c:v>
                </c:pt>
                <c:pt idx="384">
                  <c:v>0.33889999999999998</c:v>
                </c:pt>
                <c:pt idx="385">
                  <c:v>0.33989999999999998</c:v>
                </c:pt>
                <c:pt idx="386">
                  <c:v>0.34100000000000003</c:v>
                </c:pt>
                <c:pt idx="387">
                  <c:v>0.34200000000000003</c:v>
                </c:pt>
                <c:pt idx="388">
                  <c:v>0.34310000000000002</c:v>
                </c:pt>
                <c:pt idx="389">
                  <c:v>0.34410000000000002</c:v>
                </c:pt>
                <c:pt idx="390">
                  <c:v>0.34510000000000002</c:v>
                </c:pt>
                <c:pt idx="391">
                  <c:v>0.34610000000000002</c:v>
                </c:pt>
                <c:pt idx="392">
                  <c:v>0.34710000000000002</c:v>
                </c:pt>
                <c:pt idx="393">
                  <c:v>0.3483</c:v>
                </c:pt>
                <c:pt idx="394">
                  <c:v>0.34939999999999999</c:v>
                </c:pt>
                <c:pt idx="395">
                  <c:v>0.35039999999999999</c:v>
                </c:pt>
                <c:pt idx="396">
                  <c:v>0.35139999999999999</c:v>
                </c:pt>
                <c:pt idx="397">
                  <c:v>0.35239999999999999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0.35570000000000002</c:v>
                </c:pt>
                <c:pt idx="401">
                  <c:v>0.35670000000000002</c:v>
                </c:pt>
                <c:pt idx="402">
                  <c:v>0.35770000000000002</c:v>
                </c:pt>
                <c:pt idx="403">
                  <c:v>0.35880000000000001</c:v>
                </c:pt>
                <c:pt idx="404">
                  <c:v>0.35980000000000001</c:v>
                </c:pt>
                <c:pt idx="405">
                  <c:v>0.36080000000000001</c:v>
                </c:pt>
                <c:pt idx="406">
                  <c:v>0.36180000000000001</c:v>
                </c:pt>
                <c:pt idx="407">
                  <c:v>0.36280000000000001</c:v>
                </c:pt>
                <c:pt idx="408">
                  <c:v>0.36380000000000001</c:v>
                </c:pt>
                <c:pt idx="409">
                  <c:v>0.36480000000000001</c:v>
                </c:pt>
                <c:pt idx="410">
                  <c:v>0.36580000000000001</c:v>
                </c:pt>
                <c:pt idx="411">
                  <c:v>0.36680000000000001</c:v>
                </c:pt>
                <c:pt idx="412">
                  <c:v>0.36780000000000002</c:v>
                </c:pt>
                <c:pt idx="413">
                  <c:v>0.36880000000000002</c:v>
                </c:pt>
                <c:pt idx="414">
                  <c:v>0.36990000000000001</c:v>
                </c:pt>
                <c:pt idx="415">
                  <c:v>0.37090000000000001</c:v>
                </c:pt>
                <c:pt idx="416">
                  <c:v>0.37190000000000001</c:v>
                </c:pt>
                <c:pt idx="417">
                  <c:v>0.37290000000000001</c:v>
                </c:pt>
                <c:pt idx="418">
                  <c:v>0.37390000000000001</c:v>
                </c:pt>
                <c:pt idx="419">
                  <c:v>0.375</c:v>
                </c:pt>
                <c:pt idx="420">
                  <c:v>0.376</c:v>
                </c:pt>
                <c:pt idx="421">
                  <c:v>0.377</c:v>
                </c:pt>
                <c:pt idx="422">
                  <c:v>0.378</c:v>
                </c:pt>
                <c:pt idx="423">
                  <c:v>0.37909999999999999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0.38250000000000001</c:v>
                </c:pt>
                <c:pt idx="427">
                  <c:v>0.3836</c:v>
                </c:pt>
                <c:pt idx="428">
                  <c:v>0.3846</c:v>
                </c:pt>
                <c:pt idx="429">
                  <c:v>0.3856</c:v>
                </c:pt>
                <c:pt idx="430">
                  <c:v>0.3866</c:v>
                </c:pt>
                <c:pt idx="431">
                  <c:v>0.3876</c:v>
                </c:pt>
                <c:pt idx="432">
                  <c:v>0.3886</c:v>
                </c:pt>
                <c:pt idx="433">
                  <c:v>0.3896</c:v>
                </c:pt>
                <c:pt idx="434">
                  <c:v>0.39069999999999999</c:v>
                </c:pt>
                <c:pt idx="435">
                  <c:v>0.39169999999999999</c:v>
                </c:pt>
                <c:pt idx="436">
                  <c:v>0.39269999999999999</c:v>
                </c:pt>
                <c:pt idx="437">
                  <c:v>0.39389999999999997</c:v>
                </c:pt>
                <c:pt idx="438">
                  <c:v>0.39489999999999997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0.39789999999999998</c:v>
                </c:pt>
                <c:pt idx="442">
                  <c:v>0.39889999999999998</c:v>
                </c:pt>
                <c:pt idx="443">
                  <c:v>0.39989999999999998</c:v>
                </c:pt>
                <c:pt idx="444">
                  <c:v>0.40089999999999998</c:v>
                </c:pt>
                <c:pt idx="445">
                  <c:v>0.40189999999999998</c:v>
                </c:pt>
                <c:pt idx="446">
                  <c:v>0.40289999999999998</c:v>
                </c:pt>
                <c:pt idx="447">
                  <c:v>0.40389999999999998</c:v>
                </c:pt>
                <c:pt idx="448">
                  <c:v>0.40489999999999998</c:v>
                </c:pt>
                <c:pt idx="449">
                  <c:v>0.40589999999999998</c:v>
                </c:pt>
                <c:pt idx="450">
                  <c:v>0.40689999999999998</c:v>
                </c:pt>
                <c:pt idx="451">
                  <c:v>0.40789999999999998</c:v>
                </c:pt>
                <c:pt idx="452">
                  <c:v>0.40889999999999999</c:v>
                </c:pt>
                <c:pt idx="453">
                  <c:v>0.40989999999999999</c:v>
                </c:pt>
                <c:pt idx="454">
                  <c:v>0.41089999999999999</c:v>
                </c:pt>
                <c:pt idx="455">
                  <c:v>0.41189999999999999</c:v>
                </c:pt>
                <c:pt idx="456">
                  <c:v>0.41289999999999999</c:v>
                </c:pt>
                <c:pt idx="457">
                  <c:v>0.41389999999999999</c:v>
                </c:pt>
                <c:pt idx="458">
                  <c:v>0.41489999999999999</c:v>
                </c:pt>
                <c:pt idx="459">
                  <c:v>0.41589999999999999</c:v>
                </c:pt>
                <c:pt idx="460">
                  <c:v>0.41689999999999999</c:v>
                </c:pt>
                <c:pt idx="461">
                  <c:v>0.41799999999999998</c:v>
                </c:pt>
                <c:pt idx="462">
                  <c:v>0.41920000000000002</c:v>
                </c:pt>
                <c:pt idx="463">
                  <c:v>0.42020000000000002</c:v>
                </c:pt>
                <c:pt idx="464">
                  <c:v>0.42120000000000002</c:v>
                </c:pt>
                <c:pt idx="465">
                  <c:v>0.42220000000000002</c:v>
                </c:pt>
                <c:pt idx="466">
                  <c:v>0.42320000000000002</c:v>
                </c:pt>
                <c:pt idx="467">
                  <c:v>0.42420000000000002</c:v>
                </c:pt>
                <c:pt idx="468">
                  <c:v>0.42520000000000002</c:v>
                </c:pt>
                <c:pt idx="469">
                  <c:v>0.42620000000000002</c:v>
                </c:pt>
                <c:pt idx="470">
                  <c:v>0.42730000000000001</c:v>
                </c:pt>
                <c:pt idx="471">
                  <c:v>0.42830000000000001</c:v>
                </c:pt>
                <c:pt idx="472">
                  <c:v>0.42930000000000001</c:v>
                </c:pt>
                <c:pt idx="473">
                  <c:v>0.43030000000000002</c:v>
                </c:pt>
                <c:pt idx="474">
                  <c:v>0.43140000000000001</c:v>
                </c:pt>
                <c:pt idx="475">
                  <c:v>0.43240000000000001</c:v>
                </c:pt>
                <c:pt idx="476">
                  <c:v>0.4335</c:v>
                </c:pt>
                <c:pt idx="477">
                  <c:v>0.4345</c:v>
                </c:pt>
                <c:pt idx="478">
                  <c:v>0.43559999999999999</c:v>
                </c:pt>
                <c:pt idx="479">
                  <c:v>0.43659999999999999</c:v>
                </c:pt>
                <c:pt idx="480">
                  <c:v>0.43759999999999999</c:v>
                </c:pt>
                <c:pt idx="481">
                  <c:v>0.43859999999999999</c:v>
                </c:pt>
                <c:pt idx="482">
                  <c:v>0.43959999999999999</c:v>
                </c:pt>
                <c:pt idx="483">
                  <c:v>0.44069999999999998</c:v>
                </c:pt>
                <c:pt idx="484">
                  <c:v>0.44169999999999998</c:v>
                </c:pt>
                <c:pt idx="485">
                  <c:v>0.44269999999999998</c:v>
                </c:pt>
                <c:pt idx="486">
                  <c:v>0.44369999999999998</c:v>
                </c:pt>
                <c:pt idx="487">
                  <c:v>0.44469999999999998</c:v>
                </c:pt>
                <c:pt idx="488">
                  <c:v>0.44569999999999999</c:v>
                </c:pt>
                <c:pt idx="489">
                  <c:v>0.44669999999999999</c:v>
                </c:pt>
                <c:pt idx="490">
                  <c:v>0.44769999999999999</c:v>
                </c:pt>
                <c:pt idx="491">
                  <c:v>0.44869999999999999</c:v>
                </c:pt>
                <c:pt idx="492">
                  <c:v>0.44979999999999998</c:v>
                </c:pt>
                <c:pt idx="493">
                  <c:v>0.45079999999999998</c:v>
                </c:pt>
                <c:pt idx="494">
                  <c:v>0.45190000000000002</c:v>
                </c:pt>
                <c:pt idx="495">
                  <c:v>0.45290000000000002</c:v>
                </c:pt>
                <c:pt idx="496">
                  <c:v>0.45390000000000003</c:v>
                </c:pt>
                <c:pt idx="497">
                  <c:v>0.45500000000000002</c:v>
                </c:pt>
                <c:pt idx="498">
                  <c:v>0.45619999999999999</c:v>
                </c:pt>
                <c:pt idx="499">
                  <c:v>0.45729999999999998</c:v>
                </c:pt>
                <c:pt idx="500">
                  <c:v>0.45829999999999999</c:v>
                </c:pt>
                <c:pt idx="501">
                  <c:v>0.45929999999999999</c:v>
                </c:pt>
                <c:pt idx="502">
                  <c:v>0.46029999999999999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0.46329999999999999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0.46750000000000003</c:v>
                </c:pt>
                <c:pt idx="510">
                  <c:v>0.46870000000000001</c:v>
                </c:pt>
                <c:pt idx="511">
                  <c:v>0.46970000000000001</c:v>
                </c:pt>
                <c:pt idx="512">
                  <c:v>0.47070000000000001</c:v>
                </c:pt>
                <c:pt idx="513">
                  <c:v>0.47170000000000001</c:v>
                </c:pt>
                <c:pt idx="514">
                  <c:v>0.47270000000000001</c:v>
                </c:pt>
                <c:pt idx="515">
                  <c:v>0.47370000000000001</c:v>
                </c:pt>
                <c:pt idx="516">
                  <c:v>0.47470000000000001</c:v>
                </c:pt>
                <c:pt idx="517">
                  <c:v>0.47589999999999999</c:v>
                </c:pt>
                <c:pt idx="518">
                  <c:v>0.47699999999999998</c:v>
                </c:pt>
                <c:pt idx="519">
                  <c:v>0.47799999999999998</c:v>
                </c:pt>
                <c:pt idx="520">
                  <c:v>0.47899999999999998</c:v>
                </c:pt>
                <c:pt idx="521">
                  <c:v>0.48</c:v>
                </c:pt>
                <c:pt idx="522">
                  <c:v>0.48099999999999998</c:v>
                </c:pt>
                <c:pt idx="523">
                  <c:v>0.48199999999999998</c:v>
                </c:pt>
                <c:pt idx="524">
                  <c:v>0.48309999999999997</c:v>
                </c:pt>
                <c:pt idx="525">
                  <c:v>0.48409999999999997</c:v>
                </c:pt>
                <c:pt idx="526">
                  <c:v>0.48509999999999998</c:v>
                </c:pt>
                <c:pt idx="527">
                  <c:v>0.48609999999999998</c:v>
                </c:pt>
                <c:pt idx="528">
                  <c:v>0.48709999999999998</c:v>
                </c:pt>
                <c:pt idx="529">
                  <c:v>0.48820000000000002</c:v>
                </c:pt>
                <c:pt idx="530">
                  <c:v>0.48920000000000002</c:v>
                </c:pt>
                <c:pt idx="531">
                  <c:v>0.49020000000000002</c:v>
                </c:pt>
                <c:pt idx="532">
                  <c:v>0.49120000000000003</c:v>
                </c:pt>
                <c:pt idx="533">
                  <c:v>0.49220000000000003</c:v>
                </c:pt>
                <c:pt idx="534">
                  <c:v>0.49320000000000003</c:v>
                </c:pt>
                <c:pt idx="535">
                  <c:v>0.49419999999999997</c:v>
                </c:pt>
                <c:pt idx="536">
                  <c:v>0.49519999999999997</c:v>
                </c:pt>
                <c:pt idx="537">
                  <c:v>0.49630000000000002</c:v>
                </c:pt>
                <c:pt idx="538">
                  <c:v>0.49730000000000002</c:v>
                </c:pt>
                <c:pt idx="539">
                  <c:v>0.49840000000000001</c:v>
                </c:pt>
                <c:pt idx="540">
                  <c:v>0.4995</c:v>
                </c:pt>
                <c:pt idx="541">
                  <c:v>0.50049999999999994</c:v>
                </c:pt>
                <c:pt idx="542">
                  <c:v>0.50149999999999995</c:v>
                </c:pt>
                <c:pt idx="543">
                  <c:v>0.50249999999999995</c:v>
                </c:pt>
                <c:pt idx="544">
                  <c:v>0.50349999999999995</c:v>
                </c:pt>
                <c:pt idx="545">
                  <c:v>0.50449999999999995</c:v>
                </c:pt>
                <c:pt idx="546">
                  <c:v>0.50580000000000003</c:v>
                </c:pt>
                <c:pt idx="547">
                  <c:v>0.50700000000000001</c:v>
                </c:pt>
                <c:pt idx="548">
                  <c:v>0.50800000000000001</c:v>
                </c:pt>
                <c:pt idx="549">
                  <c:v>0.50900000000000001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0.5121</c:v>
                </c:pt>
                <c:pt idx="553">
                  <c:v>0.5131</c:v>
                </c:pt>
                <c:pt idx="554">
                  <c:v>0.5141</c:v>
                </c:pt>
                <c:pt idx="555">
                  <c:v>0.5151</c:v>
                </c:pt>
                <c:pt idx="556">
                  <c:v>0.5161</c:v>
                </c:pt>
                <c:pt idx="557">
                  <c:v>0.5171</c:v>
                </c:pt>
                <c:pt idx="558">
                  <c:v>0.5181</c:v>
                </c:pt>
                <c:pt idx="559">
                  <c:v>0.51910000000000001</c:v>
                </c:pt>
                <c:pt idx="560">
                  <c:v>0.52010000000000001</c:v>
                </c:pt>
                <c:pt idx="561">
                  <c:v>0.5212</c:v>
                </c:pt>
                <c:pt idx="562">
                  <c:v>0.5222</c:v>
                </c:pt>
                <c:pt idx="563">
                  <c:v>0.5232</c:v>
                </c:pt>
                <c:pt idx="564">
                  <c:v>0.5242</c:v>
                </c:pt>
                <c:pt idx="565">
                  <c:v>0.5252</c:v>
                </c:pt>
                <c:pt idx="566">
                  <c:v>0.5262</c:v>
                </c:pt>
                <c:pt idx="567">
                  <c:v>0.52729999999999999</c:v>
                </c:pt>
                <c:pt idx="568">
                  <c:v>0.52829999999999999</c:v>
                </c:pt>
                <c:pt idx="569">
                  <c:v>0.52939999999999998</c:v>
                </c:pt>
                <c:pt idx="570">
                  <c:v>0.53039999999999998</c:v>
                </c:pt>
                <c:pt idx="571">
                  <c:v>0.53139999999999998</c:v>
                </c:pt>
                <c:pt idx="572">
                  <c:v>0.53239999999999998</c:v>
                </c:pt>
                <c:pt idx="573">
                  <c:v>0.53339999999999999</c:v>
                </c:pt>
                <c:pt idx="574">
                  <c:v>0.53439999999999999</c:v>
                </c:pt>
                <c:pt idx="575">
                  <c:v>0.53549999999999998</c:v>
                </c:pt>
                <c:pt idx="576">
                  <c:v>0.53659999999999997</c:v>
                </c:pt>
                <c:pt idx="577">
                  <c:v>0.53759999999999997</c:v>
                </c:pt>
                <c:pt idx="578">
                  <c:v>0.53859999999999997</c:v>
                </c:pt>
                <c:pt idx="579">
                  <c:v>0.53959999999999997</c:v>
                </c:pt>
                <c:pt idx="580">
                  <c:v>0.54059999999999997</c:v>
                </c:pt>
                <c:pt idx="581">
                  <c:v>0.54159999999999997</c:v>
                </c:pt>
                <c:pt idx="582">
                  <c:v>0.54269999999999996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0.54879999999999995</c:v>
                </c:pt>
                <c:pt idx="589">
                  <c:v>0.54979999999999996</c:v>
                </c:pt>
                <c:pt idx="590">
                  <c:v>0.55079999999999996</c:v>
                </c:pt>
                <c:pt idx="591">
                  <c:v>0.55179999999999996</c:v>
                </c:pt>
                <c:pt idx="592">
                  <c:v>0.55289999999999995</c:v>
                </c:pt>
                <c:pt idx="593">
                  <c:v>0.55389999999999995</c:v>
                </c:pt>
                <c:pt idx="594">
                  <c:v>0.55500000000000005</c:v>
                </c:pt>
                <c:pt idx="595">
                  <c:v>0.55600000000000005</c:v>
                </c:pt>
                <c:pt idx="596">
                  <c:v>0.55700000000000005</c:v>
                </c:pt>
                <c:pt idx="597">
                  <c:v>0.55800000000000005</c:v>
                </c:pt>
                <c:pt idx="598">
                  <c:v>0.55920000000000003</c:v>
                </c:pt>
                <c:pt idx="599">
                  <c:v>0.56030000000000002</c:v>
                </c:pt>
                <c:pt idx="600">
                  <c:v>0.5615</c:v>
                </c:pt>
                <c:pt idx="601">
                  <c:v>0.5625</c:v>
                </c:pt>
                <c:pt idx="602">
                  <c:v>0.56359999999999999</c:v>
                </c:pt>
                <c:pt idx="603">
                  <c:v>0.56459999999999999</c:v>
                </c:pt>
                <c:pt idx="604">
                  <c:v>0.56559999999999999</c:v>
                </c:pt>
                <c:pt idx="605">
                  <c:v>0.56669999999999998</c:v>
                </c:pt>
                <c:pt idx="606">
                  <c:v>0.56769999999999998</c:v>
                </c:pt>
                <c:pt idx="607">
                  <c:v>0.56869999999999998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0.57169999999999999</c:v>
                </c:pt>
                <c:pt idx="611">
                  <c:v>0.57269999999999999</c:v>
                </c:pt>
                <c:pt idx="612">
                  <c:v>0.57379999999999998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0.57709999999999995</c:v>
                </c:pt>
                <c:pt idx="616">
                  <c:v>0.57809999999999995</c:v>
                </c:pt>
                <c:pt idx="617">
                  <c:v>0.57909999999999995</c:v>
                </c:pt>
                <c:pt idx="618">
                  <c:v>0.58009999999999995</c:v>
                </c:pt>
                <c:pt idx="619">
                  <c:v>0.58109999999999995</c:v>
                </c:pt>
                <c:pt idx="620">
                  <c:v>0.58209999999999995</c:v>
                </c:pt>
                <c:pt idx="621">
                  <c:v>0.58309999999999995</c:v>
                </c:pt>
                <c:pt idx="622">
                  <c:v>0.58409999999999995</c:v>
                </c:pt>
                <c:pt idx="623">
                  <c:v>0.58520000000000005</c:v>
                </c:pt>
                <c:pt idx="624">
                  <c:v>0.58620000000000005</c:v>
                </c:pt>
                <c:pt idx="625">
                  <c:v>0.58720000000000006</c:v>
                </c:pt>
                <c:pt idx="626">
                  <c:v>0.58819999999999995</c:v>
                </c:pt>
                <c:pt idx="627">
                  <c:v>0.58919999999999995</c:v>
                </c:pt>
                <c:pt idx="628">
                  <c:v>0.59040000000000004</c:v>
                </c:pt>
                <c:pt idx="629">
                  <c:v>0.59140000000000004</c:v>
                </c:pt>
                <c:pt idx="630">
                  <c:v>0.59240000000000004</c:v>
                </c:pt>
                <c:pt idx="631">
                  <c:v>0.59340000000000004</c:v>
                </c:pt>
                <c:pt idx="632">
                  <c:v>0.59440000000000004</c:v>
                </c:pt>
                <c:pt idx="633">
                  <c:v>0.59540000000000004</c:v>
                </c:pt>
                <c:pt idx="634">
                  <c:v>0.59640000000000004</c:v>
                </c:pt>
                <c:pt idx="635">
                  <c:v>0.59760000000000002</c:v>
                </c:pt>
                <c:pt idx="636">
                  <c:v>0.59860000000000002</c:v>
                </c:pt>
                <c:pt idx="637">
                  <c:v>0.59960000000000002</c:v>
                </c:pt>
                <c:pt idx="638">
                  <c:v>0.60060000000000002</c:v>
                </c:pt>
                <c:pt idx="639">
                  <c:v>0.60170000000000001</c:v>
                </c:pt>
                <c:pt idx="640">
                  <c:v>0.60270000000000001</c:v>
                </c:pt>
                <c:pt idx="641">
                  <c:v>0.60370000000000001</c:v>
                </c:pt>
                <c:pt idx="642">
                  <c:v>0.60470000000000002</c:v>
                </c:pt>
                <c:pt idx="643">
                  <c:v>0.60570000000000002</c:v>
                </c:pt>
                <c:pt idx="644">
                  <c:v>0.60670000000000002</c:v>
                </c:pt>
                <c:pt idx="645">
                  <c:v>0.6079</c:v>
                </c:pt>
                <c:pt idx="646">
                  <c:v>0.60899999999999999</c:v>
                </c:pt>
                <c:pt idx="647">
                  <c:v>0.61</c:v>
                </c:pt>
                <c:pt idx="648">
                  <c:v>0.61109999999999998</c:v>
                </c:pt>
                <c:pt idx="649">
                  <c:v>0.61209999999999998</c:v>
                </c:pt>
                <c:pt idx="650">
                  <c:v>0.61309999999999998</c:v>
                </c:pt>
                <c:pt idx="651">
                  <c:v>0.61409999999999998</c:v>
                </c:pt>
                <c:pt idx="652">
                  <c:v>0.61509999999999998</c:v>
                </c:pt>
                <c:pt idx="653">
                  <c:v>0.61609999999999998</c:v>
                </c:pt>
                <c:pt idx="654">
                  <c:v>0.61719999999999997</c:v>
                </c:pt>
                <c:pt idx="655">
                  <c:v>0.61819999999999997</c:v>
                </c:pt>
                <c:pt idx="656">
                  <c:v>0.61919999999999997</c:v>
                </c:pt>
                <c:pt idx="657">
                  <c:v>0.62019999999999997</c:v>
                </c:pt>
                <c:pt idx="658">
                  <c:v>0.62119999999999997</c:v>
                </c:pt>
                <c:pt idx="659">
                  <c:v>0.62239999999999995</c:v>
                </c:pt>
                <c:pt idx="660">
                  <c:v>0.62339999999999995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0.62770000000000004</c:v>
                </c:pt>
                <c:pt idx="665">
                  <c:v>0.62880000000000003</c:v>
                </c:pt>
                <c:pt idx="666">
                  <c:v>0.62980000000000003</c:v>
                </c:pt>
                <c:pt idx="667">
                  <c:v>0.63080000000000003</c:v>
                </c:pt>
                <c:pt idx="668">
                  <c:v>0.63180000000000003</c:v>
                </c:pt>
                <c:pt idx="669">
                  <c:v>0.63280000000000003</c:v>
                </c:pt>
                <c:pt idx="670">
                  <c:v>0.63380000000000003</c:v>
                </c:pt>
                <c:pt idx="671">
                  <c:v>0.63480000000000003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0.63800000000000001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0.64410000000000001</c:v>
                </c:pt>
                <c:pt idx="681">
                  <c:v>0.6452</c:v>
                </c:pt>
                <c:pt idx="682">
                  <c:v>0.6462</c:v>
                </c:pt>
                <c:pt idx="683">
                  <c:v>0.6472</c:v>
                </c:pt>
                <c:pt idx="684">
                  <c:v>0.6482</c:v>
                </c:pt>
                <c:pt idx="685">
                  <c:v>0.6492</c:v>
                </c:pt>
                <c:pt idx="686">
                  <c:v>0.6502</c:v>
                </c:pt>
                <c:pt idx="687">
                  <c:v>0.65129999999999999</c:v>
                </c:pt>
                <c:pt idx="688">
                  <c:v>0.65229999999999999</c:v>
                </c:pt>
                <c:pt idx="689">
                  <c:v>0.65329999999999999</c:v>
                </c:pt>
                <c:pt idx="690">
                  <c:v>0.65429999999999999</c:v>
                </c:pt>
                <c:pt idx="691">
                  <c:v>0.65529999999999999</c:v>
                </c:pt>
                <c:pt idx="692">
                  <c:v>0.65629999999999999</c:v>
                </c:pt>
                <c:pt idx="693">
                  <c:v>0.6573</c:v>
                </c:pt>
                <c:pt idx="694">
                  <c:v>0.65839999999999999</c:v>
                </c:pt>
                <c:pt idx="695">
                  <c:v>0.65939999999999999</c:v>
                </c:pt>
                <c:pt idx="696">
                  <c:v>0.66039999999999999</c:v>
                </c:pt>
                <c:pt idx="697">
                  <c:v>0.66139999999999999</c:v>
                </c:pt>
                <c:pt idx="698">
                  <c:v>0.66239999999999999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0.66559999999999997</c:v>
                </c:pt>
                <c:pt idx="702">
                  <c:v>0.66659999999999997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0.67169999999999996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0.67700000000000005</c:v>
                </c:pt>
                <c:pt idx="713">
                  <c:v>0.67810000000000004</c:v>
                </c:pt>
                <c:pt idx="714">
                  <c:v>0.67920000000000003</c:v>
                </c:pt>
                <c:pt idx="715">
                  <c:v>0.68020000000000003</c:v>
                </c:pt>
                <c:pt idx="716">
                  <c:v>0.68120000000000003</c:v>
                </c:pt>
                <c:pt idx="717">
                  <c:v>0.68220000000000003</c:v>
                </c:pt>
                <c:pt idx="718">
                  <c:v>0.68320000000000003</c:v>
                </c:pt>
                <c:pt idx="719">
                  <c:v>0.68440000000000001</c:v>
                </c:pt>
                <c:pt idx="720">
                  <c:v>0.68559999999999999</c:v>
                </c:pt>
                <c:pt idx="721">
                  <c:v>0.68679999999999997</c:v>
                </c:pt>
                <c:pt idx="722">
                  <c:v>0.68779999999999997</c:v>
                </c:pt>
                <c:pt idx="723">
                  <c:v>0.68879999999999997</c:v>
                </c:pt>
                <c:pt idx="724">
                  <c:v>0.68979999999999997</c:v>
                </c:pt>
                <c:pt idx="725">
                  <c:v>0.69079999999999997</c:v>
                </c:pt>
                <c:pt idx="726">
                  <c:v>0.69189999999999996</c:v>
                </c:pt>
                <c:pt idx="727">
                  <c:v>0.69289999999999996</c:v>
                </c:pt>
                <c:pt idx="728">
                  <c:v>0.69389999999999996</c:v>
                </c:pt>
                <c:pt idx="729">
                  <c:v>0.69489999999999996</c:v>
                </c:pt>
                <c:pt idx="730">
                  <c:v>0.69589999999999996</c:v>
                </c:pt>
                <c:pt idx="731">
                  <c:v>0.69689999999999996</c:v>
                </c:pt>
                <c:pt idx="732">
                  <c:v>0.69810000000000005</c:v>
                </c:pt>
                <c:pt idx="733">
                  <c:v>0.69910000000000005</c:v>
                </c:pt>
                <c:pt idx="734">
                  <c:v>0.70020000000000004</c:v>
                </c:pt>
                <c:pt idx="735">
                  <c:v>0.70120000000000005</c:v>
                </c:pt>
                <c:pt idx="736">
                  <c:v>0.70220000000000005</c:v>
                </c:pt>
                <c:pt idx="737">
                  <c:v>0.70340000000000003</c:v>
                </c:pt>
                <c:pt idx="738">
                  <c:v>0.70440000000000003</c:v>
                </c:pt>
                <c:pt idx="739">
                  <c:v>0.70540000000000003</c:v>
                </c:pt>
                <c:pt idx="740">
                  <c:v>0.70640000000000003</c:v>
                </c:pt>
                <c:pt idx="741">
                  <c:v>0.70750000000000002</c:v>
                </c:pt>
                <c:pt idx="742">
                  <c:v>0.70850000000000002</c:v>
                </c:pt>
                <c:pt idx="743">
                  <c:v>0.70950000000000002</c:v>
                </c:pt>
                <c:pt idx="744">
                  <c:v>0.7107</c:v>
                </c:pt>
                <c:pt idx="745">
                  <c:v>0.7117</c:v>
                </c:pt>
                <c:pt idx="746">
                  <c:v>0.7127</c:v>
                </c:pt>
                <c:pt idx="747">
                  <c:v>0.7137</c:v>
                </c:pt>
                <c:pt idx="748">
                  <c:v>0.71479999999999999</c:v>
                </c:pt>
                <c:pt idx="749">
                  <c:v>0.71579999999999999</c:v>
                </c:pt>
                <c:pt idx="750">
                  <c:v>0.71679999999999999</c:v>
                </c:pt>
                <c:pt idx="751">
                  <c:v>0.71799999999999997</c:v>
                </c:pt>
                <c:pt idx="752">
                  <c:v>0.71899999999999997</c:v>
                </c:pt>
                <c:pt idx="753">
                  <c:v>0.72</c:v>
                </c:pt>
                <c:pt idx="754">
                  <c:v>0.72099999999999997</c:v>
                </c:pt>
                <c:pt idx="755">
                  <c:v>0.72209999999999996</c:v>
                </c:pt>
                <c:pt idx="756">
                  <c:v>0.72309999999999997</c:v>
                </c:pt>
                <c:pt idx="757">
                  <c:v>0.72409999999999997</c:v>
                </c:pt>
                <c:pt idx="758">
                  <c:v>0.72509999999999997</c:v>
                </c:pt>
                <c:pt idx="759">
                  <c:v>0.72609999999999997</c:v>
                </c:pt>
                <c:pt idx="760">
                  <c:v>0.72719999999999996</c:v>
                </c:pt>
                <c:pt idx="761">
                  <c:v>0.72819999999999996</c:v>
                </c:pt>
                <c:pt idx="762">
                  <c:v>0.72919999999999996</c:v>
                </c:pt>
                <c:pt idx="763">
                  <c:v>0.73019999999999996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0.73340000000000005</c:v>
                </c:pt>
                <c:pt idx="767">
                  <c:v>0.73450000000000004</c:v>
                </c:pt>
                <c:pt idx="768">
                  <c:v>0.73550000000000004</c:v>
                </c:pt>
                <c:pt idx="769">
                  <c:v>0.73650000000000004</c:v>
                </c:pt>
                <c:pt idx="770">
                  <c:v>0.73750000000000004</c:v>
                </c:pt>
                <c:pt idx="771">
                  <c:v>0.73850000000000005</c:v>
                </c:pt>
                <c:pt idx="772">
                  <c:v>0.73960000000000004</c:v>
                </c:pt>
                <c:pt idx="773">
                  <c:v>0.74060000000000004</c:v>
                </c:pt>
                <c:pt idx="774">
                  <c:v>0.74160000000000004</c:v>
                </c:pt>
                <c:pt idx="775">
                  <c:v>0.74260000000000004</c:v>
                </c:pt>
                <c:pt idx="776">
                  <c:v>0.74360000000000004</c:v>
                </c:pt>
                <c:pt idx="777">
                  <c:v>0.74470000000000003</c:v>
                </c:pt>
                <c:pt idx="778">
                  <c:v>0.74570000000000003</c:v>
                </c:pt>
                <c:pt idx="779">
                  <c:v>0.74670000000000003</c:v>
                </c:pt>
                <c:pt idx="780">
                  <c:v>0.74770000000000003</c:v>
                </c:pt>
                <c:pt idx="781">
                  <c:v>0.74870000000000003</c:v>
                </c:pt>
                <c:pt idx="782">
                  <c:v>0.74980000000000002</c:v>
                </c:pt>
                <c:pt idx="783">
                  <c:v>0.75080000000000002</c:v>
                </c:pt>
                <c:pt idx="784">
                  <c:v>0.75180000000000002</c:v>
                </c:pt>
                <c:pt idx="785">
                  <c:v>0.75280000000000002</c:v>
                </c:pt>
                <c:pt idx="786">
                  <c:v>0.75380000000000003</c:v>
                </c:pt>
                <c:pt idx="787">
                  <c:v>0.755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0.76029999999999998</c:v>
                </c:pt>
                <c:pt idx="793">
                  <c:v>0.76129999999999998</c:v>
                </c:pt>
                <c:pt idx="794">
                  <c:v>0.76239999999999997</c:v>
                </c:pt>
                <c:pt idx="795">
                  <c:v>0.76339999999999997</c:v>
                </c:pt>
                <c:pt idx="796">
                  <c:v>0.76439999999999997</c:v>
                </c:pt>
                <c:pt idx="797">
                  <c:v>0.76539999999999997</c:v>
                </c:pt>
                <c:pt idx="798">
                  <c:v>0.76659999999999995</c:v>
                </c:pt>
                <c:pt idx="799">
                  <c:v>0.76759999999999995</c:v>
                </c:pt>
                <c:pt idx="800">
                  <c:v>0.76870000000000005</c:v>
                </c:pt>
                <c:pt idx="801">
                  <c:v>0.76990000000000003</c:v>
                </c:pt>
                <c:pt idx="802">
                  <c:v>0.77090000000000003</c:v>
                </c:pt>
                <c:pt idx="803">
                  <c:v>0.77190000000000003</c:v>
                </c:pt>
                <c:pt idx="804">
                  <c:v>0.77290000000000003</c:v>
                </c:pt>
                <c:pt idx="805">
                  <c:v>0.77390000000000003</c:v>
                </c:pt>
                <c:pt idx="806">
                  <c:v>0.77500000000000002</c:v>
                </c:pt>
                <c:pt idx="807">
                  <c:v>0.77600000000000002</c:v>
                </c:pt>
                <c:pt idx="808">
                  <c:v>0.77700000000000002</c:v>
                </c:pt>
                <c:pt idx="809">
                  <c:v>0.77800000000000002</c:v>
                </c:pt>
                <c:pt idx="810">
                  <c:v>0.77900000000000003</c:v>
                </c:pt>
                <c:pt idx="811">
                  <c:v>0.78010000000000002</c:v>
                </c:pt>
                <c:pt idx="812">
                  <c:v>0.78110000000000002</c:v>
                </c:pt>
                <c:pt idx="813">
                  <c:v>0.78210000000000002</c:v>
                </c:pt>
                <c:pt idx="814">
                  <c:v>0.78310000000000002</c:v>
                </c:pt>
                <c:pt idx="815">
                  <c:v>0.78420000000000001</c:v>
                </c:pt>
                <c:pt idx="816">
                  <c:v>0.78520000000000001</c:v>
                </c:pt>
                <c:pt idx="817">
                  <c:v>0.78639999999999999</c:v>
                </c:pt>
                <c:pt idx="818">
                  <c:v>0.78739999999999999</c:v>
                </c:pt>
                <c:pt idx="819">
                  <c:v>0.78839999999999999</c:v>
                </c:pt>
                <c:pt idx="820">
                  <c:v>0.78939999999999999</c:v>
                </c:pt>
                <c:pt idx="821">
                  <c:v>0.79049999999999998</c:v>
                </c:pt>
                <c:pt idx="822">
                  <c:v>0.79169999999999996</c:v>
                </c:pt>
                <c:pt idx="823">
                  <c:v>0.79269999999999996</c:v>
                </c:pt>
                <c:pt idx="824">
                  <c:v>0.79369999999999996</c:v>
                </c:pt>
                <c:pt idx="825">
                  <c:v>0.79469999999999996</c:v>
                </c:pt>
                <c:pt idx="826">
                  <c:v>0.79579999999999995</c:v>
                </c:pt>
                <c:pt idx="827">
                  <c:v>0.79679999999999995</c:v>
                </c:pt>
                <c:pt idx="828">
                  <c:v>0.79779999999999995</c:v>
                </c:pt>
                <c:pt idx="829">
                  <c:v>0.79879999999999995</c:v>
                </c:pt>
                <c:pt idx="830">
                  <c:v>0.79979999999999996</c:v>
                </c:pt>
                <c:pt idx="831">
                  <c:v>0.80089999999999995</c:v>
                </c:pt>
                <c:pt idx="832">
                  <c:v>0.80189999999999995</c:v>
                </c:pt>
                <c:pt idx="833">
                  <c:v>0.80289999999999995</c:v>
                </c:pt>
                <c:pt idx="834">
                  <c:v>0.80389999999999995</c:v>
                </c:pt>
                <c:pt idx="835">
                  <c:v>0.80500000000000005</c:v>
                </c:pt>
                <c:pt idx="836">
                  <c:v>0.80600000000000005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0.80900000000000005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0.81310000000000004</c:v>
                </c:pt>
                <c:pt idx="844">
                  <c:v>0.81420000000000003</c:v>
                </c:pt>
                <c:pt idx="845">
                  <c:v>0.81520000000000004</c:v>
                </c:pt>
                <c:pt idx="846">
                  <c:v>0.81620000000000004</c:v>
                </c:pt>
                <c:pt idx="847">
                  <c:v>0.81720000000000004</c:v>
                </c:pt>
                <c:pt idx="848">
                  <c:v>0.81820000000000004</c:v>
                </c:pt>
                <c:pt idx="849">
                  <c:v>0.81930000000000003</c:v>
                </c:pt>
                <c:pt idx="850">
                  <c:v>0.82030000000000003</c:v>
                </c:pt>
                <c:pt idx="851">
                  <c:v>0.82130000000000003</c:v>
                </c:pt>
                <c:pt idx="852">
                  <c:v>0.82230000000000003</c:v>
                </c:pt>
                <c:pt idx="853">
                  <c:v>0.82340000000000002</c:v>
                </c:pt>
                <c:pt idx="854">
                  <c:v>0.82440000000000002</c:v>
                </c:pt>
                <c:pt idx="855">
                  <c:v>0.82540000000000002</c:v>
                </c:pt>
                <c:pt idx="856">
                  <c:v>0.82640000000000002</c:v>
                </c:pt>
                <c:pt idx="857">
                  <c:v>0.82740000000000002</c:v>
                </c:pt>
                <c:pt idx="858">
                  <c:v>0.82850000000000001</c:v>
                </c:pt>
                <c:pt idx="859">
                  <c:v>0.82950000000000002</c:v>
                </c:pt>
                <c:pt idx="860">
                  <c:v>0.83050000000000002</c:v>
                </c:pt>
                <c:pt idx="861">
                  <c:v>0.83150000000000002</c:v>
                </c:pt>
                <c:pt idx="862">
                  <c:v>0.83250000000000002</c:v>
                </c:pt>
                <c:pt idx="863">
                  <c:v>0.83360000000000001</c:v>
                </c:pt>
                <c:pt idx="864">
                  <c:v>0.83460000000000001</c:v>
                </c:pt>
                <c:pt idx="865">
                  <c:v>0.83560000000000001</c:v>
                </c:pt>
                <c:pt idx="866">
                  <c:v>0.83660000000000001</c:v>
                </c:pt>
                <c:pt idx="867">
                  <c:v>0.8377</c:v>
                </c:pt>
              </c:numCache>
            </c:numRef>
          </c:xVal>
          <c:yVal>
            <c:numRef>
              <c:f>'STD space charge'!$Q$3:$Q$870</c:f>
              <c:numCache>
                <c:formatCode>0.00E+00</c:formatCode>
                <c:ptCount val="868"/>
                <c:pt idx="0">
                  <c:v>5.5179999999999997E-4</c:v>
                </c:pt>
                <c:pt idx="1">
                  <c:v>5.5139999999999996E-4</c:v>
                </c:pt>
                <c:pt idx="2">
                  <c:v>5.509E-4</c:v>
                </c:pt>
                <c:pt idx="3">
                  <c:v>5.5060000000000005E-4</c:v>
                </c:pt>
                <c:pt idx="4">
                  <c:v>5.5040000000000004E-4</c:v>
                </c:pt>
                <c:pt idx="5">
                  <c:v>5.4960000000000002E-4</c:v>
                </c:pt>
                <c:pt idx="6">
                  <c:v>5.4909999999999996E-4</c:v>
                </c:pt>
                <c:pt idx="7">
                  <c:v>5.4830000000000005E-4</c:v>
                </c:pt>
                <c:pt idx="8">
                  <c:v>5.4739999999999997E-4</c:v>
                </c:pt>
                <c:pt idx="9">
                  <c:v>5.465E-4</c:v>
                </c:pt>
                <c:pt idx="10">
                  <c:v>5.4540000000000003E-4</c:v>
                </c:pt>
                <c:pt idx="11">
                  <c:v>5.4440000000000001E-4</c:v>
                </c:pt>
                <c:pt idx="12">
                  <c:v>5.4299999999999997E-4</c:v>
                </c:pt>
                <c:pt idx="13">
                  <c:v>5.4169999999999999E-4</c:v>
                </c:pt>
                <c:pt idx="14">
                  <c:v>5.4009999999999996E-4</c:v>
                </c:pt>
                <c:pt idx="15">
                  <c:v>5.3850000000000002E-4</c:v>
                </c:pt>
                <c:pt idx="16">
                  <c:v>5.3669999999999998E-4</c:v>
                </c:pt>
                <c:pt idx="17">
                  <c:v>5.354E-4</c:v>
                </c:pt>
                <c:pt idx="18">
                  <c:v>5.3339999999999995E-4</c:v>
                </c:pt>
                <c:pt idx="19">
                  <c:v>5.3169999999999997E-4</c:v>
                </c:pt>
                <c:pt idx="20">
                  <c:v>5.2979999999999998E-4</c:v>
                </c:pt>
                <c:pt idx="21">
                  <c:v>5.2800000000000004E-4</c:v>
                </c:pt>
                <c:pt idx="22">
                  <c:v>5.2599999999999999E-4</c:v>
                </c:pt>
                <c:pt idx="23">
                  <c:v>5.2369999999999999E-4</c:v>
                </c:pt>
                <c:pt idx="24">
                  <c:v>5.2170000000000005E-4</c:v>
                </c:pt>
                <c:pt idx="25">
                  <c:v>5.1960000000000005E-4</c:v>
                </c:pt>
                <c:pt idx="26">
                  <c:v>5.174E-4</c:v>
                </c:pt>
                <c:pt idx="27">
                  <c:v>5.1489999999999999E-4</c:v>
                </c:pt>
                <c:pt idx="28">
                  <c:v>5.1230000000000004E-4</c:v>
                </c:pt>
                <c:pt idx="29">
                  <c:v>5.0940000000000002E-4</c:v>
                </c:pt>
                <c:pt idx="30">
                  <c:v>5.0710000000000002E-4</c:v>
                </c:pt>
                <c:pt idx="31">
                  <c:v>5.0460000000000001E-4</c:v>
                </c:pt>
                <c:pt idx="32">
                  <c:v>5.0199999999999995E-4</c:v>
                </c:pt>
                <c:pt idx="33">
                  <c:v>4.9969999999999995E-4</c:v>
                </c:pt>
                <c:pt idx="34">
                  <c:v>4.9700000000000005E-4</c:v>
                </c:pt>
                <c:pt idx="35">
                  <c:v>4.9419999999999998E-4</c:v>
                </c:pt>
                <c:pt idx="36">
                  <c:v>4.9180000000000003E-4</c:v>
                </c:pt>
                <c:pt idx="37">
                  <c:v>4.8939999999999997E-4</c:v>
                </c:pt>
                <c:pt idx="38">
                  <c:v>4.8680000000000001E-4</c:v>
                </c:pt>
                <c:pt idx="39">
                  <c:v>4.8450000000000001E-4</c:v>
                </c:pt>
                <c:pt idx="40">
                  <c:v>4.817E-4</c:v>
                </c:pt>
                <c:pt idx="41">
                  <c:v>4.7919999999999999E-4</c:v>
                </c:pt>
                <c:pt idx="42">
                  <c:v>4.7669999999999999E-4</c:v>
                </c:pt>
                <c:pt idx="43">
                  <c:v>4.7419999999999998E-4</c:v>
                </c:pt>
                <c:pt idx="44">
                  <c:v>4.7160000000000002E-4</c:v>
                </c:pt>
                <c:pt idx="45">
                  <c:v>4.6930000000000002E-4</c:v>
                </c:pt>
                <c:pt idx="46">
                  <c:v>4.6720000000000003E-4</c:v>
                </c:pt>
                <c:pt idx="47">
                  <c:v>4.6500000000000003E-4</c:v>
                </c:pt>
                <c:pt idx="48">
                  <c:v>4.6299999999999998E-4</c:v>
                </c:pt>
                <c:pt idx="49">
                  <c:v>4.6109999999999999E-4</c:v>
                </c:pt>
                <c:pt idx="50">
                  <c:v>4.593E-4</c:v>
                </c:pt>
                <c:pt idx="51">
                  <c:v>4.5750000000000001E-4</c:v>
                </c:pt>
                <c:pt idx="52">
                  <c:v>4.5590000000000002E-4</c:v>
                </c:pt>
                <c:pt idx="53">
                  <c:v>4.5449999999999999E-4</c:v>
                </c:pt>
                <c:pt idx="54">
                  <c:v>4.5310000000000001E-4</c:v>
                </c:pt>
                <c:pt idx="55">
                  <c:v>4.5189999999999998E-4</c:v>
                </c:pt>
                <c:pt idx="56">
                  <c:v>4.5090000000000001E-4</c:v>
                </c:pt>
                <c:pt idx="57">
                  <c:v>4.5009999999999999E-4</c:v>
                </c:pt>
                <c:pt idx="58">
                  <c:v>4.4930000000000002E-4</c:v>
                </c:pt>
                <c:pt idx="59">
                  <c:v>4.484E-4</c:v>
                </c:pt>
                <c:pt idx="60">
                  <c:v>4.4789999999999999E-4</c:v>
                </c:pt>
                <c:pt idx="61">
                  <c:v>4.4789999999999999E-4</c:v>
                </c:pt>
                <c:pt idx="62">
                  <c:v>4.481E-4</c:v>
                </c:pt>
                <c:pt idx="63">
                  <c:v>4.484E-4</c:v>
                </c:pt>
                <c:pt idx="64">
                  <c:v>4.4850000000000001E-4</c:v>
                </c:pt>
                <c:pt idx="65">
                  <c:v>4.4920000000000002E-4</c:v>
                </c:pt>
                <c:pt idx="66">
                  <c:v>4.4999999999999999E-4</c:v>
                </c:pt>
                <c:pt idx="67">
                  <c:v>4.5110000000000001E-4</c:v>
                </c:pt>
                <c:pt idx="68">
                  <c:v>4.5169999999999997E-4</c:v>
                </c:pt>
                <c:pt idx="69">
                  <c:v>4.5219999999999999E-4</c:v>
                </c:pt>
                <c:pt idx="70">
                  <c:v>4.5350000000000002E-4</c:v>
                </c:pt>
                <c:pt idx="71">
                  <c:v>4.5469999999999999E-4</c:v>
                </c:pt>
                <c:pt idx="72">
                  <c:v>4.5580000000000002E-4</c:v>
                </c:pt>
                <c:pt idx="73">
                  <c:v>4.571E-4</c:v>
                </c:pt>
                <c:pt idx="74">
                  <c:v>4.5839999999999998E-4</c:v>
                </c:pt>
                <c:pt idx="75">
                  <c:v>4.5909999999999999E-4</c:v>
                </c:pt>
                <c:pt idx="76">
                  <c:v>4.5990000000000001E-4</c:v>
                </c:pt>
                <c:pt idx="77">
                  <c:v>4.6050000000000003E-4</c:v>
                </c:pt>
                <c:pt idx="78">
                  <c:v>4.6119999999999999E-4</c:v>
                </c:pt>
                <c:pt idx="79">
                  <c:v>4.617E-4</c:v>
                </c:pt>
                <c:pt idx="80">
                  <c:v>4.6119999999999999E-4</c:v>
                </c:pt>
                <c:pt idx="81">
                  <c:v>4.6139999999999999E-4</c:v>
                </c:pt>
                <c:pt idx="82">
                  <c:v>4.6099999999999998E-4</c:v>
                </c:pt>
                <c:pt idx="83">
                  <c:v>4.6059999999999997E-4</c:v>
                </c:pt>
                <c:pt idx="84">
                  <c:v>4.6040000000000002E-4</c:v>
                </c:pt>
                <c:pt idx="85">
                  <c:v>4.595E-4</c:v>
                </c:pt>
                <c:pt idx="86">
                  <c:v>4.5869999999999998E-4</c:v>
                </c:pt>
                <c:pt idx="87">
                  <c:v>4.5750000000000001E-4</c:v>
                </c:pt>
                <c:pt idx="88">
                  <c:v>4.5600000000000003E-4</c:v>
                </c:pt>
                <c:pt idx="89">
                  <c:v>4.5350000000000002E-4</c:v>
                </c:pt>
                <c:pt idx="90">
                  <c:v>4.5199999999999998E-4</c:v>
                </c:pt>
                <c:pt idx="91">
                  <c:v>4.4890000000000002E-4</c:v>
                </c:pt>
                <c:pt idx="92">
                  <c:v>4.4660000000000001E-4</c:v>
                </c:pt>
                <c:pt idx="93">
                  <c:v>4.437E-4</c:v>
                </c:pt>
                <c:pt idx="94">
                  <c:v>4.416E-4</c:v>
                </c:pt>
                <c:pt idx="95">
                  <c:v>4.395E-4</c:v>
                </c:pt>
                <c:pt idx="96">
                  <c:v>4.3659999999999999E-4</c:v>
                </c:pt>
                <c:pt idx="97">
                  <c:v>4.3350000000000002E-4</c:v>
                </c:pt>
                <c:pt idx="98">
                  <c:v>4.3110000000000002E-4</c:v>
                </c:pt>
                <c:pt idx="99">
                  <c:v>4.2850000000000001E-4</c:v>
                </c:pt>
                <c:pt idx="100">
                  <c:v>4.2559999999999999E-4</c:v>
                </c:pt>
                <c:pt idx="101">
                  <c:v>4.2230000000000002E-4</c:v>
                </c:pt>
                <c:pt idx="102">
                  <c:v>4.1970000000000001E-4</c:v>
                </c:pt>
                <c:pt idx="103">
                  <c:v>4.1550000000000002E-4</c:v>
                </c:pt>
                <c:pt idx="104">
                  <c:v>4.127E-4</c:v>
                </c:pt>
                <c:pt idx="105">
                  <c:v>4.0999999999999999E-4</c:v>
                </c:pt>
                <c:pt idx="106">
                  <c:v>4.0690000000000002E-4</c:v>
                </c:pt>
                <c:pt idx="107">
                  <c:v>4.0390000000000001E-4</c:v>
                </c:pt>
                <c:pt idx="108">
                  <c:v>4.0049999999999998E-4</c:v>
                </c:pt>
                <c:pt idx="109">
                  <c:v>3.9750000000000001E-4</c:v>
                </c:pt>
                <c:pt idx="110">
                  <c:v>3.9439999999999999E-4</c:v>
                </c:pt>
                <c:pt idx="111">
                  <c:v>3.9070000000000001E-4</c:v>
                </c:pt>
                <c:pt idx="112">
                  <c:v>3.88E-4</c:v>
                </c:pt>
                <c:pt idx="113">
                  <c:v>3.8460000000000002E-4</c:v>
                </c:pt>
                <c:pt idx="114">
                  <c:v>3.812E-4</c:v>
                </c:pt>
                <c:pt idx="115">
                  <c:v>3.7859999999999999E-4</c:v>
                </c:pt>
                <c:pt idx="116">
                  <c:v>3.7530000000000002E-4</c:v>
                </c:pt>
                <c:pt idx="117">
                  <c:v>3.724E-4</c:v>
                </c:pt>
                <c:pt idx="118">
                  <c:v>3.6969999999999999E-4</c:v>
                </c:pt>
                <c:pt idx="119">
                  <c:v>3.6719999999999998E-4</c:v>
                </c:pt>
                <c:pt idx="120">
                  <c:v>3.6469999999999997E-4</c:v>
                </c:pt>
                <c:pt idx="121">
                  <c:v>3.6210000000000002E-4</c:v>
                </c:pt>
                <c:pt idx="122">
                  <c:v>3.5970000000000002E-4</c:v>
                </c:pt>
                <c:pt idx="123">
                  <c:v>3.5720000000000001E-4</c:v>
                </c:pt>
                <c:pt idx="124">
                  <c:v>3.548E-4</c:v>
                </c:pt>
                <c:pt idx="125">
                  <c:v>3.522E-4</c:v>
                </c:pt>
                <c:pt idx="126">
                  <c:v>3.4890000000000002E-4</c:v>
                </c:pt>
                <c:pt idx="127">
                  <c:v>3.4660000000000002E-4</c:v>
                </c:pt>
                <c:pt idx="128">
                  <c:v>3.4289999999999999E-4</c:v>
                </c:pt>
                <c:pt idx="129">
                  <c:v>3.4029999999999998E-4</c:v>
                </c:pt>
                <c:pt idx="130">
                  <c:v>3.3730000000000001E-4</c:v>
                </c:pt>
                <c:pt idx="131">
                  <c:v>3.3490000000000001E-4</c:v>
                </c:pt>
                <c:pt idx="132">
                  <c:v>3.323E-4</c:v>
                </c:pt>
                <c:pt idx="133">
                  <c:v>3.299E-4</c:v>
                </c:pt>
                <c:pt idx="134">
                  <c:v>3.2759999999999999E-4</c:v>
                </c:pt>
                <c:pt idx="135">
                  <c:v>3.2529999999999999E-4</c:v>
                </c:pt>
                <c:pt idx="136">
                  <c:v>3.234E-4</c:v>
                </c:pt>
                <c:pt idx="137">
                  <c:v>3.211E-4</c:v>
                </c:pt>
                <c:pt idx="138">
                  <c:v>3.1859999999999999E-4</c:v>
                </c:pt>
                <c:pt idx="139">
                  <c:v>3.1609999999999999E-4</c:v>
                </c:pt>
                <c:pt idx="140">
                  <c:v>3.1349999999999998E-4</c:v>
                </c:pt>
                <c:pt idx="141">
                  <c:v>3.1139999999999998E-4</c:v>
                </c:pt>
                <c:pt idx="142">
                  <c:v>3.0969999999999999E-4</c:v>
                </c:pt>
                <c:pt idx="143">
                  <c:v>3.0739999999999999E-4</c:v>
                </c:pt>
                <c:pt idx="144">
                  <c:v>3.0469999999999998E-4</c:v>
                </c:pt>
                <c:pt idx="145">
                  <c:v>3.0289999999999999E-4</c:v>
                </c:pt>
                <c:pt idx="146">
                  <c:v>3.0130000000000001E-4</c:v>
                </c:pt>
                <c:pt idx="147">
                  <c:v>2.9980000000000002E-4</c:v>
                </c:pt>
                <c:pt idx="148">
                  <c:v>2.9829999999999999E-4</c:v>
                </c:pt>
                <c:pt idx="149">
                  <c:v>2.9690000000000001E-4</c:v>
                </c:pt>
                <c:pt idx="150">
                  <c:v>2.9550000000000003E-4</c:v>
                </c:pt>
                <c:pt idx="151">
                  <c:v>2.9310000000000002E-4</c:v>
                </c:pt>
                <c:pt idx="152">
                  <c:v>2.9179999999999999E-4</c:v>
                </c:pt>
                <c:pt idx="153">
                  <c:v>2.9050000000000001E-4</c:v>
                </c:pt>
                <c:pt idx="154">
                  <c:v>2.8919999999999998E-4</c:v>
                </c:pt>
                <c:pt idx="155">
                  <c:v>2.8800000000000001E-4</c:v>
                </c:pt>
                <c:pt idx="156">
                  <c:v>2.8689999999999998E-4</c:v>
                </c:pt>
                <c:pt idx="157">
                  <c:v>2.8580000000000001E-4</c:v>
                </c:pt>
                <c:pt idx="158">
                  <c:v>2.8489999999999999E-4</c:v>
                </c:pt>
                <c:pt idx="159">
                  <c:v>2.8350000000000001E-4</c:v>
                </c:pt>
                <c:pt idx="160">
                  <c:v>2.8259999999999998E-4</c:v>
                </c:pt>
                <c:pt idx="161">
                  <c:v>2.8170000000000002E-4</c:v>
                </c:pt>
                <c:pt idx="162">
                  <c:v>2.8059999999999999E-4</c:v>
                </c:pt>
                <c:pt idx="163">
                  <c:v>2.7980000000000002E-4</c:v>
                </c:pt>
                <c:pt idx="164">
                  <c:v>2.7819999999999999E-4</c:v>
                </c:pt>
                <c:pt idx="165">
                  <c:v>2.7740000000000002E-4</c:v>
                </c:pt>
                <c:pt idx="166">
                  <c:v>2.7579999999999998E-4</c:v>
                </c:pt>
                <c:pt idx="167">
                  <c:v>2.7530000000000002E-4</c:v>
                </c:pt>
                <c:pt idx="168">
                  <c:v>2.745E-4</c:v>
                </c:pt>
                <c:pt idx="169">
                  <c:v>2.7399999999999999E-4</c:v>
                </c:pt>
                <c:pt idx="170">
                  <c:v>2.7359999999999998E-4</c:v>
                </c:pt>
                <c:pt idx="171">
                  <c:v>2.7329999999999998E-4</c:v>
                </c:pt>
                <c:pt idx="172">
                  <c:v>2.7300000000000002E-4</c:v>
                </c:pt>
                <c:pt idx="173">
                  <c:v>2.7270000000000001E-4</c:v>
                </c:pt>
                <c:pt idx="174">
                  <c:v>2.7240000000000001E-4</c:v>
                </c:pt>
                <c:pt idx="175">
                  <c:v>2.7169999999999999E-4</c:v>
                </c:pt>
                <c:pt idx="176">
                  <c:v>2.7159999999999999E-4</c:v>
                </c:pt>
                <c:pt idx="177">
                  <c:v>2.7010000000000001E-4</c:v>
                </c:pt>
                <c:pt idx="178">
                  <c:v>2.698E-4</c:v>
                </c:pt>
                <c:pt idx="179">
                  <c:v>2.699E-4</c:v>
                </c:pt>
                <c:pt idx="180">
                  <c:v>2.699E-4</c:v>
                </c:pt>
                <c:pt idx="181">
                  <c:v>2.7010000000000001E-4</c:v>
                </c:pt>
                <c:pt idx="182">
                  <c:v>2.7040000000000001E-4</c:v>
                </c:pt>
                <c:pt idx="183">
                  <c:v>2.7070000000000002E-4</c:v>
                </c:pt>
                <c:pt idx="184">
                  <c:v>2.7090000000000003E-4</c:v>
                </c:pt>
                <c:pt idx="185">
                  <c:v>2.7119999999999998E-4</c:v>
                </c:pt>
                <c:pt idx="186">
                  <c:v>2.7139999999999998E-4</c:v>
                </c:pt>
                <c:pt idx="187">
                  <c:v>2.719E-4</c:v>
                </c:pt>
                <c:pt idx="188">
                  <c:v>2.72E-4</c:v>
                </c:pt>
                <c:pt idx="189">
                  <c:v>2.7260000000000001E-4</c:v>
                </c:pt>
                <c:pt idx="190">
                  <c:v>2.7290000000000002E-4</c:v>
                </c:pt>
                <c:pt idx="191">
                  <c:v>2.7369999999999998E-4</c:v>
                </c:pt>
                <c:pt idx="192">
                  <c:v>2.744E-4</c:v>
                </c:pt>
                <c:pt idx="193">
                  <c:v>2.7490000000000001E-4</c:v>
                </c:pt>
                <c:pt idx="194">
                  <c:v>2.7579999999999998E-4</c:v>
                </c:pt>
                <c:pt idx="195">
                  <c:v>2.767E-4</c:v>
                </c:pt>
                <c:pt idx="196">
                  <c:v>2.7760000000000003E-4</c:v>
                </c:pt>
                <c:pt idx="197">
                  <c:v>2.786E-4</c:v>
                </c:pt>
                <c:pt idx="198">
                  <c:v>2.7839999999999999E-4</c:v>
                </c:pt>
                <c:pt idx="199">
                  <c:v>2.7940000000000002E-4</c:v>
                </c:pt>
                <c:pt idx="200">
                  <c:v>2.8049999999999999E-4</c:v>
                </c:pt>
                <c:pt idx="201">
                  <c:v>2.8170000000000002E-4</c:v>
                </c:pt>
                <c:pt idx="202">
                  <c:v>2.8259999999999998E-4</c:v>
                </c:pt>
                <c:pt idx="203">
                  <c:v>2.8380000000000001E-4</c:v>
                </c:pt>
                <c:pt idx="204">
                  <c:v>2.8509999999999999E-4</c:v>
                </c:pt>
                <c:pt idx="205">
                  <c:v>2.8640000000000002E-4</c:v>
                </c:pt>
                <c:pt idx="206">
                  <c:v>2.878E-4</c:v>
                </c:pt>
                <c:pt idx="207">
                  <c:v>2.8919999999999998E-4</c:v>
                </c:pt>
                <c:pt idx="208">
                  <c:v>2.9070000000000002E-4</c:v>
                </c:pt>
                <c:pt idx="209">
                  <c:v>2.9159999999999999E-4</c:v>
                </c:pt>
                <c:pt idx="210">
                  <c:v>2.9320000000000003E-4</c:v>
                </c:pt>
                <c:pt idx="211">
                  <c:v>2.9460000000000001E-4</c:v>
                </c:pt>
                <c:pt idx="212">
                  <c:v>2.9609999999999999E-4</c:v>
                </c:pt>
                <c:pt idx="213">
                  <c:v>2.9779999999999997E-4</c:v>
                </c:pt>
                <c:pt idx="214">
                  <c:v>2.9940000000000001E-4</c:v>
                </c:pt>
                <c:pt idx="215">
                  <c:v>3.0059999999999999E-4</c:v>
                </c:pt>
                <c:pt idx="216">
                  <c:v>3.0239999999999998E-4</c:v>
                </c:pt>
                <c:pt idx="217">
                  <c:v>3.0410000000000002E-4</c:v>
                </c:pt>
                <c:pt idx="218">
                  <c:v>3.0590000000000001E-4</c:v>
                </c:pt>
                <c:pt idx="219">
                  <c:v>3.077E-4</c:v>
                </c:pt>
                <c:pt idx="220">
                  <c:v>3.0959999999999999E-4</c:v>
                </c:pt>
                <c:pt idx="221">
                  <c:v>3.1149999999999998E-4</c:v>
                </c:pt>
                <c:pt idx="222">
                  <c:v>3.1339999999999997E-4</c:v>
                </c:pt>
                <c:pt idx="223">
                  <c:v>3.1530000000000002E-4</c:v>
                </c:pt>
                <c:pt idx="224">
                  <c:v>3.1710000000000001E-4</c:v>
                </c:pt>
                <c:pt idx="225">
                  <c:v>3.191E-4</c:v>
                </c:pt>
                <c:pt idx="226">
                  <c:v>3.2089999999999999E-4</c:v>
                </c:pt>
                <c:pt idx="227">
                  <c:v>3.2299999999999999E-4</c:v>
                </c:pt>
                <c:pt idx="228">
                  <c:v>3.2499999999999999E-4</c:v>
                </c:pt>
                <c:pt idx="229">
                  <c:v>3.2709999999999998E-4</c:v>
                </c:pt>
                <c:pt idx="230">
                  <c:v>3.2919999999999998E-4</c:v>
                </c:pt>
                <c:pt idx="231">
                  <c:v>3.3119999999999997E-4</c:v>
                </c:pt>
                <c:pt idx="232">
                  <c:v>3.3330000000000002E-4</c:v>
                </c:pt>
                <c:pt idx="233">
                  <c:v>3.3550000000000002E-4</c:v>
                </c:pt>
                <c:pt idx="234">
                  <c:v>3.3770000000000002E-4</c:v>
                </c:pt>
                <c:pt idx="235">
                  <c:v>3.3990000000000002E-4</c:v>
                </c:pt>
                <c:pt idx="236">
                  <c:v>3.4210000000000002E-4</c:v>
                </c:pt>
                <c:pt idx="237">
                  <c:v>3.4440000000000002E-4</c:v>
                </c:pt>
                <c:pt idx="238">
                  <c:v>3.4650000000000002E-4</c:v>
                </c:pt>
                <c:pt idx="239">
                  <c:v>3.4870000000000002E-4</c:v>
                </c:pt>
                <c:pt idx="240">
                  <c:v>3.5100000000000002E-4</c:v>
                </c:pt>
                <c:pt idx="241">
                  <c:v>3.5340000000000002E-4</c:v>
                </c:pt>
                <c:pt idx="242">
                  <c:v>3.5570000000000003E-4</c:v>
                </c:pt>
                <c:pt idx="243">
                  <c:v>3.5790000000000003E-4</c:v>
                </c:pt>
                <c:pt idx="244">
                  <c:v>3.6010000000000003E-4</c:v>
                </c:pt>
                <c:pt idx="245">
                  <c:v>3.6249999999999998E-4</c:v>
                </c:pt>
                <c:pt idx="246">
                  <c:v>3.6489999999999998E-4</c:v>
                </c:pt>
                <c:pt idx="247">
                  <c:v>3.6699999999999998E-4</c:v>
                </c:pt>
                <c:pt idx="248">
                  <c:v>3.6939999999999998E-4</c:v>
                </c:pt>
                <c:pt idx="249">
                  <c:v>3.7189999999999999E-4</c:v>
                </c:pt>
                <c:pt idx="250">
                  <c:v>3.7429999999999999E-4</c:v>
                </c:pt>
                <c:pt idx="251">
                  <c:v>3.768E-4</c:v>
                </c:pt>
                <c:pt idx="252">
                  <c:v>3.792E-4</c:v>
                </c:pt>
                <c:pt idx="253">
                  <c:v>3.8170000000000001E-4</c:v>
                </c:pt>
                <c:pt idx="254">
                  <c:v>3.8430000000000002E-4</c:v>
                </c:pt>
                <c:pt idx="255">
                  <c:v>3.8680000000000002E-4</c:v>
                </c:pt>
                <c:pt idx="256">
                  <c:v>3.8939999999999998E-4</c:v>
                </c:pt>
                <c:pt idx="257">
                  <c:v>3.9189999999999998E-4</c:v>
                </c:pt>
                <c:pt idx="258">
                  <c:v>3.9449999999999999E-4</c:v>
                </c:pt>
                <c:pt idx="259">
                  <c:v>3.9720000000000001E-4</c:v>
                </c:pt>
                <c:pt idx="260">
                  <c:v>3.9980000000000001E-4</c:v>
                </c:pt>
                <c:pt idx="261">
                  <c:v>4.0240000000000002E-4</c:v>
                </c:pt>
                <c:pt idx="262">
                  <c:v>4.0499999999999998E-4</c:v>
                </c:pt>
                <c:pt idx="263">
                  <c:v>4.0759999999999999E-4</c:v>
                </c:pt>
                <c:pt idx="264">
                  <c:v>4.102E-4</c:v>
                </c:pt>
                <c:pt idx="265">
                  <c:v>4.1290000000000001E-4</c:v>
                </c:pt>
                <c:pt idx="266">
                  <c:v>4.1560000000000002E-4</c:v>
                </c:pt>
                <c:pt idx="267">
                  <c:v>4.1829999999999998E-4</c:v>
                </c:pt>
                <c:pt idx="268">
                  <c:v>4.2089999999999999E-4</c:v>
                </c:pt>
                <c:pt idx="269">
                  <c:v>4.236E-4</c:v>
                </c:pt>
                <c:pt idx="270">
                  <c:v>4.2630000000000001E-4</c:v>
                </c:pt>
                <c:pt idx="271">
                  <c:v>4.2910000000000002E-4</c:v>
                </c:pt>
                <c:pt idx="272">
                  <c:v>4.3189999999999998E-4</c:v>
                </c:pt>
                <c:pt idx="273">
                  <c:v>4.3449999999999999E-4</c:v>
                </c:pt>
                <c:pt idx="274">
                  <c:v>4.373E-4</c:v>
                </c:pt>
                <c:pt idx="275">
                  <c:v>4.4010000000000002E-4</c:v>
                </c:pt>
                <c:pt idx="276">
                  <c:v>4.4299999999999998E-4</c:v>
                </c:pt>
                <c:pt idx="277">
                  <c:v>4.459E-4</c:v>
                </c:pt>
                <c:pt idx="278">
                  <c:v>4.4870000000000001E-4</c:v>
                </c:pt>
                <c:pt idx="279">
                  <c:v>4.5150000000000002E-4</c:v>
                </c:pt>
                <c:pt idx="280">
                  <c:v>4.5429999999999998E-4</c:v>
                </c:pt>
                <c:pt idx="281">
                  <c:v>4.572E-4</c:v>
                </c:pt>
                <c:pt idx="282">
                  <c:v>4.6010000000000002E-4</c:v>
                </c:pt>
                <c:pt idx="283">
                  <c:v>4.6289999999999998E-4</c:v>
                </c:pt>
                <c:pt idx="284">
                  <c:v>4.6579999999999999E-4</c:v>
                </c:pt>
                <c:pt idx="285">
                  <c:v>4.6870000000000001E-4</c:v>
                </c:pt>
                <c:pt idx="286">
                  <c:v>4.7169999999999997E-4</c:v>
                </c:pt>
                <c:pt idx="287">
                  <c:v>4.7459999999999999E-4</c:v>
                </c:pt>
                <c:pt idx="288">
                  <c:v>4.7760000000000001E-4</c:v>
                </c:pt>
                <c:pt idx="289">
                  <c:v>4.8050000000000002E-4</c:v>
                </c:pt>
                <c:pt idx="290">
                  <c:v>4.8349999999999999E-4</c:v>
                </c:pt>
                <c:pt idx="291">
                  <c:v>4.8650000000000001E-4</c:v>
                </c:pt>
                <c:pt idx="292">
                  <c:v>4.8939999999999997E-4</c:v>
                </c:pt>
                <c:pt idx="293">
                  <c:v>4.9240000000000004E-4</c:v>
                </c:pt>
                <c:pt idx="294">
                  <c:v>4.9540000000000001E-4</c:v>
                </c:pt>
                <c:pt idx="295">
                  <c:v>4.9839999999999997E-4</c:v>
                </c:pt>
                <c:pt idx="296">
                  <c:v>5.0129999999999999E-4</c:v>
                </c:pt>
                <c:pt idx="297">
                  <c:v>5.0440000000000001E-4</c:v>
                </c:pt>
                <c:pt idx="298">
                  <c:v>5.0739999999999997E-4</c:v>
                </c:pt>
                <c:pt idx="299">
                  <c:v>5.1049999999999999E-4</c:v>
                </c:pt>
                <c:pt idx="300">
                  <c:v>5.1329999999999995E-4</c:v>
                </c:pt>
                <c:pt idx="301">
                  <c:v>5.1630000000000003E-4</c:v>
                </c:pt>
                <c:pt idx="302">
                  <c:v>5.1929999999999999E-4</c:v>
                </c:pt>
                <c:pt idx="303">
                  <c:v>5.2229999999999996E-4</c:v>
                </c:pt>
                <c:pt idx="304">
                  <c:v>5.2539999999999998E-4</c:v>
                </c:pt>
                <c:pt idx="305">
                  <c:v>5.2840000000000005E-4</c:v>
                </c:pt>
                <c:pt idx="306">
                  <c:v>5.3149999999999996E-4</c:v>
                </c:pt>
                <c:pt idx="307">
                  <c:v>5.3450000000000004E-4</c:v>
                </c:pt>
                <c:pt idx="308">
                  <c:v>5.3759999999999995E-4</c:v>
                </c:pt>
                <c:pt idx="309">
                  <c:v>5.4060000000000002E-4</c:v>
                </c:pt>
                <c:pt idx="310">
                  <c:v>5.4359999999999999E-4</c:v>
                </c:pt>
                <c:pt idx="311">
                  <c:v>5.4670000000000001E-4</c:v>
                </c:pt>
                <c:pt idx="312">
                  <c:v>5.4969999999999997E-4</c:v>
                </c:pt>
                <c:pt idx="313">
                  <c:v>5.5279999999999999E-4</c:v>
                </c:pt>
                <c:pt idx="314">
                  <c:v>5.5590000000000001E-4</c:v>
                </c:pt>
                <c:pt idx="315">
                  <c:v>5.5900000000000004E-4</c:v>
                </c:pt>
                <c:pt idx="316">
                  <c:v>5.6209999999999995E-4</c:v>
                </c:pt>
                <c:pt idx="317">
                  <c:v>5.6519999999999997E-4</c:v>
                </c:pt>
                <c:pt idx="318">
                  <c:v>5.6829999999999999E-4</c:v>
                </c:pt>
                <c:pt idx="319">
                  <c:v>5.7140000000000001E-4</c:v>
                </c:pt>
                <c:pt idx="320">
                  <c:v>5.7450000000000003E-4</c:v>
                </c:pt>
                <c:pt idx="321">
                  <c:v>5.777E-4</c:v>
                </c:pt>
                <c:pt idx="322">
                  <c:v>5.8080000000000002E-4</c:v>
                </c:pt>
                <c:pt idx="323">
                  <c:v>5.8390000000000004E-4</c:v>
                </c:pt>
                <c:pt idx="324">
                  <c:v>5.8710000000000001E-4</c:v>
                </c:pt>
                <c:pt idx="325">
                  <c:v>5.9029999999999998E-4</c:v>
                </c:pt>
                <c:pt idx="326">
                  <c:v>5.934E-4</c:v>
                </c:pt>
                <c:pt idx="327">
                  <c:v>5.9659999999999997E-4</c:v>
                </c:pt>
                <c:pt idx="328">
                  <c:v>5.9969999999999999E-4</c:v>
                </c:pt>
                <c:pt idx="329">
                  <c:v>6.0289999999999996E-4</c:v>
                </c:pt>
                <c:pt idx="330">
                  <c:v>6.0610000000000004E-4</c:v>
                </c:pt>
                <c:pt idx="331">
                  <c:v>6.0930000000000001E-4</c:v>
                </c:pt>
                <c:pt idx="332">
                  <c:v>6.1240000000000003E-4</c:v>
                </c:pt>
                <c:pt idx="333">
                  <c:v>6.156E-4</c:v>
                </c:pt>
                <c:pt idx="334">
                  <c:v>6.1879999999999997E-4</c:v>
                </c:pt>
                <c:pt idx="335">
                  <c:v>6.2200000000000005E-4</c:v>
                </c:pt>
                <c:pt idx="336">
                  <c:v>6.2520000000000002E-4</c:v>
                </c:pt>
                <c:pt idx="337">
                  <c:v>6.2839999999999999E-4</c:v>
                </c:pt>
                <c:pt idx="338">
                  <c:v>6.3159999999999996E-4</c:v>
                </c:pt>
                <c:pt idx="339">
                  <c:v>6.3480000000000003E-4</c:v>
                </c:pt>
                <c:pt idx="340">
                  <c:v>6.38E-4</c:v>
                </c:pt>
                <c:pt idx="341">
                  <c:v>6.4119999999999997E-4</c:v>
                </c:pt>
                <c:pt idx="342">
                  <c:v>6.4420000000000005E-4</c:v>
                </c:pt>
                <c:pt idx="343">
                  <c:v>6.4740000000000002E-4</c:v>
                </c:pt>
                <c:pt idx="344">
                  <c:v>6.5070000000000004E-4</c:v>
                </c:pt>
                <c:pt idx="345">
                  <c:v>6.5390000000000001E-4</c:v>
                </c:pt>
                <c:pt idx="346">
                  <c:v>6.5709999999999998E-4</c:v>
                </c:pt>
                <c:pt idx="347">
                  <c:v>6.6E-4</c:v>
                </c:pt>
                <c:pt idx="348">
                  <c:v>6.6319999999999997E-4</c:v>
                </c:pt>
                <c:pt idx="349">
                  <c:v>6.6640000000000004E-4</c:v>
                </c:pt>
                <c:pt idx="350">
                  <c:v>6.6960000000000001E-4</c:v>
                </c:pt>
                <c:pt idx="351">
                  <c:v>6.7290000000000004E-4</c:v>
                </c:pt>
                <c:pt idx="352">
                  <c:v>6.7610000000000001E-4</c:v>
                </c:pt>
                <c:pt idx="353">
                  <c:v>6.7929999999999998E-4</c:v>
                </c:pt>
                <c:pt idx="354">
                  <c:v>6.826E-4</c:v>
                </c:pt>
                <c:pt idx="355">
                  <c:v>6.8579999999999997E-4</c:v>
                </c:pt>
                <c:pt idx="356">
                  <c:v>6.8900000000000005E-4</c:v>
                </c:pt>
                <c:pt idx="357">
                  <c:v>6.9229999999999997E-4</c:v>
                </c:pt>
                <c:pt idx="358">
                  <c:v>6.9550000000000005E-4</c:v>
                </c:pt>
                <c:pt idx="359">
                  <c:v>6.9879999999999996E-4</c:v>
                </c:pt>
                <c:pt idx="360">
                  <c:v>7.0200000000000004E-4</c:v>
                </c:pt>
                <c:pt idx="361">
                  <c:v>7.0529999999999996E-4</c:v>
                </c:pt>
                <c:pt idx="362">
                  <c:v>7.0850000000000004E-4</c:v>
                </c:pt>
                <c:pt idx="363">
                  <c:v>7.1179999999999995E-4</c:v>
                </c:pt>
                <c:pt idx="364">
                  <c:v>7.1500000000000003E-4</c:v>
                </c:pt>
                <c:pt idx="365">
                  <c:v>7.182E-4</c:v>
                </c:pt>
                <c:pt idx="366">
                  <c:v>7.2150000000000003E-4</c:v>
                </c:pt>
                <c:pt idx="367">
                  <c:v>7.247E-4</c:v>
                </c:pt>
                <c:pt idx="368">
                  <c:v>7.2789999999999997E-4</c:v>
                </c:pt>
                <c:pt idx="369">
                  <c:v>7.3119999999999999E-4</c:v>
                </c:pt>
                <c:pt idx="370">
                  <c:v>7.3439999999999996E-4</c:v>
                </c:pt>
                <c:pt idx="371">
                  <c:v>7.3749999999999998E-4</c:v>
                </c:pt>
                <c:pt idx="372">
                  <c:v>7.4069999999999995E-4</c:v>
                </c:pt>
                <c:pt idx="373">
                  <c:v>7.4399999999999998E-4</c:v>
                </c:pt>
                <c:pt idx="374">
                  <c:v>7.4719999999999995E-4</c:v>
                </c:pt>
                <c:pt idx="375">
                  <c:v>7.5040000000000003E-4</c:v>
                </c:pt>
                <c:pt idx="376">
                  <c:v>7.5370000000000005E-4</c:v>
                </c:pt>
                <c:pt idx="377">
                  <c:v>7.5690000000000002E-4</c:v>
                </c:pt>
                <c:pt idx="378">
                  <c:v>7.6020000000000005E-4</c:v>
                </c:pt>
                <c:pt idx="379">
                  <c:v>7.6340000000000002E-4</c:v>
                </c:pt>
                <c:pt idx="380">
                  <c:v>7.6659999999999999E-4</c:v>
                </c:pt>
                <c:pt idx="381">
                  <c:v>7.6990000000000001E-4</c:v>
                </c:pt>
                <c:pt idx="382">
                  <c:v>7.7309999999999998E-4</c:v>
                </c:pt>
                <c:pt idx="383">
                  <c:v>7.7629999999999995E-4</c:v>
                </c:pt>
                <c:pt idx="384">
                  <c:v>7.7950000000000003E-4</c:v>
                </c:pt>
                <c:pt idx="385">
                  <c:v>7.8280000000000005E-4</c:v>
                </c:pt>
                <c:pt idx="386">
                  <c:v>7.8600000000000002E-4</c:v>
                </c:pt>
                <c:pt idx="387">
                  <c:v>7.8919999999999999E-4</c:v>
                </c:pt>
                <c:pt idx="388">
                  <c:v>7.9239999999999996E-4</c:v>
                </c:pt>
                <c:pt idx="389">
                  <c:v>7.9560000000000004E-4</c:v>
                </c:pt>
                <c:pt idx="390">
                  <c:v>7.9889999999999996E-4</c:v>
                </c:pt>
                <c:pt idx="391">
                  <c:v>8.0210000000000004E-4</c:v>
                </c:pt>
                <c:pt idx="392">
                  <c:v>8.0539999999999995E-4</c:v>
                </c:pt>
                <c:pt idx="393">
                  <c:v>8.0849999999999997E-4</c:v>
                </c:pt>
                <c:pt idx="394">
                  <c:v>8.118E-4</c:v>
                </c:pt>
                <c:pt idx="395">
                  <c:v>8.1479999999999996E-4</c:v>
                </c:pt>
                <c:pt idx="396">
                  <c:v>8.1809999999999999E-4</c:v>
                </c:pt>
                <c:pt idx="397">
                  <c:v>8.2129999999999996E-4</c:v>
                </c:pt>
                <c:pt idx="398">
                  <c:v>8.2470000000000004E-4</c:v>
                </c:pt>
                <c:pt idx="399">
                  <c:v>8.2799999999999996E-4</c:v>
                </c:pt>
                <c:pt idx="400">
                  <c:v>8.3129999999999999E-4</c:v>
                </c:pt>
                <c:pt idx="401">
                  <c:v>8.3460000000000001E-4</c:v>
                </c:pt>
                <c:pt idx="402">
                  <c:v>8.3790000000000004E-4</c:v>
                </c:pt>
                <c:pt idx="403">
                  <c:v>8.4119999999999996E-4</c:v>
                </c:pt>
                <c:pt idx="404">
                  <c:v>8.4440000000000003E-4</c:v>
                </c:pt>
                <c:pt idx="405">
                  <c:v>8.4769999999999995E-4</c:v>
                </c:pt>
                <c:pt idx="406">
                  <c:v>8.5099999999999998E-4</c:v>
                </c:pt>
                <c:pt idx="407">
                  <c:v>8.5419999999999995E-4</c:v>
                </c:pt>
                <c:pt idx="408">
                  <c:v>8.5749999999999997E-4</c:v>
                </c:pt>
                <c:pt idx="409">
                  <c:v>8.608E-4</c:v>
                </c:pt>
                <c:pt idx="410">
                  <c:v>8.6410000000000002E-4</c:v>
                </c:pt>
                <c:pt idx="411">
                  <c:v>8.6729999999999999E-4</c:v>
                </c:pt>
                <c:pt idx="412">
                  <c:v>8.7060000000000002E-4</c:v>
                </c:pt>
                <c:pt idx="413">
                  <c:v>8.7390000000000005E-4</c:v>
                </c:pt>
                <c:pt idx="414">
                  <c:v>8.7719999999999996E-4</c:v>
                </c:pt>
                <c:pt idx="415">
                  <c:v>8.8049999999999999E-4</c:v>
                </c:pt>
                <c:pt idx="416">
                  <c:v>8.8380000000000002E-4</c:v>
                </c:pt>
                <c:pt idx="417">
                  <c:v>8.8710000000000004E-4</c:v>
                </c:pt>
                <c:pt idx="418">
                  <c:v>8.9030000000000001E-4</c:v>
                </c:pt>
                <c:pt idx="419">
                  <c:v>8.9369999999999998E-4</c:v>
                </c:pt>
                <c:pt idx="420">
                  <c:v>8.9700000000000001E-4</c:v>
                </c:pt>
                <c:pt idx="421">
                  <c:v>9.0030000000000004E-4</c:v>
                </c:pt>
                <c:pt idx="422">
                  <c:v>9.0359999999999995E-4</c:v>
                </c:pt>
                <c:pt idx="423">
                  <c:v>9.0700000000000004E-4</c:v>
                </c:pt>
                <c:pt idx="424">
                  <c:v>9.1049999999999996E-4</c:v>
                </c:pt>
                <c:pt idx="425">
                  <c:v>9.1379999999999999E-4</c:v>
                </c:pt>
                <c:pt idx="426">
                  <c:v>9.1719999999999996E-4</c:v>
                </c:pt>
                <c:pt idx="427">
                  <c:v>9.2060000000000004E-4</c:v>
                </c:pt>
                <c:pt idx="428">
                  <c:v>9.2389999999999996E-4</c:v>
                </c:pt>
                <c:pt idx="429">
                  <c:v>9.2719999999999999E-4</c:v>
                </c:pt>
                <c:pt idx="430">
                  <c:v>9.3050000000000001E-4</c:v>
                </c:pt>
                <c:pt idx="431">
                  <c:v>9.3380000000000004E-4</c:v>
                </c:pt>
                <c:pt idx="432">
                  <c:v>9.3709999999999996E-4</c:v>
                </c:pt>
                <c:pt idx="433">
                  <c:v>9.4039999999999998E-4</c:v>
                </c:pt>
                <c:pt idx="434">
                  <c:v>9.4359999999999995E-4</c:v>
                </c:pt>
                <c:pt idx="435">
                  <c:v>9.4689999999999998E-4</c:v>
                </c:pt>
                <c:pt idx="436">
                  <c:v>9.502E-4</c:v>
                </c:pt>
                <c:pt idx="437">
                  <c:v>9.5359999999999998E-4</c:v>
                </c:pt>
                <c:pt idx="438">
                  <c:v>9.569E-4</c:v>
                </c:pt>
                <c:pt idx="439">
                  <c:v>9.6020000000000003E-4</c:v>
                </c:pt>
                <c:pt idx="440">
                  <c:v>9.6349999999999995E-4</c:v>
                </c:pt>
                <c:pt idx="441">
                  <c:v>9.6679999999999997E-4</c:v>
                </c:pt>
                <c:pt idx="442">
                  <c:v>9.701E-4</c:v>
                </c:pt>
                <c:pt idx="443">
                  <c:v>9.7340000000000002E-4</c:v>
                </c:pt>
                <c:pt idx="444">
                  <c:v>9.7670000000000005E-4</c:v>
                </c:pt>
                <c:pt idx="445">
                  <c:v>9.7999999999999997E-4</c:v>
                </c:pt>
                <c:pt idx="446">
                  <c:v>9.833000000000001E-4</c:v>
                </c:pt>
                <c:pt idx="447">
                  <c:v>9.8660000000000002E-4</c:v>
                </c:pt>
                <c:pt idx="448">
                  <c:v>9.8989999999999994E-4</c:v>
                </c:pt>
                <c:pt idx="449">
                  <c:v>9.9320000000000007E-4</c:v>
                </c:pt>
                <c:pt idx="450">
                  <c:v>9.9649999999999999E-4</c:v>
                </c:pt>
                <c:pt idx="451">
                  <c:v>9.9979999999999991E-4</c:v>
                </c:pt>
                <c:pt idx="452">
                  <c:v>1.003E-3</c:v>
                </c:pt>
                <c:pt idx="453">
                  <c:v>1.0059999999999999E-3</c:v>
                </c:pt>
                <c:pt idx="454">
                  <c:v>1.01E-3</c:v>
                </c:pt>
                <c:pt idx="455">
                  <c:v>1.013E-3</c:v>
                </c:pt>
                <c:pt idx="456">
                  <c:v>1.016E-3</c:v>
                </c:pt>
                <c:pt idx="457">
                  <c:v>1.0200000000000001E-3</c:v>
                </c:pt>
                <c:pt idx="458">
                  <c:v>1.023E-3</c:v>
                </c:pt>
                <c:pt idx="459">
                  <c:v>1.026E-3</c:v>
                </c:pt>
                <c:pt idx="460">
                  <c:v>1.0300000000000001E-3</c:v>
                </c:pt>
                <c:pt idx="461">
                  <c:v>1.0330000000000001E-3</c:v>
                </c:pt>
                <c:pt idx="462">
                  <c:v>1.036E-3</c:v>
                </c:pt>
                <c:pt idx="463">
                  <c:v>1.039E-3</c:v>
                </c:pt>
                <c:pt idx="464">
                  <c:v>1.0430000000000001E-3</c:v>
                </c:pt>
                <c:pt idx="465">
                  <c:v>1.0460000000000001E-3</c:v>
                </c:pt>
                <c:pt idx="466">
                  <c:v>1.049E-3</c:v>
                </c:pt>
                <c:pt idx="467">
                  <c:v>1.0529999999999999E-3</c:v>
                </c:pt>
                <c:pt idx="468">
                  <c:v>1.0560000000000001E-3</c:v>
                </c:pt>
                <c:pt idx="469">
                  <c:v>1.059E-3</c:v>
                </c:pt>
                <c:pt idx="470">
                  <c:v>1.062E-3</c:v>
                </c:pt>
                <c:pt idx="471">
                  <c:v>1.0660000000000001E-3</c:v>
                </c:pt>
                <c:pt idx="472">
                  <c:v>1.0690000000000001E-3</c:v>
                </c:pt>
                <c:pt idx="473">
                  <c:v>1.072E-3</c:v>
                </c:pt>
                <c:pt idx="474">
                  <c:v>1.0759999999999999E-3</c:v>
                </c:pt>
                <c:pt idx="475">
                  <c:v>1.0790000000000001E-3</c:v>
                </c:pt>
                <c:pt idx="476">
                  <c:v>1.0820000000000001E-3</c:v>
                </c:pt>
                <c:pt idx="477">
                  <c:v>1.0859999999999999E-3</c:v>
                </c:pt>
                <c:pt idx="478">
                  <c:v>1.0889999999999999E-3</c:v>
                </c:pt>
                <c:pt idx="479">
                  <c:v>1.0920000000000001E-3</c:v>
                </c:pt>
                <c:pt idx="480">
                  <c:v>1.096E-3</c:v>
                </c:pt>
                <c:pt idx="481">
                  <c:v>1.0989999999999999E-3</c:v>
                </c:pt>
                <c:pt idx="482">
                  <c:v>1.1019999999999999E-3</c:v>
                </c:pt>
                <c:pt idx="483">
                  <c:v>1.106E-3</c:v>
                </c:pt>
                <c:pt idx="484">
                  <c:v>1.109E-3</c:v>
                </c:pt>
                <c:pt idx="485">
                  <c:v>1.1119999999999999E-3</c:v>
                </c:pt>
                <c:pt idx="486">
                  <c:v>1.1150000000000001E-3</c:v>
                </c:pt>
                <c:pt idx="487">
                  <c:v>1.119E-3</c:v>
                </c:pt>
                <c:pt idx="488">
                  <c:v>1.122E-3</c:v>
                </c:pt>
                <c:pt idx="489">
                  <c:v>1.1249999999999999E-3</c:v>
                </c:pt>
                <c:pt idx="490">
                  <c:v>1.129E-3</c:v>
                </c:pt>
                <c:pt idx="491">
                  <c:v>1.132E-3</c:v>
                </c:pt>
                <c:pt idx="492">
                  <c:v>1.1360000000000001E-3</c:v>
                </c:pt>
                <c:pt idx="493">
                  <c:v>1.139E-3</c:v>
                </c:pt>
                <c:pt idx="494">
                  <c:v>1.142E-3</c:v>
                </c:pt>
                <c:pt idx="495">
                  <c:v>1.145E-3</c:v>
                </c:pt>
                <c:pt idx="496">
                  <c:v>1.1490000000000001E-3</c:v>
                </c:pt>
                <c:pt idx="497">
                  <c:v>1.152E-3</c:v>
                </c:pt>
                <c:pt idx="498">
                  <c:v>1.155E-3</c:v>
                </c:pt>
                <c:pt idx="499">
                  <c:v>1.158E-3</c:v>
                </c:pt>
                <c:pt idx="500">
                  <c:v>1.1620000000000001E-3</c:v>
                </c:pt>
                <c:pt idx="501">
                  <c:v>1.165E-3</c:v>
                </c:pt>
                <c:pt idx="502">
                  <c:v>1.168E-3</c:v>
                </c:pt>
                <c:pt idx="503">
                  <c:v>1.1720000000000001E-3</c:v>
                </c:pt>
                <c:pt idx="504">
                  <c:v>1.175E-3</c:v>
                </c:pt>
                <c:pt idx="505">
                  <c:v>1.178E-3</c:v>
                </c:pt>
                <c:pt idx="506">
                  <c:v>1.1820000000000001E-3</c:v>
                </c:pt>
                <c:pt idx="507">
                  <c:v>1.1850000000000001E-3</c:v>
                </c:pt>
                <c:pt idx="508">
                  <c:v>1.189E-3</c:v>
                </c:pt>
                <c:pt idx="509">
                  <c:v>1.1919999999999999E-3</c:v>
                </c:pt>
                <c:pt idx="510">
                  <c:v>1.1950000000000001E-3</c:v>
                </c:pt>
                <c:pt idx="511">
                  <c:v>1.199E-3</c:v>
                </c:pt>
                <c:pt idx="512">
                  <c:v>1.2019999999999999E-3</c:v>
                </c:pt>
                <c:pt idx="513">
                  <c:v>1.2049999999999999E-3</c:v>
                </c:pt>
                <c:pt idx="514">
                  <c:v>1.209E-3</c:v>
                </c:pt>
                <c:pt idx="515">
                  <c:v>1.212E-3</c:v>
                </c:pt>
                <c:pt idx="516">
                  <c:v>1.2160000000000001E-3</c:v>
                </c:pt>
                <c:pt idx="517">
                  <c:v>1.2179999999999999E-3</c:v>
                </c:pt>
                <c:pt idx="518">
                  <c:v>1.222E-3</c:v>
                </c:pt>
                <c:pt idx="519">
                  <c:v>1.225E-3</c:v>
                </c:pt>
                <c:pt idx="520">
                  <c:v>1.2279999999999999E-3</c:v>
                </c:pt>
                <c:pt idx="521">
                  <c:v>1.232E-3</c:v>
                </c:pt>
                <c:pt idx="522">
                  <c:v>1.235E-3</c:v>
                </c:pt>
                <c:pt idx="523">
                  <c:v>1.238E-3</c:v>
                </c:pt>
                <c:pt idx="524">
                  <c:v>1.242E-3</c:v>
                </c:pt>
                <c:pt idx="525">
                  <c:v>1.245E-3</c:v>
                </c:pt>
                <c:pt idx="526">
                  <c:v>1.2489999999999999E-3</c:v>
                </c:pt>
                <c:pt idx="527">
                  <c:v>1.2520000000000001E-3</c:v>
                </c:pt>
                <c:pt idx="528">
                  <c:v>1.255E-3</c:v>
                </c:pt>
                <c:pt idx="529">
                  <c:v>1.2589999999999999E-3</c:v>
                </c:pt>
                <c:pt idx="530">
                  <c:v>1.2620000000000001E-3</c:v>
                </c:pt>
                <c:pt idx="531">
                  <c:v>1.2650000000000001E-3</c:v>
                </c:pt>
                <c:pt idx="532">
                  <c:v>1.2689999999999999E-3</c:v>
                </c:pt>
                <c:pt idx="533">
                  <c:v>1.2719999999999999E-3</c:v>
                </c:pt>
                <c:pt idx="534">
                  <c:v>1.276E-3</c:v>
                </c:pt>
                <c:pt idx="535">
                  <c:v>1.279E-3</c:v>
                </c:pt>
                <c:pt idx="536">
                  <c:v>1.2819999999999999E-3</c:v>
                </c:pt>
                <c:pt idx="537">
                  <c:v>1.286E-3</c:v>
                </c:pt>
                <c:pt idx="538">
                  <c:v>1.289E-3</c:v>
                </c:pt>
                <c:pt idx="539">
                  <c:v>1.292E-3</c:v>
                </c:pt>
                <c:pt idx="540">
                  <c:v>1.2960000000000001E-3</c:v>
                </c:pt>
                <c:pt idx="541">
                  <c:v>1.299E-3</c:v>
                </c:pt>
                <c:pt idx="542">
                  <c:v>1.302E-3</c:v>
                </c:pt>
                <c:pt idx="543">
                  <c:v>1.3060000000000001E-3</c:v>
                </c:pt>
                <c:pt idx="544">
                  <c:v>1.3090000000000001E-3</c:v>
                </c:pt>
                <c:pt idx="545">
                  <c:v>1.312E-3</c:v>
                </c:pt>
                <c:pt idx="546">
                  <c:v>1.315E-3</c:v>
                </c:pt>
                <c:pt idx="547">
                  <c:v>1.3190000000000001E-3</c:v>
                </c:pt>
                <c:pt idx="548">
                  <c:v>1.322E-3</c:v>
                </c:pt>
                <c:pt idx="549">
                  <c:v>1.3259999999999999E-3</c:v>
                </c:pt>
                <c:pt idx="550">
                  <c:v>1.3290000000000001E-3</c:v>
                </c:pt>
                <c:pt idx="551">
                  <c:v>1.3320000000000001E-3</c:v>
                </c:pt>
                <c:pt idx="552">
                  <c:v>1.3359999999999999E-3</c:v>
                </c:pt>
                <c:pt idx="553">
                  <c:v>1.3389999999999999E-3</c:v>
                </c:pt>
                <c:pt idx="554">
                  <c:v>1.3420000000000001E-3</c:v>
                </c:pt>
                <c:pt idx="555">
                  <c:v>1.346E-3</c:v>
                </c:pt>
                <c:pt idx="556">
                  <c:v>1.3489999999999999E-3</c:v>
                </c:pt>
                <c:pt idx="557">
                  <c:v>1.3519999999999999E-3</c:v>
                </c:pt>
                <c:pt idx="558">
                  <c:v>1.356E-3</c:v>
                </c:pt>
                <c:pt idx="559">
                  <c:v>1.359E-3</c:v>
                </c:pt>
                <c:pt idx="560">
                  <c:v>1.3619999999999999E-3</c:v>
                </c:pt>
                <c:pt idx="561">
                  <c:v>1.366E-3</c:v>
                </c:pt>
                <c:pt idx="562">
                  <c:v>1.369E-3</c:v>
                </c:pt>
                <c:pt idx="563">
                  <c:v>1.372E-3</c:v>
                </c:pt>
                <c:pt idx="564">
                  <c:v>1.3760000000000001E-3</c:v>
                </c:pt>
                <c:pt idx="565">
                  <c:v>1.379E-3</c:v>
                </c:pt>
                <c:pt idx="566">
                  <c:v>1.382E-3</c:v>
                </c:pt>
                <c:pt idx="567">
                  <c:v>1.3849999999999999E-3</c:v>
                </c:pt>
                <c:pt idx="568">
                  <c:v>1.389E-3</c:v>
                </c:pt>
                <c:pt idx="569">
                  <c:v>1.392E-3</c:v>
                </c:pt>
                <c:pt idx="570">
                  <c:v>1.3960000000000001E-3</c:v>
                </c:pt>
                <c:pt idx="571">
                  <c:v>1.3990000000000001E-3</c:v>
                </c:pt>
                <c:pt idx="572">
                  <c:v>1.402E-3</c:v>
                </c:pt>
                <c:pt idx="573">
                  <c:v>1.4059999999999999E-3</c:v>
                </c:pt>
                <c:pt idx="574">
                  <c:v>1.4090000000000001E-3</c:v>
                </c:pt>
                <c:pt idx="575">
                  <c:v>1.4120000000000001E-3</c:v>
                </c:pt>
                <c:pt idx="576">
                  <c:v>1.415E-3</c:v>
                </c:pt>
                <c:pt idx="577">
                  <c:v>1.4189999999999999E-3</c:v>
                </c:pt>
                <c:pt idx="578">
                  <c:v>1.4220000000000001E-3</c:v>
                </c:pt>
                <c:pt idx="579">
                  <c:v>1.426E-3</c:v>
                </c:pt>
                <c:pt idx="580">
                  <c:v>1.4289999999999999E-3</c:v>
                </c:pt>
                <c:pt idx="581">
                  <c:v>1.4319999999999999E-3</c:v>
                </c:pt>
                <c:pt idx="582">
                  <c:v>1.436E-3</c:v>
                </c:pt>
                <c:pt idx="583">
                  <c:v>1.439E-3</c:v>
                </c:pt>
                <c:pt idx="584">
                  <c:v>1.4419999999999999E-3</c:v>
                </c:pt>
                <c:pt idx="585">
                  <c:v>1.446E-3</c:v>
                </c:pt>
                <c:pt idx="586">
                  <c:v>1.449E-3</c:v>
                </c:pt>
                <c:pt idx="587">
                  <c:v>1.4519999999999999E-3</c:v>
                </c:pt>
                <c:pt idx="588">
                  <c:v>1.456E-3</c:v>
                </c:pt>
                <c:pt idx="589">
                  <c:v>1.459E-3</c:v>
                </c:pt>
                <c:pt idx="590">
                  <c:v>1.462E-3</c:v>
                </c:pt>
                <c:pt idx="591">
                  <c:v>1.4660000000000001E-3</c:v>
                </c:pt>
                <c:pt idx="592">
                  <c:v>1.469E-3</c:v>
                </c:pt>
                <c:pt idx="593">
                  <c:v>1.4729999999999999E-3</c:v>
                </c:pt>
                <c:pt idx="594">
                  <c:v>1.4760000000000001E-3</c:v>
                </c:pt>
                <c:pt idx="595">
                  <c:v>1.4790000000000001E-3</c:v>
                </c:pt>
                <c:pt idx="596">
                  <c:v>1.482E-3</c:v>
                </c:pt>
                <c:pt idx="597">
                  <c:v>1.4859999999999999E-3</c:v>
                </c:pt>
                <c:pt idx="598">
                  <c:v>1.4890000000000001E-3</c:v>
                </c:pt>
                <c:pt idx="599">
                  <c:v>1.493E-3</c:v>
                </c:pt>
                <c:pt idx="600">
                  <c:v>1.4959999999999999E-3</c:v>
                </c:pt>
                <c:pt idx="601">
                  <c:v>1.4989999999999999E-3</c:v>
                </c:pt>
                <c:pt idx="602">
                  <c:v>1.503E-3</c:v>
                </c:pt>
                <c:pt idx="603">
                  <c:v>1.506E-3</c:v>
                </c:pt>
                <c:pt idx="604">
                  <c:v>1.5089999999999999E-3</c:v>
                </c:pt>
                <c:pt idx="605">
                  <c:v>1.513E-3</c:v>
                </c:pt>
                <c:pt idx="606">
                  <c:v>1.516E-3</c:v>
                </c:pt>
                <c:pt idx="607">
                  <c:v>1.519E-3</c:v>
                </c:pt>
                <c:pt idx="608">
                  <c:v>1.523E-3</c:v>
                </c:pt>
                <c:pt idx="609">
                  <c:v>1.526E-3</c:v>
                </c:pt>
                <c:pt idx="610">
                  <c:v>1.5299999999999999E-3</c:v>
                </c:pt>
                <c:pt idx="611">
                  <c:v>1.5330000000000001E-3</c:v>
                </c:pt>
                <c:pt idx="612">
                  <c:v>1.536E-3</c:v>
                </c:pt>
                <c:pt idx="613">
                  <c:v>1.539E-3</c:v>
                </c:pt>
                <c:pt idx="614">
                  <c:v>1.5430000000000001E-3</c:v>
                </c:pt>
                <c:pt idx="615">
                  <c:v>1.5460000000000001E-3</c:v>
                </c:pt>
                <c:pt idx="616">
                  <c:v>1.549E-3</c:v>
                </c:pt>
                <c:pt idx="617">
                  <c:v>1.5529999999999999E-3</c:v>
                </c:pt>
                <c:pt idx="618">
                  <c:v>1.5560000000000001E-3</c:v>
                </c:pt>
                <c:pt idx="619">
                  <c:v>1.5590000000000001E-3</c:v>
                </c:pt>
                <c:pt idx="620">
                  <c:v>1.5629999999999999E-3</c:v>
                </c:pt>
                <c:pt idx="621">
                  <c:v>1.5659999999999999E-3</c:v>
                </c:pt>
                <c:pt idx="622">
                  <c:v>1.5690000000000001E-3</c:v>
                </c:pt>
                <c:pt idx="623">
                  <c:v>1.573E-3</c:v>
                </c:pt>
                <c:pt idx="624">
                  <c:v>1.5759999999999999E-3</c:v>
                </c:pt>
                <c:pt idx="625">
                  <c:v>1.58E-3</c:v>
                </c:pt>
                <c:pt idx="626">
                  <c:v>1.583E-3</c:v>
                </c:pt>
                <c:pt idx="627">
                  <c:v>1.586E-3</c:v>
                </c:pt>
                <c:pt idx="628">
                  <c:v>1.5900000000000001E-3</c:v>
                </c:pt>
                <c:pt idx="629">
                  <c:v>1.593E-3</c:v>
                </c:pt>
                <c:pt idx="630">
                  <c:v>1.596E-3</c:v>
                </c:pt>
                <c:pt idx="631">
                  <c:v>1.6000000000000001E-3</c:v>
                </c:pt>
                <c:pt idx="632">
                  <c:v>1.603E-3</c:v>
                </c:pt>
                <c:pt idx="633">
                  <c:v>1.6069999999999999E-3</c:v>
                </c:pt>
                <c:pt idx="634">
                  <c:v>1.6100000000000001E-3</c:v>
                </c:pt>
                <c:pt idx="635">
                  <c:v>1.6130000000000001E-3</c:v>
                </c:pt>
                <c:pt idx="636">
                  <c:v>1.616E-3</c:v>
                </c:pt>
                <c:pt idx="637">
                  <c:v>1.6199999999999999E-3</c:v>
                </c:pt>
                <c:pt idx="638">
                  <c:v>1.6230000000000001E-3</c:v>
                </c:pt>
                <c:pt idx="639">
                  <c:v>1.6260000000000001E-3</c:v>
                </c:pt>
                <c:pt idx="640">
                  <c:v>1.6299999999999999E-3</c:v>
                </c:pt>
                <c:pt idx="641">
                  <c:v>1.6329999999999999E-3</c:v>
                </c:pt>
                <c:pt idx="642">
                  <c:v>1.637E-3</c:v>
                </c:pt>
                <c:pt idx="643">
                  <c:v>1.64E-3</c:v>
                </c:pt>
                <c:pt idx="644">
                  <c:v>1.6429999999999999E-3</c:v>
                </c:pt>
                <c:pt idx="645">
                  <c:v>1.647E-3</c:v>
                </c:pt>
                <c:pt idx="646">
                  <c:v>1.65E-3</c:v>
                </c:pt>
                <c:pt idx="647">
                  <c:v>1.653E-3</c:v>
                </c:pt>
                <c:pt idx="648">
                  <c:v>1.6570000000000001E-3</c:v>
                </c:pt>
                <c:pt idx="649">
                  <c:v>1.66E-3</c:v>
                </c:pt>
                <c:pt idx="650">
                  <c:v>1.6639999999999999E-3</c:v>
                </c:pt>
                <c:pt idx="651">
                  <c:v>1.6670000000000001E-3</c:v>
                </c:pt>
                <c:pt idx="652">
                  <c:v>1.67E-3</c:v>
                </c:pt>
                <c:pt idx="653">
                  <c:v>1.6739999999999999E-3</c:v>
                </c:pt>
                <c:pt idx="654">
                  <c:v>1.6770000000000001E-3</c:v>
                </c:pt>
                <c:pt idx="655">
                  <c:v>1.6800000000000001E-3</c:v>
                </c:pt>
                <c:pt idx="656">
                  <c:v>1.684E-3</c:v>
                </c:pt>
                <c:pt idx="657">
                  <c:v>1.6869999999999999E-3</c:v>
                </c:pt>
                <c:pt idx="658">
                  <c:v>1.6900000000000001E-3</c:v>
                </c:pt>
                <c:pt idx="659">
                  <c:v>1.694E-3</c:v>
                </c:pt>
                <c:pt idx="660">
                  <c:v>1.6969999999999999E-3</c:v>
                </c:pt>
                <c:pt idx="661">
                  <c:v>1.6999999999999999E-3</c:v>
                </c:pt>
                <c:pt idx="662">
                  <c:v>1.7030000000000001E-3</c:v>
                </c:pt>
                <c:pt idx="663">
                  <c:v>1.707E-3</c:v>
                </c:pt>
                <c:pt idx="664">
                  <c:v>1.7099999999999999E-3</c:v>
                </c:pt>
                <c:pt idx="665">
                  <c:v>1.7129999999999999E-3</c:v>
                </c:pt>
                <c:pt idx="666">
                  <c:v>1.717E-3</c:v>
                </c:pt>
                <c:pt idx="667">
                  <c:v>1.72E-3</c:v>
                </c:pt>
                <c:pt idx="668">
                  <c:v>1.7240000000000001E-3</c:v>
                </c:pt>
                <c:pt idx="669">
                  <c:v>1.727E-3</c:v>
                </c:pt>
                <c:pt idx="670">
                  <c:v>1.73E-3</c:v>
                </c:pt>
                <c:pt idx="671">
                  <c:v>1.7340000000000001E-3</c:v>
                </c:pt>
                <c:pt idx="672">
                  <c:v>1.737E-3</c:v>
                </c:pt>
                <c:pt idx="673">
                  <c:v>1.74E-3</c:v>
                </c:pt>
                <c:pt idx="674">
                  <c:v>1.7440000000000001E-3</c:v>
                </c:pt>
                <c:pt idx="675">
                  <c:v>1.7470000000000001E-3</c:v>
                </c:pt>
                <c:pt idx="676">
                  <c:v>1.75E-3</c:v>
                </c:pt>
                <c:pt idx="677">
                  <c:v>1.7539999999999999E-3</c:v>
                </c:pt>
                <c:pt idx="678">
                  <c:v>1.7570000000000001E-3</c:v>
                </c:pt>
                <c:pt idx="679">
                  <c:v>1.761E-3</c:v>
                </c:pt>
                <c:pt idx="680">
                  <c:v>1.7639999999999999E-3</c:v>
                </c:pt>
                <c:pt idx="681">
                  <c:v>1.7669999999999999E-3</c:v>
                </c:pt>
                <c:pt idx="682">
                  <c:v>1.771E-3</c:v>
                </c:pt>
                <c:pt idx="683">
                  <c:v>1.774E-3</c:v>
                </c:pt>
                <c:pt idx="684">
                  <c:v>1.7769999999999999E-3</c:v>
                </c:pt>
                <c:pt idx="685">
                  <c:v>1.781E-3</c:v>
                </c:pt>
                <c:pt idx="686">
                  <c:v>1.784E-3</c:v>
                </c:pt>
                <c:pt idx="687">
                  <c:v>1.7880000000000001E-3</c:v>
                </c:pt>
                <c:pt idx="688">
                  <c:v>1.7910000000000001E-3</c:v>
                </c:pt>
                <c:pt idx="689">
                  <c:v>1.794E-3</c:v>
                </c:pt>
                <c:pt idx="690">
                  <c:v>1.7979999999999999E-3</c:v>
                </c:pt>
                <c:pt idx="691">
                  <c:v>1.8010000000000001E-3</c:v>
                </c:pt>
                <c:pt idx="692">
                  <c:v>1.805E-3</c:v>
                </c:pt>
                <c:pt idx="693">
                  <c:v>1.8079999999999999E-3</c:v>
                </c:pt>
                <c:pt idx="694">
                  <c:v>1.8109999999999999E-3</c:v>
                </c:pt>
                <c:pt idx="695">
                  <c:v>1.815E-3</c:v>
                </c:pt>
                <c:pt idx="696">
                  <c:v>1.818E-3</c:v>
                </c:pt>
                <c:pt idx="697">
                  <c:v>1.8220000000000001E-3</c:v>
                </c:pt>
                <c:pt idx="698">
                  <c:v>1.825E-3</c:v>
                </c:pt>
                <c:pt idx="699">
                  <c:v>1.828E-3</c:v>
                </c:pt>
                <c:pt idx="700">
                  <c:v>1.8309999999999999E-3</c:v>
                </c:pt>
                <c:pt idx="701">
                  <c:v>1.835E-3</c:v>
                </c:pt>
                <c:pt idx="702">
                  <c:v>1.838E-3</c:v>
                </c:pt>
                <c:pt idx="703">
                  <c:v>1.8420000000000001E-3</c:v>
                </c:pt>
                <c:pt idx="704">
                  <c:v>1.8450000000000001E-3</c:v>
                </c:pt>
                <c:pt idx="705">
                  <c:v>1.848E-3</c:v>
                </c:pt>
                <c:pt idx="706">
                  <c:v>1.8519999999999999E-3</c:v>
                </c:pt>
                <c:pt idx="707">
                  <c:v>1.8550000000000001E-3</c:v>
                </c:pt>
                <c:pt idx="708">
                  <c:v>1.859E-3</c:v>
                </c:pt>
                <c:pt idx="709">
                  <c:v>1.8619999999999999E-3</c:v>
                </c:pt>
                <c:pt idx="710">
                  <c:v>1.8649999999999999E-3</c:v>
                </c:pt>
                <c:pt idx="711">
                  <c:v>1.869E-3</c:v>
                </c:pt>
                <c:pt idx="712">
                  <c:v>1.872E-3</c:v>
                </c:pt>
                <c:pt idx="713">
                  <c:v>1.8760000000000001E-3</c:v>
                </c:pt>
                <c:pt idx="714">
                  <c:v>1.879E-3</c:v>
                </c:pt>
                <c:pt idx="715">
                  <c:v>1.882E-3</c:v>
                </c:pt>
                <c:pt idx="716">
                  <c:v>1.8860000000000001E-3</c:v>
                </c:pt>
                <c:pt idx="717">
                  <c:v>1.8890000000000001E-3</c:v>
                </c:pt>
                <c:pt idx="718">
                  <c:v>1.8929999999999999E-3</c:v>
                </c:pt>
                <c:pt idx="719">
                  <c:v>1.8959999999999999E-3</c:v>
                </c:pt>
                <c:pt idx="720">
                  <c:v>1.8990000000000001E-3</c:v>
                </c:pt>
                <c:pt idx="721">
                  <c:v>1.902E-3</c:v>
                </c:pt>
                <c:pt idx="722">
                  <c:v>1.9059999999999999E-3</c:v>
                </c:pt>
                <c:pt idx="723">
                  <c:v>1.9090000000000001E-3</c:v>
                </c:pt>
                <c:pt idx="724">
                  <c:v>1.9120000000000001E-3</c:v>
                </c:pt>
                <c:pt idx="725">
                  <c:v>1.916E-3</c:v>
                </c:pt>
                <c:pt idx="726">
                  <c:v>1.9189999999999999E-3</c:v>
                </c:pt>
                <c:pt idx="727">
                  <c:v>1.9220000000000001E-3</c:v>
                </c:pt>
                <c:pt idx="728">
                  <c:v>1.926E-3</c:v>
                </c:pt>
                <c:pt idx="729">
                  <c:v>1.9289999999999999E-3</c:v>
                </c:pt>
                <c:pt idx="730">
                  <c:v>1.933E-3</c:v>
                </c:pt>
                <c:pt idx="731">
                  <c:v>1.936E-3</c:v>
                </c:pt>
                <c:pt idx="732">
                  <c:v>1.939E-3</c:v>
                </c:pt>
                <c:pt idx="733">
                  <c:v>1.9430000000000001E-3</c:v>
                </c:pt>
                <c:pt idx="734">
                  <c:v>1.946E-3</c:v>
                </c:pt>
                <c:pt idx="735">
                  <c:v>1.949E-3</c:v>
                </c:pt>
                <c:pt idx="736">
                  <c:v>1.9530000000000001E-3</c:v>
                </c:pt>
                <c:pt idx="737">
                  <c:v>1.9559999999999998E-3</c:v>
                </c:pt>
                <c:pt idx="738">
                  <c:v>1.9589999999999998E-3</c:v>
                </c:pt>
                <c:pt idx="739">
                  <c:v>1.9629999999999999E-3</c:v>
                </c:pt>
                <c:pt idx="740">
                  <c:v>1.9659999999999999E-3</c:v>
                </c:pt>
                <c:pt idx="741">
                  <c:v>1.9689999999999998E-3</c:v>
                </c:pt>
                <c:pt idx="742">
                  <c:v>1.9729999999999999E-3</c:v>
                </c:pt>
                <c:pt idx="743">
                  <c:v>1.9759999999999999E-3</c:v>
                </c:pt>
                <c:pt idx="744">
                  <c:v>1.98E-3</c:v>
                </c:pt>
                <c:pt idx="745">
                  <c:v>1.983E-3</c:v>
                </c:pt>
                <c:pt idx="746">
                  <c:v>1.9859999999999999E-3</c:v>
                </c:pt>
                <c:pt idx="747">
                  <c:v>1.99E-3</c:v>
                </c:pt>
                <c:pt idx="748">
                  <c:v>1.993E-3</c:v>
                </c:pt>
                <c:pt idx="749">
                  <c:v>1.9959999999999999E-3</c:v>
                </c:pt>
                <c:pt idx="750">
                  <c:v>2E-3</c:v>
                </c:pt>
                <c:pt idx="751">
                  <c:v>2.003E-3</c:v>
                </c:pt>
                <c:pt idx="752">
                  <c:v>2.0070000000000001E-3</c:v>
                </c:pt>
                <c:pt idx="753">
                  <c:v>2.0100000000000001E-3</c:v>
                </c:pt>
                <c:pt idx="754">
                  <c:v>2.013E-3</c:v>
                </c:pt>
                <c:pt idx="755">
                  <c:v>2.0170000000000001E-3</c:v>
                </c:pt>
                <c:pt idx="756">
                  <c:v>2.0200000000000001E-3</c:v>
                </c:pt>
                <c:pt idx="757">
                  <c:v>2.0230000000000001E-3</c:v>
                </c:pt>
                <c:pt idx="758">
                  <c:v>2.0270000000000002E-3</c:v>
                </c:pt>
                <c:pt idx="759">
                  <c:v>2.0300000000000001E-3</c:v>
                </c:pt>
                <c:pt idx="760">
                  <c:v>2.0330000000000001E-3</c:v>
                </c:pt>
                <c:pt idx="761">
                  <c:v>2.0370000000000002E-3</c:v>
                </c:pt>
                <c:pt idx="762">
                  <c:v>2.0400000000000001E-3</c:v>
                </c:pt>
                <c:pt idx="763">
                  <c:v>2.0439999999999998E-3</c:v>
                </c:pt>
                <c:pt idx="764">
                  <c:v>2.0470000000000002E-3</c:v>
                </c:pt>
                <c:pt idx="765">
                  <c:v>2.0500000000000002E-3</c:v>
                </c:pt>
                <c:pt idx="766">
                  <c:v>2.0530000000000001E-3</c:v>
                </c:pt>
                <c:pt idx="767">
                  <c:v>2.0569999999999998E-3</c:v>
                </c:pt>
                <c:pt idx="768">
                  <c:v>2.0600000000000002E-3</c:v>
                </c:pt>
                <c:pt idx="769">
                  <c:v>2.0630000000000002E-3</c:v>
                </c:pt>
                <c:pt idx="770">
                  <c:v>2.0669999999999998E-3</c:v>
                </c:pt>
                <c:pt idx="771">
                  <c:v>2.0699999999999998E-3</c:v>
                </c:pt>
                <c:pt idx="772">
                  <c:v>2.0730000000000002E-3</c:v>
                </c:pt>
                <c:pt idx="773">
                  <c:v>2.0769999999999999E-3</c:v>
                </c:pt>
                <c:pt idx="774">
                  <c:v>2.0799999999999998E-3</c:v>
                </c:pt>
                <c:pt idx="775">
                  <c:v>2.0839999999999999E-3</c:v>
                </c:pt>
                <c:pt idx="776">
                  <c:v>2.0869999999999999E-3</c:v>
                </c:pt>
                <c:pt idx="777">
                  <c:v>2.0899999999999998E-3</c:v>
                </c:pt>
                <c:pt idx="778">
                  <c:v>2.0939999999999999E-3</c:v>
                </c:pt>
                <c:pt idx="779">
                  <c:v>2.0969999999999999E-3</c:v>
                </c:pt>
                <c:pt idx="780">
                  <c:v>2.0999999999999999E-3</c:v>
                </c:pt>
                <c:pt idx="781">
                  <c:v>2.104E-3</c:v>
                </c:pt>
                <c:pt idx="782">
                  <c:v>2.1069999999999999E-3</c:v>
                </c:pt>
                <c:pt idx="783">
                  <c:v>2.111E-3</c:v>
                </c:pt>
                <c:pt idx="784">
                  <c:v>2.114E-3</c:v>
                </c:pt>
                <c:pt idx="785">
                  <c:v>2.117E-3</c:v>
                </c:pt>
                <c:pt idx="786">
                  <c:v>2.1210000000000001E-3</c:v>
                </c:pt>
                <c:pt idx="787">
                  <c:v>2.124E-3</c:v>
                </c:pt>
                <c:pt idx="788">
                  <c:v>2.127E-3</c:v>
                </c:pt>
                <c:pt idx="789">
                  <c:v>2.1310000000000001E-3</c:v>
                </c:pt>
                <c:pt idx="790">
                  <c:v>2.134E-3</c:v>
                </c:pt>
                <c:pt idx="791">
                  <c:v>2.137E-3</c:v>
                </c:pt>
                <c:pt idx="792">
                  <c:v>2.1410000000000001E-3</c:v>
                </c:pt>
                <c:pt idx="793">
                  <c:v>2.1440000000000001E-3</c:v>
                </c:pt>
                <c:pt idx="794">
                  <c:v>2.1480000000000002E-3</c:v>
                </c:pt>
                <c:pt idx="795">
                  <c:v>2.1510000000000001E-3</c:v>
                </c:pt>
                <c:pt idx="796">
                  <c:v>2.1540000000000001E-3</c:v>
                </c:pt>
                <c:pt idx="797">
                  <c:v>2.1580000000000002E-3</c:v>
                </c:pt>
                <c:pt idx="798">
                  <c:v>2.1610000000000002E-3</c:v>
                </c:pt>
                <c:pt idx="799">
                  <c:v>2.1640000000000001E-3</c:v>
                </c:pt>
                <c:pt idx="800">
                  <c:v>2.1679999999999998E-3</c:v>
                </c:pt>
                <c:pt idx="801">
                  <c:v>2.1710000000000002E-3</c:v>
                </c:pt>
                <c:pt idx="802">
                  <c:v>2.1740000000000002E-3</c:v>
                </c:pt>
                <c:pt idx="803">
                  <c:v>2.1779999999999998E-3</c:v>
                </c:pt>
                <c:pt idx="804">
                  <c:v>2.1810000000000002E-3</c:v>
                </c:pt>
                <c:pt idx="805">
                  <c:v>2.1849999999999999E-3</c:v>
                </c:pt>
                <c:pt idx="806">
                  <c:v>2.1879999999999998E-3</c:v>
                </c:pt>
                <c:pt idx="807">
                  <c:v>2.1909999999999998E-3</c:v>
                </c:pt>
                <c:pt idx="808">
                  <c:v>2.1949999999999999E-3</c:v>
                </c:pt>
                <c:pt idx="809">
                  <c:v>2.1979999999999999E-3</c:v>
                </c:pt>
                <c:pt idx="810">
                  <c:v>2.2009999999999998E-3</c:v>
                </c:pt>
                <c:pt idx="811">
                  <c:v>2.2049999999999999E-3</c:v>
                </c:pt>
                <c:pt idx="812">
                  <c:v>2.2079999999999999E-3</c:v>
                </c:pt>
                <c:pt idx="813">
                  <c:v>2.212E-3</c:v>
                </c:pt>
                <c:pt idx="814">
                  <c:v>2.215E-3</c:v>
                </c:pt>
                <c:pt idx="815">
                  <c:v>2.2179999999999999E-3</c:v>
                </c:pt>
                <c:pt idx="816">
                  <c:v>2.222E-3</c:v>
                </c:pt>
                <c:pt idx="817">
                  <c:v>2.225E-3</c:v>
                </c:pt>
                <c:pt idx="818">
                  <c:v>2.2290000000000001E-3</c:v>
                </c:pt>
                <c:pt idx="819">
                  <c:v>2.232E-3</c:v>
                </c:pt>
                <c:pt idx="820">
                  <c:v>2.235E-3</c:v>
                </c:pt>
                <c:pt idx="821">
                  <c:v>2.2390000000000001E-3</c:v>
                </c:pt>
                <c:pt idx="822">
                  <c:v>2.2420000000000001E-3</c:v>
                </c:pt>
                <c:pt idx="823">
                  <c:v>2.245E-3</c:v>
                </c:pt>
                <c:pt idx="824">
                  <c:v>2.2490000000000001E-3</c:v>
                </c:pt>
                <c:pt idx="825">
                  <c:v>2.2520000000000001E-3</c:v>
                </c:pt>
                <c:pt idx="826">
                  <c:v>2.2550000000000001E-3</c:v>
                </c:pt>
                <c:pt idx="827">
                  <c:v>2.2590000000000002E-3</c:v>
                </c:pt>
                <c:pt idx="828">
                  <c:v>2.2620000000000001E-3</c:v>
                </c:pt>
                <c:pt idx="829">
                  <c:v>2.2650000000000001E-3</c:v>
                </c:pt>
                <c:pt idx="830">
                  <c:v>2.2690000000000002E-3</c:v>
                </c:pt>
                <c:pt idx="831">
                  <c:v>2.2720000000000001E-3</c:v>
                </c:pt>
                <c:pt idx="832">
                  <c:v>2.2759999999999998E-3</c:v>
                </c:pt>
                <c:pt idx="833">
                  <c:v>2.2790000000000002E-3</c:v>
                </c:pt>
                <c:pt idx="834">
                  <c:v>2.2820000000000002E-3</c:v>
                </c:pt>
                <c:pt idx="835">
                  <c:v>2.2859999999999998E-3</c:v>
                </c:pt>
                <c:pt idx="836">
                  <c:v>2.2889999999999998E-3</c:v>
                </c:pt>
                <c:pt idx="837">
                  <c:v>2.2920000000000002E-3</c:v>
                </c:pt>
                <c:pt idx="838">
                  <c:v>2.2959999999999999E-3</c:v>
                </c:pt>
                <c:pt idx="839">
                  <c:v>2.2989999999999998E-3</c:v>
                </c:pt>
                <c:pt idx="840">
                  <c:v>2.3029999999999999E-3</c:v>
                </c:pt>
                <c:pt idx="841">
                  <c:v>2.3059999999999999E-3</c:v>
                </c:pt>
                <c:pt idx="842">
                  <c:v>2.3089999999999999E-3</c:v>
                </c:pt>
                <c:pt idx="843">
                  <c:v>2.313E-3</c:v>
                </c:pt>
                <c:pt idx="844">
                  <c:v>2.3159999999999999E-3</c:v>
                </c:pt>
                <c:pt idx="845">
                  <c:v>2.3189999999999999E-3</c:v>
                </c:pt>
                <c:pt idx="846">
                  <c:v>2.323E-3</c:v>
                </c:pt>
                <c:pt idx="847">
                  <c:v>2.3259999999999999E-3</c:v>
                </c:pt>
                <c:pt idx="848">
                  <c:v>2.33E-3</c:v>
                </c:pt>
                <c:pt idx="849">
                  <c:v>2.333E-3</c:v>
                </c:pt>
                <c:pt idx="850">
                  <c:v>2.336E-3</c:v>
                </c:pt>
                <c:pt idx="851">
                  <c:v>2.3400000000000001E-3</c:v>
                </c:pt>
                <c:pt idx="852">
                  <c:v>2.343E-3</c:v>
                </c:pt>
                <c:pt idx="853">
                  <c:v>2.346E-3</c:v>
                </c:pt>
                <c:pt idx="854">
                  <c:v>2.3500000000000001E-3</c:v>
                </c:pt>
                <c:pt idx="855">
                  <c:v>2.3530000000000001E-3</c:v>
                </c:pt>
                <c:pt idx="856">
                  <c:v>2.3570000000000002E-3</c:v>
                </c:pt>
                <c:pt idx="857">
                  <c:v>2.3600000000000001E-3</c:v>
                </c:pt>
                <c:pt idx="858">
                  <c:v>2.3630000000000001E-3</c:v>
                </c:pt>
                <c:pt idx="859">
                  <c:v>2.3670000000000002E-3</c:v>
                </c:pt>
                <c:pt idx="860">
                  <c:v>2.3700000000000001E-3</c:v>
                </c:pt>
                <c:pt idx="861">
                  <c:v>2.3730000000000001E-3</c:v>
                </c:pt>
                <c:pt idx="862">
                  <c:v>2.3770000000000002E-3</c:v>
                </c:pt>
                <c:pt idx="863">
                  <c:v>2.3800000000000002E-3</c:v>
                </c:pt>
                <c:pt idx="864">
                  <c:v>2.3839999999999998E-3</c:v>
                </c:pt>
                <c:pt idx="865">
                  <c:v>2.3869999999999998E-3</c:v>
                </c:pt>
                <c:pt idx="866">
                  <c:v>2.3900000000000002E-3</c:v>
                </c:pt>
                <c:pt idx="867">
                  <c:v>2.3939999999999999E-3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03A-4497-99D3-6002F9EE95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0334624"/>
        <c:axId val="640336592"/>
      </c:scatterChart>
      <c:valAx>
        <c:axId val="640334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 z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36592"/>
        <c:crosses val="autoZero"/>
        <c:crossBetween val="midCat"/>
      </c:valAx>
      <c:valAx>
        <c:axId val="64033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Spot size y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34624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aseline="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AVG!$A$1</c:f>
              <c:strCache>
                <c:ptCount val="1"/>
                <c:pt idx="0">
                  <c:v>-10 deg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AVG!$A$3:$A$870</c:f>
              <c:numCache>
                <c:formatCode>0.00E+00</c:formatCode>
                <c:ptCount val="868"/>
                <c:pt idx="0">
                  <c:v>2.66813846678789E-3</c:v>
                </c:pt>
                <c:pt idx="1">
                  <c:v>2.8485040667737601E-3</c:v>
                </c:pt>
                <c:pt idx="2">
                  <c:v>3.03780861289101E-3</c:v>
                </c:pt>
                <c:pt idx="3">
                  <c:v>3.2357410704629201E-3</c:v>
                </c:pt>
                <c:pt idx="4">
                  <c:v>3.4358522366370499E-3</c:v>
                </c:pt>
                <c:pt idx="5">
                  <c:v>3.64831058688289E-3</c:v>
                </c:pt>
                <c:pt idx="6">
                  <c:v>3.8648224093522998E-3</c:v>
                </c:pt>
                <c:pt idx="7">
                  <c:v>4.0883540010662701E-3</c:v>
                </c:pt>
                <c:pt idx="8">
                  <c:v>4.3217144721938898E-3</c:v>
                </c:pt>
                <c:pt idx="9">
                  <c:v>4.5593312706331303E-3</c:v>
                </c:pt>
                <c:pt idx="10">
                  <c:v>4.80594621650906E-3</c:v>
                </c:pt>
                <c:pt idx="11">
                  <c:v>5.0618557752620703E-3</c:v>
                </c:pt>
                <c:pt idx="12">
                  <c:v>5.3261912018421603E-3</c:v>
                </c:pt>
                <c:pt idx="13">
                  <c:v>5.59536418621204E-3</c:v>
                </c:pt>
                <c:pt idx="14">
                  <c:v>5.8754122705930297E-3</c:v>
                </c:pt>
                <c:pt idx="15">
                  <c:v>6.1654581193107301E-3</c:v>
                </c:pt>
                <c:pt idx="16">
                  <c:v>6.4601121212580701E-3</c:v>
                </c:pt>
                <c:pt idx="17">
                  <c:v>6.7633493549126098E-3</c:v>
                </c:pt>
                <c:pt idx="18">
                  <c:v>7.0830771680218197E-3</c:v>
                </c:pt>
                <c:pt idx="19">
                  <c:v>7.4057364791746301E-3</c:v>
                </c:pt>
                <c:pt idx="20">
                  <c:v>7.7339753321957402E-3</c:v>
                </c:pt>
                <c:pt idx="21">
                  <c:v>8.0745718165826496E-3</c:v>
                </c:pt>
                <c:pt idx="22">
                  <c:v>8.4262117205534393E-3</c:v>
                </c:pt>
                <c:pt idx="23">
                  <c:v>8.7814467012714403E-3</c:v>
                </c:pt>
                <c:pt idx="24">
                  <c:v>9.1477254383373306E-3</c:v>
                </c:pt>
                <c:pt idx="25">
                  <c:v>9.5253696980268192E-3</c:v>
                </c:pt>
                <c:pt idx="26">
                  <c:v>9.9081155230819895E-3</c:v>
                </c:pt>
                <c:pt idx="27">
                  <c:v>1.03000691740412E-2</c:v>
                </c:pt>
                <c:pt idx="28">
                  <c:v>1.0701283132121899E-2</c:v>
                </c:pt>
                <c:pt idx="29">
                  <c:v>1.1114270652632499E-2</c:v>
                </c:pt>
                <c:pt idx="30">
                  <c:v>1.15342403424158E-2</c:v>
                </c:pt>
                <c:pt idx="31">
                  <c:v>1.19689109511844E-2</c:v>
                </c:pt>
                <c:pt idx="32">
                  <c:v>1.24189229771347E-2</c:v>
                </c:pt>
                <c:pt idx="33">
                  <c:v>1.2870603744196799E-2</c:v>
                </c:pt>
                <c:pt idx="34">
                  <c:v>1.33319531437841E-2</c:v>
                </c:pt>
                <c:pt idx="35">
                  <c:v>1.38060618141336E-2</c:v>
                </c:pt>
                <c:pt idx="36">
                  <c:v>1.4290087330187299E-2</c:v>
                </c:pt>
                <c:pt idx="37">
                  <c:v>1.4777470151672301E-2</c:v>
                </c:pt>
                <c:pt idx="38">
                  <c:v>1.52777471497924E-2</c:v>
                </c:pt>
                <c:pt idx="39">
                  <c:v>1.5784227815860901E-2</c:v>
                </c:pt>
                <c:pt idx="40">
                  <c:v>1.6300186701683098E-2</c:v>
                </c:pt>
                <c:pt idx="41">
                  <c:v>1.6833096844331201E-2</c:v>
                </c:pt>
                <c:pt idx="42">
                  <c:v>1.7379807097463101E-2</c:v>
                </c:pt>
                <c:pt idx="43">
                  <c:v>1.7928675100472798E-2</c:v>
                </c:pt>
                <c:pt idx="44">
                  <c:v>1.8483054780444801E-2</c:v>
                </c:pt>
                <c:pt idx="45">
                  <c:v>1.9051033004628699E-2</c:v>
                </c:pt>
                <c:pt idx="46">
                  <c:v>1.9624192736010099E-2</c:v>
                </c:pt>
                <c:pt idx="47">
                  <c:v>2.02156261281735E-2</c:v>
                </c:pt>
                <c:pt idx="48">
                  <c:v>2.0812148328735399E-2</c:v>
                </c:pt>
                <c:pt idx="49">
                  <c:v>2.1413312250387902E-2</c:v>
                </c:pt>
                <c:pt idx="50">
                  <c:v>2.2023570260892598E-2</c:v>
                </c:pt>
                <c:pt idx="51">
                  <c:v>2.2652981072085299E-2</c:v>
                </c:pt>
                <c:pt idx="52">
                  <c:v>2.3281525738450298E-2</c:v>
                </c:pt>
                <c:pt idx="53">
                  <c:v>2.3918979824228699E-2</c:v>
                </c:pt>
                <c:pt idx="54">
                  <c:v>2.45652749979847E-2</c:v>
                </c:pt>
                <c:pt idx="55">
                  <c:v>2.52203361959977E-2</c:v>
                </c:pt>
                <c:pt idx="56">
                  <c:v>2.58898740961526E-2</c:v>
                </c:pt>
                <c:pt idx="57">
                  <c:v>2.6568332090760999E-2</c:v>
                </c:pt>
                <c:pt idx="58">
                  <c:v>2.7249544249838699E-2</c:v>
                </c:pt>
                <c:pt idx="59">
                  <c:v>2.79392189042444E-2</c:v>
                </c:pt>
                <c:pt idx="60">
                  <c:v>2.8643672329179599E-2</c:v>
                </c:pt>
                <c:pt idx="61">
                  <c:v>2.9356742058221901E-2</c:v>
                </c:pt>
                <c:pt idx="62">
                  <c:v>3.0071622081628498E-2</c:v>
                </c:pt>
                <c:pt idx="63">
                  <c:v>3.07946267384459E-2</c:v>
                </c:pt>
                <c:pt idx="64">
                  <c:v>3.1539767658656598E-2</c:v>
                </c:pt>
                <c:pt idx="65">
                  <c:v>3.22790643040749E-2</c:v>
                </c:pt>
                <c:pt idx="66">
                  <c:v>3.3026196076393399E-2</c:v>
                </c:pt>
                <c:pt idx="67">
                  <c:v>3.37810602705522E-2</c:v>
                </c:pt>
                <c:pt idx="68">
                  <c:v>3.4543553931571103E-2</c:v>
                </c:pt>
                <c:pt idx="69">
                  <c:v>3.5313570824398101E-2</c:v>
                </c:pt>
                <c:pt idx="70">
                  <c:v>3.60909973946607E-2</c:v>
                </c:pt>
                <c:pt idx="71">
                  <c:v>3.6892226284653301E-2</c:v>
                </c:pt>
                <c:pt idx="72">
                  <c:v>3.7684463863087499E-2</c:v>
                </c:pt>
                <c:pt idx="73">
                  <c:v>3.8483737152101197E-2</c:v>
                </c:pt>
                <c:pt idx="74">
                  <c:v>3.9298706649696397E-2</c:v>
                </c:pt>
                <c:pt idx="75">
                  <c:v>4.01118127201485E-2</c:v>
                </c:pt>
                <c:pt idx="76">
                  <c:v>4.0931517576409698E-2</c:v>
                </c:pt>
                <c:pt idx="77">
                  <c:v>4.17576603498684E-2</c:v>
                </c:pt>
                <c:pt idx="78">
                  <c:v>4.2590070139268701E-2</c:v>
                </c:pt>
                <c:pt idx="79">
                  <c:v>4.3428569862656502E-2</c:v>
                </c:pt>
                <c:pt idx="80">
                  <c:v>4.4272979716381902E-2</c:v>
                </c:pt>
                <c:pt idx="81">
                  <c:v>4.5123116334351301E-2</c:v>
                </c:pt>
                <c:pt idx="82">
                  <c:v>4.5978790859105001E-2</c:v>
                </c:pt>
                <c:pt idx="83">
                  <c:v>4.6839809346167299E-2</c:v>
                </c:pt>
                <c:pt idx="84">
                  <c:v>4.7705971926281801E-2</c:v>
                </c:pt>
                <c:pt idx="85">
                  <c:v>4.8587954112971198E-2</c:v>
                </c:pt>
                <c:pt idx="86">
                  <c:v>4.9463990720655299E-2</c:v>
                </c:pt>
                <c:pt idx="87">
                  <c:v>5.0344562917894797E-2</c:v>
                </c:pt>
                <c:pt idx="88">
                  <c:v>5.1229473101947899E-2</c:v>
                </c:pt>
                <c:pt idx="89">
                  <c:v>5.2118526632650701E-2</c:v>
                </c:pt>
                <c:pt idx="90">
                  <c:v>5.3011534237456498E-2</c:v>
                </c:pt>
                <c:pt idx="91">
                  <c:v>5.3908310116898402E-2</c:v>
                </c:pt>
                <c:pt idx="92">
                  <c:v>5.4808672403889799E-2</c:v>
                </c:pt>
                <c:pt idx="93">
                  <c:v>5.57124530448549E-2</c:v>
                </c:pt>
                <c:pt idx="94">
                  <c:v>5.6619488164789199E-2</c:v>
                </c:pt>
                <c:pt idx="95">
                  <c:v>5.7529619777558202E-2</c:v>
                </c:pt>
                <c:pt idx="96">
                  <c:v>5.8442698978297597E-2</c:v>
                </c:pt>
                <c:pt idx="97">
                  <c:v>5.9358584462101002E-2</c:v>
                </c:pt>
                <c:pt idx="98">
                  <c:v>6.0277142624272403E-2</c:v>
                </c:pt>
                <c:pt idx="99">
                  <c:v>6.1198249034188801E-2</c:v>
                </c:pt>
                <c:pt idx="100">
                  <c:v>6.2121784049657701E-2</c:v>
                </c:pt>
                <c:pt idx="101">
                  <c:v>6.3047635306376401E-2</c:v>
                </c:pt>
                <c:pt idx="102">
                  <c:v>6.39756973957505E-2</c:v>
                </c:pt>
                <c:pt idx="103">
                  <c:v>6.49058722610662E-2</c:v>
                </c:pt>
                <c:pt idx="104">
                  <c:v>6.5838070100832299E-2</c:v>
                </c:pt>
                <c:pt idx="105">
                  <c:v>6.6772205810125801E-2</c:v>
                </c:pt>
                <c:pt idx="106">
                  <c:v>6.7708196790845401E-2</c:v>
                </c:pt>
                <c:pt idx="107">
                  <c:v>6.8645965638922696E-2</c:v>
                </c:pt>
                <c:pt idx="108">
                  <c:v>6.9585439491934603E-2</c:v>
                </c:pt>
                <c:pt idx="109">
                  <c:v>7.0526552355937702E-2</c:v>
                </c:pt>
                <c:pt idx="110">
                  <c:v>7.14692405487381E-2</c:v>
                </c:pt>
                <c:pt idx="111">
                  <c:v>7.2413443752788006E-2</c:v>
                </c:pt>
                <c:pt idx="112">
                  <c:v>7.3359104151064905E-2</c:v>
                </c:pt>
                <c:pt idx="113">
                  <c:v>7.4306167378919999E-2</c:v>
                </c:pt>
                <c:pt idx="114">
                  <c:v>7.5254582325543606E-2</c:v>
                </c:pt>
                <c:pt idx="115">
                  <c:v>7.6204300511473602E-2</c:v>
                </c:pt>
                <c:pt idx="116">
                  <c:v>7.7155277471682604E-2</c:v>
                </c:pt>
                <c:pt idx="117">
                  <c:v>7.8107471386753294E-2</c:v>
                </c:pt>
                <c:pt idx="118">
                  <c:v>7.9060842379543805E-2</c:v>
                </c:pt>
                <c:pt idx="119">
                  <c:v>8.0015355135451494E-2</c:v>
                </c:pt>
                <c:pt idx="120">
                  <c:v>8.0970974668729906E-2</c:v>
                </c:pt>
                <c:pt idx="121">
                  <c:v>8.1927669607585504E-2</c:v>
                </c:pt>
                <c:pt idx="122">
                  <c:v>8.2885408739162794E-2</c:v>
                </c:pt>
                <c:pt idx="123">
                  <c:v>8.3844162308597495E-2</c:v>
                </c:pt>
                <c:pt idx="124">
                  <c:v>8.4803904530525998E-2</c:v>
                </c:pt>
                <c:pt idx="125">
                  <c:v>8.5764609003063E-2</c:v>
                </c:pt>
                <c:pt idx="126">
                  <c:v>8.6726253367781905E-2</c:v>
                </c:pt>
                <c:pt idx="127">
                  <c:v>8.7688817805490302E-2</c:v>
                </c:pt>
                <c:pt idx="128">
                  <c:v>8.8652281066205596E-2</c:v>
                </c:pt>
                <c:pt idx="129">
                  <c:v>8.9616622038966198E-2</c:v>
                </c:pt>
                <c:pt idx="130">
                  <c:v>9.0581818882816897E-2</c:v>
                </c:pt>
                <c:pt idx="131">
                  <c:v>9.1547851145234102E-2</c:v>
                </c:pt>
                <c:pt idx="132">
                  <c:v>9.2514700491459601E-2</c:v>
                </c:pt>
                <c:pt idx="133">
                  <c:v>9.3482350079100801E-2</c:v>
                </c:pt>
                <c:pt idx="134">
                  <c:v>9.4450782693921403E-2</c:v>
                </c:pt>
                <c:pt idx="135">
                  <c:v>9.5419982366951997E-2</c:v>
                </c:pt>
                <c:pt idx="136">
                  <c:v>9.6389934246035799E-2</c:v>
                </c:pt>
                <c:pt idx="137">
                  <c:v>9.7360623652023595E-2</c:v>
                </c:pt>
                <c:pt idx="138">
                  <c:v>9.8332034066464805E-2</c:v>
                </c:pt>
                <c:pt idx="139">
                  <c:v>9.9304149180122106E-2</c:v>
                </c:pt>
                <c:pt idx="140">
                  <c:v>0.10027695311424099</c:v>
                </c:pt>
                <c:pt idx="141">
                  <c:v>0.101250430399008</c:v>
                </c:pt>
                <c:pt idx="142">
                  <c:v>0.102224567792167</c:v>
                </c:pt>
                <c:pt idx="143">
                  <c:v>0.10319935361211401</c:v>
                </c:pt>
                <c:pt idx="144">
                  <c:v>0.104174774621104</c:v>
                </c:pt>
                <c:pt idx="145">
                  <c:v>0.105150817993949</c:v>
                </c:pt>
                <c:pt idx="146">
                  <c:v>0.106127470267213</c:v>
                </c:pt>
                <c:pt idx="147">
                  <c:v>0.107104718402094</c:v>
                </c:pt>
                <c:pt idx="148">
                  <c:v>0.108082549758412</c:v>
                </c:pt>
                <c:pt idx="149">
                  <c:v>0.109060953343965</c:v>
                </c:pt>
                <c:pt idx="150">
                  <c:v>0.110039921185624</c:v>
                </c:pt>
                <c:pt idx="151">
                  <c:v>0.111019445768394</c:v>
                </c:pt>
                <c:pt idx="152">
                  <c:v>0.111999517017682</c:v>
                </c:pt>
                <c:pt idx="153">
                  <c:v>0.112980123939216</c:v>
                </c:pt>
                <c:pt idx="154">
                  <c:v>0.11396125578805601</c:v>
                </c:pt>
                <c:pt idx="155">
                  <c:v>0.11494290297119</c:v>
                </c:pt>
                <c:pt idx="156">
                  <c:v>0.115925056090857</c:v>
                </c:pt>
                <c:pt idx="157">
                  <c:v>0.116907706553691</c:v>
                </c:pt>
                <c:pt idx="158">
                  <c:v>0.117890846525327</c:v>
                </c:pt>
                <c:pt idx="159">
                  <c:v>0.118874466587009</c:v>
                </c:pt>
                <c:pt idx="160">
                  <c:v>0.119858557426894</c:v>
                </c:pt>
                <c:pt idx="161">
                  <c:v>0.120843110015527</c:v>
                </c:pt>
                <c:pt idx="162">
                  <c:v>0.12182811568676701</c:v>
                </c:pt>
                <c:pt idx="163">
                  <c:v>0.122813568571026</c:v>
                </c:pt>
                <c:pt idx="164">
                  <c:v>0.12379946250988499</c:v>
                </c:pt>
                <c:pt idx="165">
                  <c:v>0.12478578942712901</c:v>
                </c:pt>
                <c:pt idx="166">
                  <c:v>0.12577254193943499</c:v>
                </c:pt>
                <c:pt idx="167">
                  <c:v>0.12675971551374501</c:v>
                </c:pt>
                <c:pt idx="168">
                  <c:v>0.12777594011379101</c:v>
                </c:pt>
                <c:pt idx="169">
                  <c:v>0.12876415726457799</c:v>
                </c:pt>
                <c:pt idx="170">
                  <c:v>0.12975277533200799</c:v>
                </c:pt>
                <c:pt idx="171">
                  <c:v>0.13074178725101501</c:v>
                </c:pt>
                <c:pt idx="172">
                  <c:v>0.13173118828001901</c:v>
                </c:pt>
                <c:pt idx="173">
                  <c:v>0.13272097190578699</c:v>
                </c:pt>
                <c:pt idx="174">
                  <c:v>0.13371113230541601</c:v>
                </c:pt>
                <c:pt idx="175">
                  <c:v>0.13470166265262501</c:v>
                </c:pt>
                <c:pt idx="176">
                  <c:v>0.13569255611004999</c:v>
                </c:pt>
                <c:pt idx="177">
                  <c:v>0.136683806034095</c:v>
                </c:pt>
                <c:pt idx="178">
                  <c:v>0.137675407818423</c:v>
                </c:pt>
                <c:pt idx="179">
                  <c:v>0.13866735759982901</c:v>
                </c:pt>
                <c:pt idx="180">
                  <c:v>0.139659650341911</c:v>
                </c:pt>
                <c:pt idx="181">
                  <c:v>0.14065228127724</c:v>
                </c:pt>
                <c:pt idx="182">
                  <c:v>0.14164524576170301</c:v>
                </c:pt>
                <c:pt idx="183">
                  <c:v>0.14263853828711101</c:v>
                </c:pt>
                <c:pt idx="184">
                  <c:v>0.14363215420209499</c:v>
                </c:pt>
                <c:pt idx="185">
                  <c:v>0.14462608843570901</c:v>
                </c:pt>
                <c:pt idx="186">
                  <c:v>0.14562033700389701</c:v>
                </c:pt>
                <c:pt idx="187">
                  <c:v>0.14661489795410601</c:v>
                </c:pt>
                <c:pt idx="188">
                  <c:v>0.14760976682679</c:v>
                </c:pt>
                <c:pt idx="189">
                  <c:v>0.14860493797969501</c:v>
                </c:pt>
                <c:pt idx="190">
                  <c:v>0.14960040583026399</c:v>
                </c:pt>
                <c:pt idx="191">
                  <c:v>0.15059616539548201</c:v>
                </c:pt>
                <c:pt idx="192">
                  <c:v>0.151592212394352</c:v>
                </c:pt>
                <c:pt idx="193">
                  <c:v>0.15258854143043299</c:v>
                </c:pt>
                <c:pt idx="194">
                  <c:v>0.153585147897986</c:v>
                </c:pt>
                <c:pt idx="195">
                  <c:v>0.15458202736474699</c:v>
                </c:pt>
                <c:pt idx="196">
                  <c:v>0.155579174729161</c:v>
                </c:pt>
                <c:pt idx="197">
                  <c:v>0.156576586006583</c:v>
                </c:pt>
                <c:pt idx="198">
                  <c:v>0.15757425620061</c:v>
                </c:pt>
                <c:pt idx="199">
                  <c:v>0.15857218081265501</c:v>
                </c:pt>
                <c:pt idx="200">
                  <c:v>0.15957035698164901</c:v>
                </c:pt>
                <c:pt idx="201">
                  <c:v>0.160568782555607</c:v>
                </c:pt>
                <c:pt idx="202">
                  <c:v>0.16156745562275601</c:v>
                </c:pt>
                <c:pt idx="203">
                  <c:v>0.16256637387799799</c:v>
                </c:pt>
                <c:pt idx="204">
                  <c:v>0.16356553414196601</c:v>
                </c:pt>
                <c:pt idx="205">
                  <c:v>0.16456493208567399</c:v>
                </c:pt>
                <c:pt idx="206">
                  <c:v>0.165564565715939</c:v>
                </c:pt>
                <c:pt idx="207">
                  <c:v>0.16656443171854499</c:v>
                </c:pt>
                <c:pt idx="208">
                  <c:v>0.16756452756929699</c:v>
                </c:pt>
                <c:pt idx="209">
                  <c:v>0.16856485227832099</c:v>
                </c:pt>
                <c:pt idx="210">
                  <c:v>0.169565402176208</c:v>
                </c:pt>
                <c:pt idx="211">
                  <c:v>0.17056617542779001</c:v>
                </c:pt>
                <c:pt idx="212">
                  <c:v>0.17156716949145701</c:v>
                </c:pt>
                <c:pt idx="213">
                  <c:v>0.17256838062169699</c:v>
                </c:pt>
                <c:pt idx="214">
                  <c:v>0.173569805195771</c:v>
                </c:pt>
                <c:pt idx="215">
                  <c:v>0.174571439979683</c:v>
                </c:pt>
                <c:pt idx="216">
                  <c:v>0.17557328289799301</c:v>
                </c:pt>
                <c:pt idx="217">
                  <c:v>0.176575331058207</c:v>
                </c:pt>
                <c:pt idx="218">
                  <c:v>0.177577582623834</c:v>
                </c:pt>
                <c:pt idx="219">
                  <c:v>0.17858003481727699</c:v>
                </c:pt>
                <c:pt idx="220">
                  <c:v>0.17958268555152801</c:v>
                </c:pt>
                <c:pt idx="221">
                  <c:v>0.180585532916747</c:v>
                </c:pt>
                <c:pt idx="222">
                  <c:v>0.18158857444941601</c:v>
                </c:pt>
                <c:pt idx="223">
                  <c:v>0.182591808788444</c:v>
                </c:pt>
                <c:pt idx="224">
                  <c:v>0.18359523431970501</c:v>
                </c:pt>
                <c:pt idx="225">
                  <c:v>0.184598849467493</c:v>
                </c:pt>
                <c:pt idx="226">
                  <c:v>0.18560265177854501</c:v>
                </c:pt>
                <c:pt idx="227">
                  <c:v>0.186606638848689</c:v>
                </c:pt>
                <c:pt idx="228">
                  <c:v>0.187610808704265</c:v>
                </c:pt>
                <c:pt idx="229">
                  <c:v>0.18861516114280899</c:v>
                </c:pt>
                <c:pt idx="230">
                  <c:v>0.18961969635156301</c:v>
                </c:pt>
                <c:pt idx="231">
                  <c:v>0.19062441211857201</c:v>
                </c:pt>
                <c:pt idx="232">
                  <c:v>0.19162930606110301</c:v>
                </c:pt>
                <c:pt idx="233">
                  <c:v>0.19263437574630901</c:v>
                </c:pt>
                <c:pt idx="234">
                  <c:v>0.193639618710088</c:v>
                </c:pt>
                <c:pt idx="235">
                  <c:v>0.19464503245752299</c:v>
                </c:pt>
                <c:pt idx="236">
                  <c:v>0.19565061449231499</c:v>
                </c:pt>
                <c:pt idx="237">
                  <c:v>0.196656363726739</c:v>
                </c:pt>
                <c:pt idx="238">
                  <c:v>0.19766227923416099</c:v>
                </c:pt>
                <c:pt idx="239">
                  <c:v>0.198668358499102</c:v>
                </c:pt>
                <c:pt idx="240">
                  <c:v>0.19967459964932799</c:v>
                </c:pt>
                <c:pt idx="241">
                  <c:v>0.20068100090517299</c:v>
                </c:pt>
                <c:pt idx="242">
                  <c:v>0.201687559580984</c:v>
                </c:pt>
                <c:pt idx="243">
                  <c:v>0.20269427302682999</c:v>
                </c:pt>
                <c:pt idx="244">
                  <c:v>0.203701138829425</c:v>
                </c:pt>
                <c:pt idx="245">
                  <c:v>0.20470815573356199</c:v>
                </c:pt>
                <c:pt idx="246">
                  <c:v>0.20571532175888499</c:v>
                </c:pt>
                <c:pt idx="247">
                  <c:v>0.206722635832638</c:v>
                </c:pt>
                <c:pt idx="248">
                  <c:v>0.20773009583472499</c:v>
                </c:pt>
                <c:pt idx="249">
                  <c:v>0.20873769957001401</c:v>
                </c:pt>
                <c:pt idx="250">
                  <c:v>0.20974544495424399</c:v>
                </c:pt>
                <c:pt idx="251">
                  <c:v>0.210753330003522</c:v>
                </c:pt>
                <c:pt idx="252">
                  <c:v>0.211761353110864</c:v>
                </c:pt>
                <c:pt idx="253">
                  <c:v>0.212769513792395</c:v>
                </c:pt>
                <c:pt idx="254">
                  <c:v>0.21377781185186501</c:v>
                </c:pt>
                <c:pt idx="255">
                  <c:v>0.214786247658691</c:v>
                </c:pt>
                <c:pt idx="256">
                  <c:v>0.21579481982898699</c:v>
                </c:pt>
                <c:pt idx="257">
                  <c:v>0.216803526884355</c:v>
                </c:pt>
                <c:pt idx="258">
                  <c:v>0.21781236739197099</c:v>
                </c:pt>
                <c:pt idx="259">
                  <c:v>0.21882133996089401</c:v>
                </c:pt>
                <c:pt idx="260">
                  <c:v>0.219830443198922</c:v>
                </c:pt>
                <c:pt idx="261">
                  <c:v>0.22083967573311</c:v>
                </c:pt>
                <c:pt idx="262">
                  <c:v>0.22184903639393699</c:v>
                </c:pt>
                <c:pt idx="263">
                  <c:v>0.222858525106884</c:v>
                </c:pt>
                <c:pt idx="264">
                  <c:v>0.22386814070866101</c:v>
                </c:pt>
                <c:pt idx="265">
                  <c:v>0.22487788182177601</c:v>
                </c:pt>
                <c:pt idx="266">
                  <c:v>0.22588774704744799</c:v>
                </c:pt>
                <c:pt idx="267">
                  <c:v>0.22689773499326099</c:v>
                </c:pt>
                <c:pt idx="268">
                  <c:v>0.22790784524791399</c:v>
                </c:pt>
                <c:pt idx="269">
                  <c:v>0.22891807810135101</c:v>
                </c:pt>
                <c:pt idx="270">
                  <c:v>0.229928433935323</c:v>
                </c:pt>
                <c:pt idx="271">
                  <c:v>0.23093891357247201</c:v>
                </c:pt>
                <c:pt idx="272">
                  <c:v>0.231949515997149</c:v>
                </c:pt>
                <c:pt idx="273">
                  <c:v>0.23296023986620801</c:v>
                </c:pt>
                <c:pt idx="274">
                  <c:v>0.233971083856851</c:v>
                </c:pt>
                <c:pt idx="275">
                  <c:v>0.23498204703322201</c:v>
                </c:pt>
                <c:pt idx="276">
                  <c:v>0.23599312988278701</c:v>
                </c:pt>
                <c:pt idx="277">
                  <c:v>0.23700433228951701</c:v>
                </c:pt>
                <c:pt idx="278">
                  <c:v>0.23801565303510999</c:v>
                </c:pt>
                <c:pt idx="279">
                  <c:v>0.23902709202081701</c:v>
                </c:pt>
                <c:pt idx="280">
                  <c:v>0.240038649307868</c:v>
                </c:pt>
                <c:pt idx="281">
                  <c:v>0.24105032409952401</c:v>
                </c:pt>
                <c:pt idx="282">
                  <c:v>0.24206211621004001</c:v>
                </c:pt>
                <c:pt idx="283">
                  <c:v>0.243074026342917</c:v>
                </c:pt>
                <c:pt idx="284">
                  <c:v>0.244086053141745</c:v>
                </c:pt>
                <c:pt idx="285">
                  <c:v>0.24509819561509799</c:v>
                </c:pt>
                <c:pt idx="286">
                  <c:v>0.246110454147379</c:v>
                </c:pt>
                <c:pt idx="287">
                  <c:v>0.24712282849907999</c:v>
                </c:pt>
                <c:pt idx="288">
                  <c:v>0.24813531727305199</c:v>
                </c:pt>
                <c:pt idx="289">
                  <c:v>0.24914791906376901</c:v>
                </c:pt>
                <c:pt idx="290">
                  <c:v>0.25016063286895002</c:v>
                </c:pt>
                <c:pt idx="291">
                  <c:v>0.25117345853572098</c:v>
                </c:pt>
                <c:pt idx="292">
                  <c:v>0.25218639476631</c:v>
                </c:pt>
                <c:pt idx="293">
                  <c:v>0.25319944018420698</c:v>
                </c:pt>
                <c:pt idx="294">
                  <c:v>0.25421259345388297</c:v>
                </c:pt>
                <c:pt idx="295">
                  <c:v>0.25522585545825399</c:v>
                </c:pt>
                <c:pt idx="296">
                  <c:v>0.25623922728155502</c:v>
                </c:pt>
                <c:pt idx="297">
                  <c:v>0.25725270804412997</c:v>
                </c:pt>
                <c:pt idx="298">
                  <c:v>0.25826629636672099</c:v>
                </c:pt>
                <c:pt idx="299">
                  <c:v>0.25927999088917397</c:v>
                </c:pt>
                <c:pt idx="300">
                  <c:v>0.260293790273605</c:v>
                </c:pt>
                <c:pt idx="301">
                  <c:v>0.26130769390025199</c:v>
                </c:pt>
                <c:pt idx="302">
                  <c:v>0.26232170150970202</c:v>
                </c:pt>
                <c:pt idx="303">
                  <c:v>0.26333581290623398</c:v>
                </c:pt>
                <c:pt idx="304">
                  <c:v>0.26435002752492698</c:v>
                </c:pt>
                <c:pt idx="305">
                  <c:v>0.26536434416118798</c:v>
                </c:pt>
                <c:pt idx="306">
                  <c:v>0.26637876163644503</c:v>
                </c:pt>
                <c:pt idx="307">
                  <c:v>0.26739327880536701</c:v>
                </c:pt>
                <c:pt idx="308">
                  <c:v>0.26840789497225698</c:v>
                </c:pt>
                <c:pt idx="309">
                  <c:v>0.269422610528887</c:v>
                </c:pt>
                <c:pt idx="310">
                  <c:v>0.27043742582304398</c:v>
                </c:pt>
                <c:pt idx="311">
                  <c:v>0.27145234193334</c:v>
                </c:pt>
                <c:pt idx="312">
                  <c:v>0.27246735928160098</c:v>
                </c:pt>
                <c:pt idx="313">
                  <c:v>0.27348247675183002</c:v>
                </c:pt>
                <c:pt idx="314">
                  <c:v>0.27449769319656703</c:v>
                </c:pt>
                <c:pt idx="315">
                  <c:v>0.275513007430637</c:v>
                </c:pt>
                <c:pt idx="316">
                  <c:v>0.27652841826130797</c:v>
                </c:pt>
                <c:pt idx="317">
                  <c:v>0.277543924476024</c:v>
                </c:pt>
                <c:pt idx="318">
                  <c:v>0.27855952484755703</c:v>
                </c:pt>
                <c:pt idx="319">
                  <c:v>0.27957521813615699</c:v>
                </c:pt>
                <c:pt idx="320">
                  <c:v>0.28059100309916601</c:v>
                </c:pt>
                <c:pt idx="321">
                  <c:v>0.28160687850230098</c:v>
                </c:pt>
                <c:pt idx="322">
                  <c:v>0.28262284313666203</c:v>
                </c:pt>
                <c:pt idx="323">
                  <c:v>0.28363889582943702</c:v>
                </c:pt>
                <c:pt idx="324">
                  <c:v>0.28465503544177501</c:v>
                </c:pt>
                <c:pt idx="325">
                  <c:v>0.28567126088494899</c:v>
                </c:pt>
                <c:pt idx="326">
                  <c:v>0.28668757111217602</c:v>
                </c:pt>
                <c:pt idx="327">
                  <c:v>0.28770396540050303</c:v>
                </c:pt>
                <c:pt idx="328">
                  <c:v>0.28872044412013897</c:v>
                </c:pt>
                <c:pt idx="329">
                  <c:v>0.289737006533828</c:v>
                </c:pt>
                <c:pt idx="330">
                  <c:v>0.29075365178665902</c:v>
                </c:pt>
                <c:pt idx="331">
                  <c:v>0.29177038005059303</c:v>
                </c:pt>
                <c:pt idx="332">
                  <c:v>0.29278719131696401</c:v>
                </c:pt>
                <c:pt idx="333">
                  <c:v>0.29380408483502002</c:v>
                </c:pt>
                <c:pt idx="334">
                  <c:v>0.29482105987968799</c:v>
                </c:pt>
                <c:pt idx="335">
                  <c:v>0.29583811574976998</c:v>
                </c:pt>
                <c:pt idx="336">
                  <c:v>0.29685525173946498</c:v>
                </c:pt>
                <c:pt idx="337">
                  <c:v>0.29787246713527499</c:v>
                </c:pt>
                <c:pt idx="338">
                  <c:v>0.29888976123109201</c:v>
                </c:pt>
                <c:pt idx="339">
                  <c:v>0.29990713333313801</c:v>
                </c:pt>
                <c:pt idx="340">
                  <c:v>0.30092458273348399</c:v>
                </c:pt>
                <c:pt idx="341">
                  <c:v>0.30194210914039699</c:v>
                </c:pt>
                <c:pt idx="342">
                  <c:v>0.302959713101632</c:v>
                </c:pt>
                <c:pt idx="343">
                  <c:v>0.30397739399618001</c:v>
                </c:pt>
                <c:pt idx="344">
                  <c:v>0.30499515112151598</c:v>
                </c:pt>
                <c:pt idx="345">
                  <c:v>0.30601298376935498</c:v>
                </c:pt>
                <c:pt idx="346">
                  <c:v>0.30703089121759403</c:v>
                </c:pt>
                <c:pt idx="347">
                  <c:v>0.308048872756717</c:v>
                </c:pt>
                <c:pt idx="348">
                  <c:v>0.30906692775904498</c:v>
                </c:pt>
                <c:pt idx="349">
                  <c:v>0.31008505677634401</c:v>
                </c:pt>
                <c:pt idx="350">
                  <c:v>0.31110325952033202</c:v>
                </c:pt>
                <c:pt idx="351">
                  <c:v>0.31212153529277797</c:v>
                </c:pt>
                <c:pt idx="352">
                  <c:v>0.31313988337558901</c:v>
                </c:pt>
                <c:pt idx="353">
                  <c:v>0.314158303043378</c:v>
                </c:pt>
                <c:pt idx="354">
                  <c:v>0.315176793565414</c:v>
                </c:pt>
                <c:pt idx="355">
                  <c:v>0.31619535421030698</c:v>
                </c:pt>
                <c:pt idx="356">
                  <c:v>0.31721398422327801</c:v>
                </c:pt>
                <c:pt idx="357">
                  <c:v>0.31823268284657802</c:v>
                </c:pt>
                <c:pt idx="358">
                  <c:v>0.319251449974288</c:v>
                </c:pt>
                <c:pt idx="359">
                  <c:v>0.32027028593614898</c:v>
                </c:pt>
                <c:pt idx="360">
                  <c:v>0.32128918999849898</c:v>
                </c:pt>
                <c:pt idx="361">
                  <c:v>0.32230816243377802</c:v>
                </c:pt>
                <c:pt idx="362">
                  <c:v>0.32332720316305802</c:v>
                </c:pt>
                <c:pt idx="363">
                  <c:v>0.32434631246626799</c:v>
                </c:pt>
                <c:pt idx="364">
                  <c:v>0.32536549023551098</c:v>
                </c:pt>
                <c:pt idx="365">
                  <c:v>0.32638473566945803</c:v>
                </c:pt>
                <c:pt idx="366">
                  <c:v>0.32740404848236199</c:v>
                </c:pt>
                <c:pt idx="367">
                  <c:v>0.32842342905290001</c:v>
                </c:pt>
                <c:pt idx="368">
                  <c:v>0.32944287662425398</c:v>
                </c:pt>
                <c:pt idx="369">
                  <c:v>0.33046239039289899</c:v>
                </c:pt>
                <c:pt idx="370">
                  <c:v>0.33148196953747</c:v>
                </c:pt>
                <c:pt idx="371">
                  <c:v>0.332501613237081</c:v>
                </c:pt>
                <c:pt idx="372">
                  <c:v>0.33352132067635798</c:v>
                </c:pt>
                <c:pt idx="373">
                  <c:v>0.334541091058358</c:v>
                </c:pt>
                <c:pt idx="374">
                  <c:v>0.335560923595633</c:v>
                </c:pt>
                <c:pt idx="375">
                  <c:v>0.336580817505296</c:v>
                </c:pt>
                <c:pt idx="376">
                  <c:v>0.33760077201300598</c:v>
                </c:pt>
                <c:pt idx="377">
                  <c:v>0.33862078635178999</c:v>
                </c:pt>
                <c:pt idx="378">
                  <c:v>0.33964085986988901</c:v>
                </c:pt>
                <c:pt idx="379">
                  <c:v>0.34066099305393899</c:v>
                </c:pt>
                <c:pt idx="380">
                  <c:v>0.34168118544728998</c:v>
                </c:pt>
                <c:pt idx="381">
                  <c:v>0.34270143628821598</c:v>
                </c:pt>
                <c:pt idx="382">
                  <c:v>0.34372174592000299</c:v>
                </c:pt>
                <c:pt idx="383">
                  <c:v>0.34474211400660099</c:v>
                </c:pt>
                <c:pt idx="384">
                  <c:v>0.34576253967172499</c:v>
                </c:pt>
                <c:pt idx="385">
                  <c:v>0.34678302200792999</c:v>
                </c:pt>
                <c:pt idx="386">
                  <c:v>0.34780356008984897</c:v>
                </c:pt>
                <c:pt idx="387">
                  <c:v>0.34882415298996899</c:v>
                </c:pt>
                <c:pt idx="388">
                  <c:v>0.349844800283169</c:v>
                </c:pt>
                <c:pt idx="389">
                  <c:v>0.35086550232082597</c:v>
                </c:pt>
                <c:pt idx="390">
                  <c:v>0.35188625948409802</c:v>
                </c:pt>
                <c:pt idx="391">
                  <c:v>0.35290707143043099</c:v>
                </c:pt>
                <c:pt idx="392">
                  <c:v>0.353927938516648</c:v>
                </c:pt>
                <c:pt idx="393">
                  <c:v>0.35494885997097603</c:v>
                </c:pt>
                <c:pt idx="394">
                  <c:v>0.35596983485955702</c:v>
                </c:pt>
                <c:pt idx="395">
                  <c:v>0.35699086224784399</c:v>
                </c:pt>
                <c:pt idx="396">
                  <c:v>0.35801194119769397</c:v>
                </c:pt>
                <c:pt idx="397">
                  <c:v>0.35903307079427599</c:v>
                </c:pt>
                <c:pt idx="398">
                  <c:v>0.36005425013091902</c:v>
                </c:pt>
                <c:pt idx="399">
                  <c:v>0.36107547832761799</c:v>
                </c:pt>
                <c:pt idx="400">
                  <c:v>0.36209675452719398</c:v>
                </c:pt>
                <c:pt idx="401">
                  <c:v>0.36311807839828197</c:v>
                </c:pt>
                <c:pt idx="402">
                  <c:v>0.36413945033836698</c:v>
                </c:pt>
                <c:pt idx="403">
                  <c:v>0.36516086962472299</c:v>
                </c:pt>
                <c:pt idx="404">
                  <c:v>0.36618233552032498</c:v>
                </c:pt>
                <c:pt idx="405">
                  <c:v>0.36720384731592398</c:v>
                </c:pt>
                <c:pt idx="406">
                  <c:v>0.36822540431963402</c:v>
                </c:pt>
                <c:pt idx="407">
                  <c:v>0.36924700586592202</c:v>
                </c:pt>
                <c:pt idx="408">
                  <c:v>0.37026865182361102</c:v>
                </c:pt>
                <c:pt idx="409">
                  <c:v>0.37129034274130002</c:v>
                </c:pt>
                <c:pt idx="410">
                  <c:v>0.37231207803125999</c:v>
                </c:pt>
                <c:pt idx="411">
                  <c:v>0.373333857079513</c:v>
                </c:pt>
                <c:pt idx="412">
                  <c:v>0.37435567928782698</c:v>
                </c:pt>
                <c:pt idx="413">
                  <c:v>0.37537754406880502</c:v>
                </c:pt>
                <c:pt idx="414">
                  <c:v>0.37639945085593901</c:v>
                </c:pt>
                <c:pt idx="415">
                  <c:v>0.37742139908835598</c:v>
                </c:pt>
                <c:pt idx="416">
                  <c:v>0.37844338821989298</c:v>
                </c:pt>
                <c:pt idx="417">
                  <c:v>0.37946541772160602</c:v>
                </c:pt>
                <c:pt idx="418">
                  <c:v>0.380487487068154</c:v>
                </c:pt>
                <c:pt idx="419">
                  <c:v>0.38150959574840798</c:v>
                </c:pt>
                <c:pt idx="420">
                  <c:v>0.382531743257853</c:v>
                </c:pt>
                <c:pt idx="421">
                  <c:v>0.383553929134125</c:v>
                </c:pt>
                <c:pt idx="422">
                  <c:v>0.38457615405740198</c:v>
                </c:pt>
                <c:pt idx="423">
                  <c:v>0.38559841806072498</c:v>
                </c:pt>
                <c:pt idx="424">
                  <c:v>0.38662072064326097</c:v>
                </c:pt>
                <c:pt idx="425">
                  <c:v>0.38764306131057902</c:v>
                </c:pt>
                <c:pt idx="426">
                  <c:v>0.38866543958424099</c:v>
                </c:pt>
                <c:pt idx="427">
                  <c:v>0.389687855001978</c:v>
                </c:pt>
                <c:pt idx="428">
                  <c:v>0.39071030711036198</c:v>
                </c:pt>
                <c:pt idx="429">
                  <c:v>0.391732795484037</c:v>
                </c:pt>
                <c:pt idx="430">
                  <c:v>0.39275532032576499</c:v>
                </c:pt>
                <c:pt idx="431">
                  <c:v>0.39377788243300399</c:v>
                </c:pt>
                <c:pt idx="432">
                  <c:v>0.394800481524893</c:v>
                </c:pt>
                <c:pt idx="433">
                  <c:v>0.39582311731550901</c:v>
                </c:pt>
                <c:pt idx="434">
                  <c:v>0.39684578955032701</c:v>
                </c:pt>
                <c:pt idx="435">
                  <c:v>0.397868497999458</c:v>
                </c:pt>
                <c:pt idx="436">
                  <c:v>0.39889124244358398</c:v>
                </c:pt>
                <c:pt idx="437">
                  <c:v>0.39991402267774201</c:v>
                </c:pt>
                <c:pt idx="438">
                  <c:v>0.40093683849997203</c:v>
                </c:pt>
                <c:pt idx="439">
                  <c:v>0.40195968970146201</c:v>
                </c:pt>
                <c:pt idx="440">
                  <c:v>0.40298257605665799</c:v>
                </c:pt>
                <c:pt idx="441">
                  <c:v>0.40400549733706498</c:v>
                </c:pt>
                <c:pt idx="442">
                  <c:v>0.40502845330101001</c:v>
                </c:pt>
                <c:pt idx="443">
                  <c:v>0.40605144368971502</c:v>
                </c:pt>
                <c:pt idx="444">
                  <c:v>0.40707446822832699</c:v>
                </c:pt>
                <c:pt idx="445">
                  <c:v>0.40809752663098497</c:v>
                </c:pt>
                <c:pt idx="446">
                  <c:v>0.40912061859679799</c:v>
                </c:pt>
                <c:pt idx="447">
                  <c:v>0.410143743835092</c:v>
                </c:pt>
                <c:pt idx="448">
                  <c:v>0.41116690204805401</c:v>
                </c:pt>
                <c:pt idx="449">
                  <c:v>0.41219009293769499</c:v>
                </c:pt>
                <c:pt idx="450">
                  <c:v>0.413213316207798</c:v>
                </c:pt>
                <c:pt idx="451">
                  <c:v>0.41423657156041399</c:v>
                </c:pt>
                <c:pt idx="452">
                  <c:v>0.41525985869878401</c:v>
                </c:pt>
                <c:pt idx="453">
                  <c:v>0.41628317737909099</c:v>
                </c:pt>
                <c:pt idx="454">
                  <c:v>0.41730652851092798</c:v>
                </c:pt>
                <c:pt idx="455">
                  <c:v>0.41832991229614502</c:v>
                </c:pt>
                <c:pt idx="456">
                  <c:v>0.41935332843198198</c:v>
                </c:pt>
                <c:pt idx="457">
                  <c:v>0.42037677660765399</c:v>
                </c:pt>
                <c:pt idx="458">
                  <c:v>0.42140025650028001</c:v>
                </c:pt>
                <c:pt idx="459">
                  <c:v>0.42242376777950902</c:v>
                </c:pt>
                <c:pt idx="460">
                  <c:v>0.42344731011669201</c:v>
                </c:pt>
                <c:pt idx="461">
                  <c:v>0.42447088317896398</c:v>
                </c:pt>
                <c:pt idx="462">
                  <c:v>0.425494486625701</c:v>
                </c:pt>
                <c:pt idx="463">
                  <c:v>0.426518120110771</c:v>
                </c:pt>
                <c:pt idx="464">
                  <c:v>0.427541783284134</c:v>
                </c:pt>
                <c:pt idx="465">
                  <c:v>0.428565475789215</c:v>
                </c:pt>
                <c:pt idx="466">
                  <c:v>0.429589197261246</c:v>
                </c:pt>
                <c:pt idx="467">
                  <c:v>0.43061294733317501</c:v>
                </c:pt>
                <c:pt idx="468">
                  <c:v>0.43163672563073902</c:v>
                </c:pt>
                <c:pt idx="469">
                  <c:v>0.43266053177134001</c:v>
                </c:pt>
                <c:pt idx="470">
                  <c:v>0.433684365368464</c:v>
                </c:pt>
                <c:pt idx="471">
                  <c:v>0.43470822602298098</c:v>
                </c:pt>
                <c:pt idx="472">
                  <c:v>0.435732113318481</c:v>
                </c:pt>
                <c:pt idx="473">
                  <c:v>0.43675602682526798</c:v>
                </c:pt>
                <c:pt idx="474">
                  <c:v>0.43777996609226499</c:v>
                </c:pt>
                <c:pt idx="475">
                  <c:v>0.43880393065720003</c:v>
                </c:pt>
                <c:pt idx="476">
                  <c:v>0.439827920085683</c:v>
                </c:pt>
                <c:pt idx="477">
                  <c:v>0.440851935069909</c:v>
                </c:pt>
                <c:pt idx="478">
                  <c:v>0.44187597611789098</c:v>
                </c:pt>
                <c:pt idx="479">
                  <c:v>0.442900043938109</c:v>
                </c:pt>
                <c:pt idx="480">
                  <c:v>0.44392413861893099</c:v>
                </c:pt>
                <c:pt idx="481">
                  <c:v>0.44494826086568301</c:v>
                </c:pt>
                <c:pt idx="482">
                  <c:v>0.44597241026797002</c:v>
                </c:pt>
                <c:pt idx="483">
                  <c:v>0.44699658639272999</c:v>
                </c:pt>
                <c:pt idx="484">
                  <c:v>0.44802078882653101</c:v>
                </c:pt>
                <c:pt idx="485">
                  <c:v>0.44904501717005202</c:v>
                </c:pt>
                <c:pt idx="486">
                  <c:v>0.45006927115414402</c:v>
                </c:pt>
                <c:pt idx="487">
                  <c:v>0.451093551692057</c:v>
                </c:pt>
                <c:pt idx="488">
                  <c:v>0.45211785880993999</c:v>
                </c:pt>
                <c:pt idx="489">
                  <c:v>0.45314219243248399</c:v>
                </c:pt>
                <c:pt idx="490">
                  <c:v>0.45416655353444102</c:v>
                </c:pt>
                <c:pt idx="491">
                  <c:v>0.45519094196036503</c:v>
                </c:pt>
                <c:pt idx="492">
                  <c:v>0.456215357375931</c:v>
                </c:pt>
                <c:pt idx="493">
                  <c:v>0.45723979944279602</c:v>
                </c:pt>
                <c:pt idx="494">
                  <c:v>0.45826426785760799</c:v>
                </c:pt>
                <c:pt idx="495">
                  <c:v>0.45928876343172498</c:v>
                </c:pt>
                <c:pt idx="496">
                  <c:v>0.460313286306334</c:v>
                </c:pt>
                <c:pt idx="497">
                  <c:v>0.46133783609847401</c:v>
                </c:pt>
                <c:pt idx="498">
                  <c:v>0.46236241241799603</c:v>
                </c:pt>
                <c:pt idx="499">
                  <c:v>0.46338701574765601</c:v>
                </c:pt>
                <c:pt idx="500">
                  <c:v>0.46441164657034201</c:v>
                </c:pt>
                <c:pt idx="501">
                  <c:v>0.46543630448767898</c:v>
                </c:pt>
                <c:pt idx="502">
                  <c:v>0.46646098910952899</c:v>
                </c:pt>
                <c:pt idx="503">
                  <c:v>0.46748570014783097</c:v>
                </c:pt>
                <c:pt idx="504">
                  <c:v>0.46851043849371699</c:v>
                </c:pt>
                <c:pt idx="505">
                  <c:v>0.46953520411955502</c:v>
                </c:pt>
                <c:pt idx="506">
                  <c:v>0.47055999664063503</c:v>
                </c:pt>
                <c:pt idx="507">
                  <c:v>0.47158481569209898</c:v>
                </c:pt>
                <c:pt idx="508">
                  <c:v>0.47260966092363998</c:v>
                </c:pt>
                <c:pt idx="509">
                  <c:v>0.47363453200988997</c:v>
                </c:pt>
                <c:pt idx="510">
                  <c:v>0.47465942865906902</c:v>
                </c:pt>
                <c:pt idx="511">
                  <c:v>0.47568435060555098</c:v>
                </c:pt>
                <c:pt idx="512">
                  <c:v>0.476709297609204</c:v>
                </c:pt>
                <c:pt idx="513">
                  <c:v>0.47773426946494502</c:v>
                </c:pt>
                <c:pt idx="514">
                  <c:v>0.47875926598600999</c:v>
                </c:pt>
                <c:pt idx="515">
                  <c:v>0.47978428699456399</c:v>
                </c:pt>
                <c:pt idx="516">
                  <c:v>0.48080933232873702</c:v>
                </c:pt>
                <c:pt idx="517">
                  <c:v>0.481834401842621</c:v>
                </c:pt>
                <c:pt idx="518">
                  <c:v>0.48285949540752399</c:v>
                </c:pt>
                <c:pt idx="519">
                  <c:v>0.48388461290726398</c:v>
                </c:pt>
                <c:pt idx="520">
                  <c:v>0.48490975422639998</c:v>
                </c:pt>
                <c:pt idx="521">
                  <c:v>0.48593491926462101</c:v>
                </c:pt>
                <c:pt idx="522">
                  <c:v>0.48696010793713701</c:v>
                </c:pt>
                <c:pt idx="523">
                  <c:v>0.48798532015683699</c:v>
                </c:pt>
                <c:pt idx="524">
                  <c:v>0.48901055584499697</c:v>
                </c:pt>
                <c:pt idx="525">
                  <c:v>0.49003581493868298</c:v>
                </c:pt>
                <c:pt idx="526">
                  <c:v>0.491061097391639</c:v>
                </c:pt>
                <c:pt idx="527">
                  <c:v>0.49208640316728203</c:v>
                </c:pt>
                <c:pt idx="528">
                  <c:v>0.493111732241724</c:v>
                </c:pt>
                <c:pt idx="529">
                  <c:v>0.494137084609863</c:v>
                </c:pt>
                <c:pt idx="530">
                  <c:v>0.49516246127907998</c:v>
                </c:pt>
                <c:pt idx="531">
                  <c:v>0.49618786295408002</c:v>
                </c:pt>
                <c:pt idx="532">
                  <c:v>0.49721328962564298</c:v>
                </c:pt>
                <c:pt idx="533">
                  <c:v>0.49823874128505902</c:v>
                </c:pt>
                <c:pt idx="534">
                  <c:v>0.499264218114433</c:v>
                </c:pt>
                <c:pt idx="535">
                  <c:v>0.50028972140005401</c:v>
                </c:pt>
                <c:pt idx="536">
                  <c:v>0.50131525135184996</c:v>
                </c:pt>
                <c:pt idx="537">
                  <c:v>0.50234080792676605</c:v>
                </c:pt>
                <c:pt idx="538">
                  <c:v>0.50336639107057901</c:v>
                </c:pt>
                <c:pt idx="539">
                  <c:v>0.50439200071653201</c:v>
                </c:pt>
                <c:pt idx="540">
                  <c:v>0.50541763678991303</c:v>
                </c:pt>
                <c:pt idx="541">
                  <c:v>0.50644329920234998</c:v>
                </c:pt>
                <c:pt idx="542">
                  <c:v>0.50746898786461603</c:v>
                </c:pt>
                <c:pt idx="543">
                  <c:v>0.50849470268646302</c:v>
                </c:pt>
                <c:pt idx="544">
                  <c:v>0.50952044356636395</c:v>
                </c:pt>
                <c:pt idx="545">
                  <c:v>0.51054621039773396</c:v>
                </c:pt>
                <c:pt idx="546">
                  <c:v>0.511572003067293</c:v>
                </c:pt>
                <c:pt idx="547">
                  <c:v>0.51259782146014499</c:v>
                </c:pt>
                <c:pt idx="548">
                  <c:v>0.513623665460332</c:v>
                </c:pt>
                <c:pt idx="549">
                  <c:v>0.51464953494959698</c:v>
                </c:pt>
                <c:pt idx="550">
                  <c:v>0.51567542980427605</c:v>
                </c:pt>
                <c:pt idx="551">
                  <c:v>0.51670134990871197</c:v>
                </c:pt>
                <c:pt idx="552">
                  <c:v>0.51772729515542804</c:v>
                </c:pt>
                <c:pt idx="553">
                  <c:v>0.51875326543179701</c:v>
                </c:pt>
                <c:pt idx="554">
                  <c:v>0.51977926062332402</c:v>
                </c:pt>
                <c:pt idx="555">
                  <c:v>0.52080528061046705</c:v>
                </c:pt>
                <c:pt idx="556">
                  <c:v>0.52183132527820297</c:v>
                </c:pt>
                <c:pt idx="557">
                  <c:v>0.52285739450491997</c:v>
                </c:pt>
                <c:pt idx="558">
                  <c:v>0.52388348816713204</c:v>
                </c:pt>
                <c:pt idx="559">
                  <c:v>0.52490960613484905</c:v>
                </c:pt>
                <c:pt idx="560">
                  <c:v>0.52593574826823097</c:v>
                </c:pt>
                <c:pt idx="561">
                  <c:v>0.52696191441330698</c:v>
                </c:pt>
                <c:pt idx="562">
                  <c:v>0.52798810440341104</c:v>
                </c:pt>
                <c:pt idx="563">
                  <c:v>0.52901431807562505</c:v>
                </c:pt>
                <c:pt idx="564">
                  <c:v>0.53004055525538896</c:v>
                </c:pt>
                <c:pt idx="565">
                  <c:v>0.53106681574500603</c:v>
                </c:pt>
                <c:pt idx="566">
                  <c:v>0.53209309933620497</c:v>
                </c:pt>
                <c:pt idx="567">
                  <c:v>0.53311940581743</c:v>
                </c:pt>
                <c:pt idx="568">
                  <c:v>0.53414573496239304</c:v>
                </c:pt>
                <c:pt idx="569">
                  <c:v>0.53517208653189496</c:v>
                </c:pt>
                <c:pt idx="570">
                  <c:v>0.53619846028417695</c:v>
                </c:pt>
                <c:pt idx="571">
                  <c:v>0.537224855971842</c:v>
                </c:pt>
                <c:pt idx="572">
                  <c:v>0.53825127334671796</c:v>
                </c:pt>
                <c:pt idx="573">
                  <c:v>0.53927771216037601</c:v>
                </c:pt>
                <c:pt idx="574">
                  <c:v>0.54030417217536797</c:v>
                </c:pt>
                <c:pt idx="575">
                  <c:v>0.54133065316025897</c:v>
                </c:pt>
                <c:pt idx="576">
                  <c:v>0.54235715499601</c:v>
                </c:pt>
                <c:pt idx="577">
                  <c:v>0.54338367872927196</c:v>
                </c:pt>
                <c:pt idx="578">
                  <c:v>0.54441022450501197</c:v>
                </c:pt>
                <c:pt idx="579">
                  <c:v>0.54543679210933005</c:v>
                </c:pt>
                <c:pt idx="580">
                  <c:v>0.54646338132635996</c:v>
                </c:pt>
                <c:pt idx="581">
                  <c:v>0.54748999193475101</c:v>
                </c:pt>
                <c:pt idx="582">
                  <c:v>0.548516623718314</c:v>
                </c:pt>
                <c:pt idx="583">
                  <c:v>0.54954327646096102</c:v>
                </c:pt>
                <c:pt idx="584">
                  <c:v>0.55056994992429598</c:v>
                </c:pt>
                <c:pt idx="585">
                  <c:v>0.55159664467127301</c:v>
                </c:pt>
                <c:pt idx="586">
                  <c:v>0.552623361393487</c:v>
                </c:pt>
                <c:pt idx="587">
                  <c:v>0.55365009981723201</c:v>
                </c:pt>
                <c:pt idx="588">
                  <c:v>0.55467685964865499</c:v>
                </c:pt>
                <c:pt idx="589">
                  <c:v>0.55570364057681099</c:v>
                </c:pt>
                <c:pt idx="590">
                  <c:v>0.55673044225930901</c:v>
                </c:pt>
                <c:pt idx="591">
                  <c:v>0.55775726433222494</c:v>
                </c:pt>
                <c:pt idx="592">
                  <c:v>0.55878410640408105</c:v>
                </c:pt>
                <c:pt idx="593">
                  <c:v>0.55981096805825603</c:v>
                </c:pt>
                <c:pt idx="594">
                  <c:v>0.56083784886382404</c:v>
                </c:pt>
                <c:pt idx="595">
                  <c:v>0.56186474837564304</c:v>
                </c:pt>
                <c:pt idx="596">
                  <c:v>0.56289166613602004</c:v>
                </c:pt>
                <c:pt idx="597">
                  <c:v>0.56391860168187202</c:v>
                </c:pt>
                <c:pt idx="598">
                  <c:v>0.56494555456182205</c:v>
                </c:pt>
                <c:pt idx="599">
                  <c:v>0.56597252444669</c:v>
                </c:pt>
                <c:pt idx="600">
                  <c:v>0.56699951216467104</c:v>
                </c:pt>
                <c:pt idx="601">
                  <c:v>0.56802651767482903</c:v>
                </c:pt>
                <c:pt idx="602">
                  <c:v>0.56905354245305695</c:v>
                </c:pt>
                <c:pt idx="603">
                  <c:v>0.57008058761295199</c:v>
                </c:pt>
                <c:pt idx="604">
                  <c:v>0.57110765275403297</c:v>
                </c:pt>
                <c:pt idx="605">
                  <c:v>0.57213473746931598</c:v>
                </c:pt>
                <c:pt idx="606">
                  <c:v>0.57316184136368298</c:v>
                </c:pt>
                <c:pt idx="607">
                  <c:v>0.57418896405025999</c:v>
                </c:pt>
                <c:pt idx="608">
                  <c:v>0.57521610515530797</c:v>
                </c:pt>
                <c:pt idx="609">
                  <c:v>0.57624326431240602</c:v>
                </c:pt>
                <c:pt idx="610">
                  <c:v>0.577270441166431</c:v>
                </c:pt>
                <c:pt idx="611">
                  <c:v>0.57829763537021595</c:v>
                </c:pt>
                <c:pt idx="612">
                  <c:v>0.57932484747958402</c:v>
                </c:pt>
                <c:pt idx="613">
                  <c:v>0.58035207800256094</c:v>
                </c:pt>
                <c:pt idx="614">
                  <c:v>0.58137932662759695</c:v>
                </c:pt>
                <c:pt idx="615">
                  <c:v>0.582406593052892</c:v>
                </c:pt>
                <c:pt idx="616">
                  <c:v>0.58343387699592097</c:v>
                </c:pt>
                <c:pt idx="617">
                  <c:v>0.58446117819499999</c:v>
                </c:pt>
                <c:pt idx="618">
                  <c:v>0.58548849640298894</c:v>
                </c:pt>
                <c:pt idx="619">
                  <c:v>0.58651583139080199</c:v>
                </c:pt>
                <c:pt idx="620">
                  <c:v>0.58754318294814301</c:v>
                </c:pt>
                <c:pt idx="621">
                  <c:v>0.58857055088736898</c:v>
                </c:pt>
                <c:pt idx="622">
                  <c:v>0.58959793504774305</c:v>
                </c:pt>
                <c:pt idx="623">
                  <c:v>0.590625335297702</c:v>
                </c:pt>
                <c:pt idx="624">
                  <c:v>0.59165275152820995</c:v>
                </c:pt>
                <c:pt idx="625">
                  <c:v>0.59268018365640296</c:v>
                </c:pt>
                <c:pt idx="626">
                  <c:v>0.59370763162455897</c:v>
                </c:pt>
                <c:pt idx="627">
                  <c:v>0.59473509622117204</c:v>
                </c:pt>
                <c:pt idx="628">
                  <c:v>0.59576257834483504</c:v>
                </c:pt>
                <c:pt idx="629">
                  <c:v>0.59679007798775896</c:v>
                </c:pt>
                <c:pt idx="630">
                  <c:v>0.59780750622156997</c:v>
                </c:pt>
                <c:pt idx="631">
                  <c:v>0.59883503787634096</c:v>
                </c:pt>
                <c:pt idx="632">
                  <c:v>0.59986258709939699</c:v>
                </c:pt>
                <c:pt idx="633">
                  <c:v>0.60088092679080296</c:v>
                </c:pt>
                <c:pt idx="634">
                  <c:v>0.601908508199968</c:v>
                </c:pt>
                <c:pt idx="635">
                  <c:v>0.60292861239605799</c:v>
                </c:pt>
                <c:pt idx="636">
                  <c:v>0.60394718818912496</c:v>
                </c:pt>
                <c:pt idx="637">
                  <c:v>0.60496034347051797</c:v>
                </c:pt>
                <c:pt idx="638">
                  <c:v>0.60597914867536695</c:v>
                </c:pt>
                <c:pt idx="639">
                  <c:v>0.60700051819885104</c:v>
                </c:pt>
                <c:pt idx="640">
                  <c:v>0.60802818795481095</c:v>
                </c:pt>
                <c:pt idx="641">
                  <c:v>0.609055876848134</c:v>
                </c:pt>
                <c:pt idx="642">
                  <c:v>0.610076891955738</c:v>
                </c:pt>
                <c:pt idx="643">
                  <c:v>0.61108010634622201</c:v>
                </c:pt>
                <c:pt idx="644">
                  <c:v>0.61209737648402196</c:v>
                </c:pt>
                <c:pt idx="645">
                  <c:v>0.61311779132227495</c:v>
                </c:pt>
                <c:pt idx="646">
                  <c:v>0.61413364361148504</c:v>
                </c:pt>
                <c:pt idx="647">
                  <c:v>0.61514951750031299</c:v>
                </c:pt>
                <c:pt idx="648">
                  <c:v>0.61615281287879198</c:v>
                </c:pt>
                <c:pt idx="649">
                  <c:v>0.61718061766020005</c:v>
                </c:pt>
                <c:pt idx="650">
                  <c:v>0.61818473057085099</c:v>
                </c:pt>
                <c:pt idx="651">
                  <c:v>0.61920883148516404</c:v>
                </c:pt>
                <c:pt idx="652">
                  <c:v>0.62021574532824297</c:v>
                </c:pt>
                <c:pt idx="653">
                  <c:v>0.62122966656961998</c:v>
                </c:pt>
                <c:pt idx="654">
                  <c:v>0.62224737794264595</c:v>
                </c:pt>
                <c:pt idx="655">
                  <c:v>0.62327031281365397</c:v>
                </c:pt>
                <c:pt idx="656">
                  <c:v>0.62426620615555894</c:v>
                </c:pt>
                <c:pt idx="657">
                  <c:v>0.62524625758345598</c:v>
                </c:pt>
                <c:pt idx="658">
                  <c:v>0.62623739142476698</c:v>
                </c:pt>
                <c:pt idx="659">
                  <c:v>0.627213783647118</c:v>
                </c:pt>
                <c:pt idx="660">
                  <c:v>0.62821518116644504</c:v>
                </c:pt>
                <c:pt idx="661">
                  <c:v>0.62920128932655595</c:v>
                </c:pt>
                <c:pt idx="662">
                  <c:v>0.63020515527083099</c:v>
                </c:pt>
                <c:pt idx="663">
                  <c:v>0.63120635528389601</c:v>
                </c:pt>
                <c:pt idx="664">
                  <c:v>0.63219893056406595</c:v>
                </c:pt>
                <c:pt idx="665">
                  <c:v>0.633175777061453</c:v>
                </c:pt>
                <c:pt idx="666">
                  <c:v>0.63415897416568101</c:v>
                </c:pt>
                <c:pt idx="667">
                  <c:v>0.63515971799488502</c:v>
                </c:pt>
                <c:pt idx="668">
                  <c:v>0.63612247135106303</c:v>
                </c:pt>
                <c:pt idx="669">
                  <c:v>0.63706803387486399</c:v>
                </c:pt>
                <c:pt idx="670">
                  <c:v>0.63800596033908097</c:v>
                </c:pt>
                <c:pt idx="671">
                  <c:v>0.63896973818325198</c:v>
                </c:pt>
                <c:pt idx="672">
                  <c:v>0.63995303023805195</c:v>
                </c:pt>
                <c:pt idx="673">
                  <c:v>0.64091942807165503</c:v>
                </c:pt>
                <c:pt idx="674">
                  <c:v>0.64189004548056205</c:v>
                </c:pt>
                <c:pt idx="675">
                  <c:v>0.64284495246288698</c:v>
                </c:pt>
                <c:pt idx="676">
                  <c:v>0.64379655867067997</c:v>
                </c:pt>
                <c:pt idx="677">
                  <c:v>0.64475305450820397</c:v>
                </c:pt>
                <c:pt idx="678">
                  <c:v>0.64573816574004905</c:v>
                </c:pt>
                <c:pt idx="679">
                  <c:v>0.64670395209230402</c:v>
                </c:pt>
                <c:pt idx="680">
                  <c:v>0.64763233603949499</c:v>
                </c:pt>
                <c:pt idx="681">
                  <c:v>0.64859743344360399</c:v>
                </c:pt>
                <c:pt idx="682">
                  <c:v>0.64951634347797604</c:v>
                </c:pt>
                <c:pt idx="683">
                  <c:v>0.65047316309780501</c:v>
                </c:pt>
                <c:pt idx="684">
                  <c:v>0.65136656866803699</c:v>
                </c:pt>
                <c:pt idx="685">
                  <c:v>0.65232424383593501</c:v>
                </c:pt>
                <c:pt idx="686">
                  <c:v>0.653185537225765</c:v>
                </c:pt>
                <c:pt idx="687">
                  <c:v>0.65407899200389596</c:v>
                </c:pt>
                <c:pt idx="688">
                  <c:v>0.65490690675903696</c:v>
                </c:pt>
                <c:pt idx="689">
                  <c:v>0.65580037132291003</c:v>
                </c:pt>
                <c:pt idx="690">
                  <c:v>0.65671099348400597</c:v>
                </c:pt>
                <c:pt idx="691">
                  <c:v>0.65766044655924705</c:v>
                </c:pt>
                <c:pt idx="692">
                  <c:v>0.65858015439084705</c:v>
                </c:pt>
                <c:pt idx="693">
                  <c:v>0.65943979360289895</c:v>
                </c:pt>
                <c:pt idx="694">
                  <c:v>0.66034708181962798</c:v>
                </c:pt>
                <c:pt idx="695">
                  <c:v>0.66121859684971696</c:v>
                </c:pt>
                <c:pt idx="696">
                  <c:v>0.66216664645662804</c:v>
                </c:pt>
                <c:pt idx="697">
                  <c:v>0.66305228304352504</c:v>
                </c:pt>
                <c:pt idx="698">
                  <c:v>0.66394805838113602</c:v>
                </c:pt>
                <c:pt idx="699">
                  <c:v>0.66479184585389695</c:v>
                </c:pt>
                <c:pt idx="700">
                  <c:v>0.66561785538138996</c:v>
                </c:pt>
                <c:pt idx="701">
                  <c:v>0.66643477797051898</c:v>
                </c:pt>
                <c:pt idx="702">
                  <c:v>0.66724584934318198</c:v>
                </c:pt>
                <c:pt idx="703">
                  <c:v>0.66809652263197805</c:v>
                </c:pt>
                <c:pt idx="704">
                  <c:v>0.66885635808877697</c:v>
                </c:pt>
                <c:pt idx="705">
                  <c:v>0.66964696720560302</c:v>
                </c:pt>
                <c:pt idx="706">
                  <c:v>0.670518340719234</c:v>
                </c:pt>
                <c:pt idx="707">
                  <c:v>0.67130470092455097</c:v>
                </c:pt>
                <c:pt idx="708">
                  <c:v>0.67208557700211602</c:v>
                </c:pt>
                <c:pt idx="709">
                  <c:v>0.67299566309247005</c:v>
                </c:pt>
                <c:pt idx="710">
                  <c:v>0.67373425636804596</c:v>
                </c:pt>
                <c:pt idx="711">
                  <c:v>0.67452961572242498</c:v>
                </c:pt>
                <c:pt idx="712">
                  <c:v>0.67533710374274103</c:v>
                </c:pt>
                <c:pt idx="713">
                  <c:v>0.67616682693375296</c:v>
                </c:pt>
                <c:pt idx="714">
                  <c:v>0.67691000536451396</c:v>
                </c:pt>
                <c:pt idx="715">
                  <c:v>0.67767148942788102</c:v>
                </c:pt>
                <c:pt idx="716">
                  <c:v>0.67852858698223495</c:v>
                </c:pt>
                <c:pt idx="717">
                  <c:v>0.67927426431703097</c:v>
                </c:pt>
                <c:pt idx="718">
                  <c:v>0.68003113457614695</c:v>
                </c:pt>
                <c:pt idx="719">
                  <c:v>0.68073394748413396</c:v>
                </c:pt>
                <c:pt idx="720">
                  <c:v>0.68138754638501697</c:v>
                </c:pt>
                <c:pt idx="721">
                  <c:v>0.68200873468616596</c:v>
                </c:pt>
                <c:pt idx="722">
                  <c:v>0.68267999123971701</c:v>
                </c:pt>
                <c:pt idx="723">
                  <c:v>0.68327694092621205</c:v>
                </c:pt>
                <c:pt idx="724">
                  <c:v>0.68395319820738398</c:v>
                </c:pt>
                <c:pt idx="725">
                  <c:v>0.68468122441752299</c:v>
                </c:pt>
                <c:pt idx="726">
                  <c:v>0.685352383378518</c:v>
                </c:pt>
                <c:pt idx="727">
                  <c:v>0.68606982394016203</c:v>
                </c:pt>
                <c:pt idx="728">
                  <c:v>0.68674548694364701</c:v>
                </c:pt>
                <c:pt idx="729">
                  <c:v>0.68747823388891105</c:v>
                </c:pt>
                <c:pt idx="730">
                  <c:v>0.68814220863335396</c:v>
                </c:pt>
                <c:pt idx="731">
                  <c:v>0.68885662110133905</c:v>
                </c:pt>
                <c:pt idx="732">
                  <c:v>0.68949668057045499</c:v>
                </c:pt>
                <c:pt idx="733">
                  <c:v>0.69010876426510104</c:v>
                </c:pt>
                <c:pt idx="734">
                  <c:v>0.69056751387537096</c:v>
                </c:pt>
                <c:pt idx="735">
                  <c:v>0.69114048861598698</c:v>
                </c:pt>
                <c:pt idx="736">
                  <c:v>0.69178351413926698</c:v>
                </c:pt>
                <c:pt idx="737">
                  <c:v>0.69235090159671298</c:v>
                </c:pt>
                <c:pt idx="738">
                  <c:v>0.69291641788432901</c:v>
                </c:pt>
                <c:pt idx="739">
                  <c:v>0.69349428149449199</c:v>
                </c:pt>
                <c:pt idx="740">
                  <c:v>0.69415953793222196</c:v>
                </c:pt>
                <c:pt idx="741">
                  <c:v>0.69465158962521101</c:v>
                </c:pt>
                <c:pt idx="742">
                  <c:v>0.69517216631137102</c:v>
                </c:pt>
                <c:pt idx="743">
                  <c:v>0.69558862044292402</c:v>
                </c:pt>
                <c:pt idx="744">
                  <c:v>0.69597541941999697</c:v>
                </c:pt>
                <c:pt idx="745">
                  <c:v>0.69666797155804305</c:v>
                </c:pt>
                <c:pt idx="746">
                  <c:v>0.69703600527571596</c:v>
                </c:pt>
                <c:pt idx="747">
                  <c:v>0.69756192417975404</c:v>
                </c:pt>
                <c:pt idx="748">
                  <c:v>0.69814248046156302</c:v>
                </c:pt>
                <c:pt idx="749">
                  <c:v>0.69870931460474905</c:v>
                </c:pt>
                <c:pt idx="750">
                  <c:v>0.69919042723138403</c:v>
                </c:pt>
                <c:pt idx="751">
                  <c:v>0.69967103481119097</c:v>
                </c:pt>
                <c:pt idx="752">
                  <c:v>0.70026882351852604</c:v>
                </c:pt>
                <c:pt idx="753">
                  <c:v>0.70080158622147604</c:v>
                </c:pt>
                <c:pt idx="754">
                  <c:v>0.700959051762299</c:v>
                </c:pt>
                <c:pt idx="755">
                  <c:v>0.701421788638802</c:v>
                </c:pt>
                <c:pt idx="756">
                  <c:v>0.70163926530771803</c:v>
                </c:pt>
                <c:pt idx="757">
                  <c:v>0.702086918894814</c:v>
                </c:pt>
                <c:pt idx="758">
                  <c:v>0.70258213989861995</c:v>
                </c:pt>
                <c:pt idx="759">
                  <c:v>0.70300469944810895</c:v>
                </c:pt>
                <c:pt idx="760">
                  <c:v>0.70362977306168994</c:v>
                </c:pt>
                <c:pt idx="761">
                  <c:v>0.70409469363421895</c:v>
                </c:pt>
                <c:pt idx="762">
                  <c:v>0.70439480522639197</c:v>
                </c:pt>
                <c:pt idx="763">
                  <c:v>0.70440993331094703</c:v>
                </c:pt>
                <c:pt idx="764">
                  <c:v>0.70477085188201305</c:v>
                </c:pt>
                <c:pt idx="765">
                  <c:v>0.705061273481846</c:v>
                </c:pt>
                <c:pt idx="766">
                  <c:v>0.70534376574254998</c:v>
                </c:pt>
                <c:pt idx="767">
                  <c:v>0.70563436295703696</c:v>
                </c:pt>
                <c:pt idx="768">
                  <c:v>0.70602587093207703</c:v>
                </c:pt>
                <c:pt idx="769">
                  <c:v>0.70640608143293604</c:v>
                </c:pt>
                <c:pt idx="770">
                  <c:v>0.70629436811679203</c:v>
                </c:pt>
                <c:pt idx="771">
                  <c:v>0.70692355703153598</c:v>
                </c:pt>
                <c:pt idx="772">
                  <c:v>0.70717573837429204</c:v>
                </c:pt>
                <c:pt idx="773">
                  <c:v>0.70721214531031795</c:v>
                </c:pt>
                <c:pt idx="774">
                  <c:v>0.707057395457246</c:v>
                </c:pt>
                <c:pt idx="775">
                  <c:v>0.70715402826560103</c:v>
                </c:pt>
                <c:pt idx="776">
                  <c:v>0.70744785524940801</c:v>
                </c:pt>
                <c:pt idx="777">
                  <c:v>0.70782868888895001</c:v>
                </c:pt>
                <c:pt idx="778">
                  <c:v>0.70770052944223905</c:v>
                </c:pt>
                <c:pt idx="779">
                  <c:v>0.70815157226431602</c:v>
                </c:pt>
                <c:pt idx="780">
                  <c:v>0.70828501342745998</c:v>
                </c:pt>
                <c:pt idx="781">
                  <c:v>0.70808351375294598</c:v>
                </c:pt>
                <c:pt idx="782">
                  <c:v>0.70796866900751898</c:v>
                </c:pt>
                <c:pt idx="783">
                  <c:v>0.70847270671884499</c:v>
                </c:pt>
                <c:pt idx="784">
                  <c:v>0.70851808687966</c:v>
                </c:pt>
                <c:pt idx="785">
                  <c:v>0.70840771371405098</c:v>
                </c:pt>
                <c:pt idx="786">
                  <c:v>0.70767225656297805</c:v>
                </c:pt>
                <c:pt idx="787">
                  <c:v>0.707586076952198</c:v>
                </c:pt>
                <c:pt idx="788">
                  <c:v>0.70772539093462505</c:v>
                </c:pt>
                <c:pt idx="789">
                  <c:v>0.70803632326815202</c:v>
                </c:pt>
                <c:pt idx="790">
                  <c:v>0.70796004999697404</c:v>
                </c:pt>
                <c:pt idx="791">
                  <c:v>0.70760529389962101</c:v>
                </c:pt>
                <c:pt idx="792">
                  <c:v>0.70744452655196899</c:v>
                </c:pt>
                <c:pt idx="793">
                  <c:v>0.70710167058884599</c:v>
                </c:pt>
                <c:pt idx="794">
                  <c:v>0.707133661498904</c:v>
                </c:pt>
                <c:pt idx="795">
                  <c:v>0.70719859155806797</c:v>
                </c:pt>
                <c:pt idx="796">
                  <c:v>0.70718786033273295</c:v>
                </c:pt>
                <c:pt idx="797">
                  <c:v>0.70724952491219695</c:v>
                </c:pt>
                <c:pt idx="798">
                  <c:v>0.70737704535895696</c:v>
                </c:pt>
                <c:pt idx="799">
                  <c:v>0.70736383688506299</c:v>
                </c:pt>
                <c:pt idx="800">
                  <c:v>0.70671951708805103</c:v>
                </c:pt>
                <c:pt idx="801">
                  <c:v>0.70631904760796604</c:v>
                </c:pt>
                <c:pt idx="802">
                  <c:v>0.70603304230005204</c:v>
                </c:pt>
                <c:pt idx="803">
                  <c:v>0.70569813794181502</c:v>
                </c:pt>
                <c:pt idx="804">
                  <c:v>0.70532585483452304</c:v>
                </c:pt>
                <c:pt idx="805">
                  <c:v>0.70521070065681102</c:v>
                </c:pt>
                <c:pt idx="806">
                  <c:v>0.70463842452952996</c:v>
                </c:pt>
                <c:pt idx="807">
                  <c:v>0.70438962622682</c:v>
                </c:pt>
                <c:pt idx="808">
                  <c:v>0.70410516775145304</c:v>
                </c:pt>
                <c:pt idx="809">
                  <c:v>0.70338277040238295</c:v>
                </c:pt>
                <c:pt idx="810">
                  <c:v>0.703484780026988</c:v>
                </c:pt>
                <c:pt idx="811">
                  <c:v>0.70278016637583696</c:v>
                </c:pt>
                <c:pt idx="812">
                  <c:v>0.70251838404030098</c:v>
                </c:pt>
                <c:pt idx="813">
                  <c:v>0.70172622660437001</c:v>
                </c:pt>
                <c:pt idx="814">
                  <c:v>0.70167601672808499</c:v>
                </c:pt>
                <c:pt idx="815">
                  <c:v>0.70084219247058699</c:v>
                </c:pt>
                <c:pt idx="816">
                  <c:v>0.69910232485316703</c:v>
                </c:pt>
                <c:pt idx="817">
                  <c:v>0.69888790306863102</c:v>
                </c:pt>
                <c:pt idx="818">
                  <c:v>0.69842766573455595</c:v>
                </c:pt>
                <c:pt idx="819">
                  <c:v>0.69746990534710596</c:v>
                </c:pt>
                <c:pt idx="820">
                  <c:v>0.69653726468077803</c:v>
                </c:pt>
                <c:pt idx="821">
                  <c:v>0.69617917378688299</c:v>
                </c:pt>
                <c:pt idx="822">
                  <c:v>0.69459171253019802</c:v>
                </c:pt>
                <c:pt idx="823">
                  <c:v>0.69410730685618405</c:v>
                </c:pt>
                <c:pt idx="824">
                  <c:v>0.69389853283936098</c:v>
                </c:pt>
                <c:pt idx="825">
                  <c:v>0.69318575855804598</c:v>
                </c:pt>
                <c:pt idx="826">
                  <c:v>0.69182567016185703</c:v>
                </c:pt>
                <c:pt idx="827">
                  <c:v>0.69100121152162997</c:v>
                </c:pt>
                <c:pt idx="828">
                  <c:v>0.690317464923345</c:v>
                </c:pt>
                <c:pt idx="829">
                  <c:v>0.68990355792779301</c:v>
                </c:pt>
                <c:pt idx="830">
                  <c:v>0.68861678143762095</c:v>
                </c:pt>
                <c:pt idx="831">
                  <c:v>0.68851726111108402</c:v>
                </c:pt>
                <c:pt idx="832">
                  <c:v>0.68743182916665102</c:v>
                </c:pt>
                <c:pt idx="833">
                  <c:v>0.68700500943759402</c:v>
                </c:pt>
                <c:pt idx="834">
                  <c:v>0.68643439341495904</c:v>
                </c:pt>
                <c:pt idx="835">
                  <c:v>0.68434756823933396</c:v>
                </c:pt>
                <c:pt idx="836">
                  <c:v>0.68336427392128196</c:v>
                </c:pt>
                <c:pt idx="837">
                  <c:v>0.68158513297996703</c:v>
                </c:pt>
                <c:pt idx="838">
                  <c:v>0.68144955445633604</c:v>
                </c:pt>
                <c:pt idx="839">
                  <c:v>0.67968285817630403</c:v>
                </c:pt>
                <c:pt idx="840">
                  <c:v>0.67828571774318003</c:v>
                </c:pt>
                <c:pt idx="841">
                  <c:v>0.67735391036508197</c:v>
                </c:pt>
                <c:pt idx="842">
                  <c:v>0.67538728222793698</c:v>
                </c:pt>
                <c:pt idx="843">
                  <c:v>0.67473361028897405</c:v>
                </c:pt>
                <c:pt idx="844">
                  <c:v>0.674273327284174</c:v>
                </c:pt>
                <c:pt idx="845">
                  <c:v>0.67341464175658206</c:v>
                </c:pt>
                <c:pt idx="846">
                  <c:v>0.67198248709216402</c:v>
                </c:pt>
                <c:pt idx="847">
                  <c:v>0.67162831860521399</c:v>
                </c:pt>
                <c:pt idx="848">
                  <c:v>0.67042568233288702</c:v>
                </c:pt>
                <c:pt idx="849">
                  <c:v>0.67002006375015299</c:v>
                </c:pt>
                <c:pt idx="850">
                  <c:v>0.66761144803282801</c:v>
                </c:pt>
                <c:pt idx="851">
                  <c:v>0.66588050085194195</c:v>
                </c:pt>
                <c:pt idx="852">
                  <c:v>0.66436491171355905</c:v>
                </c:pt>
                <c:pt idx="853">
                  <c:v>0.66321489119534904</c:v>
                </c:pt>
                <c:pt idx="854">
                  <c:v>0.66305000266117098</c:v>
                </c:pt>
                <c:pt idx="855">
                  <c:v>0.66115569646499694</c:v>
                </c:pt>
                <c:pt idx="856">
                  <c:v>0.65972892093409097</c:v>
                </c:pt>
                <c:pt idx="857">
                  <c:v>0.65729076087647798</c:v>
                </c:pt>
                <c:pt idx="858">
                  <c:v>0.65582497037719001</c:v>
                </c:pt>
                <c:pt idx="859">
                  <c:v>0.65519402201056998</c:v>
                </c:pt>
                <c:pt idx="860">
                  <c:v>0.654577569005238</c:v>
                </c:pt>
                <c:pt idx="861">
                  <c:v>0.652396919674053</c:v>
                </c:pt>
                <c:pt idx="862">
                  <c:v>0.65019843677247502</c:v>
                </c:pt>
                <c:pt idx="863">
                  <c:v>0.65033331994276899</c:v>
                </c:pt>
                <c:pt idx="864">
                  <c:v>0.64916345725937097</c:v>
                </c:pt>
                <c:pt idx="865">
                  <c:v>0.645940584625044</c:v>
                </c:pt>
                <c:pt idx="866">
                  <c:v>0.64283031205116803</c:v>
                </c:pt>
                <c:pt idx="867">
                  <c:v>0.64136752581810796</c:v>
                </c:pt>
              </c:numCache>
            </c:numRef>
          </c:xVal>
          <c:yVal>
            <c:numRef>
              <c:f>AVG!$B$3:$B$870</c:f>
              <c:numCache>
                <c:formatCode>0.00E+00</c:formatCode>
                <c:ptCount val="868"/>
                <c:pt idx="0">
                  <c:v>1.13905557135145E-6</c:v>
                </c:pt>
                <c:pt idx="1">
                  <c:v>1.1076895774288299E-6</c:v>
                </c:pt>
                <c:pt idx="2">
                  <c:v>5.2195611335529398E-7</c:v>
                </c:pt>
                <c:pt idx="3">
                  <c:v>4.5026713071690099E-7</c:v>
                </c:pt>
                <c:pt idx="4">
                  <c:v>3.93629142011368E-7</c:v>
                </c:pt>
                <c:pt idx="5">
                  <c:v>9.4376661701918601E-8</c:v>
                </c:pt>
                <c:pt idx="6">
                  <c:v>-4.12475492349227E-8</c:v>
                </c:pt>
                <c:pt idx="7">
                  <c:v>1.6584170283870899E-8</c:v>
                </c:pt>
                <c:pt idx="8">
                  <c:v>-3.2396207440921898E-7</c:v>
                </c:pt>
                <c:pt idx="9">
                  <c:v>-1.16444638690808E-7</c:v>
                </c:pt>
                <c:pt idx="10">
                  <c:v>1.15047018426889E-7</c:v>
                </c:pt>
                <c:pt idx="11">
                  <c:v>-8.2862521996056696E-8</c:v>
                </c:pt>
                <c:pt idx="12">
                  <c:v>1.4697901033417601E-7</c:v>
                </c:pt>
                <c:pt idx="13">
                  <c:v>2.4325775950670198E-7</c:v>
                </c:pt>
                <c:pt idx="14">
                  <c:v>2.5448682299380302E-7</c:v>
                </c:pt>
                <c:pt idx="15">
                  <c:v>7.8087416229955097E-7</c:v>
                </c:pt>
                <c:pt idx="16">
                  <c:v>7.9774901412747499E-7</c:v>
                </c:pt>
                <c:pt idx="17">
                  <c:v>8.4311392495575495E-7</c:v>
                </c:pt>
                <c:pt idx="18">
                  <c:v>1.46230758965013E-6</c:v>
                </c:pt>
                <c:pt idx="19">
                  <c:v>1.52102642822119E-6</c:v>
                </c:pt>
                <c:pt idx="20">
                  <c:v>1.5623882364884301E-6</c:v>
                </c:pt>
                <c:pt idx="21">
                  <c:v>1.6935078941710799E-6</c:v>
                </c:pt>
                <c:pt idx="22">
                  <c:v>1.5824528018035E-6</c:v>
                </c:pt>
                <c:pt idx="23">
                  <c:v>1.61583006359656E-6</c:v>
                </c:pt>
                <c:pt idx="24">
                  <c:v>1.5725028000505001E-6</c:v>
                </c:pt>
                <c:pt idx="25">
                  <c:v>1.6578419871263199E-6</c:v>
                </c:pt>
                <c:pt idx="26">
                  <c:v>1.68491080971899E-6</c:v>
                </c:pt>
                <c:pt idx="27">
                  <c:v>1.7108728078353E-6</c:v>
                </c:pt>
                <c:pt idx="28">
                  <c:v>1.7365065183295199E-6</c:v>
                </c:pt>
                <c:pt idx="29">
                  <c:v>1.9220925922214898E-6</c:v>
                </c:pt>
                <c:pt idx="30">
                  <c:v>1.9503115658799699E-6</c:v>
                </c:pt>
                <c:pt idx="31">
                  <c:v>2.0399675277681301E-6</c:v>
                </c:pt>
                <c:pt idx="32">
                  <c:v>1.6616840470200399E-6</c:v>
                </c:pt>
                <c:pt idx="33">
                  <c:v>1.83303515491273E-6</c:v>
                </c:pt>
                <c:pt idx="34">
                  <c:v>1.8184010549139399E-6</c:v>
                </c:pt>
                <c:pt idx="35">
                  <c:v>1.8628738677286799E-6</c:v>
                </c:pt>
                <c:pt idx="36">
                  <c:v>1.9864918663557999E-6</c:v>
                </c:pt>
                <c:pt idx="37">
                  <c:v>2.0846772991148099E-6</c:v>
                </c:pt>
                <c:pt idx="38">
                  <c:v>2.2353637937236601E-6</c:v>
                </c:pt>
                <c:pt idx="39">
                  <c:v>2.38275670332027E-6</c:v>
                </c:pt>
                <c:pt idx="40">
                  <c:v>2.5618074814400901E-6</c:v>
                </c:pt>
                <c:pt idx="41">
                  <c:v>2.7181540351580101E-6</c:v>
                </c:pt>
                <c:pt idx="42">
                  <c:v>3.12157498416798E-6</c:v>
                </c:pt>
                <c:pt idx="43">
                  <c:v>3.45658037774409E-6</c:v>
                </c:pt>
                <c:pt idx="44">
                  <c:v>3.8230808011493302E-6</c:v>
                </c:pt>
                <c:pt idx="45">
                  <c:v>4.2677944878233796E-6</c:v>
                </c:pt>
                <c:pt idx="46">
                  <c:v>4.77316426792401E-6</c:v>
                </c:pt>
                <c:pt idx="47">
                  <c:v>5.2839109857431197E-6</c:v>
                </c:pt>
                <c:pt idx="48">
                  <c:v>5.9623424952493904E-6</c:v>
                </c:pt>
                <c:pt idx="49">
                  <c:v>6.74988355931004E-6</c:v>
                </c:pt>
                <c:pt idx="50">
                  <c:v>7.6543360740564894E-6</c:v>
                </c:pt>
                <c:pt idx="51">
                  <c:v>8.6997852517097298E-6</c:v>
                </c:pt>
                <c:pt idx="52">
                  <c:v>9.8787887210261795E-6</c:v>
                </c:pt>
                <c:pt idx="53">
                  <c:v>1.1216911288086499E-5</c:v>
                </c:pt>
                <c:pt idx="54">
                  <c:v>1.27303165816661E-5</c:v>
                </c:pt>
                <c:pt idx="55">
                  <c:v>1.4436299287492799E-5</c:v>
                </c:pt>
                <c:pt idx="56">
                  <c:v>1.6482035008624799E-5</c:v>
                </c:pt>
                <c:pt idx="57">
                  <c:v>1.8392922420762198E-5</c:v>
                </c:pt>
                <c:pt idx="58">
                  <c:v>2.0793449001747399E-5</c:v>
                </c:pt>
                <c:pt idx="59">
                  <c:v>2.3468078696475399E-5</c:v>
                </c:pt>
                <c:pt idx="60">
                  <c:v>2.64799938131454E-5</c:v>
                </c:pt>
                <c:pt idx="61">
                  <c:v>2.98543926603881E-5</c:v>
                </c:pt>
                <c:pt idx="62">
                  <c:v>3.3500011324423002E-5</c:v>
                </c:pt>
                <c:pt idx="63">
                  <c:v>3.7522564252898898E-5</c:v>
                </c:pt>
                <c:pt idx="64">
                  <c:v>4.2076562066515402E-5</c:v>
                </c:pt>
                <c:pt idx="65">
                  <c:v>4.6943463291616003E-5</c:v>
                </c:pt>
                <c:pt idx="66">
                  <c:v>5.2278242452158302E-5</c:v>
                </c:pt>
                <c:pt idx="67">
                  <c:v>5.8113304009398998E-5</c:v>
                </c:pt>
                <c:pt idx="68">
                  <c:v>6.4481814195007904E-5</c:v>
                </c:pt>
                <c:pt idx="69">
                  <c:v>7.1417409572013793E-5</c:v>
                </c:pt>
                <c:pt idx="70">
                  <c:v>7.8953876861867405E-5</c:v>
                </c:pt>
                <c:pt idx="71">
                  <c:v>8.7113722855506901E-5</c:v>
                </c:pt>
                <c:pt idx="72">
                  <c:v>9.5955868729122098E-5</c:v>
                </c:pt>
                <c:pt idx="73">
                  <c:v>1.05497023306054E-4</c:v>
                </c:pt>
                <c:pt idx="74">
                  <c:v>1.15684672196542E-4</c:v>
                </c:pt>
                <c:pt idx="75">
                  <c:v>1.2671306953585901E-4</c:v>
                </c:pt>
                <c:pt idx="76">
                  <c:v>1.38521932246912E-4</c:v>
                </c:pt>
                <c:pt idx="77">
                  <c:v>1.5113199838955499E-4</c:v>
                </c:pt>
                <c:pt idx="78">
                  <c:v>1.6455995897905301E-4</c:v>
                </c:pt>
                <c:pt idx="79">
                  <c:v>1.7881803390344E-4</c:v>
                </c:pt>
                <c:pt idx="80">
                  <c:v>1.93913671413115E-4</c:v>
                </c:pt>
                <c:pt idx="81">
                  <c:v>2.0984936571131501E-4</c:v>
                </c:pt>
                <c:pt idx="82">
                  <c:v>2.2662257114571099E-4</c:v>
                </c:pt>
                <c:pt idx="83">
                  <c:v>2.44225789070308E-4</c:v>
                </c:pt>
                <c:pt idx="84">
                  <c:v>2.6264678954220701E-4</c:v>
                </c:pt>
                <c:pt idx="85">
                  <c:v>2.8191532649774002E-4</c:v>
                </c:pt>
                <c:pt idx="86">
                  <c:v>3.0192251470803399E-4</c:v>
                </c:pt>
                <c:pt idx="87">
                  <c:v>3.2268630118932699E-4</c:v>
                </c:pt>
                <c:pt idx="88">
                  <c:v>3.44179674546717E-4</c:v>
                </c:pt>
                <c:pt idx="89">
                  <c:v>3.6637329868636402E-4</c:v>
                </c:pt>
                <c:pt idx="90">
                  <c:v>3.8923609356659799E-4</c:v>
                </c:pt>
                <c:pt idx="91">
                  <c:v>4.1273582167687998E-4</c:v>
                </c:pt>
                <c:pt idx="92">
                  <c:v>4.3683959220726799E-4</c:v>
                </c:pt>
                <c:pt idx="93">
                  <c:v>4.6151434393566901E-4</c:v>
                </c:pt>
                <c:pt idx="94">
                  <c:v>4.8672722633209603E-4</c:v>
                </c:pt>
                <c:pt idx="95">
                  <c:v>5.1244599229480995E-4</c:v>
                </c:pt>
                <c:pt idx="96">
                  <c:v>5.38639354509376E-4</c:v>
                </c:pt>
                <c:pt idx="97">
                  <c:v>5.6527731652141605E-4</c:v>
                </c:pt>
                <c:pt idx="98">
                  <c:v>5.92331444002267E-4</c:v>
                </c:pt>
                <c:pt idx="99">
                  <c:v>6.1977507454249699E-4</c:v>
                </c:pt>
                <c:pt idx="100">
                  <c:v>6.4758340604910197E-4</c:v>
                </c:pt>
                <c:pt idx="101">
                  <c:v>6.7573346942392299E-4</c:v>
                </c:pt>
                <c:pt idx="102">
                  <c:v>7.0420410196509397E-4</c:v>
                </c:pt>
                <c:pt idx="103">
                  <c:v>7.3297579048887799E-4</c:v>
                </c:pt>
                <c:pt idx="104">
                  <c:v>7.62030512017694E-4</c:v>
                </c:pt>
                <c:pt idx="105">
                  <c:v>7.9135157928840395E-4</c:v>
                </c:pt>
                <c:pt idx="106">
                  <c:v>8.2092352268584002E-4</c:v>
                </c:pt>
                <c:pt idx="107">
                  <c:v>8.5073197760706797E-4</c:v>
                </c:pt>
                <c:pt idx="108">
                  <c:v>8.8076356285634E-4</c:v>
                </c:pt>
                <c:pt idx="109">
                  <c:v>9.1100578942691197E-4</c:v>
                </c:pt>
                <c:pt idx="110">
                  <c:v>9.4144696931706701E-4</c:v>
                </c:pt>
                <c:pt idx="111">
                  <c:v>9.72076169027236E-4</c:v>
                </c:pt>
                <c:pt idx="112">
                  <c:v>1.00288312610957E-3</c:v>
                </c:pt>
                <c:pt idx="113">
                  <c:v>1.0338582145442499E-3</c:v>
                </c:pt>
                <c:pt idx="114">
                  <c:v>1.06499239360799E-3</c:v>
                </c:pt>
                <c:pt idx="115">
                  <c:v>1.0962771846161499E-3</c:v>
                </c:pt>
                <c:pt idx="116">
                  <c:v>1.12770463020935E-3</c:v>
                </c:pt>
                <c:pt idx="117">
                  <c:v>1.1592672731708599E-3</c:v>
                </c:pt>
                <c:pt idx="118">
                  <c:v>1.1909581604358801E-3</c:v>
                </c:pt>
                <c:pt idx="119">
                  <c:v>1.2227708302330301E-3</c:v>
                </c:pt>
                <c:pt idx="120">
                  <c:v>1.25469929449395E-3</c:v>
                </c:pt>
                <c:pt idx="121">
                  <c:v>1.28673802574116E-3</c:v>
                </c:pt>
                <c:pt idx="122">
                  <c:v>1.3188819359762399E-3</c:v>
                </c:pt>
                <c:pt idx="123">
                  <c:v>1.3511263482109299E-3</c:v>
                </c:pt>
                <c:pt idx="124">
                  <c:v>1.38346693604381E-3</c:v>
                </c:pt>
                <c:pt idx="125">
                  <c:v>1.41589967107354E-3</c:v>
                </c:pt>
                <c:pt idx="126">
                  <c:v>1.4484207714155299E-3</c:v>
                </c:pt>
                <c:pt idx="127">
                  <c:v>1.48102665153137E-3</c:v>
                </c:pt>
                <c:pt idx="128">
                  <c:v>1.51371388802002E-3</c:v>
                </c:pt>
                <c:pt idx="129">
                  <c:v>1.54647922414227E-3</c:v>
                </c:pt>
                <c:pt idx="130">
                  <c:v>1.5793195756987201E-3</c:v>
                </c:pt>
                <c:pt idx="131">
                  <c:v>1.6122320505454399E-3</c:v>
                </c:pt>
                <c:pt idx="132">
                  <c:v>1.64521398224795E-3</c:v>
                </c:pt>
                <c:pt idx="133">
                  <c:v>1.6782629324034899E-3</c:v>
                </c:pt>
                <c:pt idx="134">
                  <c:v>1.7113767003285999E-3</c:v>
                </c:pt>
                <c:pt idx="135">
                  <c:v>1.7445532991679699E-3</c:v>
                </c:pt>
                <c:pt idx="136">
                  <c:v>1.77779092697074E-3</c:v>
                </c:pt>
                <c:pt idx="137">
                  <c:v>1.8110879257509001E-3</c:v>
                </c:pt>
                <c:pt idx="138">
                  <c:v>1.8444427376840199E-3</c:v>
                </c:pt>
                <c:pt idx="139">
                  <c:v>1.8778538649793901E-3</c:v>
                </c:pt>
                <c:pt idx="140">
                  <c:v>1.9113198468953801E-3</c:v>
                </c:pt>
                <c:pt idx="141">
                  <c:v>1.94483922978914E-3</c:v>
                </c:pt>
                <c:pt idx="142">
                  <c:v>1.9784105651984799E-3</c:v>
                </c:pt>
                <c:pt idx="143">
                  <c:v>2.01203240258638E-3</c:v>
                </c:pt>
                <c:pt idx="144">
                  <c:v>2.0457033048772401E-3</c:v>
                </c:pt>
                <c:pt idx="145">
                  <c:v>2.0794218613384E-3</c:v>
                </c:pt>
                <c:pt idx="146">
                  <c:v>2.1131866987587501E-3</c:v>
                </c:pt>
                <c:pt idx="147">
                  <c:v>2.1469965084262902E-3</c:v>
                </c:pt>
                <c:pt idx="148">
                  <c:v>2.1808500649265301E-3</c:v>
                </c:pt>
                <c:pt idx="149">
                  <c:v>2.2147462362633302E-3</c:v>
                </c:pt>
                <c:pt idx="150">
                  <c:v>2.2486839857866299E-3</c:v>
                </c:pt>
                <c:pt idx="151">
                  <c:v>2.2826623614676002E-3</c:v>
                </c:pt>
                <c:pt idx="152">
                  <c:v>2.3166804794998701E-3</c:v>
                </c:pt>
                <c:pt idx="153">
                  <c:v>2.3507374890427298E-3</c:v>
                </c:pt>
                <c:pt idx="154">
                  <c:v>2.3848325615472401E-3</c:v>
                </c:pt>
                <c:pt idx="155">
                  <c:v>2.4189648699771602E-3</c:v>
                </c:pt>
                <c:pt idx="156">
                  <c:v>2.4531335843159898E-3</c:v>
                </c:pt>
                <c:pt idx="157">
                  <c:v>2.48733786588758E-3</c:v>
                </c:pt>
                <c:pt idx="158">
                  <c:v>2.5215768883531399E-3</c:v>
                </c:pt>
                <c:pt idx="159">
                  <c:v>2.5558498509603198E-3</c:v>
                </c:pt>
                <c:pt idx="160">
                  <c:v>2.5901559986471899E-3</c:v>
                </c:pt>
                <c:pt idx="161">
                  <c:v>2.62449463637784E-3</c:v>
                </c:pt>
                <c:pt idx="162">
                  <c:v>2.6588651390907201E-3</c:v>
                </c:pt>
                <c:pt idx="163">
                  <c:v>2.6932669519001899E-3</c:v>
                </c:pt>
                <c:pt idx="164">
                  <c:v>2.7276995818606002E-3</c:v>
                </c:pt>
                <c:pt idx="165">
                  <c:v>2.7621625859447102E-3</c:v>
                </c:pt>
                <c:pt idx="166">
                  <c:v>2.7966555513236598E-3</c:v>
                </c:pt>
                <c:pt idx="167">
                  <c:v>2.83117807977523E-3</c:v>
                </c:pt>
                <c:pt idx="168">
                  <c:v>2.8663812833167701E-3</c:v>
                </c:pt>
                <c:pt idx="169">
                  <c:v>2.9009695942474999E-3</c:v>
                </c:pt>
                <c:pt idx="170">
                  <c:v>2.9355862418019799E-3</c:v>
                </c:pt>
                <c:pt idx="171">
                  <c:v>2.9702307840833199E-3</c:v>
                </c:pt>
                <c:pt idx="172">
                  <c:v>3.0049027609638599E-3</c:v>
                </c:pt>
                <c:pt idx="173">
                  <c:v>3.0396016972162399E-3</c:v>
                </c:pt>
                <c:pt idx="174">
                  <c:v>3.0743271061444599E-3</c:v>
                </c:pt>
                <c:pt idx="175">
                  <c:v>3.1090784973864401E-3</c:v>
                </c:pt>
                <c:pt idx="176">
                  <c:v>3.1438553844162199E-3</c:v>
                </c:pt>
                <c:pt idx="177">
                  <c:v>3.1786572935459702E-3</c:v>
                </c:pt>
                <c:pt idx="178">
                  <c:v>3.2134837799122E-3</c:v>
                </c:pt>
                <c:pt idx="179">
                  <c:v>3.2483344372523999E-3</c:v>
                </c:pt>
                <c:pt idx="180">
                  <c:v>3.2832089073693001E-3</c:v>
                </c:pt>
                <c:pt idx="181">
                  <c:v>3.3181068806402399E-3</c:v>
                </c:pt>
                <c:pt idx="182">
                  <c:v>3.35302809445032E-3</c:v>
                </c:pt>
                <c:pt idx="183">
                  <c:v>3.3879723192537701E-3</c:v>
                </c:pt>
                <c:pt idx="184">
                  <c:v>3.4229393452567501E-3</c:v>
                </c:pt>
                <c:pt idx="185">
                  <c:v>3.4579289654656001E-3</c:v>
                </c:pt>
                <c:pt idx="186">
                  <c:v>3.4929409653960898E-3</c:v>
                </c:pt>
                <c:pt idx="187">
                  <c:v>3.5279751166954099E-3</c:v>
                </c:pt>
                <c:pt idx="188">
                  <c:v>3.5630311739588802E-3</c:v>
                </c:pt>
                <c:pt idx="189">
                  <c:v>3.5981088779991799E-3</c:v>
                </c:pt>
                <c:pt idx="190">
                  <c:v>3.63320795968746E-3</c:v>
                </c:pt>
                <c:pt idx="191">
                  <c:v>3.6683281430743698E-3</c:v>
                </c:pt>
                <c:pt idx="192">
                  <c:v>3.70346914483841E-3</c:v>
                </c:pt>
                <c:pt idx="193">
                  <c:v>3.7386306690937198E-3</c:v>
                </c:pt>
                <c:pt idx="194">
                  <c:v>3.7738124051939601E-3</c:v>
                </c:pt>
                <c:pt idx="195">
                  <c:v>3.8090140149618298E-3</c:v>
                </c:pt>
                <c:pt idx="196">
                  <c:v>3.8442351292462202E-3</c:v>
                </c:pt>
                <c:pt idx="197">
                  <c:v>3.8794753417456499E-3</c:v>
                </c:pt>
                <c:pt idx="198">
                  <c:v>3.9147342071058303E-3</c:v>
                </c:pt>
                <c:pt idx="199">
                  <c:v>3.9500112609910801E-3</c:v>
                </c:pt>
                <c:pt idx="200">
                  <c:v>3.9853060282213403E-3</c:v>
                </c:pt>
                <c:pt idx="201">
                  <c:v>4.0206180405982003E-3</c:v>
                </c:pt>
                <c:pt idx="202">
                  <c:v>4.0559468513150796E-3</c:v>
                </c:pt>
                <c:pt idx="203">
                  <c:v>4.09129204650678E-3</c:v>
                </c:pt>
                <c:pt idx="204">
                  <c:v>4.1266532377341398E-3</c:v>
                </c:pt>
                <c:pt idx="205">
                  <c:v>4.1620300582095801E-3</c:v>
                </c:pt>
                <c:pt idx="206">
                  <c:v>4.1974221512037502E-3</c:v>
                </c:pt>
                <c:pt idx="207">
                  <c:v>4.2328291569314301E-3</c:v>
                </c:pt>
                <c:pt idx="208">
                  <c:v>4.2682507125618701E-3</c:v>
                </c:pt>
                <c:pt idx="209">
                  <c:v>4.3036864433704299E-3</c:v>
                </c:pt>
                <c:pt idx="210">
                  <c:v>4.3391359609585801E-3</c:v>
                </c:pt>
                <c:pt idx="211">
                  <c:v>4.3745988704781396E-3</c:v>
                </c:pt>
                <c:pt idx="212">
                  <c:v>4.4100747808893002E-3</c:v>
                </c:pt>
                <c:pt idx="213">
                  <c:v>4.4455633156216404E-3</c:v>
                </c:pt>
                <c:pt idx="214">
                  <c:v>4.4810641173553397E-3</c:v>
                </c:pt>
                <c:pt idx="215">
                  <c:v>4.5165768601275504E-3</c:v>
                </c:pt>
                <c:pt idx="216">
                  <c:v>4.5521012557902798E-3</c:v>
                </c:pt>
                <c:pt idx="217">
                  <c:v>4.5876370576917397E-3</c:v>
                </c:pt>
                <c:pt idx="218">
                  <c:v>4.6231840611549099E-3</c:v>
                </c:pt>
                <c:pt idx="219">
                  <c:v>4.65874209922506E-3</c:v>
                </c:pt>
                <c:pt idx="220">
                  <c:v>4.6943110418571398E-3</c:v>
                </c:pt>
                <c:pt idx="221">
                  <c:v>4.7298907941146998E-3</c:v>
                </c:pt>
                <c:pt idx="222">
                  <c:v>4.7654812952286603E-3</c:v>
                </c:pt>
                <c:pt idx="223">
                  <c:v>4.8010825159715198E-3</c:v>
                </c:pt>
                <c:pt idx="224">
                  <c:v>4.8366944582743402E-3</c:v>
                </c:pt>
                <c:pt idx="225">
                  <c:v>4.8723171562775397E-3</c:v>
                </c:pt>
                <c:pt idx="226">
                  <c:v>4.90795067286833E-3</c:v>
                </c:pt>
                <c:pt idx="227">
                  <c:v>4.9435950994240604E-3</c:v>
                </c:pt>
                <c:pt idx="228">
                  <c:v>4.9792505515267402E-3</c:v>
                </c:pt>
                <c:pt idx="229">
                  <c:v>5.01491716209159E-3</c:v>
                </c:pt>
                <c:pt idx="230">
                  <c:v>5.0505950755298902E-3</c:v>
                </c:pt>
                <c:pt idx="231">
                  <c:v>5.0862844371550699E-3</c:v>
                </c:pt>
                <c:pt idx="232">
                  <c:v>5.1219853832133099E-3</c:v>
                </c:pt>
                <c:pt idx="233">
                  <c:v>5.1576980298250101E-3</c:v>
                </c:pt>
                <c:pt idx="234">
                  <c:v>5.1934224583548502E-3</c:v>
                </c:pt>
                <c:pt idx="235">
                  <c:v>5.2291587069226604E-3</c:v>
                </c:pt>
                <c:pt idx="236">
                  <c:v>5.26490676514313E-3</c:v>
                </c:pt>
                <c:pt idx="237">
                  <c:v>5.3006665684383796E-3</c:v>
                </c:pt>
                <c:pt idx="238">
                  <c:v>5.3364379958546499E-3</c:v>
                </c:pt>
                <c:pt idx="239">
                  <c:v>5.3722208684458704E-3</c:v>
                </c:pt>
                <c:pt idx="240">
                  <c:v>5.4080149513810799E-3</c:v>
                </c:pt>
                <c:pt idx="241">
                  <c:v>5.4438199547690502E-3</c:v>
                </c:pt>
                <c:pt idx="242">
                  <c:v>5.47963554104811E-3</c:v>
                </c:pt>
                <c:pt idx="243">
                  <c:v>5.5154613327005999E-3</c:v>
                </c:pt>
                <c:pt idx="244">
                  <c:v>5.55129691947204E-3</c:v>
                </c:pt>
                <c:pt idx="245">
                  <c:v>5.5871418736465703E-3</c:v>
                </c:pt>
                <c:pt idx="246">
                  <c:v>5.6229957602350602E-3</c:v>
                </c:pt>
                <c:pt idx="247">
                  <c:v>5.6588581497603596E-3</c:v>
                </c:pt>
                <c:pt idx="248">
                  <c:v>5.6947286246028898E-3</c:v>
                </c:pt>
                <c:pt idx="249">
                  <c:v>5.7306067878516E-3</c:v>
                </c:pt>
                <c:pt idx="250">
                  <c:v>5.7664922653456298E-3</c:v>
                </c:pt>
                <c:pt idx="251">
                  <c:v>5.8023847101151098E-3</c:v>
                </c:pt>
                <c:pt idx="252">
                  <c:v>5.8382838069307901E-3</c:v>
                </c:pt>
                <c:pt idx="253">
                  <c:v>5.8741892749809002E-3</c:v>
                </c:pt>
                <c:pt idx="254">
                  <c:v>5.9101008743563397E-3</c:v>
                </c:pt>
                <c:pt idx="255">
                  <c:v>5.9460184116454703E-3</c:v>
                </c:pt>
                <c:pt idx="256">
                  <c:v>5.9819417388410501E-3</c:v>
                </c:pt>
                <c:pt idx="257">
                  <c:v>6.0178707471642097E-3</c:v>
                </c:pt>
                <c:pt idx="258">
                  <c:v>6.05380536222936E-3</c:v>
                </c:pt>
                <c:pt idx="259">
                  <c:v>6.0897455374577204E-3</c:v>
                </c:pt>
                <c:pt idx="260">
                  <c:v>6.1256912445477804E-3</c:v>
                </c:pt>
                <c:pt idx="261">
                  <c:v>6.1616424690297796E-3</c:v>
                </c:pt>
                <c:pt idx="262">
                  <c:v>6.1975992045838497E-3</c:v>
                </c:pt>
                <c:pt idx="263">
                  <c:v>6.2335614482132802E-3</c:v>
                </c:pt>
                <c:pt idx="264">
                  <c:v>6.2695291924043297E-3</c:v>
                </c:pt>
                <c:pt idx="265">
                  <c:v>6.3055024195471099E-3</c:v>
                </c:pt>
                <c:pt idx="266">
                  <c:v>6.3414811001914501E-3</c:v>
                </c:pt>
                <c:pt idx="267">
                  <c:v>6.3774651945975201E-3</c:v>
                </c:pt>
                <c:pt idx="268">
                  <c:v>6.4134546530609697E-3</c:v>
                </c:pt>
                <c:pt idx="269">
                  <c:v>6.4494494234589297E-3</c:v>
                </c:pt>
                <c:pt idx="270">
                  <c:v>6.4854494592499002E-3</c:v>
                </c:pt>
                <c:pt idx="271">
                  <c:v>6.5214547282040503E-3</c:v>
                </c:pt>
                <c:pt idx="272">
                  <c:v>6.5574652129243701E-3</c:v>
                </c:pt>
                <c:pt idx="273">
                  <c:v>6.5934809167838204E-3</c:v>
                </c:pt>
                <c:pt idx="274">
                  <c:v>6.6295018604511603E-3</c:v>
                </c:pt>
                <c:pt idx="275">
                  <c:v>6.6655280801501604E-3</c:v>
                </c:pt>
                <c:pt idx="276">
                  <c:v>6.7015596243877101E-3</c:v>
                </c:pt>
                <c:pt idx="277">
                  <c:v>6.7375965506914597E-3</c:v>
                </c:pt>
                <c:pt idx="278">
                  <c:v>6.7736389177940302E-3</c:v>
                </c:pt>
                <c:pt idx="279">
                  <c:v>6.8096867796775297E-3</c:v>
                </c:pt>
                <c:pt idx="280">
                  <c:v>6.8457401809949199E-3</c:v>
                </c:pt>
                <c:pt idx="281">
                  <c:v>6.8817991551288404E-3</c:v>
                </c:pt>
                <c:pt idx="282">
                  <c:v>6.91786372315024E-3</c:v>
                </c:pt>
                <c:pt idx="283">
                  <c:v>6.9539338951701097E-3</c:v>
                </c:pt>
                <c:pt idx="284">
                  <c:v>6.9900096727799404E-3</c:v>
                </c:pt>
                <c:pt idx="285">
                  <c:v>7.0260910539875704E-3</c:v>
                </c:pt>
                <c:pt idx="286">
                  <c:v>7.0621780371994403E-3</c:v>
                </c:pt>
                <c:pt idx="287">
                  <c:v>7.0982706244594801E-3</c:v>
                </c:pt>
                <c:pt idx="288">
                  <c:v>7.1343688239604904E-3</c:v>
                </c:pt>
                <c:pt idx="289">
                  <c:v>7.1704726502405704E-3</c:v>
                </c:pt>
                <c:pt idx="290">
                  <c:v>7.2065821275335501E-3</c:v>
                </c:pt>
                <c:pt idx="291">
                  <c:v>7.2426972892794201E-3</c:v>
                </c:pt>
                <c:pt idx="292">
                  <c:v>7.2788181761619898E-3</c:v>
                </c:pt>
                <c:pt idx="293">
                  <c:v>7.3149448294169703E-3</c:v>
                </c:pt>
                <c:pt idx="294">
                  <c:v>7.3510772884702296E-3</c:v>
                </c:pt>
                <c:pt idx="295">
                  <c:v>7.3872155860330198E-3</c:v>
                </c:pt>
                <c:pt idx="296">
                  <c:v>7.4233597440756596E-3</c:v>
                </c:pt>
                <c:pt idx="297">
                  <c:v>7.4595097712728403E-3</c:v>
                </c:pt>
                <c:pt idx="298">
                  <c:v>7.4956656673139197E-3</c:v>
                </c:pt>
                <c:pt idx="299">
                  <c:v>7.5318274223158998E-3</c:v>
                </c:pt>
                <c:pt idx="300">
                  <c:v>7.5679950196853498E-3</c:v>
                </c:pt>
                <c:pt idx="301">
                  <c:v>7.6041684375108597E-3</c:v>
                </c:pt>
                <c:pt idx="302">
                  <c:v>7.6403476493980601E-3</c:v>
                </c:pt>
                <c:pt idx="303">
                  <c:v>7.6765326251496896E-3</c:v>
                </c:pt>
                <c:pt idx="304">
                  <c:v>7.7127233379676897E-3</c:v>
                </c:pt>
                <c:pt idx="305">
                  <c:v>7.7489197687000896E-3</c:v>
                </c:pt>
                <c:pt idx="306">
                  <c:v>7.7851219129609498E-3</c:v>
                </c:pt>
                <c:pt idx="307">
                  <c:v>7.8213297841000402E-3</c:v>
                </c:pt>
                <c:pt idx="308">
                  <c:v>7.8575434140701998E-3</c:v>
                </c:pt>
                <c:pt idx="309">
                  <c:v>7.8937628522971308E-3</c:v>
                </c:pt>
                <c:pt idx="310">
                  <c:v>7.92998816154886E-3</c:v>
                </c:pt>
                <c:pt idx="311">
                  <c:v>7.9662194088300897E-3</c:v>
                </c:pt>
                <c:pt idx="312">
                  <c:v>8.0024566602357097E-3</c:v>
                </c:pt>
                <c:pt idx="313">
                  <c:v>8.0386999738020597E-3</c:v>
                </c:pt>
                <c:pt idx="314">
                  <c:v>8.0749493882213506E-3</c:v>
                </c:pt>
                <c:pt idx="315">
                  <c:v>8.1112049161898396E-3</c:v>
                </c:pt>
                <c:pt idx="316">
                  <c:v>8.14746653799466E-3</c:v>
                </c:pt>
                <c:pt idx="317">
                  <c:v>8.1837341971267592E-3</c:v>
                </c:pt>
                <c:pt idx="318">
                  <c:v>8.2200077988535802E-3</c:v>
                </c:pt>
                <c:pt idx="319">
                  <c:v>8.2562872134573691E-3</c:v>
                </c:pt>
                <c:pt idx="320">
                  <c:v>8.2925722797276193E-3</c:v>
                </c:pt>
                <c:pt idx="321">
                  <c:v>8.3288628136053595E-3</c:v>
                </c:pt>
                <c:pt idx="322">
                  <c:v>8.3651586154149995E-3</c:v>
                </c:pt>
                <c:pt idx="323">
                  <c:v>8.4014594747027008E-3</c:v>
                </c:pt>
                <c:pt idx="324">
                  <c:v>8.4377651774987308E-3</c:v>
                </c:pt>
                <c:pt idx="325">
                  <c:v>8.4740755092289708E-3</c:v>
                </c:pt>
                <c:pt idx="326">
                  <c:v>8.5103902601921695E-3</c:v>
                </c:pt>
                <c:pt idx="327">
                  <c:v>8.5467092315209808E-3</c:v>
                </c:pt>
                <c:pt idx="328">
                  <c:v>8.5830322424711308E-3</c:v>
                </c:pt>
                <c:pt idx="329">
                  <c:v>8.6193591338994905E-3</c:v>
                </c:pt>
                <c:pt idx="330">
                  <c:v>8.6556897681755295E-3</c:v>
                </c:pt>
                <c:pt idx="331">
                  <c:v>8.6920240327724094E-3</c:v>
                </c:pt>
                <c:pt idx="332">
                  <c:v>8.7283618358142499E-3</c:v>
                </c:pt>
                <c:pt idx="333">
                  <c:v>8.7647031049945309E-3</c:v>
                </c:pt>
                <c:pt idx="334">
                  <c:v>8.8010477825662802E-3</c:v>
                </c:pt>
                <c:pt idx="335">
                  <c:v>8.83739581947144E-3</c:v>
                </c:pt>
                <c:pt idx="336">
                  <c:v>8.8737471716542893E-3</c:v>
                </c:pt>
                <c:pt idx="337">
                  <c:v>8.9101017975021304E-3</c:v>
                </c:pt>
                <c:pt idx="338">
                  <c:v>8.9464596561112109E-3</c:v>
                </c:pt>
                <c:pt idx="339">
                  <c:v>8.9828207071557392E-3</c:v>
                </c:pt>
                <c:pt idx="340">
                  <c:v>9.0191849083376009E-3</c:v>
                </c:pt>
                <c:pt idx="341">
                  <c:v>9.0555522136595307E-3</c:v>
                </c:pt>
                <c:pt idx="342">
                  <c:v>9.0919225742962292E-3</c:v>
                </c:pt>
                <c:pt idx="343">
                  <c:v>9.1282959410894406E-3</c:v>
                </c:pt>
                <c:pt idx="344">
                  <c:v>9.1646722604356995E-3</c:v>
                </c:pt>
                <c:pt idx="345">
                  <c:v>9.2010514771113695E-3</c:v>
                </c:pt>
                <c:pt idx="346">
                  <c:v>9.2374335348704602E-3</c:v>
                </c:pt>
                <c:pt idx="347">
                  <c:v>9.2738183777867599E-3</c:v>
                </c:pt>
                <c:pt idx="348">
                  <c:v>9.3102059552287904E-3</c:v>
                </c:pt>
                <c:pt idx="349">
                  <c:v>9.3465962246132503E-3</c:v>
                </c:pt>
                <c:pt idx="350">
                  <c:v>9.3829891529168402E-3</c:v>
                </c:pt>
                <c:pt idx="351">
                  <c:v>9.4193847160305797E-3</c:v>
                </c:pt>
                <c:pt idx="352">
                  <c:v>9.4557828955778907E-3</c:v>
                </c:pt>
                <c:pt idx="353">
                  <c:v>9.4921836766486602E-3</c:v>
                </c:pt>
                <c:pt idx="354">
                  <c:v>9.5285870457053595E-3</c:v>
                </c:pt>
                <c:pt idx="355">
                  <c:v>9.5649929881480005E-3</c:v>
                </c:pt>
                <c:pt idx="356">
                  <c:v>9.6014014889739506E-3</c:v>
                </c:pt>
                <c:pt idx="357">
                  <c:v>9.6378125347494001E-3</c:v>
                </c:pt>
                <c:pt idx="358">
                  <c:v>9.6742261150047602E-3</c:v>
                </c:pt>
                <c:pt idx="359">
                  <c:v>9.7106422230254803E-3</c:v>
                </c:pt>
                <c:pt idx="360">
                  <c:v>9.7470608571599195E-3</c:v>
                </c:pt>
                <c:pt idx="361">
                  <c:v>9.7834820216494804E-3</c:v>
                </c:pt>
                <c:pt idx="362">
                  <c:v>9.8199057266476208E-3</c:v>
                </c:pt>
                <c:pt idx="363">
                  <c:v>9.8563319868284604E-3</c:v>
                </c:pt>
                <c:pt idx="364">
                  <c:v>9.8927608204430802E-3</c:v>
                </c:pt>
                <c:pt idx="365">
                  <c:v>9.9291922494630005E-3</c:v>
                </c:pt>
                <c:pt idx="366">
                  <c:v>9.9656262973975007E-3</c:v>
                </c:pt>
                <c:pt idx="367">
                  <c:v>1.0002062989150301E-2</c:v>
                </c:pt>
                <c:pt idx="368">
                  <c:v>1.0038502346697399E-2</c:v>
                </c:pt>
                <c:pt idx="369">
                  <c:v>1.00749443889128E-2</c:v>
                </c:pt>
                <c:pt idx="370">
                  <c:v>1.0111389131859799E-2</c:v>
                </c:pt>
                <c:pt idx="371">
                  <c:v>1.01478365898422E-2</c:v>
                </c:pt>
                <c:pt idx="372">
                  <c:v>1.0184286779230001E-2</c:v>
                </c:pt>
                <c:pt idx="373">
                  <c:v>1.0220739723147999E-2</c:v>
                </c:pt>
                <c:pt idx="374">
                  <c:v>1.0257195456615501E-2</c:v>
                </c:pt>
                <c:pt idx="375">
                  <c:v>1.02936540305411E-2</c:v>
                </c:pt>
                <c:pt idx="376">
                  <c:v>1.0330115511796001E-2</c:v>
                </c:pt>
                <c:pt idx="377">
                  <c:v>1.0366579982459601E-2</c:v>
                </c:pt>
                <c:pt idx="378">
                  <c:v>1.0403047536440301E-2</c:v>
                </c:pt>
                <c:pt idx="379">
                  <c:v>1.0439518276247501E-2</c:v>
                </c:pt>
                <c:pt idx="380">
                  <c:v>1.04759923066129E-2</c:v>
                </c:pt>
                <c:pt idx="381">
                  <c:v>1.0512469730296599E-2</c:v>
                </c:pt>
                <c:pt idx="382">
                  <c:v>1.0548950643924899E-2</c:v>
                </c:pt>
                <c:pt idx="383">
                  <c:v>1.0585435135368901E-2</c:v>
                </c:pt>
                <c:pt idx="384">
                  <c:v>1.06219232808144E-2</c:v>
                </c:pt>
                <c:pt idx="385">
                  <c:v>1.06584151414732E-2</c:v>
                </c:pt>
                <c:pt idx="386">
                  <c:v>1.06949107629909E-2</c:v>
                </c:pt>
                <c:pt idx="387">
                  <c:v>1.07314101771735E-2</c:v>
                </c:pt>
                <c:pt idx="388">
                  <c:v>1.07679134038125E-2</c:v>
                </c:pt>
                <c:pt idx="389">
                  <c:v>1.08044204547324E-2</c:v>
                </c:pt>
                <c:pt idx="390">
                  <c:v>1.08409313343092E-2</c:v>
                </c:pt>
                <c:pt idx="391">
                  <c:v>1.08774460415076E-2</c:v>
                </c:pt>
                <c:pt idx="392">
                  <c:v>1.0913964570842601E-2</c:v>
                </c:pt>
                <c:pt idx="393">
                  <c:v>1.09504869074589E-2</c:v>
                </c:pt>
                <c:pt idx="394">
                  <c:v>1.0987013025891199E-2</c:v>
                </c:pt>
                <c:pt idx="395">
                  <c:v>1.10235428881008E-2</c:v>
                </c:pt>
                <c:pt idx="396">
                  <c:v>1.10600764433301E-2</c:v>
                </c:pt>
                <c:pt idx="397">
                  <c:v>1.1096613627630999E-2</c:v>
                </c:pt>
                <c:pt idx="398">
                  <c:v>1.1133154365804801E-2</c:v>
                </c:pt>
                <c:pt idx="399">
                  <c:v>1.11696985746655E-2</c:v>
                </c:pt>
                <c:pt idx="400">
                  <c:v>1.12062461657085E-2</c:v>
                </c:pt>
                <c:pt idx="401">
                  <c:v>1.12427970507855E-2</c:v>
                </c:pt>
                <c:pt idx="402">
                  <c:v>1.12793511457471E-2</c:v>
                </c:pt>
                <c:pt idx="403">
                  <c:v>1.1315908372518601E-2</c:v>
                </c:pt>
                <c:pt idx="404">
                  <c:v>1.1352468661822501E-2</c:v>
                </c:pt>
                <c:pt idx="405">
                  <c:v>1.13890319536469E-2</c:v>
                </c:pt>
                <c:pt idx="406">
                  <c:v>1.14255981946744E-2</c:v>
                </c:pt>
                <c:pt idx="407">
                  <c:v>1.14621673392296E-2</c:v>
                </c:pt>
                <c:pt idx="408">
                  <c:v>1.1498739344732299E-2</c:v>
                </c:pt>
                <c:pt idx="409">
                  <c:v>1.1535314168042401E-2</c:v>
                </c:pt>
                <c:pt idx="410">
                  <c:v>1.1571891763039899E-2</c:v>
                </c:pt>
                <c:pt idx="411">
                  <c:v>1.16084720777309E-2</c:v>
                </c:pt>
                <c:pt idx="412">
                  <c:v>1.1645055053246599E-2</c:v>
                </c:pt>
                <c:pt idx="413">
                  <c:v>1.16816406267906E-2</c:v>
                </c:pt>
                <c:pt idx="414">
                  <c:v>1.1718228733132699E-2</c:v>
                </c:pt>
                <c:pt idx="415">
                  <c:v>1.17548193090663E-2</c:v>
                </c:pt>
                <c:pt idx="416">
                  <c:v>1.17914122949897E-2</c:v>
                </c:pt>
                <c:pt idx="417">
                  <c:v>1.1828007635556199E-2</c:v>
                </c:pt>
                <c:pt idx="418">
                  <c:v>1.1864605278454E-2</c:v>
                </c:pt>
                <c:pt idx="419">
                  <c:v>1.1901205173710299E-2</c:v>
                </c:pt>
                <c:pt idx="420">
                  <c:v>1.1937807271959601E-2</c:v>
                </c:pt>
                <c:pt idx="421">
                  <c:v>1.19744115213415E-2</c:v>
                </c:pt>
                <c:pt idx="422">
                  <c:v>1.20110178646464E-2</c:v>
                </c:pt>
                <c:pt idx="423">
                  <c:v>1.20476262374513E-2</c:v>
                </c:pt>
                <c:pt idx="424">
                  <c:v>1.2084236564472099E-2</c:v>
                </c:pt>
                <c:pt idx="425">
                  <c:v>1.21208487578771E-2</c:v>
                </c:pt>
                <c:pt idx="426">
                  <c:v>1.2157462715539399E-2</c:v>
                </c:pt>
                <c:pt idx="427">
                  <c:v>1.2194078321956099E-2</c:v>
                </c:pt>
                <c:pt idx="428">
                  <c:v>1.2230695453957699E-2</c:v>
                </c:pt>
                <c:pt idx="429">
                  <c:v>1.22673139870801E-2</c:v>
                </c:pt>
                <c:pt idx="430">
                  <c:v>1.23039338038503E-2</c:v>
                </c:pt>
                <c:pt idx="431">
                  <c:v>1.23405548012839E-2</c:v>
                </c:pt>
                <c:pt idx="432">
                  <c:v>1.23771768956367E-2</c:v>
                </c:pt>
                <c:pt idx="433">
                  <c:v>1.2413800025945301E-2</c:v>
                </c:pt>
                <c:pt idx="434">
                  <c:v>1.2450424153693899E-2</c:v>
                </c:pt>
                <c:pt idx="435">
                  <c:v>1.24870492602528E-2</c:v>
                </c:pt>
                <c:pt idx="436">
                  <c:v>1.2523675345343399E-2</c:v>
                </c:pt>
                <c:pt idx="437">
                  <c:v>1.2560302422458E-2</c:v>
                </c:pt>
                <c:pt idx="438">
                  <c:v>1.25969305150661E-2</c:v>
                </c:pt>
                <c:pt idx="439">
                  <c:v>1.2633559652966401E-2</c:v>
                </c:pt>
                <c:pt idx="440">
                  <c:v>1.2670189868428199E-2</c:v>
                </c:pt>
                <c:pt idx="441">
                  <c:v>1.27068211928105E-2</c:v>
                </c:pt>
                <c:pt idx="442">
                  <c:v>1.27434536515865E-2</c:v>
                </c:pt>
                <c:pt idx="443">
                  <c:v>1.2780087263045E-2</c:v>
                </c:pt>
                <c:pt idx="444">
                  <c:v>1.2816722036842801E-2</c:v>
                </c:pt>
                <c:pt idx="445">
                  <c:v>1.28533579741831E-2</c:v>
                </c:pt>
                <c:pt idx="446">
                  <c:v>1.2889995067895701E-2</c:v>
                </c:pt>
                <c:pt idx="447">
                  <c:v>1.29266333050626E-2</c:v>
                </c:pt>
                <c:pt idx="448">
                  <c:v>1.2963272671308E-2</c:v>
                </c:pt>
                <c:pt idx="449">
                  <c:v>1.29999131535482E-2</c:v>
                </c:pt>
                <c:pt idx="450">
                  <c:v>1.3036554744165299E-2</c:v>
                </c:pt>
                <c:pt idx="451">
                  <c:v>1.3073197443613901E-2</c:v>
                </c:pt>
                <c:pt idx="452">
                  <c:v>1.3109841260664201E-2</c:v>
                </c:pt>
                <c:pt idx="453">
                  <c:v>1.31464862119526E-2</c:v>
                </c:pt>
                <c:pt idx="454">
                  <c:v>1.31831323207334E-2</c:v>
                </c:pt>
                <c:pt idx="455">
                  <c:v>1.32197796154713E-2</c:v>
                </c:pt>
                <c:pt idx="456">
                  <c:v>1.3256428125752499E-2</c:v>
                </c:pt>
                <c:pt idx="457">
                  <c:v>1.3293077880586601E-2</c:v>
                </c:pt>
                <c:pt idx="458">
                  <c:v>1.3329728906615899E-2</c:v>
                </c:pt>
                <c:pt idx="459">
                  <c:v>1.33663812275374E-2</c:v>
                </c:pt>
                <c:pt idx="460">
                  <c:v>1.3403034864934899E-2</c:v>
                </c:pt>
                <c:pt idx="461">
                  <c:v>1.34396898394969E-2</c:v>
                </c:pt>
                <c:pt idx="462">
                  <c:v>1.3476346173043901E-2</c:v>
                </c:pt>
                <c:pt idx="463">
                  <c:v>1.35130038867499E-2</c:v>
                </c:pt>
                <c:pt idx="464">
                  <c:v>1.3549663004342301E-2</c:v>
                </c:pt>
                <c:pt idx="465">
                  <c:v>1.3586323550300899E-2</c:v>
                </c:pt>
                <c:pt idx="466">
                  <c:v>1.36229855509178E-2</c:v>
                </c:pt>
                <c:pt idx="467">
                  <c:v>1.3659649035955301E-2</c:v>
                </c:pt>
                <c:pt idx="468">
                  <c:v>1.3696314038360699E-2</c:v>
                </c:pt>
                <c:pt idx="469">
                  <c:v>1.37329805954773E-2</c:v>
                </c:pt>
                <c:pt idx="470">
                  <c:v>1.3769648747849601E-2</c:v>
                </c:pt>
                <c:pt idx="471">
                  <c:v>1.3806318536981201E-2</c:v>
                </c:pt>
                <c:pt idx="472">
                  <c:v>1.38429900027346E-2</c:v>
                </c:pt>
                <c:pt idx="473">
                  <c:v>1.3879663179358501E-2</c:v>
                </c:pt>
                <c:pt idx="474">
                  <c:v>1.3916338092390399E-2</c:v>
                </c:pt>
                <c:pt idx="475">
                  <c:v>1.3953014754568199E-2</c:v>
                </c:pt>
                <c:pt idx="476">
                  <c:v>1.39896931637949E-2</c:v>
                </c:pt>
                <c:pt idx="477">
                  <c:v>1.4026373301866501E-2</c:v>
                </c:pt>
                <c:pt idx="478">
                  <c:v>1.40630551356428E-2</c:v>
                </c:pt>
                <c:pt idx="479">
                  <c:v>1.40997386200008E-2</c:v>
                </c:pt>
                <c:pt idx="480">
                  <c:v>1.41364237018652E-2</c:v>
                </c:pt>
                <c:pt idx="481">
                  <c:v>1.4173110323875601E-2</c:v>
                </c:pt>
                <c:pt idx="482">
                  <c:v>1.42097984305546E-2</c:v>
                </c:pt>
                <c:pt idx="483">
                  <c:v>1.42464879729398E-2</c:v>
                </c:pt>
                <c:pt idx="484">
                  <c:v>1.4283178911375E-2</c:v>
                </c:pt>
                <c:pt idx="485">
                  <c:v>1.4319871217816299E-2</c:v>
                </c:pt>
                <c:pt idx="486">
                  <c:v>1.4356564879546899E-2</c:v>
                </c:pt>
                <c:pt idx="487">
                  <c:v>1.43932598973081E-2</c:v>
                </c:pt>
                <c:pt idx="488">
                  <c:v>1.4429956286776799E-2</c:v>
                </c:pt>
                <c:pt idx="489">
                  <c:v>1.4466654075499401E-2</c:v>
                </c:pt>
                <c:pt idx="490">
                  <c:v>1.45033532989075E-2</c:v>
                </c:pt>
                <c:pt idx="491">
                  <c:v>1.4540053998987499E-2</c:v>
                </c:pt>
                <c:pt idx="492">
                  <c:v>1.4576756219135199E-2</c:v>
                </c:pt>
                <c:pt idx="493">
                  <c:v>1.4613459999706001E-2</c:v>
                </c:pt>
                <c:pt idx="494">
                  <c:v>1.4650165375621299E-2</c:v>
                </c:pt>
                <c:pt idx="495">
                  <c:v>1.46868723739382E-2</c:v>
                </c:pt>
                <c:pt idx="496">
                  <c:v>1.4723581011677899E-2</c:v>
                </c:pt>
                <c:pt idx="497">
                  <c:v>1.47602912956713E-2</c:v>
                </c:pt>
                <c:pt idx="498">
                  <c:v>1.47970032249635E-2</c:v>
                </c:pt>
                <c:pt idx="499">
                  <c:v>1.48337167899984E-2</c:v>
                </c:pt>
                <c:pt idx="500">
                  <c:v>1.48704319736222E-2</c:v>
                </c:pt>
                <c:pt idx="501">
                  <c:v>1.4907148752491399E-2</c:v>
                </c:pt>
                <c:pt idx="502">
                  <c:v>1.49438670962474E-2</c:v>
                </c:pt>
                <c:pt idx="503">
                  <c:v>1.49805869670402E-2</c:v>
                </c:pt>
                <c:pt idx="504">
                  <c:v>1.5017308317326301E-2</c:v>
                </c:pt>
                <c:pt idx="505">
                  <c:v>1.5054031087914499E-2</c:v>
                </c:pt>
                <c:pt idx="506">
                  <c:v>1.5090755207323199E-2</c:v>
                </c:pt>
                <c:pt idx="507">
                  <c:v>1.5127480594362501E-2</c:v>
                </c:pt>
                <c:pt idx="508">
                  <c:v>1.5164207162655E-2</c:v>
                </c:pt>
                <c:pt idx="509">
                  <c:v>1.52009348261053E-2</c:v>
                </c:pt>
                <c:pt idx="510">
                  <c:v>1.5237663504573101E-2</c:v>
                </c:pt>
                <c:pt idx="511">
                  <c:v>1.52743931268325E-2</c:v>
                </c:pt>
                <c:pt idx="512">
                  <c:v>1.5311123634429401E-2</c:v>
                </c:pt>
                <c:pt idx="513">
                  <c:v>1.53478549817825E-2</c:v>
                </c:pt>
                <c:pt idx="514">
                  <c:v>1.53845871332634E-2</c:v>
                </c:pt>
                <c:pt idx="515">
                  <c:v>1.54213200633253E-2</c:v>
                </c:pt>
                <c:pt idx="516">
                  <c:v>1.5458053751860301E-2</c:v>
                </c:pt>
                <c:pt idx="517">
                  <c:v>1.5494788180980599E-2</c:v>
                </c:pt>
                <c:pt idx="518">
                  <c:v>1.5531523333591001E-2</c:v>
                </c:pt>
                <c:pt idx="519">
                  <c:v>1.55682591920121E-2</c:v>
                </c:pt>
                <c:pt idx="520">
                  <c:v>1.5604995737385099E-2</c:v>
                </c:pt>
                <c:pt idx="521">
                  <c:v>1.5641732949539001E-2</c:v>
                </c:pt>
                <c:pt idx="522">
                  <c:v>1.5678470807643102E-2</c:v>
                </c:pt>
                <c:pt idx="523">
                  <c:v>1.5715209290578899E-2</c:v>
                </c:pt>
                <c:pt idx="524">
                  <c:v>1.575194837758E-2</c:v>
                </c:pt>
                <c:pt idx="525">
                  <c:v>1.5788688049503698E-2</c:v>
                </c:pt>
                <c:pt idx="526">
                  <c:v>1.58254282878698E-2</c:v>
                </c:pt>
                <c:pt idx="527">
                  <c:v>1.5862169076806001E-2</c:v>
                </c:pt>
                <c:pt idx="528">
                  <c:v>1.58989104059085E-2</c:v>
                </c:pt>
                <c:pt idx="529">
                  <c:v>1.5935652270865599E-2</c:v>
                </c:pt>
                <c:pt idx="530">
                  <c:v>1.5972394674099E-2</c:v>
                </c:pt>
                <c:pt idx="531">
                  <c:v>1.6009137624999299E-2</c:v>
                </c:pt>
                <c:pt idx="532">
                  <c:v>1.60458811383908E-2</c:v>
                </c:pt>
                <c:pt idx="533">
                  <c:v>1.6082625231936199E-2</c:v>
                </c:pt>
                <c:pt idx="534">
                  <c:v>1.6119369924166401E-2</c:v>
                </c:pt>
                <c:pt idx="535">
                  <c:v>1.61561152326643E-2</c:v>
                </c:pt>
                <c:pt idx="536">
                  <c:v>1.6192861170821599E-2</c:v>
                </c:pt>
                <c:pt idx="537">
                  <c:v>1.6229607745892102E-2</c:v>
                </c:pt>
                <c:pt idx="538">
                  <c:v>1.6266354957564001E-2</c:v>
                </c:pt>
                <c:pt idx="539">
                  <c:v>1.6303102798679098E-2</c:v>
                </c:pt>
                <c:pt idx="540">
                  <c:v>1.6339851255835799E-2</c:v>
                </c:pt>
                <c:pt idx="541">
                  <c:v>1.6376600311124399E-2</c:v>
                </c:pt>
                <c:pt idx="542">
                  <c:v>1.6413349943931801E-2</c:v>
                </c:pt>
                <c:pt idx="543">
                  <c:v>1.6450100131265102E-2</c:v>
                </c:pt>
                <c:pt idx="544">
                  <c:v>1.6486850849165499E-2</c:v>
                </c:pt>
                <c:pt idx="545">
                  <c:v>1.65236020722037E-2</c:v>
                </c:pt>
                <c:pt idx="546">
                  <c:v>1.6560353771871501E-2</c:v>
                </c:pt>
                <c:pt idx="547">
                  <c:v>1.65971059194031E-2</c:v>
                </c:pt>
                <c:pt idx="548">
                  <c:v>1.6633858485723501E-2</c:v>
                </c:pt>
                <c:pt idx="549">
                  <c:v>1.6670611442760299E-2</c:v>
                </c:pt>
                <c:pt idx="550">
                  <c:v>1.67073647659516E-2</c:v>
                </c:pt>
                <c:pt idx="551">
                  <c:v>1.6744118435343298E-2</c:v>
                </c:pt>
                <c:pt idx="552">
                  <c:v>1.67808724375729E-2</c:v>
                </c:pt>
                <c:pt idx="553">
                  <c:v>1.68176267663524E-2</c:v>
                </c:pt>
                <c:pt idx="554">
                  <c:v>1.6854381422550101E-2</c:v>
                </c:pt>
                <c:pt idx="555">
                  <c:v>1.6891136413563702E-2</c:v>
                </c:pt>
                <c:pt idx="556">
                  <c:v>1.6927891753178E-2</c:v>
                </c:pt>
                <c:pt idx="557">
                  <c:v>1.6964647460413498E-2</c:v>
                </c:pt>
                <c:pt idx="558">
                  <c:v>1.7001403558869602E-2</c:v>
                </c:pt>
                <c:pt idx="559">
                  <c:v>1.7038160075756901E-2</c:v>
                </c:pt>
                <c:pt idx="560">
                  <c:v>1.7074917041516001E-2</c:v>
                </c:pt>
                <c:pt idx="561">
                  <c:v>1.71116744889987E-2</c:v>
                </c:pt>
                <c:pt idx="562">
                  <c:v>1.71484324527395E-2</c:v>
                </c:pt>
                <c:pt idx="563">
                  <c:v>1.7185190968541E-2</c:v>
                </c:pt>
                <c:pt idx="564">
                  <c:v>1.7221950072566099E-2</c:v>
                </c:pt>
                <c:pt idx="565">
                  <c:v>1.7258709799483601E-2</c:v>
                </c:pt>
                <c:pt idx="566">
                  <c:v>1.72954701816211E-2</c:v>
                </c:pt>
                <c:pt idx="567">
                  <c:v>1.7332231247983599E-2</c:v>
                </c:pt>
                <c:pt idx="568">
                  <c:v>1.73689930228864E-2</c:v>
                </c:pt>
                <c:pt idx="569">
                  <c:v>1.7405755525352999E-2</c:v>
                </c:pt>
                <c:pt idx="570">
                  <c:v>1.7442518769447201E-2</c:v>
                </c:pt>
                <c:pt idx="571">
                  <c:v>1.7479282765404398E-2</c:v>
                </c:pt>
                <c:pt idx="572">
                  <c:v>1.7516047521883599E-2</c:v>
                </c:pt>
                <c:pt idx="573">
                  <c:v>1.75528130485154E-2</c:v>
                </c:pt>
                <c:pt idx="574">
                  <c:v>1.7589579359020301E-2</c:v>
                </c:pt>
                <c:pt idx="575">
                  <c:v>1.76263464728303E-2</c:v>
                </c:pt>
                <c:pt idx="576">
                  <c:v>1.7663114416753299E-2</c:v>
                </c:pt>
                <c:pt idx="577">
                  <c:v>1.76998832267239E-2</c:v>
                </c:pt>
                <c:pt idx="578">
                  <c:v>1.7736652946967201E-2</c:v>
                </c:pt>
                <c:pt idx="579">
                  <c:v>1.7773423629697999E-2</c:v>
                </c:pt>
                <c:pt idx="580">
                  <c:v>1.7810195334353501E-2</c:v>
                </c:pt>
                <c:pt idx="581">
                  <c:v>1.7846968126988601E-2</c:v>
                </c:pt>
                <c:pt idx="582">
                  <c:v>1.7883742079961702E-2</c:v>
                </c:pt>
                <c:pt idx="583">
                  <c:v>1.7920517271717101E-2</c:v>
                </c:pt>
                <c:pt idx="584">
                  <c:v>1.79572937852692E-2</c:v>
                </c:pt>
                <c:pt idx="585">
                  <c:v>1.7994071707885799E-2</c:v>
                </c:pt>
                <c:pt idx="586">
                  <c:v>1.8030851129433301E-2</c:v>
                </c:pt>
                <c:pt idx="587">
                  <c:v>1.8067632140463901E-2</c:v>
                </c:pt>
                <c:pt idx="588">
                  <c:v>1.8104414830114501E-2</c:v>
                </c:pt>
                <c:pt idx="589">
                  <c:v>1.8141199282994298E-2</c:v>
                </c:pt>
                <c:pt idx="590">
                  <c:v>1.8177985576714399E-2</c:v>
                </c:pt>
                <c:pt idx="591">
                  <c:v>1.8214773776133199E-2</c:v>
                </c:pt>
                <c:pt idx="592">
                  <c:v>1.8251563931106E-2</c:v>
                </c:pt>
                <c:pt idx="593">
                  <c:v>1.82883560732051E-2</c:v>
                </c:pt>
                <c:pt idx="594">
                  <c:v>1.8325150214463098E-2</c:v>
                </c:pt>
                <c:pt idx="595">
                  <c:v>1.8361946348049999E-2</c:v>
                </c:pt>
                <c:pt idx="596">
                  <c:v>1.8398744451879698E-2</c:v>
                </c:pt>
                <c:pt idx="597">
                  <c:v>1.8435544492074699E-2</c:v>
                </c:pt>
                <c:pt idx="598">
                  <c:v>1.8472346427682501E-2</c:v>
                </c:pt>
                <c:pt idx="599">
                  <c:v>1.8509150216253701E-2</c:v>
                </c:pt>
                <c:pt idx="600">
                  <c:v>1.8545955815571499E-2</c:v>
                </c:pt>
                <c:pt idx="601">
                  <c:v>1.85827631850988E-2</c:v>
                </c:pt>
                <c:pt idx="602">
                  <c:v>1.8619572285716E-2</c:v>
                </c:pt>
                <c:pt idx="603">
                  <c:v>1.8656383078804999E-2</c:v>
                </c:pt>
                <c:pt idx="604">
                  <c:v>1.8693195520678298E-2</c:v>
                </c:pt>
                <c:pt idx="605">
                  <c:v>1.8730009564264401E-2</c:v>
                </c:pt>
                <c:pt idx="606">
                  <c:v>1.87668251584533E-2</c:v>
                </c:pt>
                <c:pt idx="607">
                  <c:v>1.8803642248405E-2</c:v>
                </c:pt>
                <c:pt idx="608">
                  <c:v>1.8840460776165399E-2</c:v>
                </c:pt>
                <c:pt idx="609">
                  <c:v>1.8877280683715001E-2</c:v>
                </c:pt>
                <c:pt idx="610">
                  <c:v>1.8914101912862798E-2</c:v>
                </c:pt>
                <c:pt idx="611">
                  <c:v>1.8950924403918001E-2</c:v>
                </c:pt>
                <c:pt idx="612">
                  <c:v>1.89877480980465E-2</c:v>
                </c:pt>
                <c:pt idx="613">
                  <c:v>1.9024572934132501E-2</c:v>
                </c:pt>
                <c:pt idx="614">
                  <c:v>1.9061398848298501E-2</c:v>
                </c:pt>
                <c:pt idx="615">
                  <c:v>1.9098225773577698E-2</c:v>
                </c:pt>
                <c:pt idx="616">
                  <c:v>1.9135053641007701E-2</c:v>
                </c:pt>
                <c:pt idx="617">
                  <c:v>1.9171882379982401E-2</c:v>
                </c:pt>
                <c:pt idx="618">
                  <c:v>1.9208711918886099E-2</c:v>
                </c:pt>
                <c:pt idx="619">
                  <c:v>1.9245542187241699E-2</c:v>
                </c:pt>
                <c:pt idx="620">
                  <c:v>1.92823731165244E-2</c:v>
                </c:pt>
                <c:pt idx="621">
                  <c:v>1.93192046421184E-2</c:v>
                </c:pt>
                <c:pt idx="622">
                  <c:v>1.9356036705077899E-2</c:v>
                </c:pt>
                <c:pt idx="623">
                  <c:v>1.9392869254125401E-2</c:v>
                </c:pt>
                <c:pt idx="624">
                  <c:v>1.94297022474899E-2</c:v>
                </c:pt>
                <c:pt idx="625">
                  <c:v>1.9466535653149999E-2</c:v>
                </c:pt>
                <c:pt idx="626">
                  <c:v>1.9503369448409798E-2</c:v>
                </c:pt>
                <c:pt idx="627">
                  <c:v>1.9540203620115802E-2</c:v>
                </c:pt>
                <c:pt idx="628">
                  <c:v>1.9577038164185899E-2</c:v>
                </c:pt>
                <c:pt idx="629">
                  <c:v>1.9613873083360999E-2</c:v>
                </c:pt>
                <c:pt idx="630">
                  <c:v>1.9649506056020501E-2</c:v>
                </c:pt>
                <c:pt idx="631">
                  <c:v>1.9686339974123002E-2</c:v>
                </c:pt>
                <c:pt idx="632">
                  <c:v>1.9723174308989799E-2</c:v>
                </c:pt>
                <c:pt idx="633">
                  <c:v>1.9758830584266002E-2</c:v>
                </c:pt>
                <c:pt idx="634">
                  <c:v>1.9795663979116401E-2</c:v>
                </c:pt>
                <c:pt idx="635">
                  <c:v>1.9831334258075099E-2</c:v>
                </c:pt>
                <c:pt idx="636">
                  <c:v>1.98670130193793E-2</c:v>
                </c:pt>
                <c:pt idx="637">
                  <c:v>1.9901545860419399E-2</c:v>
                </c:pt>
                <c:pt idx="638">
                  <c:v>1.9937237174598998E-2</c:v>
                </c:pt>
                <c:pt idx="639">
                  <c:v>1.9972930638459899E-2</c:v>
                </c:pt>
                <c:pt idx="640">
                  <c:v>2.0009756257983201E-2</c:v>
                </c:pt>
                <c:pt idx="641">
                  <c:v>2.00465825519783E-2</c:v>
                </c:pt>
                <c:pt idx="642">
                  <c:v>2.0082298813610101E-2</c:v>
                </c:pt>
                <c:pt idx="643">
                  <c:v>2.01158226477182E-2</c:v>
                </c:pt>
                <c:pt idx="644">
                  <c:v>2.01515468670007E-2</c:v>
                </c:pt>
                <c:pt idx="645">
                  <c:v>2.0187281655063099E-2</c:v>
                </c:pt>
                <c:pt idx="646">
                  <c:v>2.0221944417551801E-2</c:v>
                </c:pt>
                <c:pt idx="647">
                  <c:v>2.02566179450052E-2</c:v>
                </c:pt>
                <c:pt idx="648">
                  <c:v>2.0290231812602501E-2</c:v>
                </c:pt>
                <c:pt idx="649">
                  <c:v>2.03270410855231E-2</c:v>
                </c:pt>
                <c:pt idx="650">
                  <c:v>2.0360696545982101E-2</c:v>
                </c:pt>
                <c:pt idx="651">
                  <c:v>2.0396463200423098E-2</c:v>
                </c:pt>
                <c:pt idx="652">
                  <c:v>2.0430165244657201E-2</c:v>
                </c:pt>
                <c:pt idx="653">
                  <c:v>2.0464900290711501E-2</c:v>
                </c:pt>
                <c:pt idx="654">
                  <c:v>2.0500676201943801E-2</c:v>
                </c:pt>
                <c:pt idx="655">
                  <c:v>2.0536460335933801E-2</c:v>
                </c:pt>
                <c:pt idx="656">
                  <c:v>2.0569232361027E-2</c:v>
                </c:pt>
                <c:pt idx="657">
                  <c:v>2.0597023668803501E-2</c:v>
                </c:pt>
                <c:pt idx="658">
                  <c:v>2.0628827207054602E-2</c:v>
                </c:pt>
                <c:pt idx="659">
                  <c:v>2.0658675024690001E-2</c:v>
                </c:pt>
                <c:pt idx="660">
                  <c:v>2.0691486620986299E-2</c:v>
                </c:pt>
                <c:pt idx="661">
                  <c:v>2.07223569946429E-2</c:v>
                </c:pt>
                <c:pt idx="662">
                  <c:v>2.0755210052272901E-2</c:v>
                </c:pt>
                <c:pt idx="663">
                  <c:v>2.0789044185617299E-2</c:v>
                </c:pt>
                <c:pt idx="664">
                  <c:v>2.0820019647470701E-2</c:v>
                </c:pt>
                <c:pt idx="665">
                  <c:v>2.0850059835425299E-2</c:v>
                </c:pt>
                <c:pt idx="666">
                  <c:v>2.0881093336062501E-2</c:v>
                </c:pt>
                <c:pt idx="667">
                  <c:v>2.09149778243829E-2</c:v>
                </c:pt>
                <c:pt idx="668">
                  <c:v>2.0944207908222202E-2</c:v>
                </c:pt>
                <c:pt idx="669">
                  <c:v>2.0969731754005901E-2</c:v>
                </c:pt>
                <c:pt idx="670">
                  <c:v>2.0995283021213899E-2</c:v>
                </c:pt>
                <c:pt idx="671">
                  <c:v>2.10245501224459E-2</c:v>
                </c:pt>
                <c:pt idx="672">
                  <c:v>2.1055687756328101E-2</c:v>
                </c:pt>
                <c:pt idx="673">
                  <c:v>2.10841121093692E-2</c:v>
                </c:pt>
                <c:pt idx="674">
                  <c:v>2.11134876292455E-2</c:v>
                </c:pt>
                <c:pt idx="675">
                  <c:v>2.1141072016234101E-2</c:v>
                </c:pt>
                <c:pt idx="676">
                  <c:v>2.1168681997278602E-2</c:v>
                </c:pt>
                <c:pt idx="677">
                  <c:v>2.1192746391699699E-2</c:v>
                </c:pt>
                <c:pt idx="678">
                  <c:v>2.1223966060587102E-2</c:v>
                </c:pt>
                <c:pt idx="679">
                  <c:v>2.12525790758267E-2</c:v>
                </c:pt>
                <c:pt idx="680">
                  <c:v>2.1276795106518601E-2</c:v>
                </c:pt>
                <c:pt idx="681">
                  <c:v>2.1302807161028899E-2</c:v>
                </c:pt>
                <c:pt idx="682">
                  <c:v>2.1326205694327801E-2</c:v>
                </c:pt>
                <c:pt idx="683">
                  <c:v>2.1354873026307099E-2</c:v>
                </c:pt>
                <c:pt idx="684">
                  <c:v>2.1374017311327601E-2</c:v>
                </c:pt>
                <c:pt idx="685">
                  <c:v>2.14009506178044E-2</c:v>
                </c:pt>
                <c:pt idx="686">
                  <c:v>2.1420127634213099E-2</c:v>
                </c:pt>
                <c:pt idx="687">
                  <c:v>2.1441028995892598E-2</c:v>
                </c:pt>
                <c:pt idx="688">
                  <c:v>2.1454126092896899E-2</c:v>
                </c:pt>
                <c:pt idx="689">
                  <c:v>2.1474956668259899E-2</c:v>
                </c:pt>
                <c:pt idx="690">
                  <c:v>2.1498370960703301E-2</c:v>
                </c:pt>
                <c:pt idx="691">
                  <c:v>2.15243966747952E-2</c:v>
                </c:pt>
                <c:pt idx="692">
                  <c:v>2.1547039765801801E-2</c:v>
                </c:pt>
                <c:pt idx="693">
                  <c:v>2.1565416799852698E-2</c:v>
                </c:pt>
                <c:pt idx="694">
                  <c:v>2.15863225829807E-2</c:v>
                </c:pt>
                <c:pt idx="695">
                  <c:v>2.1606372818925301E-2</c:v>
                </c:pt>
                <c:pt idx="696">
                  <c:v>2.1631557257045599E-2</c:v>
                </c:pt>
                <c:pt idx="697">
                  <c:v>2.1650802695283501E-2</c:v>
                </c:pt>
                <c:pt idx="698">
                  <c:v>2.1674303958868799E-2</c:v>
                </c:pt>
                <c:pt idx="699">
                  <c:v>2.1691903631935201E-2</c:v>
                </c:pt>
                <c:pt idx="700">
                  <c:v>2.17077588557897E-2</c:v>
                </c:pt>
                <c:pt idx="701">
                  <c:v>2.1721006069655598E-2</c:v>
                </c:pt>
                <c:pt idx="702">
                  <c:v>2.1735010456222E-2</c:v>
                </c:pt>
                <c:pt idx="703">
                  <c:v>2.17514990795671E-2</c:v>
                </c:pt>
                <c:pt idx="704">
                  <c:v>2.1761926647532601E-2</c:v>
                </c:pt>
                <c:pt idx="705">
                  <c:v>2.1773055099385201E-2</c:v>
                </c:pt>
                <c:pt idx="706">
                  <c:v>2.1795316684930299E-2</c:v>
                </c:pt>
                <c:pt idx="707">
                  <c:v>2.1808091367059999E-2</c:v>
                </c:pt>
                <c:pt idx="708">
                  <c:v>2.1818165411492899E-2</c:v>
                </c:pt>
                <c:pt idx="709">
                  <c:v>2.1841095867313601E-2</c:v>
                </c:pt>
                <c:pt idx="710">
                  <c:v>2.1850181268528598E-2</c:v>
                </c:pt>
                <c:pt idx="711">
                  <c:v>2.1862594982028302E-2</c:v>
                </c:pt>
                <c:pt idx="712">
                  <c:v>2.1876646678028602E-2</c:v>
                </c:pt>
                <c:pt idx="713">
                  <c:v>2.18941190341066E-2</c:v>
                </c:pt>
                <c:pt idx="714">
                  <c:v>2.1903641462455398E-2</c:v>
                </c:pt>
                <c:pt idx="715">
                  <c:v>2.1916582385670399E-2</c:v>
                </c:pt>
                <c:pt idx="716">
                  <c:v>2.1934709981426801E-2</c:v>
                </c:pt>
                <c:pt idx="717">
                  <c:v>2.1945739910196799E-2</c:v>
                </c:pt>
                <c:pt idx="718">
                  <c:v>2.1955728430363201E-2</c:v>
                </c:pt>
                <c:pt idx="719">
                  <c:v>2.1963718306216198E-2</c:v>
                </c:pt>
                <c:pt idx="720">
                  <c:v>2.19697242483026E-2</c:v>
                </c:pt>
                <c:pt idx="721">
                  <c:v>2.1973643255591299E-2</c:v>
                </c:pt>
                <c:pt idx="722">
                  <c:v>2.1978123821585999E-2</c:v>
                </c:pt>
                <c:pt idx="723">
                  <c:v>2.1980429220483301E-2</c:v>
                </c:pt>
                <c:pt idx="724">
                  <c:v>2.1989874488922201E-2</c:v>
                </c:pt>
                <c:pt idx="725">
                  <c:v>2.1996326185631701E-2</c:v>
                </c:pt>
                <c:pt idx="726">
                  <c:v>2.2000599224749499E-2</c:v>
                </c:pt>
                <c:pt idx="727">
                  <c:v>2.20084144758242E-2</c:v>
                </c:pt>
                <c:pt idx="728">
                  <c:v>2.2015080393992002E-2</c:v>
                </c:pt>
                <c:pt idx="729">
                  <c:v>2.20263207708302E-2</c:v>
                </c:pt>
                <c:pt idx="730">
                  <c:v>2.20295879222537E-2</c:v>
                </c:pt>
                <c:pt idx="731">
                  <c:v>2.20403933539223E-2</c:v>
                </c:pt>
                <c:pt idx="732">
                  <c:v>2.2043127754483201E-2</c:v>
                </c:pt>
                <c:pt idx="733">
                  <c:v>2.2043493148080399E-2</c:v>
                </c:pt>
                <c:pt idx="734">
                  <c:v>2.20362981629438E-2</c:v>
                </c:pt>
                <c:pt idx="735">
                  <c:v>2.20386744865445E-2</c:v>
                </c:pt>
                <c:pt idx="736">
                  <c:v>2.2045868936133702E-2</c:v>
                </c:pt>
                <c:pt idx="737">
                  <c:v>2.20476073866329E-2</c:v>
                </c:pt>
                <c:pt idx="738">
                  <c:v>2.20489058977568E-2</c:v>
                </c:pt>
                <c:pt idx="739">
                  <c:v>2.2054125954260501E-2</c:v>
                </c:pt>
                <c:pt idx="740">
                  <c:v>2.2062280468182E-2</c:v>
                </c:pt>
                <c:pt idx="741">
                  <c:v>2.2062623501115101E-2</c:v>
                </c:pt>
                <c:pt idx="742">
                  <c:v>2.2063599672344801E-2</c:v>
                </c:pt>
                <c:pt idx="743">
                  <c:v>2.2056392519240402E-2</c:v>
                </c:pt>
                <c:pt idx="744">
                  <c:v>2.2048411686096302E-2</c:v>
                </c:pt>
                <c:pt idx="745">
                  <c:v>2.2059198099679E-2</c:v>
                </c:pt>
                <c:pt idx="746">
                  <c:v>2.20502258911747E-2</c:v>
                </c:pt>
                <c:pt idx="747">
                  <c:v>2.2054554750385199E-2</c:v>
                </c:pt>
                <c:pt idx="748">
                  <c:v>2.2056208668844599E-2</c:v>
                </c:pt>
                <c:pt idx="749">
                  <c:v>2.2058670130476701E-2</c:v>
                </c:pt>
                <c:pt idx="750">
                  <c:v>2.2061971345033699E-2</c:v>
                </c:pt>
                <c:pt idx="751">
                  <c:v>2.2062453589644902E-2</c:v>
                </c:pt>
                <c:pt idx="752">
                  <c:v>2.2063804490246901E-2</c:v>
                </c:pt>
                <c:pt idx="753">
                  <c:v>2.2068518623422202E-2</c:v>
                </c:pt>
                <c:pt idx="754">
                  <c:v>2.2050093033606801E-2</c:v>
                </c:pt>
                <c:pt idx="755">
                  <c:v>2.2053737827581001E-2</c:v>
                </c:pt>
                <c:pt idx="756">
                  <c:v>2.2042660659616398E-2</c:v>
                </c:pt>
                <c:pt idx="757">
                  <c:v>2.2042625302883E-2</c:v>
                </c:pt>
                <c:pt idx="758">
                  <c:v>2.2042203869985299E-2</c:v>
                </c:pt>
                <c:pt idx="759">
                  <c:v>2.2041325903081901E-2</c:v>
                </c:pt>
                <c:pt idx="760">
                  <c:v>2.2053725480305701E-2</c:v>
                </c:pt>
                <c:pt idx="761">
                  <c:v>2.20563952647671E-2</c:v>
                </c:pt>
                <c:pt idx="762">
                  <c:v>2.20503251970511E-2</c:v>
                </c:pt>
                <c:pt idx="763">
                  <c:v>2.20335582765873E-2</c:v>
                </c:pt>
                <c:pt idx="764">
                  <c:v>2.20286762518449E-2</c:v>
                </c:pt>
                <c:pt idx="765">
                  <c:v>2.2021733022375901E-2</c:v>
                </c:pt>
                <c:pt idx="766">
                  <c:v>2.2015609346377901E-2</c:v>
                </c:pt>
                <c:pt idx="767">
                  <c:v>2.2005702227048E-2</c:v>
                </c:pt>
                <c:pt idx="768">
                  <c:v>2.20043065579478E-2</c:v>
                </c:pt>
                <c:pt idx="769">
                  <c:v>2.1996130826186799E-2</c:v>
                </c:pt>
                <c:pt idx="770">
                  <c:v>2.1972732572005702E-2</c:v>
                </c:pt>
                <c:pt idx="771">
                  <c:v>2.1985473943137501E-2</c:v>
                </c:pt>
                <c:pt idx="772">
                  <c:v>2.19834384779506E-2</c:v>
                </c:pt>
                <c:pt idx="773">
                  <c:v>2.19692727126919E-2</c:v>
                </c:pt>
                <c:pt idx="774">
                  <c:v>2.1938452580946399E-2</c:v>
                </c:pt>
                <c:pt idx="775">
                  <c:v>2.1919721909997102E-2</c:v>
                </c:pt>
                <c:pt idx="776">
                  <c:v>2.1914194112112199E-2</c:v>
                </c:pt>
                <c:pt idx="777">
                  <c:v>2.19135323746888E-2</c:v>
                </c:pt>
                <c:pt idx="778">
                  <c:v>2.1888394302357499E-2</c:v>
                </c:pt>
                <c:pt idx="779">
                  <c:v>2.1891969445150501E-2</c:v>
                </c:pt>
                <c:pt idx="780">
                  <c:v>2.1878050582017201E-2</c:v>
                </c:pt>
                <c:pt idx="781">
                  <c:v>2.18573121978736E-2</c:v>
                </c:pt>
                <c:pt idx="782">
                  <c:v>2.1827074107123499E-2</c:v>
                </c:pt>
                <c:pt idx="783">
                  <c:v>2.1825863469009499E-2</c:v>
                </c:pt>
                <c:pt idx="784">
                  <c:v>2.1815854849761E-2</c:v>
                </c:pt>
                <c:pt idx="785">
                  <c:v>2.1794511393015598E-2</c:v>
                </c:pt>
                <c:pt idx="786">
                  <c:v>2.1751895996293499E-2</c:v>
                </c:pt>
                <c:pt idx="787">
                  <c:v>2.1733684305140801E-2</c:v>
                </c:pt>
                <c:pt idx="788">
                  <c:v>2.1721340171651001E-2</c:v>
                </c:pt>
                <c:pt idx="789">
                  <c:v>2.1724382576235501E-2</c:v>
                </c:pt>
                <c:pt idx="790">
                  <c:v>2.1713149969596401E-2</c:v>
                </c:pt>
                <c:pt idx="791">
                  <c:v>2.16914723586163E-2</c:v>
                </c:pt>
                <c:pt idx="792">
                  <c:v>2.1670936989423E-2</c:v>
                </c:pt>
                <c:pt idx="793">
                  <c:v>2.16490943013029E-2</c:v>
                </c:pt>
                <c:pt idx="794">
                  <c:v>2.1638825531888499E-2</c:v>
                </c:pt>
                <c:pt idx="795">
                  <c:v>2.1633009718917601E-2</c:v>
                </c:pt>
                <c:pt idx="796">
                  <c:v>2.16267715140488E-2</c:v>
                </c:pt>
                <c:pt idx="797">
                  <c:v>2.1617196958900301E-2</c:v>
                </c:pt>
                <c:pt idx="798">
                  <c:v>2.1609697656100098E-2</c:v>
                </c:pt>
                <c:pt idx="799">
                  <c:v>2.1601571871859199E-2</c:v>
                </c:pt>
                <c:pt idx="800">
                  <c:v>2.1561775060136699E-2</c:v>
                </c:pt>
                <c:pt idx="801">
                  <c:v>2.1531205607580799E-2</c:v>
                </c:pt>
                <c:pt idx="802">
                  <c:v>2.15108316787327E-2</c:v>
                </c:pt>
                <c:pt idx="803">
                  <c:v>2.1489224509629399E-2</c:v>
                </c:pt>
                <c:pt idx="804">
                  <c:v>2.1469500957879299E-2</c:v>
                </c:pt>
                <c:pt idx="805">
                  <c:v>2.1455070153738601E-2</c:v>
                </c:pt>
                <c:pt idx="806">
                  <c:v>2.1426764110579099E-2</c:v>
                </c:pt>
                <c:pt idx="807">
                  <c:v>2.1406862752431002E-2</c:v>
                </c:pt>
                <c:pt idx="808">
                  <c:v>2.1385908760470598E-2</c:v>
                </c:pt>
                <c:pt idx="809">
                  <c:v>2.1360250408437E-2</c:v>
                </c:pt>
                <c:pt idx="810">
                  <c:v>2.1361339526343299E-2</c:v>
                </c:pt>
                <c:pt idx="811">
                  <c:v>2.1326621169969799E-2</c:v>
                </c:pt>
                <c:pt idx="812">
                  <c:v>2.1304648387088902E-2</c:v>
                </c:pt>
                <c:pt idx="813">
                  <c:v>2.12740743257703E-2</c:v>
                </c:pt>
                <c:pt idx="814">
                  <c:v>2.1268586235921101E-2</c:v>
                </c:pt>
                <c:pt idx="815">
                  <c:v>2.12316223443643E-2</c:v>
                </c:pt>
                <c:pt idx="816">
                  <c:v>2.11601243197325E-2</c:v>
                </c:pt>
                <c:pt idx="817">
                  <c:v>2.11427697295078E-2</c:v>
                </c:pt>
                <c:pt idx="818">
                  <c:v>2.1124512106802398E-2</c:v>
                </c:pt>
                <c:pt idx="819">
                  <c:v>2.1074991501199101E-2</c:v>
                </c:pt>
                <c:pt idx="820">
                  <c:v>2.10361465777981E-2</c:v>
                </c:pt>
                <c:pt idx="821">
                  <c:v>2.10181792953784E-2</c:v>
                </c:pt>
                <c:pt idx="822">
                  <c:v>2.0956911248408799E-2</c:v>
                </c:pt>
                <c:pt idx="823">
                  <c:v>2.0936021578058201E-2</c:v>
                </c:pt>
                <c:pt idx="824">
                  <c:v>2.0928888762166399E-2</c:v>
                </c:pt>
                <c:pt idx="825">
                  <c:v>2.0901311394628901E-2</c:v>
                </c:pt>
                <c:pt idx="826">
                  <c:v>2.0856914038807298E-2</c:v>
                </c:pt>
                <c:pt idx="827">
                  <c:v>2.0831498726621E-2</c:v>
                </c:pt>
                <c:pt idx="828">
                  <c:v>2.0810258290727399E-2</c:v>
                </c:pt>
                <c:pt idx="829">
                  <c:v>2.0788029182823201E-2</c:v>
                </c:pt>
                <c:pt idx="830">
                  <c:v>2.0742415262713199E-2</c:v>
                </c:pt>
                <c:pt idx="831">
                  <c:v>2.07346185368446E-2</c:v>
                </c:pt>
                <c:pt idx="832">
                  <c:v>2.0697394443281E-2</c:v>
                </c:pt>
                <c:pt idx="833">
                  <c:v>2.06763360886855E-2</c:v>
                </c:pt>
                <c:pt idx="834">
                  <c:v>2.0648189551734801E-2</c:v>
                </c:pt>
                <c:pt idx="835">
                  <c:v>2.0581578319911E-2</c:v>
                </c:pt>
                <c:pt idx="836">
                  <c:v>2.0543358993582301E-2</c:v>
                </c:pt>
                <c:pt idx="837">
                  <c:v>2.0483571328814201E-2</c:v>
                </c:pt>
                <c:pt idx="838">
                  <c:v>2.04749914465433E-2</c:v>
                </c:pt>
                <c:pt idx="839">
                  <c:v>2.0403902025645199E-2</c:v>
                </c:pt>
                <c:pt idx="840">
                  <c:v>2.03576511270681E-2</c:v>
                </c:pt>
                <c:pt idx="841">
                  <c:v>2.0323889428231701E-2</c:v>
                </c:pt>
                <c:pt idx="842">
                  <c:v>2.0266130010108699E-2</c:v>
                </c:pt>
                <c:pt idx="843">
                  <c:v>2.0236475793407399E-2</c:v>
                </c:pt>
                <c:pt idx="844">
                  <c:v>2.02212698184593E-2</c:v>
                </c:pt>
                <c:pt idx="845">
                  <c:v>2.0189617724383501E-2</c:v>
                </c:pt>
                <c:pt idx="846">
                  <c:v>2.0148530483975899E-2</c:v>
                </c:pt>
                <c:pt idx="847">
                  <c:v>2.0138752837583301E-2</c:v>
                </c:pt>
                <c:pt idx="848">
                  <c:v>2.0103420007743199E-2</c:v>
                </c:pt>
                <c:pt idx="849">
                  <c:v>2.00837759417824E-2</c:v>
                </c:pt>
                <c:pt idx="850">
                  <c:v>2.0002029685890401E-2</c:v>
                </c:pt>
                <c:pt idx="851">
                  <c:v>1.9952410765468699E-2</c:v>
                </c:pt>
                <c:pt idx="852">
                  <c:v>1.99100495352777E-2</c:v>
                </c:pt>
                <c:pt idx="853">
                  <c:v>1.9875300666896301E-2</c:v>
                </c:pt>
                <c:pt idx="854">
                  <c:v>1.9868056701185001E-2</c:v>
                </c:pt>
                <c:pt idx="855">
                  <c:v>1.98117874817215E-2</c:v>
                </c:pt>
                <c:pt idx="856">
                  <c:v>1.9762995109496799E-2</c:v>
                </c:pt>
                <c:pt idx="857">
                  <c:v>1.9680941467016599E-2</c:v>
                </c:pt>
                <c:pt idx="858">
                  <c:v>1.9637704442434099E-2</c:v>
                </c:pt>
                <c:pt idx="859">
                  <c:v>1.9614530754938599E-2</c:v>
                </c:pt>
                <c:pt idx="860">
                  <c:v>1.9590577559994399E-2</c:v>
                </c:pt>
                <c:pt idx="861">
                  <c:v>1.9532086551906001E-2</c:v>
                </c:pt>
                <c:pt idx="862">
                  <c:v>1.9447715625391101E-2</c:v>
                </c:pt>
                <c:pt idx="863">
                  <c:v>1.94547022145415E-2</c:v>
                </c:pt>
                <c:pt idx="864">
                  <c:v>1.9414008854069301E-2</c:v>
                </c:pt>
                <c:pt idx="865">
                  <c:v>1.9322487116973E-2</c:v>
                </c:pt>
                <c:pt idx="866">
                  <c:v>1.9226073748024E-2</c:v>
                </c:pt>
                <c:pt idx="867">
                  <c:v>1.91779328389305E-2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078-474B-8B1A-87BB6426BDD1}"/>
            </c:ext>
          </c:extLst>
        </c:ser>
        <c:ser>
          <c:idx val="1"/>
          <c:order val="1"/>
          <c:tx>
            <c:strRef>
              <c:f>AVG!$C$1</c:f>
              <c:strCache>
                <c:ptCount val="1"/>
                <c:pt idx="0">
                  <c:v>-5 deg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AVG!$C$3:$C$870</c:f>
              <c:numCache>
                <c:formatCode>0.00E+00</c:formatCode>
                <c:ptCount val="868"/>
                <c:pt idx="0">
                  <c:v>2.6517175236068502E-3</c:v>
                </c:pt>
                <c:pt idx="1">
                  <c:v>2.8303479397767299E-3</c:v>
                </c:pt>
                <c:pt idx="2">
                  <c:v>3.0197217696985002E-3</c:v>
                </c:pt>
                <c:pt idx="3">
                  <c:v>3.2136522270154199E-3</c:v>
                </c:pt>
                <c:pt idx="4">
                  <c:v>3.4145889409783999E-3</c:v>
                </c:pt>
                <c:pt idx="5">
                  <c:v>3.6249053617347601E-3</c:v>
                </c:pt>
                <c:pt idx="6">
                  <c:v>3.8383109847233798E-3</c:v>
                </c:pt>
                <c:pt idx="7">
                  <c:v>4.0638225373982699E-3</c:v>
                </c:pt>
                <c:pt idx="8">
                  <c:v>4.2929177380313897E-3</c:v>
                </c:pt>
                <c:pt idx="9">
                  <c:v>4.53088917811052E-3</c:v>
                </c:pt>
                <c:pt idx="10">
                  <c:v>4.7748850216934998E-3</c:v>
                </c:pt>
                <c:pt idx="11">
                  <c:v>5.0313276189919301E-3</c:v>
                </c:pt>
                <c:pt idx="12">
                  <c:v>5.2893848953571299E-3</c:v>
                </c:pt>
                <c:pt idx="13">
                  <c:v>5.56033809373979E-3</c:v>
                </c:pt>
                <c:pt idx="14">
                  <c:v>5.8424736636256596E-3</c:v>
                </c:pt>
                <c:pt idx="15">
                  <c:v>6.1268132220675398E-3</c:v>
                </c:pt>
                <c:pt idx="16">
                  <c:v>6.4252603237135997E-3</c:v>
                </c:pt>
                <c:pt idx="17">
                  <c:v>6.7268345578235201E-3</c:v>
                </c:pt>
                <c:pt idx="18">
                  <c:v>7.0385877378742103E-3</c:v>
                </c:pt>
                <c:pt idx="19">
                  <c:v>7.3559387638432901E-3</c:v>
                </c:pt>
                <c:pt idx="20">
                  <c:v>7.6853332238902604E-3</c:v>
                </c:pt>
                <c:pt idx="21">
                  <c:v>8.0237569983263694E-3</c:v>
                </c:pt>
                <c:pt idx="22">
                  <c:v>8.3675960826472204E-3</c:v>
                </c:pt>
                <c:pt idx="23">
                  <c:v>8.7203223544371402E-3</c:v>
                </c:pt>
                <c:pt idx="24">
                  <c:v>9.09004982809874E-3</c:v>
                </c:pt>
                <c:pt idx="25">
                  <c:v>9.4631790024796592E-3</c:v>
                </c:pt>
                <c:pt idx="26">
                  <c:v>9.8455726034073193E-3</c:v>
                </c:pt>
                <c:pt idx="27">
                  <c:v>1.0241835096081E-2</c:v>
                </c:pt>
                <c:pt idx="28">
                  <c:v>1.06407508196258E-2</c:v>
                </c:pt>
                <c:pt idx="29">
                  <c:v>1.1051380560428601E-2</c:v>
                </c:pt>
                <c:pt idx="30">
                  <c:v>1.1474053950037999E-2</c:v>
                </c:pt>
                <c:pt idx="31">
                  <c:v>1.19011538712527E-2</c:v>
                </c:pt>
                <c:pt idx="32">
                  <c:v>1.23403707596505E-2</c:v>
                </c:pt>
                <c:pt idx="33">
                  <c:v>1.2786342635442699E-2</c:v>
                </c:pt>
                <c:pt idx="34">
                  <c:v>1.3247616353863701E-2</c:v>
                </c:pt>
                <c:pt idx="35">
                  <c:v>1.37156870897189E-2</c:v>
                </c:pt>
                <c:pt idx="36">
                  <c:v>1.41997316915478E-2</c:v>
                </c:pt>
                <c:pt idx="37">
                  <c:v>1.46873475980661E-2</c:v>
                </c:pt>
                <c:pt idx="38">
                  <c:v>1.51812550745917E-2</c:v>
                </c:pt>
                <c:pt idx="39">
                  <c:v>1.5691606626319798E-2</c:v>
                </c:pt>
                <c:pt idx="40">
                  <c:v>1.6204632653790699E-2</c:v>
                </c:pt>
                <c:pt idx="41">
                  <c:v>1.67308136276989E-2</c:v>
                </c:pt>
                <c:pt idx="42">
                  <c:v>1.7262779030622701E-2</c:v>
                </c:pt>
                <c:pt idx="43">
                  <c:v>1.78080846294742E-2</c:v>
                </c:pt>
                <c:pt idx="44">
                  <c:v>1.8358890880237601E-2</c:v>
                </c:pt>
                <c:pt idx="45">
                  <c:v>1.8923234813971901E-2</c:v>
                </c:pt>
                <c:pt idx="46">
                  <c:v>1.9492758315248999E-2</c:v>
                </c:pt>
                <c:pt idx="47">
                  <c:v>2.0080468141686399E-2</c:v>
                </c:pt>
                <c:pt idx="48">
                  <c:v>2.0673274007483099E-2</c:v>
                </c:pt>
                <c:pt idx="49">
                  <c:v>2.12707166468468E-2</c:v>
                </c:pt>
                <c:pt idx="50">
                  <c:v>2.1891890217470501E-2</c:v>
                </c:pt>
                <c:pt idx="51">
                  <c:v>2.2512849017595399E-2</c:v>
                </c:pt>
                <c:pt idx="52">
                  <c:v>2.31482131887377E-2</c:v>
                </c:pt>
                <c:pt idx="53">
                  <c:v>2.3782411666980301E-2</c:v>
                </c:pt>
                <c:pt idx="54">
                  <c:v>2.4430908312508201E-2</c:v>
                </c:pt>
                <c:pt idx="55">
                  <c:v>2.50828494169105E-2</c:v>
                </c:pt>
                <c:pt idx="56">
                  <c:v>2.57492381965953E-2</c:v>
                </c:pt>
                <c:pt idx="57">
                  <c:v>2.6424545922073401E-2</c:v>
                </c:pt>
                <c:pt idx="58">
                  <c:v>2.7102637928603901E-2</c:v>
                </c:pt>
                <c:pt idx="59">
                  <c:v>2.77891936552194E-2</c:v>
                </c:pt>
                <c:pt idx="60">
                  <c:v>2.8484132263609099E-2</c:v>
                </c:pt>
                <c:pt idx="61">
                  <c:v>2.9193901031148699E-2</c:v>
                </c:pt>
                <c:pt idx="62">
                  <c:v>2.99055166143119E-2</c:v>
                </c:pt>
                <c:pt idx="63">
                  <c:v>3.06252659656665E-2</c:v>
                </c:pt>
                <c:pt idx="64">
                  <c:v>3.1353059056770702E-2</c:v>
                </c:pt>
                <c:pt idx="65">
                  <c:v>3.2088800644599597E-2</c:v>
                </c:pt>
                <c:pt idx="66">
                  <c:v>3.2832394390835601E-2</c:v>
                </c:pt>
                <c:pt idx="67">
                  <c:v>3.3583742531448003E-2</c:v>
                </c:pt>
                <c:pt idx="68">
                  <c:v>3.4342742181095301E-2</c:v>
                </c:pt>
                <c:pt idx="69">
                  <c:v>3.5117151861746701E-2</c:v>
                </c:pt>
                <c:pt idx="70">
                  <c:v>3.5891312273984899E-2</c:v>
                </c:pt>
                <c:pt idx="71">
                  <c:v>3.6672804358149902E-2</c:v>
                </c:pt>
                <c:pt idx="72">
                  <c:v>3.7461507828002803E-2</c:v>
                </c:pt>
                <c:pt idx="73">
                  <c:v>3.8257295359390202E-2</c:v>
                </c:pt>
                <c:pt idx="74">
                  <c:v>3.9068784231091398E-2</c:v>
                </c:pt>
                <c:pt idx="75">
                  <c:v>3.9878518454890197E-2</c:v>
                </c:pt>
                <c:pt idx="76">
                  <c:v>4.0694919186897098E-2</c:v>
                </c:pt>
                <c:pt idx="77">
                  <c:v>4.1527136698588499E-2</c:v>
                </c:pt>
                <c:pt idx="78">
                  <c:v>4.2356582303711802E-2</c:v>
                </c:pt>
                <c:pt idx="79">
                  <c:v>4.3192207203757597E-2</c:v>
                </c:pt>
                <c:pt idx="80">
                  <c:v>4.4033837249582999E-2</c:v>
                </c:pt>
                <c:pt idx="81">
                  <c:v>4.4881294204796397E-2</c:v>
                </c:pt>
                <c:pt idx="82">
                  <c:v>4.5734392056896701E-2</c:v>
                </c:pt>
                <c:pt idx="83">
                  <c:v>4.6592938906598498E-2</c:v>
                </c:pt>
                <c:pt idx="84">
                  <c:v>4.7456739275192998E-2</c:v>
                </c:pt>
                <c:pt idx="85">
                  <c:v>4.8325595019072298E-2</c:v>
                </c:pt>
                <c:pt idx="86">
                  <c:v>4.9199304627742697E-2</c:v>
                </c:pt>
                <c:pt idx="87">
                  <c:v>5.00776638480218E-2</c:v>
                </c:pt>
                <c:pt idx="88">
                  <c:v>5.0960470310973997E-2</c:v>
                </c:pt>
                <c:pt idx="89">
                  <c:v>5.1847526885088403E-2</c:v>
                </c:pt>
                <c:pt idx="90">
                  <c:v>5.2738639868052301E-2</c:v>
                </c:pt>
                <c:pt idx="91">
                  <c:v>5.3633620981725201E-2</c:v>
                </c:pt>
                <c:pt idx="92">
                  <c:v>5.4532285606256399E-2</c:v>
                </c:pt>
                <c:pt idx="93">
                  <c:v>5.5434456257555498E-2</c:v>
                </c:pt>
                <c:pt idx="94">
                  <c:v>5.6339966751375203E-2</c:v>
                </c:pt>
                <c:pt idx="95">
                  <c:v>5.72486556406911E-2</c:v>
                </c:pt>
                <c:pt idx="96">
                  <c:v>5.8160369339188299E-2</c:v>
                </c:pt>
                <c:pt idx="97">
                  <c:v>5.9074962823699499E-2</c:v>
                </c:pt>
                <c:pt idx="98">
                  <c:v>5.9992296119225998E-2</c:v>
                </c:pt>
                <c:pt idx="99">
                  <c:v>6.0912237896818801E-2</c:v>
                </c:pt>
                <c:pt idx="100">
                  <c:v>6.1834665097243002E-2</c:v>
                </c:pt>
                <c:pt idx="101">
                  <c:v>6.2759461646023099E-2</c:v>
                </c:pt>
                <c:pt idx="102">
                  <c:v>6.3686518069945602E-2</c:v>
                </c:pt>
                <c:pt idx="103">
                  <c:v>6.4615730768484203E-2</c:v>
                </c:pt>
                <c:pt idx="104">
                  <c:v>6.5547004098046605E-2</c:v>
                </c:pt>
                <c:pt idx="105">
                  <c:v>6.6480250383639805E-2</c:v>
                </c:pt>
                <c:pt idx="106">
                  <c:v>6.7415385220155194E-2</c:v>
                </c:pt>
                <c:pt idx="107">
                  <c:v>6.8352330127002203E-2</c:v>
                </c:pt>
                <c:pt idx="108">
                  <c:v>6.9291009295520997E-2</c:v>
                </c:pt>
                <c:pt idx="109">
                  <c:v>7.0231354078252498E-2</c:v>
                </c:pt>
                <c:pt idx="110">
                  <c:v>7.1173298318629896E-2</c:v>
                </c:pt>
                <c:pt idx="111">
                  <c:v>7.2116779606190895E-2</c:v>
                </c:pt>
                <c:pt idx="112">
                  <c:v>7.3061740899179398E-2</c:v>
                </c:pt>
                <c:pt idx="113">
                  <c:v>7.4008127396079204E-2</c:v>
                </c:pt>
                <c:pt idx="114">
                  <c:v>7.4955886721346898E-2</c:v>
                </c:pt>
                <c:pt idx="115">
                  <c:v>7.5904969201623998E-2</c:v>
                </c:pt>
                <c:pt idx="116">
                  <c:v>7.6855328418605498E-2</c:v>
                </c:pt>
                <c:pt idx="117">
                  <c:v>7.7806921969310897E-2</c:v>
                </c:pt>
                <c:pt idx="118">
                  <c:v>7.8759708830165295E-2</c:v>
                </c:pt>
                <c:pt idx="119">
                  <c:v>7.9713650374150305E-2</c:v>
                </c:pt>
                <c:pt idx="120">
                  <c:v>8.0668711370892696E-2</c:v>
                </c:pt>
                <c:pt idx="121">
                  <c:v>8.1624857065468501E-2</c:v>
                </c:pt>
                <c:pt idx="122">
                  <c:v>8.2582056332548504E-2</c:v>
                </c:pt>
                <c:pt idx="123">
                  <c:v>8.3540279355341196E-2</c:v>
                </c:pt>
                <c:pt idx="124">
                  <c:v>8.4499497224518105E-2</c:v>
                </c:pt>
                <c:pt idx="125">
                  <c:v>8.5459680782292893E-2</c:v>
                </c:pt>
                <c:pt idx="126">
                  <c:v>8.6420803624757903E-2</c:v>
                </c:pt>
                <c:pt idx="127">
                  <c:v>8.7382843335964105E-2</c:v>
                </c:pt>
                <c:pt idx="128">
                  <c:v>8.8365586733946497E-2</c:v>
                </c:pt>
                <c:pt idx="129">
                  <c:v>8.9329616601486694E-2</c:v>
                </c:pt>
                <c:pt idx="130">
                  <c:v>9.0294505483211607E-2</c:v>
                </c:pt>
                <c:pt idx="131">
                  <c:v>9.1260236221784599E-2</c:v>
                </c:pt>
                <c:pt idx="132">
                  <c:v>9.22267896682816E-2</c:v>
                </c:pt>
                <c:pt idx="133">
                  <c:v>9.3194148254995196E-2</c:v>
                </c:pt>
                <c:pt idx="134">
                  <c:v>9.4162293827292798E-2</c:v>
                </c:pt>
                <c:pt idx="135">
                  <c:v>9.5131209267599104E-2</c:v>
                </c:pt>
                <c:pt idx="136">
                  <c:v>9.61008780723423E-2</c:v>
                </c:pt>
                <c:pt idx="137">
                  <c:v>9.7093056577781195E-2</c:v>
                </c:pt>
                <c:pt idx="138">
                  <c:v>9.8064403110793494E-2</c:v>
                </c:pt>
                <c:pt idx="139">
                  <c:v>9.9036455808284005E-2</c:v>
                </c:pt>
                <c:pt idx="140">
                  <c:v>0.100009201161415</c:v>
                </c:pt>
                <c:pt idx="141">
                  <c:v>0.100982625637068</c:v>
                </c:pt>
                <c:pt idx="142">
                  <c:v>0.101956714869349</c:v>
                </c:pt>
                <c:pt idx="143">
                  <c:v>0.102931455576503</c:v>
                </c:pt>
                <c:pt idx="144">
                  <c:v>0.10390683518535899</c:v>
                </c:pt>
                <c:pt idx="145">
                  <c:v>0.10488284116782499</c:v>
                </c:pt>
                <c:pt idx="146">
                  <c:v>0.10585946048702199</c:v>
                </c:pt>
                <c:pt idx="147">
                  <c:v>0.106836681804304</c:v>
                </c:pt>
                <c:pt idx="148">
                  <c:v>0.10781449351601199</c:v>
                </c:pt>
                <c:pt idx="149">
                  <c:v>0.10879288311187001</c:v>
                </c:pt>
                <c:pt idx="150">
                  <c:v>0.109771838396547</c:v>
                </c:pt>
                <c:pt idx="151">
                  <c:v>0.11075134827983001</c:v>
                </c:pt>
                <c:pt idx="152">
                  <c:v>0.111731403892857</c:v>
                </c:pt>
                <c:pt idx="153">
                  <c:v>0.11271199751921999</c:v>
                </c:pt>
                <c:pt idx="154">
                  <c:v>0.113693119837646</c:v>
                </c:pt>
                <c:pt idx="155">
                  <c:v>0.11467476013356701</c:v>
                </c:pt>
                <c:pt idx="156">
                  <c:v>0.115656907938327</c:v>
                </c:pt>
                <c:pt idx="157">
                  <c:v>0.11663955301270899</c:v>
                </c:pt>
                <c:pt idx="158">
                  <c:v>0.117622685347926</c:v>
                </c:pt>
                <c:pt idx="159">
                  <c:v>0.11860629527778301</c:v>
                </c:pt>
                <c:pt idx="160">
                  <c:v>0.11959037452311699</c:v>
                </c:pt>
                <c:pt idx="161">
                  <c:v>0.120574914242343</c:v>
                </c:pt>
                <c:pt idx="162">
                  <c:v>0.121559906014115</c:v>
                </c:pt>
                <c:pt idx="163">
                  <c:v>0.12254534216160599</c:v>
                </c:pt>
                <c:pt idx="164">
                  <c:v>0.123531214490483</c:v>
                </c:pt>
                <c:pt idx="165">
                  <c:v>0.124517517209858</c:v>
                </c:pt>
                <c:pt idx="166">
                  <c:v>0.12550424268855101</c:v>
                </c:pt>
                <c:pt idx="167">
                  <c:v>0.12649138354426101</c:v>
                </c:pt>
                <c:pt idx="168">
                  <c:v>0.12747893403454499</c:v>
                </c:pt>
                <c:pt idx="169">
                  <c:v>0.12846688711481899</c:v>
                </c:pt>
                <c:pt idx="170">
                  <c:v>0.12945523516433599</c:v>
                </c:pt>
                <c:pt idx="171">
                  <c:v>0.13044397094587101</c:v>
                </c:pt>
                <c:pt idx="172">
                  <c:v>0.13143308839411699</c:v>
                </c:pt>
                <c:pt idx="173">
                  <c:v>0.13242258048758199</c:v>
                </c:pt>
                <c:pt idx="174">
                  <c:v>0.133412440492165</c:v>
                </c:pt>
                <c:pt idx="175">
                  <c:v>0.13440266457469299</c:v>
                </c:pt>
                <c:pt idx="176">
                  <c:v>0.13539324794513999</c:v>
                </c:pt>
                <c:pt idx="177">
                  <c:v>0.136384185376075</c:v>
                </c:pt>
                <c:pt idx="178">
                  <c:v>0.13737547120524399</c:v>
                </c:pt>
                <c:pt idx="179">
                  <c:v>0.13836710078186101</c:v>
                </c:pt>
                <c:pt idx="180">
                  <c:v>0.13935907007214801</c:v>
                </c:pt>
                <c:pt idx="181">
                  <c:v>0.140351375303333</c:v>
                </c:pt>
                <c:pt idx="182">
                  <c:v>0.14134401178099101</c:v>
                </c:pt>
                <c:pt idx="183">
                  <c:v>0.1423689113685</c:v>
                </c:pt>
                <c:pt idx="184">
                  <c:v>0.14336241618661399</c:v>
                </c:pt>
                <c:pt idx="185">
                  <c:v>0.144356235393478</c:v>
                </c:pt>
                <c:pt idx="186">
                  <c:v>0.145350363427179</c:v>
                </c:pt>
                <c:pt idx="187">
                  <c:v>0.14634479532387201</c:v>
                </c:pt>
                <c:pt idx="188">
                  <c:v>0.147339528602073</c:v>
                </c:pt>
                <c:pt idx="189">
                  <c:v>0.14833456063494399</c:v>
                </c:pt>
                <c:pt idx="190">
                  <c:v>0.14932988646117301</c:v>
                </c:pt>
                <c:pt idx="191">
                  <c:v>0.15032550124635899</c:v>
                </c:pt>
                <c:pt idx="192">
                  <c:v>0.15132140062850499</c:v>
                </c:pt>
                <c:pt idx="193">
                  <c:v>0.15231757920456501</c:v>
                </c:pt>
                <c:pt idx="194">
                  <c:v>0.15331403156885701</c:v>
                </c:pt>
                <c:pt idx="195">
                  <c:v>0.15431075249248799</c:v>
                </c:pt>
                <c:pt idx="196">
                  <c:v>0.155307737900998</c:v>
                </c:pt>
                <c:pt idx="197">
                  <c:v>0.156304982783839</c:v>
                </c:pt>
                <c:pt idx="198">
                  <c:v>0.15730248185474399</c:v>
                </c:pt>
                <c:pt idx="199">
                  <c:v>0.158300231031968</c:v>
                </c:pt>
                <c:pt idx="200">
                  <c:v>0.15929822747217501</c:v>
                </c:pt>
                <c:pt idx="201">
                  <c:v>0.16029646687129201</c:v>
                </c:pt>
                <c:pt idx="202">
                  <c:v>0.16129494595789101</c:v>
                </c:pt>
                <c:pt idx="203">
                  <c:v>0.16229366258816599</c:v>
                </c:pt>
                <c:pt idx="204">
                  <c:v>0.16329261358702399</c:v>
                </c:pt>
                <c:pt idx="205">
                  <c:v>0.16429179665729701</c:v>
                </c:pt>
                <c:pt idx="206">
                  <c:v>0.16529120912144701</c:v>
                </c:pt>
                <c:pt idx="207">
                  <c:v>0.16629084822713999</c:v>
                </c:pt>
                <c:pt idx="208">
                  <c:v>0.167290713185375</c:v>
                </c:pt>
                <c:pt idx="209">
                  <c:v>0.16829080181057501</c:v>
                </c:pt>
                <c:pt idx="210">
                  <c:v>0.16929111216385001</c:v>
                </c:pt>
                <c:pt idx="211">
                  <c:v>0.17029164252749701</c:v>
                </c:pt>
                <c:pt idx="212">
                  <c:v>0.17129239068199301</c:v>
                </c:pt>
                <c:pt idx="213">
                  <c:v>0.17229335632474799</c:v>
                </c:pt>
                <c:pt idx="214">
                  <c:v>0.173294536215883</c:v>
                </c:pt>
                <c:pt idx="215">
                  <c:v>0.17429592688802001</c:v>
                </c:pt>
                <c:pt idx="216">
                  <c:v>0.175297525059842</c:v>
                </c:pt>
                <c:pt idx="217">
                  <c:v>0.176299328953991</c:v>
                </c:pt>
                <c:pt idx="218">
                  <c:v>0.177301338128522</c:v>
                </c:pt>
                <c:pt idx="219">
                  <c:v>0.17830355066116599</c:v>
                </c:pt>
                <c:pt idx="220">
                  <c:v>0.179305964534826</c:v>
                </c:pt>
                <c:pt idx="221">
                  <c:v>0.18030857775947801</c:v>
                </c:pt>
                <c:pt idx="222">
                  <c:v>0.18131138765573601</c:v>
                </c:pt>
                <c:pt idx="223">
                  <c:v>0.18231439276345701</c:v>
                </c:pt>
                <c:pt idx="224">
                  <c:v>0.183317590846269</c:v>
                </c:pt>
                <c:pt idx="225">
                  <c:v>0.18432097930643401</c:v>
                </c:pt>
                <c:pt idx="226">
                  <c:v>0.18532455649226001</c:v>
                </c:pt>
                <c:pt idx="227">
                  <c:v>0.186328321252797</c:v>
                </c:pt>
                <c:pt idx="228">
                  <c:v>0.18733227244620401</c:v>
                </c:pt>
                <c:pt idx="229">
                  <c:v>0.188336408912325</c:v>
                </c:pt>
                <c:pt idx="230">
                  <c:v>0.18934072836145199</c:v>
                </c:pt>
                <c:pt idx="231">
                  <c:v>0.19034522834718101</c:v>
                </c:pt>
                <c:pt idx="232">
                  <c:v>0.191349906440798</c:v>
                </c:pt>
                <c:pt idx="233">
                  <c:v>0.192354760221739</c:v>
                </c:pt>
                <c:pt idx="234">
                  <c:v>0.19335978726386999</c:v>
                </c:pt>
                <c:pt idx="235">
                  <c:v>0.19436498514902001</c:v>
                </c:pt>
                <c:pt idx="236">
                  <c:v>0.19537035146745299</c:v>
                </c:pt>
                <c:pt idx="237">
                  <c:v>0.196375883763446</c:v>
                </c:pt>
                <c:pt idx="238">
                  <c:v>0.19738157958175101</c:v>
                </c:pt>
                <c:pt idx="239">
                  <c:v>0.19838743647177901</c:v>
                </c:pt>
                <c:pt idx="240">
                  <c:v>0.19939345281662399</c:v>
                </c:pt>
                <c:pt idx="241">
                  <c:v>0.20039962854837101</c:v>
                </c:pt>
                <c:pt idx="242">
                  <c:v>0.201405961297555</c:v>
                </c:pt>
                <c:pt idx="243">
                  <c:v>0.202412448534245</c:v>
                </c:pt>
                <c:pt idx="244">
                  <c:v>0.20341908771377301</c:v>
                </c:pt>
                <c:pt idx="245">
                  <c:v>0.20442587639184601</c:v>
                </c:pt>
                <c:pt idx="246">
                  <c:v>0.205432813322658</c:v>
                </c:pt>
                <c:pt idx="247">
                  <c:v>0.206439896403011</c:v>
                </c:pt>
                <c:pt idx="248">
                  <c:v>0.207447123239755</c:v>
                </c:pt>
                <c:pt idx="249">
                  <c:v>0.208454491522476</c:v>
                </c:pt>
                <c:pt idx="250">
                  <c:v>0.20946199903618201</c:v>
                </c:pt>
                <c:pt idx="251">
                  <c:v>0.21046964369318</c:v>
                </c:pt>
                <c:pt idx="252">
                  <c:v>0.21147742432913599</c:v>
                </c:pt>
                <c:pt idx="253">
                  <c:v>0.21248534005693201</c:v>
                </c:pt>
                <c:pt idx="254">
                  <c:v>0.21349338939878501</c:v>
                </c:pt>
                <c:pt idx="255">
                  <c:v>0.21450157200512801</c:v>
                </c:pt>
                <c:pt idx="256">
                  <c:v>0.215509887308967</c:v>
                </c:pt>
                <c:pt idx="257">
                  <c:v>0.21651833472389301</c:v>
                </c:pt>
                <c:pt idx="258">
                  <c:v>0.21752691279697001</c:v>
                </c:pt>
                <c:pt idx="259">
                  <c:v>0.21853562181147501</c:v>
                </c:pt>
                <c:pt idx="260">
                  <c:v>0.21954446219555901</c:v>
                </c:pt>
                <c:pt idx="261">
                  <c:v>0.22055343262194199</c:v>
                </c:pt>
                <c:pt idx="262">
                  <c:v>0.221562531789531</c:v>
                </c:pt>
                <c:pt idx="263">
                  <c:v>0.22257175841999599</c:v>
                </c:pt>
                <c:pt idx="264">
                  <c:v>0.22358111125222699</c:v>
                </c:pt>
                <c:pt idx="265">
                  <c:v>0.22459058903210999</c:v>
                </c:pt>
                <c:pt idx="266">
                  <c:v>0.22560019116744201</c:v>
                </c:pt>
                <c:pt idx="267">
                  <c:v>0.22660991746892001</c:v>
                </c:pt>
                <c:pt idx="268">
                  <c:v>0.22761976689015301</c:v>
                </c:pt>
                <c:pt idx="269">
                  <c:v>0.22862973951405</c:v>
                </c:pt>
                <c:pt idx="270">
                  <c:v>0.22963983548139399</c:v>
                </c:pt>
                <c:pt idx="271">
                  <c:v>0.230650054231787</c:v>
                </c:pt>
                <c:pt idx="272">
                  <c:v>0.231660395869249</c:v>
                </c:pt>
                <c:pt idx="273">
                  <c:v>0.23267086084161101</c:v>
                </c:pt>
                <c:pt idx="274">
                  <c:v>0.233681448374711</c:v>
                </c:pt>
                <c:pt idx="275">
                  <c:v>0.234692157294319</c:v>
                </c:pt>
                <c:pt idx="276">
                  <c:v>0.23570298642968901</c:v>
                </c:pt>
                <c:pt idx="277">
                  <c:v>0.236713934587404</c:v>
                </c:pt>
                <c:pt idx="278">
                  <c:v>0.23772500057040899</c:v>
                </c:pt>
                <c:pt idx="279">
                  <c:v>0.23873618328678201</c:v>
                </c:pt>
                <c:pt idx="280">
                  <c:v>0.239747482745816</c:v>
                </c:pt>
                <c:pt idx="281">
                  <c:v>0.24075889798398301</c:v>
                </c:pt>
                <c:pt idx="282">
                  <c:v>0.24177042810907101</c:v>
                </c:pt>
                <c:pt idx="283">
                  <c:v>0.24278207305007199</c:v>
                </c:pt>
                <c:pt idx="284">
                  <c:v>0.24379383175817401</c:v>
                </c:pt>
                <c:pt idx="285">
                  <c:v>0.244805704172779</c:v>
                </c:pt>
                <c:pt idx="286">
                  <c:v>0.24581768945009799</c:v>
                </c:pt>
                <c:pt idx="287">
                  <c:v>0.24682978808939099</c:v>
                </c:pt>
                <c:pt idx="288">
                  <c:v>0.24784199997841599</c:v>
                </c:pt>
                <c:pt idx="289">
                  <c:v>0.24885432372202199</c:v>
                </c:pt>
                <c:pt idx="290">
                  <c:v>0.24986675789208199</c:v>
                </c:pt>
                <c:pt idx="291">
                  <c:v>0.25087930105572798</c:v>
                </c:pt>
                <c:pt idx="292">
                  <c:v>0.25189195175926998</c:v>
                </c:pt>
                <c:pt idx="293">
                  <c:v>0.25290470894962103</c:v>
                </c:pt>
                <c:pt idx="294">
                  <c:v>0.25391757241947999</c:v>
                </c:pt>
                <c:pt idx="295">
                  <c:v>0.25493054081235</c:v>
                </c:pt>
                <c:pt idx="296">
                  <c:v>0.25594361323049902</c:v>
                </c:pt>
                <c:pt idx="297">
                  <c:v>0.25695678944823602</c:v>
                </c:pt>
                <c:pt idx="298">
                  <c:v>0.25797006813175399</c:v>
                </c:pt>
                <c:pt idx="299">
                  <c:v>0.258983447943677</c:v>
                </c:pt>
                <c:pt idx="300">
                  <c:v>0.25999692756471199</c:v>
                </c:pt>
                <c:pt idx="301">
                  <c:v>0.261010506763035</c:v>
                </c:pt>
                <c:pt idx="302">
                  <c:v>0.26202418496938201</c:v>
                </c:pt>
                <c:pt idx="303">
                  <c:v>0.26303796095501197</c:v>
                </c:pt>
                <c:pt idx="304">
                  <c:v>0.26405183351643002</c:v>
                </c:pt>
                <c:pt idx="305">
                  <c:v>0.26506580146558001</c:v>
                </c:pt>
                <c:pt idx="306">
                  <c:v>0.26607986379364201</c:v>
                </c:pt>
                <c:pt idx="307">
                  <c:v>0.26709402161538998</c:v>
                </c:pt>
                <c:pt idx="308">
                  <c:v>0.26810827485163202</c:v>
                </c:pt>
                <c:pt idx="309">
                  <c:v>0.26912262239329998</c:v>
                </c:pt>
                <c:pt idx="310">
                  <c:v>0.27013706312761498</c:v>
                </c:pt>
                <c:pt idx="311">
                  <c:v>0.27115159596082</c:v>
                </c:pt>
                <c:pt idx="312">
                  <c:v>0.272166220058352</c:v>
                </c:pt>
                <c:pt idx="313">
                  <c:v>0.27318093570375901</c:v>
                </c:pt>
                <c:pt idx="314">
                  <c:v>0.27419574417192999</c:v>
                </c:pt>
                <c:pt idx="315">
                  <c:v>0.27521064546926699</c:v>
                </c:pt>
                <c:pt idx="316">
                  <c:v>0.27622563879583401</c:v>
                </c:pt>
                <c:pt idx="317">
                  <c:v>0.27724072416915102</c:v>
                </c:pt>
                <c:pt idx="318">
                  <c:v>0.27825590039630399</c:v>
                </c:pt>
                <c:pt idx="319">
                  <c:v>0.27927116616273301</c:v>
                </c:pt>
                <c:pt idx="320">
                  <c:v>0.28028652010095201</c:v>
                </c:pt>
                <c:pt idx="321">
                  <c:v>0.28130196080457298</c:v>
                </c:pt>
                <c:pt idx="322">
                  <c:v>0.28231748770438603</c:v>
                </c:pt>
                <c:pt idx="323">
                  <c:v>0.28333310023058</c:v>
                </c:pt>
                <c:pt idx="324">
                  <c:v>0.28434879694510201</c:v>
                </c:pt>
                <c:pt idx="325">
                  <c:v>0.28536457640070501</c:v>
                </c:pt>
                <c:pt idx="326">
                  <c:v>0.28638043715386102</c:v>
                </c:pt>
                <c:pt idx="327">
                  <c:v>0.28739637779345101</c:v>
                </c:pt>
                <c:pt idx="328">
                  <c:v>0.28841239695128001</c:v>
                </c:pt>
                <c:pt idx="329">
                  <c:v>0.28942849329355702</c:v>
                </c:pt>
                <c:pt idx="330">
                  <c:v>0.29044466553442799</c:v>
                </c:pt>
                <c:pt idx="331">
                  <c:v>0.29146091245302302</c:v>
                </c:pt>
                <c:pt idx="332">
                  <c:v>0.292477232880264</c:v>
                </c:pt>
                <c:pt idx="333">
                  <c:v>0.29349362569572002</c:v>
                </c:pt>
                <c:pt idx="334">
                  <c:v>0.294510089956173</c:v>
                </c:pt>
                <c:pt idx="335">
                  <c:v>0.295526625930009</c:v>
                </c:pt>
                <c:pt idx="336">
                  <c:v>0.29654323299109098</c:v>
                </c:pt>
                <c:pt idx="337">
                  <c:v>0.29755991048003799</c:v>
                </c:pt>
                <c:pt idx="338">
                  <c:v>0.29857665933626198</c:v>
                </c:pt>
                <c:pt idx="339">
                  <c:v>0.29959348008157599</c:v>
                </c:pt>
                <c:pt idx="340">
                  <c:v>0.30061037196712698</c:v>
                </c:pt>
                <c:pt idx="341">
                  <c:v>0.30162733422848997</c:v>
                </c:pt>
                <c:pt idx="342">
                  <c:v>0.30264436671949402</c:v>
                </c:pt>
                <c:pt idx="343">
                  <c:v>0.30366146986910098</c:v>
                </c:pt>
                <c:pt idx="344">
                  <c:v>0.30467864303856101</c:v>
                </c:pt>
                <c:pt idx="345">
                  <c:v>0.305695885789736</c:v>
                </c:pt>
                <c:pt idx="346">
                  <c:v>0.30671319881236297</c:v>
                </c:pt>
                <c:pt idx="347">
                  <c:v>0.30773058176818102</c:v>
                </c:pt>
                <c:pt idx="348">
                  <c:v>0.30874803411452401</c:v>
                </c:pt>
                <c:pt idx="349">
                  <c:v>0.30976555533177202</c:v>
                </c:pt>
                <c:pt idx="350">
                  <c:v>0.31078314521772599</c:v>
                </c:pt>
                <c:pt idx="351">
                  <c:v>0.31180080460901199</c:v>
                </c:pt>
                <c:pt idx="352">
                  <c:v>0.31281853320921998</c:v>
                </c:pt>
                <c:pt idx="353">
                  <c:v>0.31383633055303101</c:v>
                </c:pt>
                <c:pt idx="354">
                  <c:v>0.31485419618794402</c:v>
                </c:pt>
                <c:pt idx="355">
                  <c:v>0.31587213068411202</c:v>
                </c:pt>
                <c:pt idx="356">
                  <c:v>0.31689013424095003</c:v>
                </c:pt>
                <c:pt idx="357">
                  <c:v>0.317908206358817</c:v>
                </c:pt>
                <c:pt idx="358">
                  <c:v>0.318926346530859</c:v>
                </c:pt>
                <c:pt idx="359">
                  <c:v>0.31994455424485402</c:v>
                </c:pt>
                <c:pt idx="360">
                  <c:v>0.32096282897626499</c:v>
                </c:pt>
                <c:pt idx="361">
                  <c:v>0.32198117019252898</c:v>
                </c:pt>
                <c:pt idx="362">
                  <c:v>0.32299957734944301</c:v>
                </c:pt>
                <c:pt idx="363">
                  <c:v>0.32401804989676403</c:v>
                </c:pt>
                <c:pt idx="364">
                  <c:v>0.32503658728346302</c:v>
                </c:pt>
                <c:pt idx="365">
                  <c:v>0.32605518895472102</c:v>
                </c:pt>
                <c:pt idx="366">
                  <c:v>0.32707385435268399</c:v>
                </c:pt>
                <c:pt idx="367">
                  <c:v>0.328092582895121</c:v>
                </c:pt>
                <c:pt idx="368">
                  <c:v>0.32911137499364801</c:v>
                </c:pt>
                <c:pt idx="369">
                  <c:v>0.330130230747959</c:v>
                </c:pt>
                <c:pt idx="370">
                  <c:v>0.33114914951955698</c:v>
                </c:pt>
                <c:pt idx="371">
                  <c:v>0.33216813065537598</c:v>
                </c:pt>
                <c:pt idx="372">
                  <c:v>0.333187173490052</c:v>
                </c:pt>
                <c:pt idx="373">
                  <c:v>0.334206277337179</c:v>
                </c:pt>
                <c:pt idx="374">
                  <c:v>0.33522544149019901</c:v>
                </c:pt>
                <c:pt idx="375">
                  <c:v>0.33624466524644497</c:v>
                </c:pt>
                <c:pt idx="376">
                  <c:v>0.33726394790313502</c:v>
                </c:pt>
                <c:pt idx="377">
                  <c:v>0.338283288762384</c:v>
                </c:pt>
                <c:pt idx="378">
                  <c:v>0.33930268713586698</c:v>
                </c:pt>
                <c:pt idx="379">
                  <c:v>0.34032214236702601</c:v>
                </c:pt>
                <c:pt idx="380">
                  <c:v>0.34134165483579798</c:v>
                </c:pt>
                <c:pt idx="381">
                  <c:v>0.34236122453145801</c:v>
                </c:pt>
                <c:pt idx="382">
                  <c:v>0.34338085078150199</c:v>
                </c:pt>
                <c:pt idx="383">
                  <c:v>0.34440053289535899</c:v>
                </c:pt>
                <c:pt idx="384">
                  <c:v>0.34542027016399302</c:v>
                </c:pt>
                <c:pt idx="385">
                  <c:v>0.34644006189138898</c:v>
                </c:pt>
                <c:pt idx="386">
                  <c:v>0.347459907360123</c:v>
                </c:pt>
                <c:pt idx="387">
                  <c:v>0.34847980641556497</c:v>
                </c:pt>
                <c:pt idx="388">
                  <c:v>0.34949976196810101</c:v>
                </c:pt>
                <c:pt idx="389">
                  <c:v>0.35051977431076498</c:v>
                </c:pt>
                <c:pt idx="390">
                  <c:v>0.35153984358041401</c:v>
                </c:pt>
                <c:pt idx="391">
                  <c:v>0.352559969975965</c:v>
                </c:pt>
                <c:pt idx="392">
                  <c:v>0.353580153615564</c:v>
                </c:pt>
                <c:pt idx="393">
                  <c:v>0.35460039710511998</c:v>
                </c:pt>
                <c:pt idx="394">
                  <c:v>0.35562070088904801</c:v>
                </c:pt>
                <c:pt idx="395">
                  <c:v>0.35664106430023401</c:v>
                </c:pt>
                <c:pt idx="396">
                  <c:v>0.35766148667750802</c:v>
                </c:pt>
                <c:pt idx="397">
                  <c:v>0.35868196735293001</c:v>
                </c:pt>
                <c:pt idx="398">
                  <c:v>0.35970250565271999</c:v>
                </c:pt>
                <c:pt idx="399">
                  <c:v>0.36072310088895398</c:v>
                </c:pt>
                <c:pt idx="400">
                  <c:v>0.36174375236395101</c:v>
                </c:pt>
                <c:pt idx="401">
                  <c:v>0.362764459370502</c:v>
                </c:pt>
                <c:pt idx="402">
                  <c:v>0.36378522120441398</c:v>
                </c:pt>
                <c:pt idx="403">
                  <c:v>0.36480603717757698</c:v>
                </c:pt>
                <c:pt idx="404">
                  <c:v>0.365826906591802</c:v>
                </c:pt>
                <c:pt idx="405">
                  <c:v>0.36684782876929201</c:v>
                </c:pt>
                <c:pt idx="406">
                  <c:v>0.367868803051701</c:v>
                </c:pt>
                <c:pt idx="407">
                  <c:v>0.36888982879822702</c:v>
                </c:pt>
                <c:pt idx="408">
                  <c:v>0.369910905392554</c:v>
                </c:pt>
                <c:pt idx="409">
                  <c:v>0.37093203223578097</c:v>
                </c:pt>
                <c:pt idx="410">
                  <c:v>0.371953208753798</c:v>
                </c:pt>
                <c:pt idx="411">
                  <c:v>0.37297443439000999</c:v>
                </c:pt>
                <c:pt idx="412">
                  <c:v>0.37399570859119502</c:v>
                </c:pt>
                <c:pt idx="413">
                  <c:v>0.37501703081745602</c:v>
                </c:pt>
                <c:pt idx="414">
                  <c:v>0.37603840054529403</c:v>
                </c:pt>
                <c:pt idx="415">
                  <c:v>0.37705981726123899</c:v>
                </c:pt>
                <c:pt idx="416">
                  <c:v>0.37808128046613698</c:v>
                </c:pt>
                <c:pt idx="417">
                  <c:v>0.37910278966254102</c:v>
                </c:pt>
                <c:pt idx="418">
                  <c:v>0.38012434435465597</c:v>
                </c:pt>
                <c:pt idx="419">
                  <c:v>0.38114594404926599</c:v>
                </c:pt>
                <c:pt idx="420">
                  <c:v>0.38216758884532498</c:v>
                </c:pt>
                <c:pt idx="421">
                  <c:v>0.38318927937019298</c:v>
                </c:pt>
                <c:pt idx="422">
                  <c:v>0.38421101542120401</c:v>
                </c:pt>
                <c:pt idx="423">
                  <c:v>0.38523279780241898</c:v>
                </c:pt>
                <c:pt idx="424">
                  <c:v>0.38625462619262801</c:v>
                </c:pt>
                <c:pt idx="425">
                  <c:v>0.38727650007422099</c:v>
                </c:pt>
                <c:pt idx="426">
                  <c:v>0.38829841892385802</c:v>
                </c:pt>
                <c:pt idx="427">
                  <c:v>0.38932038223286503</c:v>
                </c:pt>
                <c:pt idx="428">
                  <c:v>0.39034238952476102</c:v>
                </c:pt>
                <c:pt idx="429">
                  <c:v>0.391364441440753</c:v>
                </c:pt>
                <c:pt idx="430">
                  <c:v>0.39238653796962097</c:v>
                </c:pt>
                <c:pt idx="431">
                  <c:v>0.39340867859179501</c:v>
                </c:pt>
                <c:pt idx="432">
                  <c:v>0.394430862800971</c:v>
                </c:pt>
                <c:pt idx="433">
                  <c:v>0.39545309011257401</c:v>
                </c:pt>
                <c:pt idx="434">
                  <c:v>0.39647536005744799</c:v>
                </c:pt>
                <c:pt idx="435">
                  <c:v>0.39749767218776799</c:v>
                </c:pt>
                <c:pt idx="436">
                  <c:v>0.39852002608908799</c:v>
                </c:pt>
                <c:pt idx="437">
                  <c:v>0.39954242138152701</c:v>
                </c:pt>
                <c:pt idx="438">
                  <c:v>0.40056485770227002</c:v>
                </c:pt>
                <c:pt idx="439">
                  <c:v>0.40158733471257402</c:v>
                </c:pt>
                <c:pt idx="440">
                  <c:v>0.40260985210505301</c:v>
                </c:pt>
                <c:pt idx="441">
                  <c:v>0.40363240958368601</c:v>
                </c:pt>
                <c:pt idx="442">
                  <c:v>0.40465500685961497</c:v>
                </c:pt>
                <c:pt idx="443">
                  <c:v>0.40567764392466998</c:v>
                </c:pt>
                <c:pt idx="444">
                  <c:v>0.40670032182240501</c:v>
                </c:pt>
                <c:pt idx="445">
                  <c:v>0.40772304046943197</c:v>
                </c:pt>
                <c:pt idx="446">
                  <c:v>0.40874579959113799</c:v>
                </c:pt>
                <c:pt idx="447">
                  <c:v>0.40976859889876799</c:v>
                </c:pt>
                <c:pt idx="448">
                  <c:v>0.41079143807997298</c:v>
                </c:pt>
                <c:pt idx="449">
                  <c:v>0.41181431680341102</c:v>
                </c:pt>
                <c:pt idx="450">
                  <c:v>0.41283723470946898</c:v>
                </c:pt>
                <c:pt idx="451">
                  <c:v>0.41386019140130897</c:v>
                </c:pt>
                <c:pt idx="452">
                  <c:v>0.41488318646274602</c:v>
                </c:pt>
                <c:pt idx="453">
                  <c:v>0.41590621944377798</c:v>
                </c:pt>
                <c:pt idx="454">
                  <c:v>0.41692928985558497</c:v>
                </c:pt>
                <c:pt idx="455">
                  <c:v>0.41795239719381</c:v>
                </c:pt>
                <c:pt idx="456">
                  <c:v>0.41897554094693001</c:v>
                </c:pt>
                <c:pt idx="457">
                  <c:v>0.41999872059298898</c:v>
                </c:pt>
                <c:pt idx="458">
                  <c:v>0.42102193560180301</c:v>
                </c:pt>
                <c:pt idx="459">
                  <c:v>0.422045185433781</c:v>
                </c:pt>
                <c:pt idx="460">
                  <c:v>0.42306846955772198</c:v>
                </c:pt>
                <c:pt idx="461">
                  <c:v>0.42409178745549603</c:v>
                </c:pt>
                <c:pt idx="462">
                  <c:v>0.42511513860993</c:v>
                </c:pt>
                <c:pt idx="463">
                  <c:v>0.42613852251268902</c:v>
                </c:pt>
                <c:pt idx="464">
                  <c:v>0.42716193867139701</c:v>
                </c:pt>
                <c:pt idx="465">
                  <c:v>0.42818538660622402</c:v>
                </c:pt>
                <c:pt idx="466">
                  <c:v>0.42920886585840201</c:v>
                </c:pt>
                <c:pt idx="467">
                  <c:v>0.43023237596637198</c:v>
                </c:pt>
                <c:pt idx="468">
                  <c:v>0.43125591647422301</c:v>
                </c:pt>
                <c:pt idx="469">
                  <c:v>0.43227948693847101</c:v>
                </c:pt>
                <c:pt idx="470">
                  <c:v>0.43330308693145497</c:v>
                </c:pt>
                <c:pt idx="471">
                  <c:v>0.43432671604367701</c:v>
                </c:pt>
                <c:pt idx="472">
                  <c:v>0.43535037387942899</c:v>
                </c:pt>
                <c:pt idx="473">
                  <c:v>0.43637406005849</c:v>
                </c:pt>
                <c:pt idx="474">
                  <c:v>0.43739777420979398</c:v>
                </c:pt>
                <c:pt idx="475">
                  <c:v>0.43842151597304402</c:v>
                </c:pt>
                <c:pt idx="476">
                  <c:v>0.439445285014819</c:v>
                </c:pt>
                <c:pt idx="477">
                  <c:v>0.44046908101795301</c:v>
                </c:pt>
                <c:pt idx="478">
                  <c:v>0.44149290367433203</c:v>
                </c:pt>
                <c:pt idx="479">
                  <c:v>0.442516752680713</c:v>
                </c:pt>
                <c:pt idx="480">
                  <c:v>0.44354062773729702</c:v>
                </c:pt>
                <c:pt idx="481">
                  <c:v>0.444564528538193</c:v>
                </c:pt>
                <c:pt idx="482">
                  <c:v>0.44558845478005399</c:v>
                </c:pt>
                <c:pt idx="483">
                  <c:v>0.44661240660132601</c:v>
                </c:pt>
                <c:pt idx="484">
                  <c:v>0.44763638624278002</c:v>
                </c:pt>
                <c:pt idx="485">
                  <c:v>0.44866039385305301</c:v>
                </c:pt>
                <c:pt idx="486">
                  <c:v>0.449684429117922</c:v>
                </c:pt>
                <c:pt idx="487">
                  <c:v>0.45070849171572702</c:v>
                </c:pt>
                <c:pt idx="488">
                  <c:v>0.45173258132813499</c:v>
                </c:pt>
                <c:pt idx="489">
                  <c:v>0.452756697631989</c:v>
                </c:pt>
                <c:pt idx="490">
                  <c:v>0.45378084029571197</c:v>
                </c:pt>
                <c:pt idx="491">
                  <c:v>0.45480500898467902</c:v>
                </c:pt>
                <c:pt idx="492">
                  <c:v>0.45582920335676202</c:v>
                </c:pt>
                <c:pt idx="493">
                  <c:v>0.45685342305766902</c:v>
                </c:pt>
                <c:pt idx="494">
                  <c:v>0.45787766771813099</c:v>
                </c:pt>
                <c:pt idx="495">
                  <c:v>0.45890193694646803</c:v>
                </c:pt>
                <c:pt idx="496">
                  <c:v>0.45992623033138402</c:v>
                </c:pt>
                <c:pt idx="497">
                  <c:v>0.46095054744327901</c:v>
                </c:pt>
                <c:pt idx="498">
                  <c:v>0.46197488781712598</c:v>
                </c:pt>
                <c:pt idx="499">
                  <c:v>0.46299925095773198</c:v>
                </c:pt>
                <c:pt idx="500">
                  <c:v>0.46402363634037902</c:v>
                </c:pt>
                <c:pt idx="501">
                  <c:v>0.46504804340495598</c:v>
                </c:pt>
                <c:pt idx="502">
                  <c:v>0.46607247155730203</c:v>
                </c:pt>
                <c:pt idx="503">
                  <c:v>0.46709692039600298</c:v>
                </c:pt>
                <c:pt idx="504">
                  <c:v>0.46812139055853302</c:v>
                </c:pt>
                <c:pt idx="505">
                  <c:v>0.46914588156415599</c:v>
                </c:pt>
                <c:pt idx="506">
                  <c:v>0.47017039271177502</c:v>
                </c:pt>
                <c:pt idx="507">
                  <c:v>0.47119492435211002</c:v>
                </c:pt>
                <c:pt idx="508">
                  <c:v>0.47221947809773701</c:v>
                </c:pt>
                <c:pt idx="509">
                  <c:v>0.47324405336915998</c:v>
                </c:pt>
                <c:pt idx="510">
                  <c:v>0.47426864952032499</c:v>
                </c:pt>
                <c:pt idx="511">
                  <c:v>0.47529326595138</c:v>
                </c:pt>
                <c:pt idx="512">
                  <c:v>0.476317902117319</c:v>
                </c:pt>
                <c:pt idx="513">
                  <c:v>0.47734255753147098</c:v>
                </c:pt>
                <c:pt idx="514">
                  <c:v>0.478367231921</c:v>
                </c:pt>
                <c:pt idx="515">
                  <c:v>0.47939192728341901</c:v>
                </c:pt>
                <c:pt idx="516">
                  <c:v>0.480416644259133</c:v>
                </c:pt>
                <c:pt idx="517">
                  <c:v>0.48144138258520203</c:v>
                </c:pt>
                <c:pt idx="518">
                  <c:v>0.48246614203364402</c:v>
                </c:pt>
                <c:pt idx="519">
                  <c:v>0.483490922419544</c:v>
                </c:pt>
                <c:pt idx="520">
                  <c:v>0.48451572431169998</c:v>
                </c:pt>
                <c:pt idx="521">
                  <c:v>0.48554054859211598</c:v>
                </c:pt>
                <c:pt idx="522">
                  <c:v>0.48656539515340602</c:v>
                </c:pt>
                <c:pt idx="523">
                  <c:v>0.48759026389267501</c:v>
                </c:pt>
                <c:pt idx="524">
                  <c:v>0.48861515471467698</c:v>
                </c:pt>
                <c:pt idx="525">
                  <c:v>0.489640067535908</c:v>
                </c:pt>
                <c:pt idx="526">
                  <c:v>0.49066500236302502</c:v>
                </c:pt>
                <c:pt idx="527">
                  <c:v>0.49168996037729501</c:v>
                </c:pt>
                <c:pt idx="528">
                  <c:v>0.49271494192958498</c:v>
                </c:pt>
                <c:pt idx="529">
                  <c:v>0.49373994695405898</c:v>
                </c:pt>
                <c:pt idx="530">
                  <c:v>0.49476497538623498</c:v>
                </c:pt>
                <c:pt idx="531">
                  <c:v>0.49579002715583598</c:v>
                </c:pt>
                <c:pt idx="532">
                  <c:v>0.496815102178777</c:v>
                </c:pt>
                <c:pt idx="533">
                  <c:v>0.49784020036179899</c:v>
                </c:pt>
                <c:pt idx="534">
                  <c:v>0.49886532160029001</c:v>
                </c:pt>
                <c:pt idx="535">
                  <c:v>0.499890465778774</c:v>
                </c:pt>
                <c:pt idx="536">
                  <c:v>0.50091563277330897</c:v>
                </c:pt>
                <c:pt idx="537">
                  <c:v>0.50194082244313698</c:v>
                </c:pt>
                <c:pt idx="538">
                  <c:v>0.50296603464245004</c:v>
                </c:pt>
                <c:pt idx="539">
                  <c:v>0.50399126923405002</c:v>
                </c:pt>
                <c:pt idx="540">
                  <c:v>0.50501652607623004</c:v>
                </c:pt>
                <c:pt idx="541">
                  <c:v>0.50604180503610396</c:v>
                </c:pt>
                <c:pt idx="542">
                  <c:v>0.50706710598608795</c:v>
                </c:pt>
                <c:pt idx="543">
                  <c:v>0.50809242881463101</c:v>
                </c:pt>
                <c:pt idx="544">
                  <c:v>0.50911777342125697</c:v>
                </c:pt>
                <c:pt idx="545">
                  <c:v>0.51014313971546499</c:v>
                </c:pt>
                <c:pt idx="546">
                  <c:v>0.51116852762436304</c:v>
                </c:pt>
                <c:pt idx="547">
                  <c:v>0.51219393708833605</c:v>
                </c:pt>
                <c:pt idx="548">
                  <c:v>0.513219368070023</c:v>
                </c:pt>
                <c:pt idx="549">
                  <c:v>0.51424482054610399</c:v>
                </c:pt>
                <c:pt idx="550">
                  <c:v>0.51527029450222495</c:v>
                </c:pt>
                <c:pt idx="551">
                  <c:v>0.51629579051542196</c:v>
                </c:pt>
                <c:pt idx="552">
                  <c:v>0.51732130973067703</c:v>
                </c:pt>
                <c:pt idx="553">
                  <c:v>0.51834685219346399</c:v>
                </c:pt>
                <c:pt idx="554">
                  <c:v>0.51937241791858502</c:v>
                </c:pt>
                <c:pt idx="555">
                  <c:v>0.52039800693912797</c:v>
                </c:pt>
                <c:pt idx="556">
                  <c:v>0.52142362032947598</c:v>
                </c:pt>
                <c:pt idx="557">
                  <c:v>0.52244925878475101</c:v>
                </c:pt>
                <c:pt idx="558">
                  <c:v>0.52347492230721804</c:v>
                </c:pt>
                <c:pt idx="559">
                  <c:v>0.52450061089009903</c:v>
                </c:pt>
                <c:pt idx="560">
                  <c:v>0.52552632451857395</c:v>
                </c:pt>
                <c:pt idx="561">
                  <c:v>0.52655206317397496</c:v>
                </c:pt>
                <c:pt idx="562">
                  <c:v>0.52757782684750598</c:v>
                </c:pt>
                <c:pt idx="563">
                  <c:v>0.52860361551965096</c:v>
                </c:pt>
                <c:pt idx="564">
                  <c:v>0.529629429168199</c:v>
                </c:pt>
                <c:pt idx="565">
                  <c:v>0.53065526777035399</c:v>
                </c:pt>
                <c:pt idx="566">
                  <c:v>0.53168113130403305</c:v>
                </c:pt>
                <c:pt idx="567">
                  <c:v>0.53270701974922896</c:v>
                </c:pt>
                <c:pt idx="568">
                  <c:v>0.53373293309561398</c:v>
                </c:pt>
                <c:pt idx="569">
                  <c:v>0.53475887132385103</c:v>
                </c:pt>
                <c:pt idx="570">
                  <c:v>0.53578483441203795</c:v>
                </c:pt>
                <c:pt idx="571">
                  <c:v>0.53681082233630295</c:v>
                </c:pt>
                <c:pt idx="572">
                  <c:v>0.53783683507445701</c:v>
                </c:pt>
                <c:pt idx="573">
                  <c:v>0.53886287258618704</c:v>
                </c:pt>
                <c:pt idx="574">
                  <c:v>0.539888934829304</c:v>
                </c:pt>
                <c:pt idx="575">
                  <c:v>0.54091502175447703</c:v>
                </c:pt>
                <c:pt idx="576">
                  <c:v>0.54194113330626104</c:v>
                </c:pt>
                <c:pt idx="577">
                  <c:v>0.54296726941915296</c:v>
                </c:pt>
                <c:pt idx="578">
                  <c:v>0.54399343001895095</c:v>
                </c:pt>
                <c:pt idx="579">
                  <c:v>0.54501961502833995</c:v>
                </c:pt>
                <c:pt idx="580">
                  <c:v>0.54604582436239801</c:v>
                </c:pt>
                <c:pt idx="581">
                  <c:v>0.54707205791729097</c:v>
                </c:pt>
                <c:pt idx="582">
                  <c:v>0.54809831557950395</c:v>
                </c:pt>
                <c:pt idx="583">
                  <c:v>0.54912459773940703</c:v>
                </c:pt>
                <c:pt idx="584">
                  <c:v>0.55015090546217205</c:v>
                </c:pt>
                <c:pt idx="585">
                  <c:v>0.55117723866698498</c:v>
                </c:pt>
                <c:pt idx="586">
                  <c:v>0.55220359727863699</c:v>
                </c:pt>
                <c:pt idx="587">
                  <c:v>0.55322998234449405</c:v>
                </c:pt>
                <c:pt idx="588">
                  <c:v>0.55425639417973205</c:v>
                </c:pt>
                <c:pt idx="589">
                  <c:v>0.55528283261538303</c:v>
                </c:pt>
                <c:pt idx="590">
                  <c:v>0.55630929747115798</c:v>
                </c:pt>
                <c:pt idx="591">
                  <c:v>0.55733578856225996</c:v>
                </c:pt>
                <c:pt idx="592">
                  <c:v>0.55836230568283496</c:v>
                </c:pt>
                <c:pt idx="593">
                  <c:v>0.55938884861865401</c:v>
                </c:pt>
                <c:pt idx="594">
                  <c:v>0.56041541713340703</c:v>
                </c:pt>
                <c:pt idx="595">
                  <c:v>0.56144201097461099</c:v>
                </c:pt>
                <c:pt idx="596">
                  <c:v>0.56246862987071899</c:v>
                </c:pt>
                <c:pt idx="597">
                  <c:v>0.56349527353542195</c:v>
                </c:pt>
                <c:pt idx="598">
                  <c:v>0.56452194166358605</c:v>
                </c:pt>
                <c:pt idx="599">
                  <c:v>0.56554863394014698</c:v>
                </c:pt>
                <c:pt idx="600">
                  <c:v>0.56657535003968695</c:v>
                </c:pt>
                <c:pt idx="601">
                  <c:v>0.56760208963018199</c:v>
                </c:pt>
                <c:pt idx="602">
                  <c:v>0.56862885238370298</c:v>
                </c:pt>
                <c:pt idx="603">
                  <c:v>0.56965563798013696</c:v>
                </c:pt>
                <c:pt idx="604">
                  <c:v>0.57068244610985397</c:v>
                </c:pt>
                <c:pt idx="605">
                  <c:v>0.57170927648119896</c:v>
                </c:pt>
                <c:pt idx="606">
                  <c:v>0.57273612882604596</c:v>
                </c:pt>
                <c:pt idx="607">
                  <c:v>0.57376300288508097</c:v>
                </c:pt>
                <c:pt idx="608">
                  <c:v>0.57478989841218298</c:v>
                </c:pt>
                <c:pt idx="609">
                  <c:v>0.57581681518193695</c:v>
                </c:pt>
                <c:pt idx="610">
                  <c:v>0.57684375297410595</c:v>
                </c:pt>
                <c:pt idx="611">
                  <c:v>0.577870711574207</c:v>
                </c:pt>
                <c:pt idx="612">
                  <c:v>0.578897690768575</c:v>
                </c:pt>
                <c:pt idx="613">
                  <c:v>0.57992469034320904</c:v>
                </c:pt>
                <c:pt idx="614">
                  <c:v>0.580951710072247</c:v>
                </c:pt>
                <c:pt idx="615">
                  <c:v>0.58197874972602404</c:v>
                </c:pt>
                <c:pt idx="616">
                  <c:v>0.58300580910451405</c:v>
                </c:pt>
                <c:pt idx="617">
                  <c:v>0.58403288975709999</c:v>
                </c:pt>
                <c:pt idx="618">
                  <c:v>0.58505999296423095</c:v>
                </c:pt>
                <c:pt idx="619">
                  <c:v>0.58608711842879402</c:v>
                </c:pt>
                <c:pt idx="620">
                  <c:v>0.58711426582133797</c:v>
                </c:pt>
                <c:pt idx="621">
                  <c:v>0.58814143479064296</c:v>
                </c:pt>
                <c:pt idx="622">
                  <c:v>0.58916862495743105</c:v>
                </c:pt>
                <c:pt idx="623">
                  <c:v>0.59019583592078395</c:v>
                </c:pt>
                <c:pt idx="624">
                  <c:v>0.59122306727191698</c:v>
                </c:pt>
                <c:pt idx="625">
                  <c:v>0.59225031859611399</c:v>
                </c:pt>
                <c:pt idx="626">
                  <c:v>0.59327758946991704</c:v>
                </c:pt>
                <c:pt idx="627">
                  <c:v>0.59430487947009103</c:v>
                </c:pt>
                <c:pt idx="628">
                  <c:v>0.59533218817664801</c:v>
                </c:pt>
                <c:pt idx="629">
                  <c:v>0.59635951545850496</c:v>
                </c:pt>
                <c:pt idx="630">
                  <c:v>0.59738686269969099</c:v>
                </c:pt>
                <c:pt idx="631">
                  <c:v>0.59841423084774703</c:v>
                </c:pt>
                <c:pt idx="632">
                  <c:v>0.59944161956140896</c:v>
                </c:pt>
                <c:pt idx="633">
                  <c:v>0.60046902845866201</c:v>
                </c:pt>
                <c:pt idx="634">
                  <c:v>0.60149645717058198</c:v>
                </c:pt>
                <c:pt idx="635">
                  <c:v>0.60252390533935896</c:v>
                </c:pt>
                <c:pt idx="636">
                  <c:v>0.60355137262168601</c:v>
                </c:pt>
                <c:pt idx="637">
                  <c:v>0.60457885869441597</c:v>
                </c:pt>
                <c:pt idx="638">
                  <c:v>0.60560636325438599</c:v>
                </c:pt>
                <c:pt idx="639">
                  <c:v>0.606633886017788</c:v>
                </c:pt>
                <c:pt idx="640">
                  <c:v>0.60766142674481205</c:v>
                </c:pt>
                <c:pt idx="641">
                  <c:v>0.60868898629854096</c:v>
                </c:pt>
                <c:pt idx="642">
                  <c:v>0.60971656507794902</c:v>
                </c:pt>
                <c:pt idx="643">
                  <c:v>0.61074416288154998</c:v>
                </c:pt>
                <c:pt idx="644">
                  <c:v>0.61177177951782602</c:v>
                </c:pt>
                <c:pt idx="645">
                  <c:v>0.61279941482328604</c:v>
                </c:pt>
                <c:pt idx="646">
                  <c:v>0.613827069662497</c:v>
                </c:pt>
                <c:pt idx="647">
                  <c:v>0.61485474460949496</c:v>
                </c:pt>
                <c:pt idx="648">
                  <c:v>0.61588243954649002</c:v>
                </c:pt>
                <c:pt idx="649">
                  <c:v>0.616910154369256</c:v>
                </c:pt>
                <c:pt idx="650">
                  <c:v>0.61793788898620405</c:v>
                </c:pt>
                <c:pt idx="651">
                  <c:v>0.61896564332842796</c:v>
                </c:pt>
                <c:pt idx="652">
                  <c:v>0.61999341734286495</c:v>
                </c:pt>
                <c:pt idx="653">
                  <c:v>0.62102121098294905</c:v>
                </c:pt>
                <c:pt idx="654">
                  <c:v>0.62204902432985698</c:v>
                </c:pt>
                <c:pt idx="655">
                  <c:v>0.62307685862256901</c:v>
                </c:pt>
                <c:pt idx="656">
                  <c:v>0.62410471416965496</c:v>
                </c:pt>
                <c:pt idx="657">
                  <c:v>0.62513259093609497</c:v>
                </c:pt>
                <c:pt idx="658">
                  <c:v>0.626160488890249</c:v>
                </c:pt>
                <c:pt idx="659">
                  <c:v>0.62718840800701803</c:v>
                </c:pt>
                <c:pt idx="660">
                  <c:v>0.62821634825567196</c:v>
                </c:pt>
                <c:pt idx="661">
                  <c:v>0.62924430959913702</c:v>
                </c:pt>
                <c:pt idx="662">
                  <c:v>0.630272291994044</c:v>
                </c:pt>
                <c:pt idx="663">
                  <c:v>0.63130029538695898</c:v>
                </c:pt>
                <c:pt idx="664">
                  <c:v>0.63232832058808497</c:v>
                </c:pt>
                <c:pt idx="665">
                  <c:v>0.63335636844329901</c:v>
                </c:pt>
                <c:pt idx="666">
                  <c:v>0.63438444005219796</c:v>
                </c:pt>
                <c:pt idx="667">
                  <c:v>0.63541253582931301</c:v>
                </c:pt>
                <c:pt idx="668">
                  <c:v>0.63644065567497499</c:v>
                </c:pt>
                <c:pt idx="669">
                  <c:v>0.637468799480568</c:v>
                </c:pt>
                <c:pt idx="670">
                  <c:v>0.63849696713179604</c:v>
                </c:pt>
                <c:pt idx="671">
                  <c:v>0.63952515851106295</c:v>
                </c:pt>
                <c:pt idx="672">
                  <c:v>0.64055337350337704</c:v>
                </c:pt>
                <c:pt idx="673">
                  <c:v>0.64158161199895603</c:v>
                </c:pt>
                <c:pt idx="674">
                  <c:v>0.64260987390124402</c:v>
                </c:pt>
                <c:pt idx="675">
                  <c:v>0.64363815912935096</c:v>
                </c:pt>
                <c:pt idx="676">
                  <c:v>0.64466646762437296</c:v>
                </c:pt>
                <c:pt idx="677">
                  <c:v>0.64569479933516305</c:v>
                </c:pt>
                <c:pt idx="678">
                  <c:v>0.64672315422518101</c:v>
                </c:pt>
                <c:pt idx="679">
                  <c:v>0.64775153226596804</c:v>
                </c:pt>
                <c:pt idx="680">
                  <c:v>0.64877993343847895</c:v>
                </c:pt>
                <c:pt idx="681">
                  <c:v>0.64980835774481305</c:v>
                </c:pt>
                <c:pt idx="682">
                  <c:v>0.65083680518767495</c:v>
                </c:pt>
                <c:pt idx="683">
                  <c:v>0.651865275773853</c:v>
                </c:pt>
                <c:pt idx="684">
                  <c:v>0.652893769513474</c:v>
                </c:pt>
                <c:pt idx="685">
                  <c:v>0.65392228641486605</c:v>
                </c:pt>
                <c:pt idx="686">
                  <c:v>0.65495082648562297</c:v>
                </c:pt>
                <c:pt idx="687">
                  <c:v>0.65597938973034897</c:v>
                </c:pt>
                <c:pt idx="688">
                  <c:v>0.65700797615460804</c:v>
                </c:pt>
                <c:pt idx="689">
                  <c:v>0.65803658575809398</c:v>
                </c:pt>
                <c:pt idx="690">
                  <c:v>0.65906521853712297</c:v>
                </c:pt>
                <c:pt idx="691">
                  <c:v>0.66009387447984202</c:v>
                </c:pt>
                <c:pt idx="692">
                  <c:v>0.66112255355210203</c:v>
                </c:pt>
                <c:pt idx="693">
                  <c:v>0.66215125571178501</c:v>
                </c:pt>
                <c:pt idx="694">
                  <c:v>0.66317998090173302</c:v>
                </c:pt>
                <c:pt idx="695">
                  <c:v>0.66420872924728702</c:v>
                </c:pt>
                <c:pt idx="696">
                  <c:v>0.66523750196675102</c:v>
                </c:pt>
                <c:pt idx="697">
                  <c:v>0.666266299186422</c:v>
                </c:pt>
                <c:pt idx="698">
                  <c:v>0.66729512077734898</c:v>
                </c:pt>
                <c:pt idx="699">
                  <c:v>0.66832396658962201</c:v>
                </c:pt>
                <c:pt idx="700">
                  <c:v>0.669352836455547</c:v>
                </c:pt>
                <c:pt idx="701">
                  <c:v>0.67038173019512004</c:v>
                </c:pt>
                <c:pt idx="702">
                  <c:v>0.67141064762347002</c:v>
                </c:pt>
                <c:pt idx="703">
                  <c:v>0.67243958854840702</c:v>
                </c:pt>
                <c:pt idx="704">
                  <c:v>0.67346855276903494</c:v>
                </c:pt>
                <c:pt idx="705">
                  <c:v>0.67449754008801299</c:v>
                </c:pt>
                <c:pt idx="706">
                  <c:v>0.67552655031582398</c:v>
                </c:pt>
                <c:pt idx="707">
                  <c:v>0.67655558326499798</c:v>
                </c:pt>
                <c:pt idx="708">
                  <c:v>0.67758463876360797</c:v>
                </c:pt>
                <c:pt idx="709">
                  <c:v>0.67861371665526304</c:v>
                </c:pt>
                <c:pt idx="710">
                  <c:v>0.67964281678521199</c:v>
                </c:pt>
                <c:pt idx="711">
                  <c:v>0.68067193901470702</c:v>
                </c:pt>
                <c:pt idx="712">
                  <c:v>0.68170108320716805</c:v>
                </c:pt>
                <c:pt idx="713">
                  <c:v>0.68273024922889802</c:v>
                </c:pt>
                <c:pt idx="714">
                  <c:v>0.68375943695887198</c:v>
                </c:pt>
                <c:pt idx="715">
                  <c:v>0.68478864626790903</c:v>
                </c:pt>
                <c:pt idx="716">
                  <c:v>0.68581787702482599</c:v>
                </c:pt>
                <c:pt idx="717">
                  <c:v>0.68684712909492496</c:v>
                </c:pt>
                <c:pt idx="718">
                  <c:v>0.68787640234051795</c:v>
                </c:pt>
                <c:pt idx="719">
                  <c:v>0.68890569662370704</c:v>
                </c:pt>
                <c:pt idx="720">
                  <c:v>0.689935011799228</c:v>
                </c:pt>
                <c:pt idx="721">
                  <c:v>0.69096434771498105</c:v>
                </c:pt>
                <c:pt idx="722">
                  <c:v>0.69199370420629902</c:v>
                </c:pt>
                <c:pt idx="723">
                  <c:v>0.693023081109159</c:v>
                </c:pt>
                <c:pt idx="724">
                  <c:v>0.694052478248529</c:v>
                </c:pt>
                <c:pt idx="725">
                  <c:v>0.69508189543884302</c:v>
                </c:pt>
                <c:pt idx="726">
                  <c:v>0.696111332475991</c:v>
                </c:pt>
                <c:pt idx="727">
                  <c:v>0.69714078913944</c:v>
                </c:pt>
                <c:pt idx="728">
                  <c:v>0.69817026519980696</c:v>
                </c:pt>
                <c:pt idx="729">
                  <c:v>0.69919976144889795</c:v>
                </c:pt>
                <c:pt idx="730">
                  <c:v>0.70022927829082204</c:v>
                </c:pt>
                <c:pt idx="731">
                  <c:v>0.70125881543559798</c:v>
                </c:pt>
                <c:pt idx="732">
                  <c:v>0.70228837256810195</c:v>
                </c:pt>
                <c:pt idx="733">
                  <c:v>0.70331794935624103</c:v>
                </c:pt>
                <c:pt idx="734">
                  <c:v>0.70434754545895495</c:v>
                </c:pt>
                <c:pt idx="735">
                  <c:v>0.70537716052306199</c:v>
                </c:pt>
                <c:pt idx="736">
                  <c:v>0.70640679419290697</c:v>
                </c:pt>
                <c:pt idx="737">
                  <c:v>0.70743644612030498</c:v>
                </c:pt>
                <c:pt idx="738">
                  <c:v>0.708466115960801</c:v>
                </c:pt>
                <c:pt idx="739">
                  <c:v>0.70949580337791196</c:v>
                </c:pt>
                <c:pt idx="740">
                  <c:v>0.71052550804456704</c:v>
                </c:pt>
                <c:pt idx="741">
                  <c:v>0.71155522963690598</c:v>
                </c:pt>
                <c:pt idx="742">
                  <c:v>0.71258496783410896</c:v>
                </c:pt>
                <c:pt idx="743">
                  <c:v>0.71361472231065903</c:v>
                </c:pt>
                <c:pt idx="744">
                  <c:v>0.714644492737878</c:v>
                </c:pt>
                <c:pt idx="745">
                  <c:v>0.71567427877951595</c:v>
                </c:pt>
                <c:pt idx="746">
                  <c:v>0.71670408009477504</c:v>
                </c:pt>
                <c:pt idx="747">
                  <c:v>0.717733896341053</c:v>
                </c:pt>
                <c:pt idx="748">
                  <c:v>0.71876372717978498</c:v>
                </c:pt>
                <c:pt idx="749">
                  <c:v>0.71979357227207597</c:v>
                </c:pt>
                <c:pt idx="750">
                  <c:v>0.72082343129301696</c:v>
                </c:pt>
                <c:pt idx="751">
                  <c:v>0.72185330392997604</c:v>
                </c:pt>
                <c:pt idx="752">
                  <c:v>0.72288318987933098</c:v>
                </c:pt>
                <c:pt idx="753">
                  <c:v>0.72391308885427996</c:v>
                </c:pt>
                <c:pt idx="754">
                  <c:v>0.72494300057324101</c:v>
                </c:pt>
                <c:pt idx="755">
                  <c:v>0.72597292475901598</c:v>
                </c:pt>
                <c:pt idx="756">
                  <c:v>0.72700286113677604</c:v>
                </c:pt>
                <c:pt idx="757">
                  <c:v>0.72803280943155901</c:v>
                </c:pt>
                <c:pt idx="758">
                  <c:v>0.72906276936635295</c:v>
                </c:pt>
                <c:pt idx="759">
                  <c:v>0.73009274066728702</c:v>
                </c:pt>
                <c:pt idx="760">
                  <c:v>0.73112272306556303</c:v>
                </c:pt>
                <c:pt idx="761">
                  <c:v>0.73215271634316903</c:v>
                </c:pt>
                <c:pt idx="762">
                  <c:v>0.73318272141923302</c:v>
                </c:pt>
                <c:pt idx="763">
                  <c:v>0.73421273852717495</c:v>
                </c:pt>
                <c:pt idx="764">
                  <c:v>0.73524276741723604</c:v>
                </c:pt>
                <c:pt idx="765">
                  <c:v>0.73627280784320803</c:v>
                </c:pt>
                <c:pt idx="766">
                  <c:v>0.737302859568575</c:v>
                </c:pt>
                <c:pt idx="767">
                  <c:v>0.73833292236108705</c:v>
                </c:pt>
                <c:pt idx="768">
                  <c:v>0.73936299599474997</c:v>
                </c:pt>
                <c:pt idx="769">
                  <c:v>0.74039308024975303</c:v>
                </c:pt>
                <c:pt idx="770">
                  <c:v>0.741423174905389</c:v>
                </c:pt>
                <c:pt idx="771">
                  <c:v>0.74245327974517095</c:v>
                </c:pt>
                <c:pt idx="772">
                  <c:v>0.74348339455527701</c:v>
                </c:pt>
                <c:pt idx="773">
                  <c:v>0.74451351912333097</c:v>
                </c:pt>
                <c:pt idx="774">
                  <c:v>0.74554365323732996</c:v>
                </c:pt>
                <c:pt idx="775">
                  <c:v>0.74657379668593404</c:v>
                </c:pt>
                <c:pt idx="776">
                  <c:v>0.74760394925859996</c:v>
                </c:pt>
                <c:pt idx="777">
                  <c:v>0.74863411074207198</c:v>
                </c:pt>
                <c:pt idx="778">
                  <c:v>0.74966428091910098</c:v>
                </c:pt>
                <c:pt idx="779">
                  <c:v>0.75069445957160297</c:v>
                </c:pt>
                <c:pt idx="780">
                  <c:v>0.75172464647891901</c:v>
                </c:pt>
                <c:pt idx="781">
                  <c:v>0.75275484141794402</c:v>
                </c:pt>
                <c:pt idx="782">
                  <c:v>0.75378504416520797</c:v>
                </c:pt>
                <c:pt idx="783">
                  <c:v>0.754815254500243</c:v>
                </c:pt>
                <c:pt idx="784">
                  <c:v>0.75584547221744003</c:v>
                </c:pt>
                <c:pt idx="785">
                  <c:v>0.75687569712745095</c:v>
                </c:pt>
                <c:pt idx="786">
                  <c:v>0.75790592906180398</c:v>
                </c:pt>
                <c:pt idx="787">
                  <c:v>0.758936167869389</c:v>
                </c:pt>
                <c:pt idx="788">
                  <c:v>0.75996641342315097</c:v>
                </c:pt>
                <c:pt idx="789">
                  <c:v>0.76099666561286305</c:v>
                </c:pt>
                <c:pt idx="790">
                  <c:v>0.76202692434606001</c:v>
                </c:pt>
                <c:pt idx="791">
                  <c:v>0.76305718954394597</c:v>
                </c:pt>
                <c:pt idx="792">
                  <c:v>0.76408746114123105</c:v>
                </c:pt>
                <c:pt idx="793">
                  <c:v>0.76511773908452796</c:v>
                </c:pt>
                <c:pt idx="794">
                  <c:v>0.76614802332992105</c:v>
                </c:pt>
                <c:pt idx="795">
                  <c:v>0.76717831383452095</c:v>
                </c:pt>
                <c:pt idx="796">
                  <c:v>0.76820861055873302</c:v>
                </c:pt>
                <c:pt idx="797">
                  <c:v>0.76923891347270301</c:v>
                </c:pt>
                <c:pt idx="798">
                  <c:v>0.77026922254694097</c:v>
                </c:pt>
                <c:pt idx="799">
                  <c:v>0.77129953774673898</c:v>
                </c:pt>
                <c:pt idx="800">
                  <c:v>0.77232985903784801</c:v>
                </c:pt>
                <c:pt idx="801">
                  <c:v>0.77336018638466997</c:v>
                </c:pt>
                <c:pt idx="802">
                  <c:v>0.77439051975034601</c:v>
                </c:pt>
                <c:pt idx="803">
                  <c:v>0.77542085909536296</c:v>
                </c:pt>
                <c:pt idx="804">
                  <c:v>0.77645120437286297</c:v>
                </c:pt>
                <c:pt idx="805">
                  <c:v>0.77748155553387799</c:v>
                </c:pt>
                <c:pt idx="806">
                  <c:v>0.77851191252166296</c:v>
                </c:pt>
                <c:pt idx="807">
                  <c:v>0.779542275272742</c:v>
                </c:pt>
                <c:pt idx="808">
                  <c:v>0.78057264422963502</c:v>
                </c:pt>
                <c:pt idx="809">
                  <c:v>0.78160302191539499</c:v>
                </c:pt>
                <c:pt idx="810">
                  <c:v>0.78263340860403097</c:v>
                </c:pt>
                <c:pt idx="811">
                  <c:v>0.78366380419663995</c:v>
                </c:pt>
                <c:pt idx="812">
                  <c:v>0.78469420859030004</c:v>
                </c:pt>
                <c:pt idx="813">
                  <c:v>0.78572462168019097</c:v>
                </c:pt>
                <c:pt idx="814">
                  <c:v>0.78675504336225999</c:v>
                </c:pt>
                <c:pt idx="815">
                  <c:v>0.78778547353103701</c:v>
                </c:pt>
                <c:pt idx="816">
                  <c:v>0.78881591208755397</c:v>
                </c:pt>
                <c:pt idx="817">
                  <c:v>0.78984635972930095</c:v>
                </c:pt>
                <c:pt idx="818">
                  <c:v>0.79087681731398196</c:v>
                </c:pt>
                <c:pt idx="819">
                  <c:v>0.79190728476804195</c:v>
                </c:pt>
                <c:pt idx="820">
                  <c:v>0.79293776282619</c:v>
                </c:pt>
                <c:pt idx="821">
                  <c:v>0.79396825237973501</c:v>
                </c:pt>
                <c:pt idx="822">
                  <c:v>0.79499875337812898</c:v>
                </c:pt>
                <c:pt idx="823">
                  <c:v>0.79602926577366295</c:v>
                </c:pt>
                <c:pt idx="824">
                  <c:v>0.79705978952177103</c:v>
                </c:pt>
                <c:pt idx="825">
                  <c:v>0.79809032458567897</c:v>
                </c:pt>
                <c:pt idx="826">
                  <c:v>0.79912087093013195</c:v>
                </c:pt>
                <c:pt idx="827">
                  <c:v>0.80015142852227406</c:v>
                </c:pt>
                <c:pt idx="828">
                  <c:v>0.80118199734321405</c:v>
                </c:pt>
                <c:pt idx="829">
                  <c:v>0.80221257842184801</c:v>
                </c:pt>
                <c:pt idx="830">
                  <c:v>0.80324317237416798</c:v>
                </c:pt>
                <c:pt idx="831">
                  <c:v>0.804273779178586</c:v>
                </c:pt>
                <c:pt idx="832">
                  <c:v>0.80530439977930401</c:v>
                </c:pt>
                <c:pt idx="833">
                  <c:v>0.80633503491497605</c:v>
                </c:pt>
                <c:pt idx="834">
                  <c:v>0.80736568456125302</c:v>
                </c:pt>
                <c:pt idx="835">
                  <c:v>0.80839634869749799</c:v>
                </c:pt>
                <c:pt idx="836">
                  <c:v>0.80942702729957405</c:v>
                </c:pt>
                <c:pt idx="837">
                  <c:v>0.810457720345369</c:v>
                </c:pt>
                <c:pt idx="838">
                  <c:v>0.81148842781679498</c:v>
                </c:pt>
                <c:pt idx="839">
                  <c:v>0.81251914968796801</c:v>
                </c:pt>
                <c:pt idx="840">
                  <c:v>0.81354988592829403</c:v>
                </c:pt>
                <c:pt idx="841">
                  <c:v>0.81458063651023604</c:v>
                </c:pt>
                <c:pt idx="842">
                  <c:v>0.81561140139886101</c:v>
                </c:pt>
                <c:pt idx="843">
                  <c:v>0.81664218056302496</c:v>
                </c:pt>
                <c:pt idx="844">
                  <c:v>0.81767297397302197</c:v>
                </c:pt>
                <c:pt idx="845">
                  <c:v>0.818703781591271</c:v>
                </c:pt>
                <c:pt idx="846">
                  <c:v>0.81973460338239301</c:v>
                </c:pt>
                <c:pt idx="847">
                  <c:v>0.82076543943367397</c:v>
                </c:pt>
                <c:pt idx="848">
                  <c:v>0.82179629099360496</c:v>
                </c:pt>
                <c:pt idx="849">
                  <c:v>0.82282715839815801</c:v>
                </c:pt>
                <c:pt idx="850">
                  <c:v>0.82385804165481902</c:v>
                </c:pt>
                <c:pt idx="851">
                  <c:v>0.82488894078156705</c:v>
                </c:pt>
                <c:pt idx="852">
                  <c:v>0.825919855805892</c:v>
                </c:pt>
                <c:pt idx="853">
                  <c:v>0.82695078677421896</c:v>
                </c:pt>
                <c:pt idx="854">
                  <c:v>0.827981733742154</c:v>
                </c:pt>
                <c:pt idx="855">
                  <c:v>0.82901269678067302</c:v>
                </c:pt>
                <c:pt idx="856">
                  <c:v>0.83004367612492203</c:v>
                </c:pt>
                <c:pt idx="857">
                  <c:v>0.83107467315245898</c:v>
                </c:pt>
                <c:pt idx="858">
                  <c:v>0.83210568824951203</c:v>
                </c:pt>
                <c:pt idx="859">
                  <c:v>0.833136721505777</c:v>
                </c:pt>
                <c:pt idx="860">
                  <c:v>0.834167773014861</c:v>
                </c:pt>
                <c:pt idx="861">
                  <c:v>0.83519884287269397</c:v>
                </c:pt>
                <c:pt idx="862">
                  <c:v>0.83622993117463296</c:v>
                </c:pt>
                <c:pt idx="863">
                  <c:v>0.83726103801001095</c:v>
                </c:pt>
                <c:pt idx="864">
                  <c:v>0.83829216347746405</c:v>
                </c:pt>
                <c:pt idx="865">
                  <c:v>0.83932330767081198</c:v>
                </c:pt>
                <c:pt idx="866">
                  <c:v>0.84035447067128699</c:v>
                </c:pt>
                <c:pt idx="867">
                  <c:v>0.84138565256280295</c:v>
                </c:pt>
              </c:numCache>
            </c:numRef>
          </c:xVal>
          <c:yVal>
            <c:numRef>
              <c:f>AVG!$D$3:$D$870</c:f>
              <c:numCache>
                <c:formatCode>0.00E+00</c:formatCode>
                <c:ptCount val="868"/>
                <c:pt idx="0">
                  <c:v>1.2891532863265901E-7</c:v>
                </c:pt>
                <c:pt idx="1">
                  <c:v>-8.84385475295146E-8</c:v>
                </c:pt>
                <c:pt idx="2">
                  <c:v>-5.1386236603034996E-7</c:v>
                </c:pt>
                <c:pt idx="3">
                  <c:v>-9.6370480121029195E-7</c:v>
                </c:pt>
                <c:pt idx="4">
                  <c:v>-1.1571596698855601E-6</c:v>
                </c:pt>
                <c:pt idx="5">
                  <c:v>-1.40471796358406E-6</c:v>
                </c:pt>
                <c:pt idx="6">
                  <c:v>-1.55065172863807E-6</c:v>
                </c:pt>
                <c:pt idx="7">
                  <c:v>-2.1643066722502599E-6</c:v>
                </c:pt>
                <c:pt idx="8">
                  <c:v>-2.4298308613266401E-6</c:v>
                </c:pt>
                <c:pt idx="9">
                  <c:v>-2.41640748070403E-6</c:v>
                </c:pt>
                <c:pt idx="10">
                  <c:v>-2.5715146720351499E-6</c:v>
                </c:pt>
                <c:pt idx="11">
                  <c:v>-2.6945591662007001E-6</c:v>
                </c:pt>
                <c:pt idx="12">
                  <c:v>-2.9293281280151302E-6</c:v>
                </c:pt>
                <c:pt idx="13">
                  <c:v>-2.98271007990445E-6</c:v>
                </c:pt>
                <c:pt idx="14">
                  <c:v>-2.9885191743558501E-6</c:v>
                </c:pt>
                <c:pt idx="15">
                  <c:v>-3.2654248343110298E-6</c:v>
                </c:pt>
                <c:pt idx="16">
                  <c:v>-3.4587857742130899E-6</c:v>
                </c:pt>
                <c:pt idx="17">
                  <c:v>-3.9805681146923899E-6</c:v>
                </c:pt>
                <c:pt idx="18">
                  <c:v>-4.1588206698724196E-6</c:v>
                </c:pt>
                <c:pt idx="19">
                  <c:v>-4.6083583188637902E-6</c:v>
                </c:pt>
                <c:pt idx="20">
                  <c:v>-5.0075674659263103E-6</c:v>
                </c:pt>
                <c:pt idx="21">
                  <c:v>-5.73288293773427E-6</c:v>
                </c:pt>
                <c:pt idx="22">
                  <c:v>-6.3074617712445E-6</c:v>
                </c:pt>
                <c:pt idx="23">
                  <c:v>-6.9283686033090596E-6</c:v>
                </c:pt>
                <c:pt idx="24">
                  <c:v>-7.3835088704816601E-6</c:v>
                </c:pt>
                <c:pt idx="25">
                  <c:v>-8.0627411522244706E-6</c:v>
                </c:pt>
                <c:pt idx="26">
                  <c:v>-8.8107432217427507E-6</c:v>
                </c:pt>
                <c:pt idx="27">
                  <c:v>-9.4376325767207696E-6</c:v>
                </c:pt>
                <c:pt idx="28">
                  <c:v>-1.0327924208913701E-5</c:v>
                </c:pt>
                <c:pt idx="29">
                  <c:v>-1.1208728894598401E-5</c:v>
                </c:pt>
                <c:pt idx="30">
                  <c:v>-1.2599661084080299E-5</c:v>
                </c:pt>
                <c:pt idx="31">
                  <c:v>-1.36790843037665E-5</c:v>
                </c:pt>
                <c:pt idx="32">
                  <c:v>-1.49795243684866E-5</c:v>
                </c:pt>
                <c:pt idx="33">
                  <c:v>-1.6195184551925001E-5</c:v>
                </c:pt>
                <c:pt idx="34">
                  <c:v>-1.74461192467006E-5</c:v>
                </c:pt>
                <c:pt idx="35">
                  <c:v>-1.86793811949409E-5</c:v>
                </c:pt>
                <c:pt idx="36">
                  <c:v>-1.9889018627347198E-5</c:v>
                </c:pt>
                <c:pt idx="37">
                  <c:v>-2.15942371053113E-5</c:v>
                </c:pt>
                <c:pt idx="38">
                  <c:v>-2.3178503172438801E-5</c:v>
                </c:pt>
                <c:pt idx="39">
                  <c:v>-2.48013928258107E-5</c:v>
                </c:pt>
                <c:pt idx="40">
                  <c:v>-2.65390017942775E-5</c:v>
                </c:pt>
                <c:pt idx="41">
                  <c:v>-2.8545229660185399E-5</c:v>
                </c:pt>
                <c:pt idx="42">
                  <c:v>-3.0435444538088299E-5</c:v>
                </c:pt>
                <c:pt idx="43">
                  <c:v>-3.2476263156620903E-5</c:v>
                </c:pt>
                <c:pt idx="44">
                  <c:v>-3.4515811388334299E-5</c:v>
                </c:pt>
                <c:pt idx="45">
                  <c:v>-3.6605751670351897E-5</c:v>
                </c:pt>
                <c:pt idx="46">
                  <c:v>-3.87878159821406E-5</c:v>
                </c:pt>
                <c:pt idx="47">
                  <c:v>-4.10840893167746E-5</c:v>
                </c:pt>
                <c:pt idx="48">
                  <c:v>-4.3598289834939203E-5</c:v>
                </c:pt>
                <c:pt idx="49">
                  <c:v>-4.5973046931316298E-5</c:v>
                </c:pt>
                <c:pt idx="50">
                  <c:v>-4.8403236854661898E-5</c:v>
                </c:pt>
                <c:pt idx="51">
                  <c:v>-5.1138945666109497E-5</c:v>
                </c:pt>
                <c:pt idx="52">
                  <c:v>-5.3698610465265598E-5</c:v>
                </c:pt>
                <c:pt idx="53">
                  <c:v>-5.62666501750132E-5</c:v>
                </c:pt>
                <c:pt idx="54">
                  <c:v>-5.8806647879766097E-5</c:v>
                </c:pt>
                <c:pt idx="55">
                  <c:v>-6.1430082257561805E-5</c:v>
                </c:pt>
                <c:pt idx="56">
                  <c:v>-6.3944793656659201E-5</c:v>
                </c:pt>
                <c:pt idx="57">
                  <c:v>-6.6497593193337397E-5</c:v>
                </c:pt>
                <c:pt idx="58">
                  <c:v>-6.9136681355611306E-5</c:v>
                </c:pt>
                <c:pt idx="59">
                  <c:v>-7.1759265058650703E-5</c:v>
                </c:pt>
                <c:pt idx="60">
                  <c:v>-7.4353239586406295E-5</c:v>
                </c:pt>
                <c:pt idx="61">
                  <c:v>-7.6827047525808404E-5</c:v>
                </c:pt>
                <c:pt idx="62">
                  <c:v>-7.9324556107170799E-5</c:v>
                </c:pt>
                <c:pt idx="63">
                  <c:v>-8.1751938803533106E-5</c:v>
                </c:pt>
                <c:pt idx="64">
                  <c:v>-8.4093685722462898E-5</c:v>
                </c:pt>
                <c:pt idx="65">
                  <c:v>-8.6333518262871802E-5</c:v>
                </c:pt>
                <c:pt idx="66">
                  <c:v>-8.84544624686021E-5</c:v>
                </c:pt>
                <c:pt idx="67">
                  <c:v>-9.0438949275406495E-5</c:v>
                </c:pt>
                <c:pt idx="68">
                  <c:v>-9.2268947983172706E-5</c:v>
                </c:pt>
                <c:pt idx="69">
                  <c:v>-9.3949291414704506E-5</c:v>
                </c:pt>
                <c:pt idx="70">
                  <c:v>-9.5415362847937101E-5</c:v>
                </c:pt>
                <c:pt idx="71">
                  <c:v>-9.6671711711028799E-5</c:v>
                </c:pt>
                <c:pt idx="72">
                  <c:v>-9.7700314055202799E-5</c:v>
                </c:pt>
                <c:pt idx="73">
                  <c:v>-9.8483763349389394E-5</c:v>
                </c:pt>
                <c:pt idx="74">
                  <c:v>-9.8994865596114704E-5</c:v>
                </c:pt>
                <c:pt idx="75">
                  <c:v>-9.92398427148434E-5</c:v>
                </c:pt>
                <c:pt idx="76">
                  <c:v>-9.9194031815527805E-5</c:v>
                </c:pt>
                <c:pt idx="77">
                  <c:v>-9.9017382376261301E-5</c:v>
                </c:pt>
                <c:pt idx="78">
                  <c:v>-9.8355749726615306E-5</c:v>
                </c:pt>
                <c:pt idx="79">
                  <c:v>-9.7373389961648697E-5</c:v>
                </c:pt>
                <c:pt idx="80">
                  <c:v>-9.6064844616833295E-5</c:v>
                </c:pt>
                <c:pt idx="81">
                  <c:v>-9.4427069522174295E-5</c:v>
                </c:pt>
                <c:pt idx="82">
                  <c:v>-9.2459484730570004E-5</c:v>
                </c:pt>
                <c:pt idx="83">
                  <c:v>-9.0163893731456094E-5</c:v>
                </c:pt>
                <c:pt idx="84">
                  <c:v>-8.7544398039375807E-5</c:v>
                </c:pt>
                <c:pt idx="85">
                  <c:v>-8.4607219065291404E-5</c:v>
                </c:pt>
                <c:pt idx="86">
                  <c:v>-8.1360474327629807E-5</c:v>
                </c:pt>
                <c:pt idx="87">
                  <c:v>-7.7813929603908399E-5</c:v>
                </c:pt>
                <c:pt idx="88">
                  <c:v>-7.3978723589466505E-5</c:v>
                </c:pt>
                <c:pt idx="89">
                  <c:v>-6.98670789453455E-5</c:v>
                </c:pt>
                <c:pt idx="90">
                  <c:v>-6.5491998423684698E-5</c:v>
                </c:pt>
                <c:pt idx="91">
                  <c:v>-6.0867015025500801E-5</c:v>
                </c:pt>
                <c:pt idx="92">
                  <c:v>-5.6005963837303098E-5</c:v>
                </c:pt>
                <c:pt idx="93">
                  <c:v>-5.0922725624104102E-5</c:v>
                </c:pt>
                <c:pt idx="94">
                  <c:v>-4.5631055854750103E-5</c:v>
                </c:pt>
                <c:pt idx="95">
                  <c:v>-4.0144400910286503E-5</c:v>
                </c:pt>
                <c:pt idx="96">
                  <c:v>-3.4475755077118701E-5</c:v>
                </c:pt>
                <c:pt idx="97">
                  <c:v>-2.8637508135980599E-5</c:v>
                </c:pt>
                <c:pt idx="98">
                  <c:v>-2.2641332682867198E-5</c:v>
                </c:pt>
                <c:pt idx="99">
                  <c:v>-1.64981022491312E-5</c:v>
                </c:pt>
                <c:pt idx="100">
                  <c:v>-1.02178512579771E-5</c:v>
                </c:pt>
                <c:pt idx="101">
                  <c:v>-3.8097772614498202E-6</c:v>
                </c:pt>
                <c:pt idx="102">
                  <c:v>2.7176977199728302E-6</c:v>
                </c:pt>
                <c:pt idx="103">
                  <c:v>9.3568795036579396E-6</c:v>
                </c:pt>
                <c:pt idx="104">
                  <c:v>1.6100718600050201E-5</c:v>
                </c:pt>
                <c:pt idx="105">
                  <c:v>2.29427364064114E-5</c:v>
                </c:pt>
                <c:pt idx="106">
                  <c:v>2.9876935356424401E-5</c:v>
                </c:pt>
                <c:pt idx="107">
                  <c:v>3.6897758500958503E-5</c:v>
                </c:pt>
                <c:pt idx="108">
                  <c:v>4.4000026050453697E-5</c:v>
                </c:pt>
                <c:pt idx="109">
                  <c:v>5.1178926158331901E-5</c:v>
                </c:pt>
                <c:pt idx="110">
                  <c:v>5.8429965723021597E-5</c:v>
                </c:pt>
                <c:pt idx="111">
                  <c:v>6.5748943167067295E-5</c:v>
                </c:pt>
                <c:pt idx="112">
                  <c:v>7.3131928643689102E-5</c:v>
                </c:pt>
                <c:pt idx="113">
                  <c:v>8.0575246519780697E-5</c:v>
                </c:pt>
                <c:pt idx="114">
                  <c:v>8.8075438953104794E-5</c:v>
                </c:pt>
                <c:pt idx="115">
                  <c:v>9.5629262871757594E-5</c:v>
                </c:pt>
                <c:pt idx="116">
                  <c:v>1.03233676090193E-4</c:v>
                </c:pt>
                <c:pt idx="117">
                  <c:v>1.10885838038317E-4</c:v>
                </c:pt>
                <c:pt idx="118">
                  <c:v>1.1858308976139301E-4</c:v>
                </c:pt>
                <c:pt idx="119">
                  <c:v>1.2632295995982699E-4</c:v>
                </c:pt>
                <c:pt idx="120">
                  <c:v>1.3410316577669801E-4</c:v>
                </c:pt>
                <c:pt idx="121">
                  <c:v>1.41921598770663E-4</c:v>
                </c:pt>
                <c:pt idx="122">
                  <c:v>1.4977631721145999E-4</c:v>
                </c:pt>
                <c:pt idx="123">
                  <c:v>1.5766552994826401E-4</c:v>
                </c:pt>
                <c:pt idx="124">
                  <c:v>1.65587575709534E-4</c:v>
                </c:pt>
                <c:pt idx="125">
                  <c:v>1.7354089916849701E-4</c:v>
                </c:pt>
                <c:pt idx="126">
                  <c:v>1.81524032090535E-4</c:v>
                </c:pt>
                <c:pt idx="127">
                  <c:v>1.89535590753068E-4</c:v>
                </c:pt>
                <c:pt idx="128">
                  <c:v>1.9761378572472299E-4</c:v>
                </c:pt>
                <c:pt idx="129">
                  <c:v>2.0568016853215101E-4</c:v>
                </c:pt>
                <c:pt idx="130">
                  <c:v>2.1377126489381299E-4</c:v>
                </c:pt>
                <c:pt idx="131">
                  <c:v>2.21886006248377E-4</c:v>
                </c:pt>
                <c:pt idx="132">
                  <c:v>2.30023437760562E-4</c:v>
                </c:pt>
                <c:pt idx="133">
                  <c:v>2.3818271596966401E-4</c:v>
                </c:pt>
                <c:pt idx="134">
                  <c:v>2.4636310538187801E-4</c:v>
                </c:pt>
                <c:pt idx="135">
                  <c:v>2.54563967837605E-4</c:v>
                </c:pt>
                <c:pt idx="136">
                  <c:v>2.62784752495321E-4</c:v>
                </c:pt>
                <c:pt idx="137">
                  <c:v>2.70897319947818E-4</c:v>
                </c:pt>
                <c:pt idx="138">
                  <c:v>2.7915837019908298E-4</c:v>
                </c:pt>
                <c:pt idx="139">
                  <c:v>2.87437951264571E-4</c:v>
                </c:pt>
                <c:pt idx="140">
                  <c:v>2.9573563086171003E-4</c:v>
                </c:pt>
                <c:pt idx="141">
                  <c:v>3.0405096861564802E-4</c:v>
                </c:pt>
                <c:pt idx="142">
                  <c:v>3.1238351826202E-4</c:v>
                </c:pt>
                <c:pt idx="143">
                  <c:v>3.2073282473771102E-4</c:v>
                </c:pt>
                <c:pt idx="144">
                  <c:v>3.2909842794650598E-4</c:v>
                </c:pt>
                <c:pt idx="145">
                  <c:v>3.3747987109224701E-4</c:v>
                </c:pt>
                <c:pt idx="146">
                  <c:v>3.45876705992461E-4</c:v>
                </c:pt>
                <c:pt idx="147">
                  <c:v>3.5428850644394903E-4</c:v>
                </c:pt>
                <c:pt idx="148">
                  <c:v>3.6271486649020498E-4</c:v>
                </c:pt>
                <c:pt idx="149">
                  <c:v>3.7115540416835999E-4</c:v>
                </c:pt>
                <c:pt idx="150">
                  <c:v>3.7960975998070699E-4</c:v>
                </c:pt>
                <c:pt idx="151">
                  <c:v>3.88077603704338E-4</c:v>
                </c:pt>
                <c:pt idx="152">
                  <c:v>3.9655861368230699E-4</c:v>
                </c:pt>
                <c:pt idx="153">
                  <c:v>4.05052477151025E-4</c:v>
                </c:pt>
                <c:pt idx="154">
                  <c:v>4.1355888406124003E-4</c:v>
                </c:pt>
                <c:pt idx="155">
                  <c:v>4.2207752635557499E-4</c:v>
                </c:pt>
                <c:pt idx="156">
                  <c:v>4.3060809259143801E-4</c:v>
                </c:pt>
                <c:pt idx="157">
                  <c:v>4.3915027538583102E-4</c:v>
                </c:pt>
                <c:pt idx="158">
                  <c:v>4.4770377189309098E-4</c:v>
                </c:pt>
                <c:pt idx="159">
                  <c:v>4.5626828860743202E-4</c:v>
                </c:pt>
                <c:pt idx="160">
                  <c:v>4.6484354025423701E-4</c:v>
                </c:pt>
                <c:pt idx="161">
                  <c:v>4.7342926536364402E-4</c:v>
                </c:pt>
                <c:pt idx="162">
                  <c:v>4.82025220841742E-4</c:v>
                </c:pt>
                <c:pt idx="163">
                  <c:v>4.9063118398510097E-4</c:v>
                </c:pt>
                <c:pt idx="164">
                  <c:v>4.9924696222973801E-4</c:v>
                </c:pt>
                <c:pt idx="165">
                  <c:v>5.0787238070453E-4</c:v>
                </c:pt>
                <c:pt idx="166">
                  <c:v>5.1650728133502302E-4</c:v>
                </c:pt>
                <c:pt idx="167">
                  <c:v>5.25151512822886E-4</c:v>
                </c:pt>
                <c:pt idx="168">
                  <c:v>5.3380491717841799E-4</c:v>
                </c:pt>
                <c:pt idx="169">
                  <c:v>5.4246732925741802E-4</c:v>
                </c:pt>
                <c:pt idx="170">
                  <c:v>5.5113857290065005E-4</c:v>
                </c:pt>
                <c:pt idx="171">
                  <c:v>5.5981846145507501E-4</c:v>
                </c:pt>
                <c:pt idx="172">
                  <c:v>5.6850680294325505E-4</c:v>
                </c:pt>
                <c:pt idx="173">
                  <c:v>5.7720340906750403E-4</c:v>
                </c:pt>
                <c:pt idx="174">
                  <c:v>5.8590809826755501E-4</c:v>
                </c:pt>
                <c:pt idx="175">
                  <c:v>5.9462070342162696E-4</c:v>
                </c:pt>
                <c:pt idx="176">
                  <c:v>6.0334106802731595E-4</c:v>
                </c:pt>
                <c:pt idx="177">
                  <c:v>6.12069048009542E-4</c:v>
                </c:pt>
                <c:pt idx="178">
                  <c:v>6.2080452172494805E-4</c:v>
                </c:pt>
                <c:pt idx="179">
                  <c:v>6.29547382547738E-4</c:v>
                </c:pt>
                <c:pt idx="180">
                  <c:v>6.3829754277961402E-4</c:v>
                </c:pt>
                <c:pt idx="181">
                  <c:v>6.4705493458326201E-4</c:v>
                </c:pt>
                <c:pt idx="182">
                  <c:v>6.5581951452736004E-4</c:v>
                </c:pt>
                <c:pt idx="183">
                  <c:v>6.6479155683485999E-4</c:v>
                </c:pt>
                <c:pt idx="184">
                  <c:v>6.7357250237928899E-4</c:v>
                </c:pt>
                <c:pt idx="185">
                  <c:v>6.8236057491629796E-4</c:v>
                </c:pt>
                <c:pt idx="186">
                  <c:v>6.9115575652076698E-4</c:v>
                </c:pt>
                <c:pt idx="187">
                  <c:v>6.9995802164443904E-4</c:v>
                </c:pt>
                <c:pt idx="188">
                  <c:v>7.0876733397128001E-4</c:v>
                </c:pt>
                <c:pt idx="189">
                  <c:v>7.1758364686112298E-4</c:v>
                </c:pt>
                <c:pt idx="190">
                  <c:v>7.2640690345407801E-4</c:v>
                </c:pt>
                <c:pt idx="191">
                  <c:v>7.3523703183024105E-4</c:v>
                </c:pt>
                <c:pt idx="192">
                  <c:v>7.4407395323655603E-4</c:v>
                </c:pt>
                <c:pt idx="193">
                  <c:v>7.5291756985342397E-4</c:v>
                </c:pt>
                <c:pt idx="194">
                  <c:v>7.6176776771813505E-4</c:v>
                </c:pt>
                <c:pt idx="195">
                  <c:v>7.7062440813533502E-4</c:v>
                </c:pt>
                <c:pt idx="196">
                  <c:v>7.7948733006665103E-4</c:v>
                </c:pt>
                <c:pt idx="197">
                  <c:v>7.8835634650124603E-4</c:v>
                </c:pt>
                <c:pt idx="198">
                  <c:v>7.9723125040066995E-4</c:v>
                </c:pt>
                <c:pt idx="199">
                  <c:v>8.0611181817396302E-4</c:v>
                </c:pt>
                <c:pt idx="200">
                  <c:v>8.1499782105440603E-4</c:v>
                </c:pt>
                <c:pt idx="201">
                  <c:v>8.23889033217285E-4</c:v>
                </c:pt>
                <c:pt idx="202">
                  <c:v>8.3278523985827197E-4</c:v>
                </c:pt>
                <c:pt idx="203">
                  <c:v>8.4168624785324196E-4</c:v>
                </c:pt>
                <c:pt idx="204">
                  <c:v>8.5059188839909999E-4</c:v>
                </c:pt>
                <c:pt idx="205">
                  <c:v>8.5950201387280801E-4</c:v>
                </c:pt>
                <c:pt idx="206">
                  <c:v>8.6841649637590804E-4</c:v>
                </c:pt>
                <c:pt idx="207">
                  <c:v>8.7733521401640901E-4</c:v>
                </c:pt>
                <c:pt idx="208">
                  <c:v>8.8625805079022501E-4</c:v>
                </c:pt>
                <c:pt idx="209">
                  <c:v>8.9518488541706295E-4</c:v>
                </c:pt>
                <c:pt idx="210">
                  <c:v>9.0411558975639599E-4</c:v>
                </c:pt>
                <c:pt idx="211">
                  <c:v>9.1305002815250701E-4</c:v>
                </c:pt>
                <c:pt idx="212">
                  <c:v>9.2198806241640299E-4</c:v>
                </c:pt>
                <c:pt idx="213">
                  <c:v>9.3092955555133501E-4</c:v>
                </c:pt>
                <c:pt idx="214">
                  <c:v>9.3987438438722696E-4</c:v>
                </c:pt>
                <c:pt idx="215">
                  <c:v>9.4882244368016096E-4</c:v>
                </c:pt>
                <c:pt idx="216">
                  <c:v>9.5777365250013496E-4</c:v>
                </c:pt>
                <c:pt idx="217">
                  <c:v>9.6672795661828601E-4</c:v>
                </c:pt>
                <c:pt idx="218">
                  <c:v>9.7568533095200301E-4</c:v>
                </c:pt>
                <c:pt idx="219">
                  <c:v>9.8464577422686006E-4</c:v>
                </c:pt>
                <c:pt idx="220">
                  <c:v>9.9360931070550896E-4</c:v>
                </c:pt>
                <c:pt idx="221">
                  <c:v>1.00257597953411E-3</c:v>
                </c:pt>
                <c:pt idx="222">
                  <c:v>1.0115458308678001E-3</c:v>
                </c:pt>
                <c:pt idx="223">
                  <c:v>1.02051892512697E-3</c:v>
                </c:pt>
                <c:pt idx="224">
                  <c:v>1.0294953275527599E-3</c:v>
                </c:pt>
                <c:pt idx="225">
                  <c:v>1.0384751085692999E-3</c:v>
                </c:pt>
                <c:pt idx="226">
                  <c:v>1.04745834107642E-3</c:v>
                </c:pt>
                <c:pt idx="227">
                  <c:v>1.0564450999817E-3</c:v>
                </c:pt>
                <c:pt idx="228">
                  <c:v>1.0654354597054801E-3</c:v>
                </c:pt>
                <c:pt idx="229">
                  <c:v>1.0744294943869099E-3</c:v>
                </c:pt>
                <c:pt idx="230">
                  <c:v>1.0834272725389E-3</c:v>
                </c:pt>
                <c:pt idx="231">
                  <c:v>1.0924288633693E-3</c:v>
                </c:pt>
                <c:pt idx="232">
                  <c:v>1.1014343276319501E-3</c:v>
                </c:pt>
                <c:pt idx="233">
                  <c:v>1.1104437210004399E-3</c:v>
                </c:pt>
                <c:pt idx="234">
                  <c:v>1.1194570904911401E-3</c:v>
                </c:pt>
                <c:pt idx="235">
                  <c:v>1.12847447375835E-3</c:v>
                </c:pt>
                <c:pt idx="236">
                  <c:v>1.1374958950943299E-3</c:v>
                </c:pt>
                <c:pt idx="237">
                  <c:v>1.1465213668388999E-3</c:v>
                </c:pt>
                <c:pt idx="238">
                  <c:v>1.1555508862473799E-3</c:v>
                </c:pt>
                <c:pt idx="239">
                  <c:v>1.1645844333719999E-3</c:v>
                </c:pt>
                <c:pt idx="240">
                  <c:v>1.1736219686146699E-3</c:v>
                </c:pt>
                <c:pt idx="241">
                  <c:v>1.1826634288275299E-3</c:v>
                </c:pt>
                <c:pt idx="242">
                  <c:v>1.19170872516361E-3</c:v>
                </c:pt>
                <c:pt idx="243">
                  <c:v>1.20075773958133E-3</c:v>
                </c:pt>
                <c:pt idx="244">
                  <c:v>1.2098103258430101E-3</c:v>
                </c:pt>
                <c:pt idx="245">
                  <c:v>1.2188663080014801E-3</c:v>
                </c:pt>
                <c:pt idx="246">
                  <c:v>1.22792548534731E-3</c:v>
                </c:pt>
                <c:pt idx="247">
                  <c:v>1.2369876432884201E-3</c:v>
                </c:pt>
                <c:pt idx="248">
                  <c:v>1.2460525613356599E-3</c:v>
                </c:pt>
                <c:pt idx="249">
                  <c:v>1.2551200233617099E-3</c:v>
                </c:pt>
                <c:pt idx="250">
                  <c:v>1.2641898261299099E-3</c:v>
                </c:pt>
                <c:pt idx="251">
                  <c:v>1.27326178333015E-3</c:v>
                </c:pt>
                <c:pt idx="252">
                  <c:v>1.2823357325639701E-3</c:v>
                </c:pt>
                <c:pt idx="253">
                  <c:v>1.2914115338036401E-3</c:v>
                </c:pt>
                <c:pt idx="254">
                  <c:v>1.30048906799644E-3</c:v>
                </c:pt>
                <c:pt idx="255">
                  <c:v>1.30956823718606E-3</c:v>
                </c:pt>
                <c:pt idx="256">
                  <c:v>1.31864895771675E-3</c:v>
                </c:pt>
                <c:pt idx="257">
                  <c:v>1.3277311555572799E-3</c:v>
                </c:pt>
                <c:pt idx="258">
                  <c:v>1.3368147682425401E-3</c:v>
                </c:pt>
                <c:pt idx="259">
                  <c:v>1.34589973897966E-3</c:v>
                </c:pt>
                <c:pt idx="260">
                  <c:v>1.35498601571018E-3</c:v>
                </c:pt>
                <c:pt idx="261">
                  <c:v>1.3640735489628801E-3</c:v>
                </c:pt>
                <c:pt idx="262">
                  <c:v>1.3731622937519299E-3</c:v>
                </c:pt>
                <c:pt idx="263">
                  <c:v>1.3822522108511001E-3</c:v>
                </c:pt>
                <c:pt idx="264">
                  <c:v>1.3913432610600299E-3</c:v>
                </c:pt>
                <c:pt idx="265">
                  <c:v>1.4004354099028599E-3</c:v>
                </c:pt>
                <c:pt idx="266">
                  <c:v>1.40952862674485E-3</c:v>
                </c:pt>
                <c:pt idx="267">
                  <c:v>1.41862288410491E-3</c:v>
                </c:pt>
                <c:pt idx="268">
                  <c:v>1.4277181527964601E-3</c:v>
                </c:pt>
                <c:pt idx="269">
                  <c:v>1.43681440545222E-3</c:v>
                </c:pt>
                <c:pt idx="270">
                  <c:v>1.44591161610833E-3</c:v>
                </c:pt>
                <c:pt idx="271">
                  <c:v>1.4550097642742901E-3</c:v>
                </c:pt>
                <c:pt idx="272">
                  <c:v>1.46410883844159E-3</c:v>
                </c:pt>
                <c:pt idx="273">
                  <c:v>1.47320883668975E-3</c:v>
                </c:pt>
                <c:pt idx="274">
                  <c:v>1.4823097688652701E-3</c:v>
                </c:pt>
                <c:pt idx="275">
                  <c:v>1.4914116554710401E-3</c:v>
                </c:pt>
                <c:pt idx="276">
                  <c:v>1.50051452866264E-3</c:v>
                </c:pt>
                <c:pt idx="277">
                  <c:v>1.50961842547019E-3</c:v>
                </c:pt>
                <c:pt idx="278">
                  <c:v>1.51872338576854E-3</c:v>
                </c:pt>
                <c:pt idx="279">
                  <c:v>1.5278294511419301E-3</c:v>
                </c:pt>
                <c:pt idx="280">
                  <c:v>1.53693666049914E-3</c:v>
                </c:pt>
                <c:pt idx="281">
                  <c:v>1.5460450483160901E-3</c:v>
                </c:pt>
                <c:pt idx="282">
                  <c:v>1.55515464704794E-3</c:v>
                </c:pt>
                <c:pt idx="283">
                  <c:v>1.5642654872592501E-3</c:v>
                </c:pt>
                <c:pt idx="284">
                  <c:v>1.5733775990800999E-3</c:v>
                </c:pt>
                <c:pt idx="285">
                  <c:v>1.58249101463156E-3</c:v>
                </c:pt>
                <c:pt idx="286">
                  <c:v>1.59160576747691E-3</c:v>
                </c:pt>
                <c:pt idx="287">
                  <c:v>1.6007218939768401E-3</c:v>
                </c:pt>
                <c:pt idx="288">
                  <c:v>1.60983943198627E-3</c:v>
                </c:pt>
                <c:pt idx="289">
                  <c:v>1.61895841783521E-3</c:v>
                </c:pt>
                <c:pt idx="290">
                  <c:v>1.6280788852880599E-3</c:v>
                </c:pt>
                <c:pt idx="291">
                  <c:v>1.6372008662555099E-3</c:v>
                </c:pt>
                <c:pt idx="292">
                  <c:v>1.64632438501222E-3</c:v>
                </c:pt>
                <c:pt idx="293">
                  <c:v>1.6554494610866799E-3</c:v>
                </c:pt>
                <c:pt idx="294">
                  <c:v>1.66457610885018E-3</c:v>
                </c:pt>
                <c:pt idx="295">
                  <c:v>1.67370433936549E-3</c:v>
                </c:pt>
                <c:pt idx="296">
                  <c:v>1.68283416011846E-3</c:v>
                </c:pt>
                <c:pt idx="297">
                  <c:v>1.69196558151514E-3</c:v>
                </c:pt>
                <c:pt idx="298">
                  <c:v>1.7010986186691301E-3</c:v>
                </c:pt>
                <c:pt idx="299">
                  <c:v>1.71023329220859E-3</c:v>
                </c:pt>
                <c:pt idx="300">
                  <c:v>1.7193696330022701E-3</c:v>
                </c:pt>
                <c:pt idx="301">
                  <c:v>1.7285076786253701E-3</c:v>
                </c:pt>
                <c:pt idx="302">
                  <c:v>1.7376474719394E-3</c:v>
                </c:pt>
                <c:pt idx="303">
                  <c:v>1.74678905974065E-3</c:v>
                </c:pt>
                <c:pt idx="304">
                  <c:v>1.75593248958445E-3</c:v>
                </c:pt>
                <c:pt idx="305">
                  <c:v>1.7650778089775799E-3</c:v>
                </c:pt>
                <c:pt idx="306">
                  <c:v>1.7742250643012799E-3</c:v>
                </c:pt>
                <c:pt idx="307">
                  <c:v>1.7833743037296E-3</c:v>
                </c:pt>
                <c:pt idx="308">
                  <c:v>1.7925255785328101E-3</c:v>
                </c:pt>
                <c:pt idx="309">
                  <c:v>1.8016789449031101E-3</c:v>
                </c:pt>
                <c:pt idx="310">
                  <c:v>1.8108344653838099E-3</c:v>
                </c:pt>
                <c:pt idx="311">
                  <c:v>1.8199922105787199E-3</c:v>
                </c:pt>
                <c:pt idx="312">
                  <c:v>1.8291522531967701E-3</c:v>
                </c:pt>
                <c:pt idx="313">
                  <c:v>1.8383146666726699E-3</c:v>
                </c:pt>
                <c:pt idx="314">
                  <c:v>1.84747951945896E-3</c:v>
                </c:pt>
                <c:pt idx="315">
                  <c:v>1.85664687293744E-3</c:v>
                </c:pt>
                <c:pt idx="316">
                  <c:v>1.8658167782451001E-3</c:v>
                </c:pt>
                <c:pt idx="317">
                  <c:v>1.8749892708067701E-3</c:v>
                </c:pt>
                <c:pt idx="318">
                  <c:v>1.8841643680554999E-3</c:v>
                </c:pt>
                <c:pt idx="319">
                  <c:v>1.8933420674828599E-3</c:v>
                </c:pt>
                <c:pt idx="320">
                  <c:v>1.9025223455803101E-3</c:v>
                </c:pt>
                <c:pt idx="321">
                  <c:v>1.91170515833513E-3</c:v>
                </c:pt>
                <c:pt idx="322">
                  <c:v>1.9208904427190901E-3</c:v>
                </c:pt>
                <c:pt idx="323">
                  <c:v>1.93007811689532E-3</c:v>
                </c:pt>
                <c:pt idx="324">
                  <c:v>1.93926808463861E-3</c:v>
                </c:pt>
                <c:pt idx="325">
                  <c:v>1.9484602344856201E-3</c:v>
                </c:pt>
                <c:pt idx="326">
                  <c:v>1.95765444415285E-3</c:v>
                </c:pt>
                <c:pt idx="327">
                  <c:v>1.9668505839840001E-3</c:v>
                </c:pt>
                <c:pt idx="328">
                  <c:v>1.9760485196739399E-3</c:v>
                </c:pt>
                <c:pt idx="329">
                  <c:v>1.9852481180291899E-3</c:v>
                </c:pt>
                <c:pt idx="330">
                  <c:v>1.99444924994729E-3</c:v>
                </c:pt>
                <c:pt idx="331">
                  <c:v>2.0036517922451102E-3</c:v>
                </c:pt>
                <c:pt idx="332">
                  <c:v>2.0128556327541299E-3</c:v>
                </c:pt>
                <c:pt idx="333">
                  <c:v>2.0220606653221602E-3</c:v>
                </c:pt>
                <c:pt idx="334">
                  <c:v>2.0312667918564202E-3</c:v>
                </c:pt>
                <c:pt idx="335">
                  <c:v>2.0404739248393098E-3</c:v>
                </c:pt>
                <c:pt idx="336">
                  <c:v>2.0496819835238099E-3</c:v>
                </c:pt>
                <c:pt idx="337">
                  <c:v>2.0588908949997499E-3</c:v>
                </c:pt>
                <c:pt idx="338">
                  <c:v>2.0681005947656601E-3</c:v>
                </c:pt>
                <c:pt idx="339">
                  <c:v>2.07731102440971E-3</c:v>
                </c:pt>
                <c:pt idx="340">
                  <c:v>2.0865221282995602E-3</c:v>
                </c:pt>
                <c:pt idx="341">
                  <c:v>2.0957338552199702E-3</c:v>
                </c:pt>
                <c:pt idx="342">
                  <c:v>2.1049461568438698E-3</c:v>
                </c:pt>
                <c:pt idx="343">
                  <c:v>2.1141589876188401E-3</c:v>
                </c:pt>
                <c:pt idx="344">
                  <c:v>2.1233723047852401E-3</c:v>
                </c:pt>
                <c:pt idx="345">
                  <c:v>2.13258606939271E-3</c:v>
                </c:pt>
                <c:pt idx="346">
                  <c:v>2.14180024839397E-3</c:v>
                </c:pt>
                <c:pt idx="347">
                  <c:v>2.15101481708057E-3</c:v>
                </c:pt>
                <c:pt idx="348">
                  <c:v>2.16022976007001E-3</c:v>
                </c:pt>
                <c:pt idx="349">
                  <c:v>2.16944507249943E-3</c:v>
                </c:pt>
                <c:pt idx="350">
                  <c:v>2.1786607591540801E-3</c:v>
                </c:pt>
                <c:pt idx="351">
                  <c:v>2.1878768329929802E-3</c:v>
                </c:pt>
                <c:pt idx="352">
                  <c:v>2.1970933151611001E-3</c:v>
                </c:pt>
                <c:pt idx="353">
                  <c:v>2.20631022977286E-3</c:v>
                </c:pt>
                <c:pt idx="354">
                  <c:v>2.2155276022328202E-3</c:v>
                </c:pt>
                <c:pt idx="355">
                  <c:v>2.22474545722443E-3</c:v>
                </c:pt>
                <c:pt idx="356">
                  <c:v>2.23396381616208E-3</c:v>
                </c:pt>
                <c:pt idx="357">
                  <c:v>2.2431826969152601E-3</c:v>
                </c:pt>
                <c:pt idx="358">
                  <c:v>2.2524021138078999E-3</c:v>
                </c:pt>
                <c:pt idx="359">
                  <c:v>2.2616220778368498E-3</c:v>
                </c:pt>
                <c:pt idx="360">
                  <c:v>2.2708425996790398E-3</c:v>
                </c:pt>
                <c:pt idx="361">
                  <c:v>2.2800636902494099E-3</c:v>
                </c:pt>
                <c:pt idx="362">
                  <c:v>2.2892853631769801E-3</c:v>
                </c:pt>
                <c:pt idx="363">
                  <c:v>2.2985076345618202E-3</c:v>
                </c:pt>
                <c:pt idx="364">
                  <c:v>2.30773052433324E-3</c:v>
                </c:pt>
                <c:pt idx="365">
                  <c:v>2.3169540527346001E-3</c:v>
                </c:pt>
                <c:pt idx="366">
                  <c:v>2.3261782424498201E-3</c:v>
                </c:pt>
                <c:pt idx="367">
                  <c:v>2.3354031151951002E-3</c:v>
                </c:pt>
                <c:pt idx="368">
                  <c:v>2.3446286910826799E-3</c:v>
                </c:pt>
                <c:pt idx="369">
                  <c:v>2.3538549864178301E-3</c:v>
                </c:pt>
                <c:pt idx="370">
                  <c:v>2.3630820119798501E-3</c:v>
                </c:pt>
                <c:pt idx="371">
                  <c:v>2.3723097737910499E-3</c:v>
                </c:pt>
                <c:pt idx="372">
                  <c:v>2.3815382716258901E-3</c:v>
                </c:pt>
                <c:pt idx="373">
                  <c:v>2.39076749945318E-3</c:v>
                </c:pt>
                <c:pt idx="374">
                  <c:v>2.3999974468738401E-3</c:v>
                </c:pt>
                <c:pt idx="375">
                  <c:v>2.4092281018890998E-3</c:v>
                </c:pt>
                <c:pt idx="376">
                  <c:v>2.4184594513000702E-3</c:v>
                </c:pt>
                <c:pt idx="377">
                  <c:v>2.4276914824763901E-3</c:v>
                </c:pt>
                <c:pt idx="378">
                  <c:v>2.4369241884930298E-3</c:v>
                </c:pt>
                <c:pt idx="379">
                  <c:v>2.44615756639821E-3</c:v>
                </c:pt>
                <c:pt idx="380">
                  <c:v>2.4553916177102201E-3</c:v>
                </c:pt>
                <c:pt idx="381">
                  <c:v>2.4646263476530901E-3</c:v>
                </c:pt>
                <c:pt idx="382">
                  <c:v>2.4738617619374402E-3</c:v>
                </c:pt>
                <c:pt idx="383">
                  <c:v>2.4830978646017501E-3</c:v>
                </c:pt>
                <c:pt idx="384">
                  <c:v>2.49233465654462E-3</c:v>
                </c:pt>
                <c:pt idx="385">
                  <c:v>2.5015721348778E-3</c:v>
                </c:pt>
                <c:pt idx="386">
                  <c:v>2.5108102911518501E-3</c:v>
                </c:pt>
                <c:pt idx="387">
                  <c:v>2.52004911312559E-3</c:v>
                </c:pt>
                <c:pt idx="388">
                  <c:v>2.5292885866428998E-3</c:v>
                </c:pt>
                <c:pt idx="389">
                  <c:v>2.5385286974288299E-3</c:v>
                </c:pt>
                <c:pt idx="390">
                  <c:v>2.5477694332611501E-3</c:v>
                </c:pt>
                <c:pt idx="391">
                  <c:v>2.5570107874676902E-3</c:v>
                </c:pt>
                <c:pt idx="392">
                  <c:v>2.5662527624158698E-3</c:v>
                </c:pt>
                <c:pt idx="393">
                  <c:v>2.5754953663274698E-3</c:v>
                </c:pt>
                <c:pt idx="394">
                  <c:v>2.5847386133745201E-3</c:v>
                </c:pt>
                <c:pt idx="395">
                  <c:v>2.5939825219950499E-3</c:v>
                </c:pt>
                <c:pt idx="396">
                  <c:v>2.6032271119573701E-3</c:v>
                </c:pt>
                <c:pt idx="397">
                  <c:v>2.6124724004079002E-3</c:v>
                </c:pt>
                <c:pt idx="398">
                  <c:v>2.6217184005162299E-3</c:v>
                </c:pt>
                <c:pt idx="399">
                  <c:v>2.6309651201813999E-3</c:v>
                </c:pt>
                <c:pt idx="400">
                  <c:v>2.6402125593224701E-3</c:v>
                </c:pt>
                <c:pt idx="401">
                  <c:v>2.6494607116240901E-3</c:v>
                </c:pt>
                <c:pt idx="402">
                  <c:v>2.6587095653291298E-3</c:v>
                </c:pt>
                <c:pt idx="403">
                  <c:v>2.6679591046713399E-3</c:v>
                </c:pt>
                <c:pt idx="404">
                  <c:v>2.6772093117758702E-3</c:v>
                </c:pt>
                <c:pt idx="405">
                  <c:v>2.6864601699557399E-3</c:v>
                </c:pt>
                <c:pt idx="406">
                  <c:v>2.69571166451012E-3</c:v>
                </c:pt>
                <c:pt idx="407">
                  <c:v>2.7049637858591298E-3</c:v>
                </c:pt>
                <c:pt idx="408">
                  <c:v>2.7142165289396501E-3</c:v>
                </c:pt>
                <c:pt idx="409">
                  <c:v>2.7234698929870802E-3</c:v>
                </c:pt>
                <c:pt idx="410">
                  <c:v>2.7327238826344701E-3</c:v>
                </c:pt>
                <c:pt idx="411">
                  <c:v>2.7419785046499598E-3</c:v>
                </c:pt>
                <c:pt idx="412">
                  <c:v>2.7512337674755198E-3</c:v>
                </c:pt>
                <c:pt idx="413">
                  <c:v>2.76048968222846E-3</c:v>
                </c:pt>
                <c:pt idx="414">
                  <c:v>2.7697462621404799E-3</c:v>
                </c:pt>
                <c:pt idx="415">
                  <c:v>2.7790035219275402E-3</c:v>
                </c:pt>
                <c:pt idx="416">
                  <c:v>2.7882614780570499E-3</c:v>
                </c:pt>
                <c:pt idx="417">
                  <c:v>2.7975201481991899E-3</c:v>
                </c:pt>
                <c:pt idx="418">
                  <c:v>2.8067795502312301E-3</c:v>
                </c:pt>
                <c:pt idx="419">
                  <c:v>2.81603970295381E-3</c:v>
                </c:pt>
                <c:pt idx="420">
                  <c:v>2.8253006228213902E-3</c:v>
                </c:pt>
                <c:pt idx="421">
                  <c:v>2.8345623230064299E-3</c:v>
                </c:pt>
                <c:pt idx="422">
                  <c:v>2.84382481340929E-3</c:v>
                </c:pt>
                <c:pt idx="423">
                  <c:v>2.8530880997865802E-3</c:v>
                </c:pt>
                <c:pt idx="424">
                  <c:v>2.8623521818048302E-3</c:v>
                </c:pt>
                <c:pt idx="425">
                  <c:v>2.8716170529804299E-3</c:v>
                </c:pt>
                <c:pt idx="426">
                  <c:v>2.8808827016097598E-3</c:v>
                </c:pt>
                <c:pt idx="427">
                  <c:v>2.8901491093889699E-3</c:v>
                </c:pt>
                <c:pt idx="428">
                  <c:v>2.8994162519624402E-3</c:v>
                </c:pt>
                <c:pt idx="429">
                  <c:v>2.9086840976387698E-3</c:v>
                </c:pt>
                <c:pt idx="430">
                  <c:v>2.91795260983067E-3</c:v>
                </c:pt>
                <c:pt idx="431">
                  <c:v>2.9272217475321601E-3</c:v>
                </c:pt>
                <c:pt idx="432">
                  <c:v>2.93649146635142E-3</c:v>
                </c:pt>
                <c:pt idx="433">
                  <c:v>2.94576172239228E-3</c:v>
                </c:pt>
                <c:pt idx="434">
                  <c:v>2.95503247541301E-3</c:v>
                </c:pt>
                <c:pt idx="435">
                  <c:v>2.9643036894990301E-3</c:v>
                </c:pt>
                <c:pt idx="436">
                  <c:v>2.9735753365114901E-3</c:v>
                </c:pt>
                <c:pt idx="437">
                  <c:v>2.9828473960161902E-3</c:v>
                </c:pt>
                <c:pt idx="438">
                  <c:v>2.9921198558771102E-3</c:v>
                </c:pt>
                <c:pt idx="439">
                  <c:v>3.00139271145697E-3</c:v>
                </c:pt>
                <c:pt idx="440">
                  <c:v>3.0106659648783301E-3</c:v>
                </c:pt>
                <c:pt idx="441">
                  <c:v>3.01993962288493E-3</c:v>
                </c:pt>
                <c:pt idx="442">
                  <c:v>3.02921369842272E-3</c:v>
                </c:pt>
                <c:pt idx="443">
                  <c:v>3.0384882092130499E-3</c:v>
                </c:pt>
                <c:pt idx="444">
                  <c:v>3.0477631778645401E-3</c:v>
                </c:pt>
                <c:pt idx="445">
                  <c:v>3.0570386312931499E-3</c:v>
                </c:pt>
                <c:pt idx="446">
                  <c:v>3.06631459838109E-3</c:v>
                </c:pt>
                <c:pt idx="447">
                  <c:v>3.07559110843998E-3</c:v>
                </c:pt>
                <c:pt idx="448">
                  <c:v>3.0848681890659302E-3</c:v>
                </c:pt>
                <c:pt idx="449">
                  <c:v>3.0941458642922402E-3</c:v>
                </c:pt>
                <c:pt idx="450">
                  <c:v>3.1034241522043099E-3</c:v>
                </c:pt>
                <c:pt idx="451">
                  <c:v>3.1127030641125001E-3</c:v>
                </c:pt>
                <c:pt idx="452">
                  <c:v>3.12198260159658E-3</c:v>
                </c:pt>
                <c:pt idx="453">
                  <c:v>3.13126275743835E-3</c:v>
                </c:pt>
                <c:pt idx="454">
                  <c:v>3.1405435168700502E-3</c:v>
                </c:pt>
                <c:pt idx="455">
                  <c:v>3.1498248585100398E-3</c:v>
                </c:pt>
                <c:pt idx="456">
                  <c:v>3.1591067554826002E-3</c:v>
                </c:pt>
                <c:pt idx="457">
                  <c:v>3.1683891774856401E-3</c:v>
                </c:pt>
                <c:pt idx="458">
                  <c:v>3.1776720942405601E-3</c:v>
                </c:pt>
                <c:pt idx="459">
                  <c:v>3.1869554746421099E-3</c:v>
                </c:pt>
                <c:pt idx="460">
                  <c:v>3.1962392876482399E-3</c:v>
                </c:pt>
                <c:pt idx="461">
                  <c:v>3.2055235027532501E-3</c:v>
                </c:pt>
                <c:pt idx="462">
                  <c:v>3.2148080905315202E-3</c:v>
                </c:pt>
                <c:pt idx="463">
                  <c:v>3.2240930213599298E-3</c:v>
                </c:pt>
                <c:pt idx="464">
                  <c:v>3.23337826622816E-3</c:v>
                </c:pt>
                <c:pt idx="465">
                  <c:v>3.24266379641609E-3</c:v>
                </c:pt>
                <c:pt idx="466">
                  <c:v>3.2519495835146698E-3</c:v>
                </c:pt>
                <c:pt idx="467">
                  <c:v>3.2612356005013799E-3</c:v>
                </c:pt>
                <c:pt idx="468">
                  <c:v>3.2705218214160599E-3</c:v>
                </c:pt>
                <c:pt idx="469">
                  <c:v>3.2798082217133902E-3</c:v>
                </c:pt>
                <c:pt idx="470">
                  <c:v>3.28909477930399E-3</c:v>
                </c:pt>
                <c:pt idx="471">
                  <c:v>3.2983814750604701E-3</c:v>
                </c:pt>
                <c:pt idx="472">
                  <c:v>3.3076682935874002E-3</c:v>
                </c:pt>
                <c:pt idx="473">
                  <c:v>3.3169552249280301E-3</c:v>
                </c:pt>
                <c:pt idx="474">
                  <c:v>3.3262422642520999E-3</c:v>
                </c:pt>
                <c:pt idx="475">
                  <c:v>3.3355294134777098E-3</c:v>
                </c:pt>
                <c:pt idx="476">
                  <c:v>3.3448166809124302E-3</c:v>
                </c:pt>
                <c:pt idx="477">
                  <c:v>3.3541040817222502E-3</c:v>
                </c:pt>
                <c:pt idx="478">
                  <c:v>3.3633916366892199E-3</c:v>
                </c:pt>
                <c:pt idx="479">
                  <c:v>3.3726793703090698E-3</c:v>
                </c:pt>
                <c:pt idx="480">
                  <c:v>3.3819673107897902E-3</c:v>
                </c:pt>
                <c:pt idx="481">
                  <c:v>3.3912554888423999E-3</c:v>
                </c:pt>
                <c:pt idx="482">
                  <c:v>3.4005439357885502E-3</c:v>
                </c:pt>
                <c:pt idx="483">
                  <c:v>3.4098326830857202E-3</c:v>
                </c:pt>
                <c:pt idx="484">
                  <c:v>3.4191217615195E-3</c:v>
                </c:pt>
                <c:pt idx="485">
                  <c:v>3.4284112029670001E-3</c:v>
                </c:pt>
                <c:pt idx="486">
                  <c:v>3.4377010401001199E-3</c:v>
                </c:pt>
                <c:pt idx="487">
                  <c:v>3.44699130736299E-3</c:v>
                </c:pt>
                <c:pt idx="488">
                  <c:v>3.4562820424813901E-3</c:v>
                </c:pt>
                <c:pt idx="489">
                  <c:v>3.46557328581196E-3</c:v>
                </c:pt>
                <c:pt idx="490">
                  <c:v>3.4748650815260799E-3</c:v>
                </c:pt>
                <c:pt idx="491">
                  <c:v>3.4841574769091201E-3</c:v>
                </c:pt>
                <c:pt idx="492">
                  <c:v>3.4934505209819602E-3</c:v>
                </c:pt>
                <c:pt idx="493">
                  <c:v>3.5027442637794899E-3</c:v>
                </c:pt>
                <c:pt idx="494">
                  <c:v>3.51203875462585E-3</c:v>
                </c:pt>
                <c:pt idx="495">
                  <c:v>3.5213340404299598E-3</c:v>
                </c:pt>
                <c:pt idx="496">
                  <c:v>3.5306301643961199E-3</c:v>
                </c:pt>
                <c:pt idx="497">
                  <c:v>3.5399271651865702E-3</c:v>
                </c:pt>
                <c:pt idx="498">
                  <c:v>3.5492250747113001E-3</c:v>
                </c:pt>
                <c:pt idx="499">
                  <c:v>3.5585239191100399E-3</c:v>
                </c:pt>
                <c:pt idx="500">
                  <c:v>3.56782371686911E-3</c:v>
                </c:pt>
                <c:pt idx="501">
                  <c:v>3.5771244762789998E-3</c:v>
                </c:pt>
                <c:pt idx="502">
                  <c:v>3.5864261940845099E-3</c:v>
                </c:pt>
                <c:pt idx="503">
                  <c:v>3.5957288524904002E-3</c:v>
                </c:pt>
                <c:pt idx="504">
                  <c:v>3.60503241775349E-3</c:v>
                </c:pt>
                <c:pt idx="505">
                  <c:v>3.6143368402914901E-3</c:v>
                </c:pt>
                <c:pt idx="506">
                  <c:v>3.6236420558927299E-3</c:v>
                </c:pt>
                <c:pt idx="507">
                  <c:v>3.6329479863718901E-3</c:v>
                </c:pt>
                <c:pt idx="508">
                  <c:v>3.6422545443708701E-3</c:v>
                </c:pt>
                <c:pt idx="509">
                  <c:v>3.6515616361020601E-3</c:v>
                </c:pt>
                <c:pt idx="510">
                  <c:v>3.6608691675408299E-3</c:v>
                </c:pt>
                <c:pt idx="511">
                  <c:v>3.6701770481221401E-3</c:v>
                </c:pt>
                <c:pt idx="512">
                  <c:v>3.6794851954351101E-3</c:v>
                </c:pt>
                <c:pt idx="513">
                  <c:v>3.6887935390981599E-3</c:v>
                </c:pt>
                <c:pt idx="514">
                  <c:v>3.6981020218323302E-3</c:v>
                </c:pt>
                <c:pt idx="515">
                  <c:v>3.7074105984165602E-3</c:v>
                </c:pt>
                <c:pt idx="516">
                  <c:v>3.71671923719415E-3</c:v>
                </c:pt>
                <c:pt idx="517">
                  <c:v>3.7260279181329701E-3</c:v>
                </c:pt>
                <c:pt idx="518">
                  <c:v>3.73533663084843E-3</c:v>
                </c:pt>
                <c:pt idx="519">
                  <c:v>3.74464537233881E-3</c:v>
                </c:pt>
                <c:pt idx="520">
                  <c:v>3.7539541450263502E-3</c:v>
                </c:pt>
                <c:pt idx="521">
                  <c:v>3.7632629557760801E-3</c:v>
                </c:pt>
                <c:pt idx="522">
                  <c:v>3.7725718148332401E-3</c:v>
                </c:pt>
                <c:pt idx="523">
                  <c:v>3.7818807349725898E-3</c:v>
                </c:pt>
                <c:pt idx="524">
                  <c:v>3.79118973224443E-3</c:v>
                </c:pt>
                <c:pt idx="525">
                  <c:v>3.8004988249957399E-3</c:v>
                </c:pt>
                <c:pt idx="526">
                  <c:v>3.8098080329509402E-3</c:v>
                </c:pt>
                <c:pt idx="527">
                  <c:v>3.8191173765773499E-3</c:v>
                </c:pt>
                <c:pt idx="528">
                  <c:v>3.8284268760198702E-3</c:v>
                </c:pt>
                <c:pt idx="529">
                  <c:v>3.8377365508273898E-3</c:v>
                </c:pt>
                <c:pt idx="530">
                  <c:v>3.8470464194117399E-3</c:v>
                </c:pt>
                <c:pt idx="531">
                  <c:v>3.8563564988341398E-3</c:v>
                </c:pt>
                <c:pt idx="532">
                  <c:v>3.8656668064282898E-3</c:v>
                </c:pt>
                <c:pt idx="533">
                  <c:v>3.8749773560078798E-3</c:v>
                </c:pt>
                <c:pt idx="534">
                  <c:v>3.88428815810571E-3</c:v>
                </c:pt>
                <c:pt idx="535">
                  <c:v>3.8935992167953102E-3</c:v>
                </c:pt>
                <c:pt idx="536">
                  <c:v>3.90291053030392E-3</c:v>
                </c:pt>
                <c:pt idx="537">
                  <c:v>3.9122220909227198E-3</c:v>
                </c:pt>
                <c:pt idx="538">
                  <c:v>3.9215338855468698E-3</c:v>
                </c:pt>
                <c:pt idx="539">
                  <c:v>3.9308458967146302E-3</c:v>
                </c:pt>
                <c:pt idx="540">
                  <c:v>3.94015810336267E-3</c:v>
                </c:pt>
                <c:pt idx="541">
                  <c:v>3.9494704826676004E-3</c:v>
                </c:pt>
                <c:pt idx="542">
                  <c:v>3.9587830119577503E-3</c:v>
                </c:pt>
                <c:pt idx="543">
                  <c:v>3.96809566988034E-3</c:v>
                </c:pt>
                <c:pt idx="544">
                  <c:v>3.9774084350191596E-3</c:v>
                </c:pt>
                <c:pt idx="545">
                  <c:v>3.9867212868847897E-3</c:v>
                </c:pt>
                <c:pt idx="546">
                  <c:v>3.9960342057894201E-3</c:v>
                </c:pt>
                <c:pt idx="547">
                  <c:v>4.0053471724628498E-3</c:v>
                </c:pt>
                <c:pt idx="548">
                  <c:v>4.0146601692333797E-3</c:v>
                </c:pt>
                <c:pt idx="549">
                  <c:v>4.0239731808444403E-3</c:v>
                </c:pt>
                <c:pt idx="550">
                  <c:v>4.0332861945295301E-3</c:v>
                </c:pt>
                <c:pt idx="551">
                  <c:v>4.0425992011839298E-3</c:v>
                </c:pt>
                <c:pt idx="552">
                  <c:v>4.0519121950009299E-3</c:v>
                </c:pt>
                <c:pt idx="553">
                  <c:v>4.0612251726068402E-3</c:v>
                </c:pt>
                <c:pt idx="554">
                  <c:v>4.0705381323287698E-3</c:v>
                </c:pt>
                <c:pt idx="555">
                  <c:v>4.0798510741304897E-3</c:v>
                </c:pt>
                <c:pt idx="556">
                  <c:v>4.0891639971051101E-3</c:v>
                </c:pt>
                <c:pt idx="557">
                  <c:v>4.0984768989263199E-3</c:v>
                </c:pt>
                <c:pt idx="558">
                  <c:v>4.10778977478766E-3</c:v>
                </c:pt>
                <c:pt idx="559">
                  <c:v>4.1171026174978203E-3</c:v>
                </c:pt>
                <c:pt idx="560">
                  <c:v>4.1264154169698801E-3</c:v>
                </c:pt>
                <c:pt idx="561">
                  <c:v>4.13572816023318E-3</c:v>
                </c:pt>
                <c:pt idx="562">
                  <c:v>4.1450408335038701E-3</c:v>
                </c:pt>
                <c:pt idx="563">
                  <c:v>4.1543534228524401E-3</c:v>
                </c:pt>
                <c:pt idx="564">
                  <c:v>4.1636659149491698E-3</c:v>
                </c:pt>
                <c:pt idx="565">
                  <c:v>4.1729782982803196E-3</c:v>
                </c:pt>
                <c:pt idx="566">
                  <c:v>4.18229056400579E-3</c:v>
                </c:pt>
                <c:pt idx="567">
                  <c:v>4.1916027064471404E-3</c:v>
                </c:pt>
                <c:pt idx="568">
                  <c:v>4.2009147230972496E-3</c:v>
                </c:pt>
                <c:pt idx="569">
                  <c:v>4.2102266139721397E-3</c:v>
                </c:pt>
                <c:pt idx="570">
                  <c:v>4.2195383809598601E-3</c:v>
                </c:pt>
                <c:pt idx="571">
                  <c:v>4.2288500278744798E-3</c:v>
                </c:pt>
                <c:pt idx="572">
                  <c:v>4.2381615597083698E-3</c:v>
                </c:pt>
                <c:pt idx="573">
                  <c:v>4.2474729827924702E-3</c:v>
                </c:pt>
                <c:pt idx="574">
                  <c:v>4.2567843045955098E-3</c:v>
                </c:pt>
                <c:pt idx="575">
                  <c:v>4.2660955339601696E-3</c:v>
                </c:pt>
                <c:pt idx="576">
                  <c:v>4.2754066809547603E-3</c:v>
                </c:pt>
                <c:pt idx="577">
                  <c:v>4.2847177556780596E-3</c:v>
                </c:pt>
                <c:pt idx="578">
                  <c:v>4.2940287686095901E-3</c:v>
                </c:pt>
                <c:pt idx="579">
                  <c:v>4.3033397316225297E-3</c:v>
                </c:pt>
                <c:pt idx="580">
                  <c:v>4.3126506576509297E-3</c:v>
                </c:pt>
                <c:pt idx="581">
                  <c:v>4.3219615606546599E-3</c:v>
                </c:pt>
                <c:pt idx="582">
                  <c:v>4.3312724557156498E-3</c:v>
                </c:pt>
                <c:pt idx="583">
                  <c:v>4.3405833590677897E-3</c:v>
                </c:pt>
                <c:pt idx="584">
                  <c:v>4.3498942876543604E-3</c:v>
                </c:pt>
                <c:pt idx="585">
                  <c:v>4.3592052598900397E-3</c:v>
                </c:pt>
                <c:pt idx="586">
                  <c:v>4.3685162954085104E-3</c:v>
                </c:pt>
                <c:pt idx="587">
                  <c:v>4.3778274160967403E-3</c:v>
                </c:pt>
                <c:pt idx="588">
                  <c:v>4.3871386447305004E-3</c:v>
                </c:pt>
                <c:pt idx="589">
                  <c:v>4.3964500048947197E-3</c:v>
                </c:pt>
                <c:pt idx="590">
                  <c:v>4.4057615216784403E-3</c:v>
                </c:pt>
                <c:pt idx="591">
                  <c:v>4.4150732212713296E-3</c:v>
                </c:pt>
                <c:pt idx="592">
                  <c:v>4.4243851299354403E-3</c:v>
                </c:pt>
                <c:pt idx="593">
                  <c:v>4.4336972743264404E-3</c:v>
                </c:pt>
                <c:pt idx="594">
                  <c:v>4.44300968005588E-3</c:v>
                </c:pt>
                <c:pt idx="595">
                  <c:v>4.4523223709844297E-3</c:v>
                </c:pt>
                <c:pt idx="596">
                  <c:v>4.46163536737348E-3</c:v>
                </c:pt>
                <c:pt idx="597">
                  <c:v>4.4709486848065203E-3</c:v>
                </c:pt>
                <c:pt idx="598">
                  <c:v>4.4802623333083701E-3</c:v>
                </c:pt>
                <c:pt idx="599">
                  <c:v>4.4895763157046702E-3</c:v>
                </c:pt>
                <c:pt idx="600">
                  <c:v>4.49889062931945E-3</c:v>
                </c:pt>
                <c:pt idx="601">
                  <c:v>4.5082052663561103E-3</c:v>
                </c:pt>
                <c:pt idx="602">
                  <c:v>4.5175202163954004E-3</c:v>
                </c:pt>
                <c:pt idx="603">
                  <c:v>4.5268354695448603E-3</c:v>
                </c:pt>
                <c:pt idx="604">
                  <c:v>4.5361510198835796E-3</c:v>
                </c:pt>
                <c:pt idx="605">
                  <c:v>4.5454668664767503E-3</c:v>
                </c:pt>
                <c:pt idx="606">
                  <c:v>4.5547830158904901E-3</c:v>
                </c:pt>
                <c:pt idx="607">
                  <c:v>4.5640994816625704E-3</c:v>
                </c:pt>
                <c:pt idx="608">
                  <c:v>4.5734162837206402E-3</c:v>
                </c:pt>
                <c:pt idx="609">
                  <c:v>4.5827334491009902E-3</c:v>
                </c:pt>
                <c:pt idx="610">
                  <c:v>4.59205101095299E-3</c:v>
                </c:pt>
                <c:pt idx="611">
                  <c:v>4.60136900627388E-3</c:v>
                </c:pt>
                <c:pt idx="612">
                  <c:v>4.6106874759514497E-3</c:v>
                </c:pt>
                <c:pt idx="613">
                  <c:v>4.6200064637265201E-3</c:v>
                </c:pt>
                <c:pt idx="614">
                  <c:v>4.6293260149129602E-3</c:v>
                </c:pt>
                <c:pt idx="615">
                  <c:v>4.6386461744121E-3</c:v>
                </c:pt>
                <c:pt idx="616">
                  <c:v>4.6479669858058301E-3</c:v>
                </c:pt>
                <c:pt idx="617">
                  <c:v>4.6572884887053703E-3</c:v>
                </c:pt>
                <c:pt idx="618">
                  <c:v>4.6666107175073104E-3</c:v>
                </c:pt>
                <c:pt idx="619">
                  <c:v>4.6759337006021902E-3</c:v>
                </c:pt>
                <c:pt idx="620">
                  <c:v>4.6852574582063704E-3</c:v>
                </c:pt>
                <c:pt idx="621">
                  <c:v>4.6945820008418397E-3</c:v>
                </c:pt>
                <c:pt idx="622">
                  <c:v>4.7039073297445496E-3</c:v>
                </c:pt>
                <c:pt idx="623">
                  <c:v>4.71323343755137E-3</c:v>
                </c:pt>
                <c:pt idx="624">
                  <c:v>4.7225603096738402E-3</c:v>
                </c:pt>
                <c:pt idx="625">
                  <c:v>4.7318879255501102E-3</c:v>
                </c:pt>
                <c:pt idx="626">
                  <c:v>4.7412162607593997E-3</c:v>
                </c:pt>
                <c:pt idx="627">
                  <c:v>4.7505452895696496E-3</c:v>
                </c:pt>
                <c:pt idx="628">
                  <c:v>4.75987498481682E-3</c:v>
                </c:pt>
                <c:pt idx="629">
                  <c:v>4.7692053178027402E-3</c:v>
                </c:pt>
                <c:pt idx="630">
                  <c:v>4.7785362585705399E-3</c:v>
                </c:pt>
                <c:pt idx="631">
                  <c:v>4.7878677726306404E-3</c:v>
                </c:pt>
                <c:pt idx="632">
                  <c:v>4.7971998224281796E-3</c:v>
                </c:pt>
                <c:pt idx="633">
                  <c:v>4.8065323664038297E-3</c:v>
                </c:pt>
                <c:pt idx="634">
                  <c:v>4.8158653613662701E-3</c:v>
                </c:pt>
                <c:pt idx="635">
                  <c:v>4.82519876303241E-3</c:v>
                </c:pt>
                <c:pt idx="636">
                  <c:v>4.8345325274222204E-3</c:v>
                </c:pt>
                <c:pt idx="637">
                  <c:v>4.84386661250497E-3</c:v>
                </c:pt>
                <c:pt idx="638">
                  <c:v>4.8532009793500397E-3</c:v>
                </c:pt>
                <c:pt idx="639">
                  <c:v>4.8625355923539396E-3</c:v>
                </c:pt>
                <c:pt idx="640">
                  <c:v>4.8718704196131103E-3</c:v>
                </c:pt>
                <c:pt idx="641">
                  <c:v>4.8812054333400396E-3</c:v>
                </c:pt>
                <c:pt idx="642">
                  <c:v>4.8905406078379099E-3</c:v>
                </c:pt>
                <c:pt idx="643">
                  <c:v>4.8998759196608099E-3</c:v>
                </c:pt>
                <c:pt idx="644">
                  <c:v>4.9092113477420202E-3</c:v>
                </c:pt>
                <c:pt idx="645">
                  <c:v>4.9185468738397803E-3</c:v>
                </c:pt>
                <c:pt idx="646">
                  <c:v>4.9278824833091798E-3</c:v>
                </c:pt>
                <c:pt idx="647">
                  <c:v>4.93721816507921E-3</c:v>
                </c:pt>
                <c:pt idx="648">
                  <c:v>4.9465539122320401E-3</c:v>
                </c:pt>
                <c:pt idx="649">
                  <c:v>4.9558897221589999E-3</c:v>
                </c:pt>
                <c:pt idx="650">
                  <c:v>4.96522559596301E-3</c:v>
                </c:pt>
                <c:pt idx="651">
                  <c:v>4.9745615379850703E-3</c:v>
                </c:pt>
                <c:pt idx="652">
                  <c:v>4.9838975561725804E-3</c:v>
                </c:pt>
                <c:pt idx="653">
                  <c:v>4.9932336605629001E-3</c:v>
                </c:pt>
                <c:pt idx="654">
                  <c:v>5.0025698625557396E-3</c:v>
                </c:pt>
                <c:pt idx="655">
                  <c:v>5.0119061753758198E-3</c:v>
                </c:pt>
                <c:pt idx="656">
                  <c:v>5.0212426136566398E-3</c:v>
                </c:pt>
                <c:pt idx="657">
                  <c:v>5.0305791934173501E-3</c:v>
                </c:pt>
                <c:pt idx="658">
                  <c:v>5.0399159312510501E-3</c:v>
                </c:pt>
                <c:pt idx="659">
                  <c:v>5.0492528441629997E-3</c:v>
                </c:pt>
                <c:pt idx="660">
                  <c:v>5.0585899491828101E-3</c:v>
                </c:pt>
                <c:pt idx="661">
                  <c:v>5.0679272626535697E-3</c:v>
                </c:pt>
                <c:pt idx="662">
                  <c:v>5.07726479845679E-3</c:v>
                </c:pt>
                <c:pt idx="663">
                  <c:v>5.0866025691226101E-3</c:v>
                </c:pt>
                <c:pt idx="664">
                  <c:v>5.0959405835651703E-3</c:v>
                </c:pt>
                <c:pt idx="665">
                  <c:v>5.1052788480216403E-3</c:v>
                </c:pt>
                <c:pt idx="666">
                  <c:v>5.1146173637290904E-3</c:v>
                </c:pt>
                <c:pt idx="667">
                  <c:v>5.1239561269181702E-3</c:v>
                </c:pt>
                <c:pt idx="668">
                  <c:v>5.1332951290022702E-3</c:v>
                </c:pt>
                <c:pt idx="669">
                  <c:v>5.1426343558201304E-3</c:v>
                </c:pt>
                <c:pt idx="670">
                  <c:v>5.1519737892492404E-3</c:v>
                </c:pt>
                <c:pt idx="671">
                  <c:v>5.1613134072924097E-3</c:v>
                </c:pt>
                <c:pt idx="672">
                  <c:v>5.1706531859440803E-3</c:v>
                </c:pt>
                <c:pt idx="673">
                  <c:v>5.1799930995987797E-3</c:v>
                </c:pt>
                <c:pt idx="674">
                  <c:v>5.1893331231132999E-3</c:v>
                </c:pt>
                <c:pt idx="675">
                  <c:v>5.1986732325167801E-3</c:v>
                </c:pt>
                <c:pt idx="676">
                  <c:v>5.2080134069081201E-3</c:v>
                </c:pt>
                <c:pt idx="677">
                  <c:v>5.2173536286080902E-3</c:v>
                </c:pt>
                <c:pt idx="678">
                  <c:v>5.2266938841585503E-3</c:v>
                </c:pt>
                <c:pt idx="679">
                  <c:v>5.2360341638219201E-3</c:v>
                </c:pt>
                <c:pt idx="680">
                  <c:v>5.2453744616039804E-3</c:v>
                </c:pt>
                <c:pt idx="681">
                  <c:v>5.2547147748684599E-3</c:v>
                </c:pt>
                <c:pt idx="682">
                  <c:v>5.2640551037516298E-3</c:v>
                </c:pt>
                <c:pt idx="683">
                  <c:v>5.2733954505799902E-3</c:v>
                </c:pt>
                <c:pt idx="684">
                  <c:v>5.2827358194981102E-3</c:v>
                </c:pt>
                <c:pt idx="685">
                  <c:v>5.2920762155076496E-3</c:v>
                </c:pt>
                <c:pt idx="686">
                  <c:v>5.3014166451239297E-3</c:v>
                </c:pt>
                <c:pt idx="687">
                  <c:v>5.3107571156698697E-3</c:v>
                </c:pt>
                <c:pt idx="688">
                  <c:v>5.3200976362098298E-3</c:v>
                </c:pt>
                <c:pt idx="689">
                  <c:v>5.3294382165804998E-3</c:v>
                </c:pt>
                <c:pt idx="690">
                  <c:v>5.3387788671681599E-3</c:v>
                </c:pt>
                <c:pt idx="691">
                  <c:v>5.3481195983786098E-3</c:v>
                </c:pt>
                <c:pt idx="692">
                  <c:v>5.35746042110512E-3</c:v>
                </c:pt>
                <c:pt idx="693">
                  <c:v>5.3668013459378296E-3</c:v>
                </c:pt>
                <c:pt idx="694">
                  <c:v>5.3761423821790597E-3</c:v>
                </c:pt>
                <c:pt idx="695">
                  <c:v>5.3854835371842996E-3</c:v>
                </c:pt>
                <c:pt idx="696">
                  <c:v>5.3948248162788599E-3</c:v>
                </c:pt>
                <c:pt idx="697">
                  <c:v>5.4041662197687702E-3</c:v>
                </c:pt>
                <c:pt idx="698">
                  <c:v>5.4135077434013601E-3</c:v>
                </c:pt>
                <c:pt idx="699">
                  <c:v>5.4228493783370201E-3</c:v>
                </c:pt>
                <c:pt idx="700">
                  <c:v>5.4321911091102498E-3</c:v>
                </c:pt>
                <c:pt idx="701">
                  <c:v>5.44153291545235E-3</c:v>
                </c:pt>
                <c:pt idx="702">
                  <c:v>5.4508747730396701E-3</c:v>
                </c:pt>
                <c:pt idx="703">
                  <c:v>5.4602166546716402E-3</c:v>
                </c:pt>
                <c:pt idx="704">
                  <c:v>5.4695585326504396E-3</c:v>
                </c:pt>
                <c:pt idx="705">
                  <c:v>5.4789003810302604E-3</c:v>
                </c:pt>
                <c:pt idx="706">
                  <c:v>5.4882421775143799E-3</c:v>
                </c:pt>
                <c:pt idx="707">
                  <c:v>5.4975839047675702E-3</c:v>
                </c:pt>
                <c:pt idx="708">
                  <c:v>5.5069255511096199E-3</c:v>
                </c:pt>
                <c:pt idx="709">
                  <c:v>5.5162671109318002E-3</c:v>
                </c:pt>
                <c:pt idx="710">
                  <c:v>5.5256085843882301E-3</c:v>
                </c:pt>
                <c:pt idx="711">
                  <c:v>5.5349499761064101E-3</c:v>
                </c:pt>
                <c:pt idx="712">
                  <c:v>5.5442912947054803E-3</c:v>
                </c:pt>
                <c:pt idx="713">
                  <c:v>5.5536325529884703E-3</c:v>
                </c:pt>
                <c:pt idx="714">
                  <c:v>5.5629737660178001E-3</c:v>
                </c:pt>
                <c:pt idx="715">
                  <c:v>5.5723149515775798E-3</c:v>
                </c:pt>
                <c:pt idx="716">
                  <c:v>5.5816561296708096E-3</c:v>
                </c:pt>
                <c:pt idx="717">
                  <c:v>5.5909973223573304E-3</c:v>
                </c:pt>
                <c:pt idx="718">
                  <c:v>5.6003385535771198E-3</c:v>
                </c:pt>
                <c:pt idx="719">
                  <c:v>5.6096798492940598E-3</c:v>
                </c:pt>
                <c:pt idx="720">
                  <c:v>5.6190212367405699E-3</c:v>
                </c:pt>
                <c:pt idx="721">
                  <c:v>5.6283627449506997E-3</c:v>
                </c:pt>
                <c:pt idx="722">
                  <c:v>5.6377044042919301E-3</c:v>
                </c:pt>
                <c:pt idx="723">
                  <c:v>5.6470462462652896E-3</c:v>
                </c:pt>
                <c:pt idx="724">
                  <c:v>5.6563883035621104E-3</c:v>
                </c:pt>
                <c:pt idx="725">
                  <c:v>5.6657306090329498E-3</c:v>
                </c:pt>
                <c:pt idx="726">
                  <c:v>5.6750731955262698E-3</c:v>
                </c:pt>
                <c:pt idx="727">
                  <c:v>5.6844160953418398E-3</c:v>
                </c:pt>
                <c:pt idx="728">
                  <c:v>5.6937593385527601E-3</c:v>
                </c:pt>
                <c:pt idx="729">
                  <c:v>5.7031029530116E-3</c:v>
                </c:pt>
                <c:pt idx="730">
                  <c:v>5.7124469621206396E-3</c:v>
                </c:pt>
                <c:pt idx="731">
                  <c:v>5.7217913833595398E-3</c:v>
                </c:pt>
                <c:pt idx="732">
                  <c:v>5.7311362278349301E-3</c:v>
                </c:pt>
                <c:pt idx="733">
                  <c:v>5.7404815001752896E-3</c:v>
                </c:pt>
                <c:pt idx="734">
                  <c:v>5.7498271988716603E-3</c:v>
                </c:pt>
                <c:pt idx="735">
                  <c:v>5.7591733182120203E-3</c:v>
                </c:pt>
                <c:pt idx="736">
                  <c:v>5.7685198501058396E-3</c:v>
                </c:pt>
                <c:pt idx="737">
                  <c:v>5.7778667872682996E-3</c:v>
                </c:pt>
                <c:pt idx="738">
                  <c:v>5.7872141245690501E-3</c:v>
                </c:pt>
                <c:pt idx="739">
                  <c:v>5.7965618604153401E-3</c:v>
                </c:pt>
                <c:pt idx="740">
                  <c:v>5.8059099967678503E-3</c:v>
                </c:pt>
                <c:pt idx="741">
                  <c:v>5.8152585391032501E-3</c:v>
                </c:pt>
                <c:pt idx="742">
                  <c:v>5.8246074935277004E-3</c:v>
                </c:pt>
                <c:pt idx="743">
                  <c:v>5.8339568659208597E-3</c:v>
                </c:pt>
                <c:pt idx="744">
                  <c:v>5.8433066602096503E-3</c:v>
                </c:pt>
                <c:pt idx="745">
                  <c:v>5.8526568762227501E-3</c:v>
                </c:pt>
                <c:pt idx="746">
                  <c:v>5.8620075098495296E-3</c:v>
                </c:pt>
                <c:pt idx="747">
                  <c:v>5.8713585534928801E-3</c:v>
                </c:pt>
                <c:pt idx="748">
                  <c:v>5.8807099969744696E-3</c:v>
                </c:pt>
                <c:pt idx="749">
                  <c:v>5.8900618296007703E-3</c:v>
                </c:pt>
                <c:pt idx="750">
                  <c:v>5.8994140424792202E-3</c:v>
                </c:pt>
                <c:pt idx="751">
                  <c:v>5.9087666291278203E-3</c:v>
                </c:pt>
                <c:pt idx="752">
                  <c:v>5.91811958680753E-3</c:v>
                </c:pt>
                <c:pt idx="753">
                  <c:v>5.9274729159324501E-3</c:v>
                </c:pt>
                <c:pt idx="754">
                  <c:v>5.9368266187490798E-3</c:v>
                </c:pt>
                <c:pt idx="755">
                  <c:v>5.9461806990058902E-3</c:v>
                </c:pt>
                <c:pt idx="756">
                  <c:v>5.9555351600026002E-3</c:v>
                </c:pt>
                <c:pt idx="757">
                  <c:v>5.9648900034697198E-3</c:v>
                </c:pt>
                <c:pt idx="758">
                  <c:v>5.9742452291580896E-3</c:v>
                </c:pt>
                <c:pt idx="759">
                  <c:v>5.9836008339711104E-3</c:v>
                </c:pt>
                <c:pt idx="760">
                  <c:v>5.99295681294525E-3</c:v>
                </c:pt>
                <c:pt idx="761">
                  <c:v>6.0023131597263498E-3</c:v>
                </c:pt>
                <c:pt idx="762">
                  <c:v>6.0116698674748201E-3</c:v>
                </c:pt>
                <c:pt idx="763">
                  <c:v>6.0210269297954096E-3</c:v>
                </c:pt>
                <c:pt idx="764">
                  <c:v>6.0303843415728297E-3</c:v>
                </c:pt>
                <c:pt idx="765">
                  <c:v>6.0397420992236604E-3</c:v>
                </c:pt>
                <c:pt idx="766">
                  <c:v>6.04910020142445E-3</c:v>
                </c:pt>
                <c:pt idx="767">
                  <c:v>6.0584586491772901E-3</c:v>
                </c:pt>
                <c:pt idx="768">
                  <c:v>6.0678174446738E-3</c:v>
                </c:pt>
                <c:pt idx="769">
                  <c:v>6.0771765906824397E-3</c:v>
                </c:pt>
                <c:pt idx="770">
                  <c:v>6.0865360894968397E-3</c:v>
                </c:pt>
                <c:pt idx="771">
                  <c:v>6.09589594266446E-3</c:v>
                </c:pt>
                <c:pt idx="772">
                  <c:v>6.1052561504428603E-3</c:v>
                </c:pt>
                <c:pt idx="773">
                  <c:v>6.1146167115832296E-3</c:v>
                </c:pt>
                <c:pt idx="774">
                  <c:v>6.12397762356109E-3</c:v>
                </c:pt>
                <c:pt idx="775">
                  <c:v>6.1333388831724496E-3</c:v>
                </c:pt>
                <c:pt idx="776">
                  <c:v>6.1427004863589896E-3</c:v>
                </c:pt>
                <c:pt idx="777">
                  <c:v>6.1520624276255997E-3</c:v>
                </c:pt>
                <c:pt idx="778">
                  <c:v>6.1614246988714004E-3</c:v>
                </c:pt>
                <c:pt idx="779">
                  <c:v>6.1707872890499303E-3</c:v>
                </c:pt>
                <c:pt idx="780">
                  <c:v>6.1801501824247903E-3</c:v>
                </c:pt>
                <c:pt idx="781">
                  <c:v>6.1895133584263197E-3</c:v>
                </c:pt>
                <c:pt idx="782">
                  <c:v>6.1988767914303803E-3</c:v>
                </c:pt>
                <c:pt idx="783">
                  <c:v>6.2082404516784302E-3</c:v>
                </c:pt>
                <c:pt idx="784">
                  <c:v>6.2176043080197701E-3</c:v>
                </c:pt>
                <c:pt idx="785">
                  <c:v>6.2269683294903797E-3</c:v>
                </c:pt>
                <c:pt idx="786">
                  <c:v>6.2363324880424604E-3</c:v>
                </c:pt>
                <c:pt idx="787">
                  <c:v>6.24569676006785E-3</c:v>
                </c:pt>
                <c:pt idx="788">
                  <c:v>6.2550611265814703E-3</c:v>
                </c:pt>
                <c:pt idx="789">
                  <c:v>6.2644255734895203E-3</c:v>
                </c:pt>
                <c:pt idx="790">
                  <c:v>6.2737900920993503E-3</c:v>
                </c:pt>
                <c:pt idx="791">
                  <c:v>6.2831546775796703E-3</c:v>
                </c:pt>
                <c:pt idx="792">
                  <c:v>6.29251932853958E-3</c:v>
                </c:pt>
                <c:pt idx="793">
                  <c:v>6.3018840459615998E-3</c:v>
                </c:pt>
                <c:pt idx="794">
                  <c:v>6.3112488328463797E-3</c:v>
                </c:pt>
                <c:pt idx="795">
                  <c:v>6.3206136935354497E-3</c:v>
                </c:pt>
                <c:pt idx="796">
                  <c:v>6.3299786334457004E-3</c:v>
                </c:pt>
                <c:pt idx="797">
                  <c:v>6.3393436588502303E-3</c:v>
                </c:pt>
                <c:pt idx="798">
                  <c:v>6.3487087766469401E-3</c:v>
                </c:pt>
                <c:pt idx="799">
                  <c:v>6.3580739939544896E-3</c:v>
                </c:pt>
                <c:pt idx="800">
                  <c:v>6.3674393181811003E-3</c:v>
                </c:pt>
                <c:pt idx="801">
                  <c:v>6.3768047569081696E-3</c:v>
                </c:pt>
                <c:pt idx="802">
                  <c:v>6.3861703175291402E-3</c:v>
                </c:pt>
                <c:pt idx="803">
                  <c:v>6.3955360071352102E-3</c:v>
                </c:pt>
                <c:pt idx="804">
                  <c:v>6.4049018324662801E-3</c:v>
                </c:pt>
                <c:pt idx="805">
                  <c:v>6.41426779933401E-3</c:v>
                </c:pt>
                <c:pt idx="806">
                  <c:v>6.4236339118308996E-3</c:v>
                </c:pt>
                <c:pt idx="807">
                  <c:v>6.4330001729732602E-3</c:v>
                </c:pt>
                <c:pt idx="808">
                  <c:v>6.4423665828370197E-3</c:v>
                </c:pt>
                <c:pt idx="809">
                  <c:v>6.4517331390466903E-3</c:v>
                </c:pt>
                <c:pt idx="810">
                  <c:v>6.4610998359124197E-3</c:v>
                </c:pt>
                <c:pt idx="811">
                  <c:v>6.4704666642841002E-3</c:v>
                </c:pt>
                <c:pt idx="812">
                  <c:v>6.4798336123566298E-3</c:v>
                </c:pt>
                <c:pt idx="813">
                  <c:v>6.4892006660984304E-3</c:v>
                </c:pt>
                <c:pt idx="814">
                  <c:v>6.4985678102888701E-3</c:v>
                </c:pt>
                <c:pt idx="815">
                  <c:v>6.5079350298641696E-3</c:v>
                </c:pt>
                <c:pt idx="816">
                  <c:v>6.5173023113633899E-3</c:v>
                </c:pt>
                <c:pt idx="817">
                  <c:v>6.5266696432755697E-3</c:v>
                </c:pt>
                <c:pt idx="818">
                  <c:v>6.5360370170606096E-3</c:v>
                </c:pt>
                <c:pt idx="819">
                  <c:v>6.5454044268160099E-3</c:v>
                </c:pt>
                <c:pt idx="820">
                  <c:v>6.5547718690126804E-3</c:v>
                </c:pt>
                <c:pt idx="821">
                  <c:v>6.5641393422632499E-3</c:v>
                </c:pt>
                <c:pt idx="822">
                  <c:v>6.5735068471533698E-3</c:v>
                </c:pt>
                <c:pt idx="823">
                  <c:v>6.5828743855738704E-3</c:v>
                </c:pt>
                <c:pt idx="824">
                  <c:v>6.5922419607827402E-3</c:v>
                </c:pt>
                <c:pt idx="825">
                  <c:v>6.6016095771417697E-3</c:v>
                </c:pt>
                <c:pt idx="826">
                  <c:v>6.6109772401388199E-3</c:v>
                </c:pt>
                <c:pt idx="827">
                  <c:v>6.62034495609459E-3</c:v>
                </c:pt>
                <c:pt idx="828">
                  <c:v>6.6297127320124197E-3</c:v>
                </c:pt>
                <c:pt idx="829">
                  <c:v>6.6390805756292E-3</c:v>
                </c:pt>
                <c:pt idx="830">
                  <c:v>6.6484484948357301E-3</c:v>
                </c:pt>
                <c:pt idx="831">
                  <c:v>6.6578164977975397E-3</c:v>
                </c:pt>
                <c:pt idx="832">
                  <c:v>6.6671845934716898E-3</c:v>
                </c:pt>
                <c:pt idx="833">
                  <c:v>6.6765527915531604E-3</c:v>
                </c:pt>
                <c:pt idx="834">
                  <c:v>6.6859211022383003E-3</c:v>
                </c:pt>
                <c:pt idx="835">
                  <c:v>6.6952895357431296E-3</c:v>
                </c:pt>
                <c:pt idx="836">
                  <c:v>6.7046581030518601E-3</c:v>
                </c:pt>
                <c:pt idx="837">
                  <c:v>6.7140268153837801E-3</c:v>
                </c:pt>
                <c:pt idx="838">
                  <c:v>6.72339568394796E-3</c:v>
                </c:pt>
                <c:pt idx="839">
                  <c:v>6.7327647191991399E-3</c:v>
                </c:pt>
                <c:pt idx="840">
                  <c:v>6.7421339303152996E-3</c:v>
                </c:pt>
                <c:pt idx="841">
                  <c:v>6.7515033251418404E-3</c:v>
                </c:pt>
                <c:pt idx="842">
                  <c:v>6.7608729094729104E-3</c:v>
                </c:pt>
                <c:pt idx="843">
                  <c:v>6.7702426852371796E-3</c:v>
                </c:pt>
                <c:pt idx="844">
                  <c:v>6.7796126507680401E-3</c:v>
                </c:pt>
                <c:pt idx="845">
                  <c:v>6.7889828007160402E-3</c:v>
                </c:pt>
                <c:pt idx="846">
                  <c:v>6.7983531262299501E-3</c:v>
                </c:pt>
                <c:pt idx="847">
                  <c:v>6.8077236161506001E-3</c:v>
                </c:pt>
                <c:pt idx="848">
                  <c:v>6.8170942578071204E-3</c:v>
                </c:pt>
                <c:pt idx="849">
                  <c:v>6.8264650397646199E-3</c:v>
                </c:pt>
                <c:pt idx="850">
                  <c:v>6.8358359521010197E-3</c:v>
                </c:pt>
                <c:pt idx="851">
                  <c:v>6.8452069873344299E-3</c:v>
                </c:pt>
                <c:pt idx="852">
                  <c:v>6.85457814003285E-3</c:v>
                </c:pt>
                <c:pt idx="853">
                  <c:v>6.8639494066641601E-3</c:v>
                </c:pt>
                <c:pt idx="854">
                  <c:v>6.8733207856922001E-3</c:v>
                </c:pt>
                <c:pt idx="855">
                  <c:v>6.8826922770503004E-3</c:v>
                </c:pt>
                <c:pt idx="856">
                  <c:v>6.8920638813946798E-3</c:v>
                </c:pt>
                <c:pt idx="857">
                  <c:v>6.90143560089962E-3</c:v>
                </c:pt>
                <c:pt idx="858">
                  <c:v>6.91080743891431E-3</c:v>
                </c:pt>
                <c:pt idx="859">
                  <c:v>6.92017939913367E-3</c:v>
                </c:pt>
                <c:pt idx="860">
                  <c:v>6.9295514845388404E-3</c:v>
                </c:pt>
                <c:pt idx="861">
                  <c:v>6.9389236977447097E-3</c:v>
                </c:pt>
                <c:pt idx="862">
                  <c:v>6.9482960411095798E-3</c:v>
                </c:pt>
                <c:pt idx="863">
                  <c:v>6.9576685168504498E-3</c:v>
                </c:pt>
                <c:pt idx="864">
                  <c:v>6.9670411271470197E-3</c:v>
                </c:pt>
                <c:pt idx="865">
                  <c:v>6.9764138737825401E-3</c:v>
                </c:pt>
                <c:pt idx="866">
                  <c:v>6.9857867579169097E-3</c:v>
                </c:pt>
                <c:pt idx="867">
                  <c:v>6.9951597805215596E-3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078-474B-8B1A-87BB6426BDD1}"/>
            </c:ext>
          </c:extLst>
        </c:ser>
        <c:ser>
          <c:idx val="2"/>
          <c:order val="2"/>
          <c:tx>
            <c:strRef>
              <c:f>AVG!$E$1</c:f>
              <c:strCache>
                <c:ptCount val="1"/>
                <c:pt idx="0">
                  <c:v>-3 deg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AVG!$E$3:$E$870</c:f>
              <c:numCache>
                <c:formatCode>0.00E+00</c:formatCode>
                <c:ptCount val="868"/>
                <c:pt idx="0">
                  <c:v>2.6499351063416598E-3</c:v>
                </c:pt>
                <c:pt idx="1">
                  <c:v>2.8272015100769799E-3</c:v>
                </c:pt>
                <c:pt idx="2">
                  <c:v>3.0156914826820701E-3</c:v>
                </c:pt>
                <c:pt idx="3">
                  <c:v>3.20933242545632E-3</c:v>
                </c:pt>
                <c:pt idx="4">
                  <c:v>3.4107109849648002E-3</c:v>
                </c:pt>
                <c:pt idx="5">
                  <c:v>3.6199693254837201E-3</c:v>
                </c:pt>
                <c:pt idx="6">
                  <c:v>3.8372400648125698E-3</c:v>
                </c:pt>
                <c:pt idx="7">
                  <c:v>4.0600045021959401E-3</c:v>
                </c:pt>
                <c:pt idx="8">
                  <c:v>4.2879193482909398E-3</c:v>
                </c:pt>
                <c:pt idx="9">
                  <c:v>4.5255821166424797E-3</c:v>
                </c:pt>
                <c:pt idx="10">
                  <c:v>4.7703084742019798E-3</c:v>
                </c:pt>
                <c:pt idx="11">
                  <c:v>5.0242568686617497E-3</c:v>
                </c:pt>
                <c:pt idx="12">
                  <c:v>5.2853919050585502E-3</c:v>
                </c:pt>
                <c:pt idx="13">
                  <c:v>5.5548801815828901E-3</c:v>
                </c:pt>
                <c:pt idx="14">
                  <c:v>5.8341137698605904E-3</c:v>
                </c:pt>
                <c:pt idx="15">
                  <c:v>6.1193465884061601E-3</c:v>
                </c:pt>
                <c:pt idx="16">
                  <c:v>6.4159648929131303E-3</c:v>
                </c:pt>
                <c:pt idx="17">
                  <c:v>6.7185324109586301E-3</c:v>
                </c:pt>
                <c:pt idx="18">
                  <c:v>7.0282947843814496E-3</c:v>
                </c:pt>
                <c:pt idx="19">
                  <c:v>7.3467550659026002E-3</c:v>
                </c:pt>
                <c:pt idx="20">
                  <c:v>7.6756881454054498E-3</c:v>
                </c:pt>
                <c:pt idx="21">
                  <c:v>8.01009115955853E-3</c:v>
                </c:pt>
                <c:pt idx="22">
                  <c:v>8.3588376614426793E-3</c:v>
                </c:pt>
                <c:pt idx="23">
                  <c:v>8.7111428130482692E-3</c:v>
                </c:pt>
                <c:pt idx="24">
                  <c:v>9.0784166922693102E-3</c:v>
                </c:pt>
                <c:pt idx="25">
                  <c:v>9.4510211155606205E-3</c:v>
                </c:pt>
                <c:pt idx="26">
                  <c:v>9.8306945086698901E-3</c:v>
                </c:pt>
                <c:pt idx="27">
                  <c:v>1.02240416733166E-2</c:v>
                </c:pt>
                <c:pt idx="28">
                  <c:v>1.0624577247644901E-2</c:v>
                </c:pt>
                <c:pt idx="29">
                  <c:v>1.1039445082960699E-2</c:v>
                </c:pt>
                <c:pt idx="30">
                  <c:v>1.1461629094439599E-2</c:v>
                </c:pt>
                <c:pt idx="31">
                  <c:v>1.1888236076673201E-2</c:v>
                </c:pt>
                <c:pt idx="32">
                  <c:v>1.2332433005579299E-2</c:v>
                </c:pt>
                <c:pt idx="33">
                  <c:v>1.2780937792088699E-2</c:v>
                </c:pt>
                <c:pt idx="34">
                  <c:v>1.3239061161687901E-2</c:v>
                </c:pt>
                <c:pt idx="35">
                  <c:v>1.37159856847398E-2</c:v>
                </c:pt>
                <c:pt idx="36">
                  <c:v>1.4190556628877001E-2</c:v>
                </c:pt>
                <c:pt idx="37">
                  <c:v>1.46745785981343E-2</c:v>
                </c:pt>
                <c:pt idx="38">
                  <c:v>1.51714285027568E-2</c:v>
                </c:pt>
                <c:pt idx="39">
                  <c:v>1.5681450745881901E-2</c:v>
                </c:pt>
                <c:pt idx="40">
                  <c:v>1.61941423341035E-2</c:v>
                </c:pt>
                <c:pt idx="41">
                  <c:v>1.6716257512550899E-2</c:v>
                </c:pt>
                <c:pt idx="42">
                  <c:v>1.7251615461330999E-2</c:v>
                </c:pt>
                <c:pt idx="43">
                  <c:v>1.77926158567068E-2</c:v>
                </c:pt>
                <c:pt idx="44">
                  <c:v>1.8347054883393801E-2</c:v>
                </c:pt>
                <c:pt idx="45">
                  <c:v>1.8911056479892399E-2</c:v>
                </c:pt>
                <c:pt idx="46">
                  <c:v>1.9480232381162099E-2</c:v>
                </c:pt>
                <c:pt idx="47">
                  <c:v>2.0063110967901698E-2</c:v>
                </c:pt>
                <c:pt idx="48">
                  <c:v>2.0650818719851E-2</c:v>
                </c:pt>
                <c:pt idx="49">
                  <c:v>2.1266659227557799E-2</c:v>
                </c:pt>
                <c:pt idx="50">
                  <c:v>2.1873091147917401E-2</c:v>
                </c:pt>
                <c:pt idx="51">
                  <c:v>2.2493565059356801E-2</c:v>
                </c:pt>
                <c:pt idx="52">
                  <c:v>2.3118096535131898E-2</c:v>
                </c:pt>
                <c:pt idx="53">
                  <c:v>2.3751522621857701E-2</c:v>
                </c:pt>
                <c:pt idx="54">
                  <c:v>2.4399235282098201E-2</c:v>
                </c:pt>
                <c:pt idx="55">
                  <c:v>2.5056003381112298E-2</c:v>
                </c:pt>
                <c:pt idx="56">
                  <c:v>2.5715999435608601E-2</c:v>
                </c:pt>
                <c:pt idx="57">
                  <c:v>2.63905125609935E-2</c:v>
                </c:pt>
                <c:pt idx="58">
                  <c:v>2.7067814183002501E-2</c:v>
                </c:pt>
                <c:pt idx="59">
                  <c:v>2.7759794119022199E-2</c:v>
                </c:pt>
                <c:pt idx="60">
                  <c:v>2.8454096327985099E-2</c:v>
                </c:pt>
                <c:pt idx="61">
                  <c:v>2.91566997605512E-2</c:v>
                </c:pt>
                <c:pt idx="62">
                  <c:v>2.9867527255266899E-2</c:v>
                </c:pt>
                <c:pt idx="63">
                  <c:v>3.0600191706338001E-2</c:v>
                </c:pt>
                <c:pt idx="64">
                  <c:v>3.1327529018063301E-2</c:v>
                </c:pt>
                <c:pt idx="65">
                  <c:v>3.20628216445564E-2</c:v>
                </c:pt>
                <c:pt idx="66">
                  <c:v>3.2805973082934703E-2</c:v>
                </c:pt>
                <c:pt idx="67">
                  <c:v>3.3564409770761298E-2</c:v>
                </c:pt>
                <c:pt idx="68">
                  <c:v>3.4323153916863303E-2</c:v>
                </c:pt>
                <c:pt idx="69">
                  <c:v>3.5089456264562301E-2</c:v>
                </c:pt>
                <c:pt idx="70">
                  <c:v>3.5863211502516201E-2</c:v>
                </c:pt>
                <c:pt idx="71">
                  <c:v>3.6644309661592801E-2</c:v>
                </c:pt>
                <c:pt idx="72">
                  <c:v>3.7432633499311599E-2</c:v>
                </c:pt>
                <c:pt idx="73">
                  <c:v>3.8228056652243998E-2</c:v>
                </c:pt>
                <c:pt idx="74">
                  <c:v>3.9030446942976603E-2</c:v>
                </c:pt>
                <c:pt idx="75">
                  <c:v>3.9839667851672401E-2</c:v>
                </c:pt>
                <c:pt idx="76">
                  <c:v>4.06555720641473E-2</c:v>
                </c:pt>
                <c:pt idx="77">
                  <c:v>4.1478004054510603E-2</c:v>
                </c:pt>
                <c:pt idx="78">
                  <c:v>4.2306806109910097E-2</c:v>
                </c:pt>
                <c:pt idx="79">
                  <c:v>4.3141808633481098E-2</c:v>
                </c:pt>
                <c:pt idx="80">
                  <c:v>4.3982838847997197E-2</c:v>
                </c:pt>
                <c:pt idx="81">
                  <c:v>4.4829718345868901E-2</c:v>
                </c:pt>
                <c:pt idx="82">
                  <c:v>4.5682259431728503E-2</c:v>
                </c:pt>
                <c:pt idx="83">
                  <c:v>4.65402724564676E-2</c:v>
                </c:pt>
                <c:pt idx="84">
                  <c:v>4.7403561206666799E-2</c:v>
                </c:pt>
                <c:pt idx="85">
                  <c:v>4.8271924000042502E-2</c:v>
                </c:pt>
                <c:pt idx="86">
                  <c:v>4.9145158336852603E-2</c:v>
                </c:pt>
                <c:pt idx="87">
                  <c:v>5.0023061292631399E-2</c:v>
                </c:pt>
                <c:pt idx="88">
                  <c:v>5.0905431517145203E-2</c:v>
                </c:pt>
                <c:pt idx="89">
                  <c:v>5.1792072895354403E-2</c:v>
                </c:pt>
                <c:pt idx="90">
                  <c:v>5.2682790976202799E-2</c:v>
                </c:pt>
                <c:pt idx="91">
                  <c:v>5.3577397556875302E-2</c:v>
                </c:pt>
                <c:pt idx="92">
                  <c:v>5.4475707283126798E-2</c:v>
                </c:pt>
                <c:pt idx="93">
                  <c:v>5.5377540743224297E-2</c:v>
                </c:pt>
                <c:pt idx="94">
                  <c:v>5.6282730795275099E-2</c:v>
                </c:pt>
                <c:pt idx="95">
                  <c:v>5.7203942413042101E-2</c:v>
                </c:pt>
                <c:pt idx="96">
                  <c:v>5.81155702114255E-2</c:v>
                </c:pt>
                <c:pt idx="97">
                  <c:v>5.90300917208402E-2</c:v>
                </c:pt>
                <c:pt idx="98">
                  <c:v>5.9947367302200301E-2</c:v>
                </c:pt>
                <c:pt idx="99">
                  <c:v>6.0867264054381601E-2</c:v>
                </c:pt>
                <c:pt idx="100">
                  <c:v>6.1789657634683297E-2</c:v>
                </c:pt>
                <c:pt idx="101">
                  <c:v>6.2714430707836E-2</c:v>
                </c:pt>
                <c:pt idx="102">
                  <c:v>6.3655748886741595E-2</c:v>
                </c:pt>
                <c:pt idx="103">
                  <c:v>6.4585166549086595E-2</c:v>
                </c:pt>
                <c:pt idx="104">
                  <c:v>6.5516653820496998E-2</c:v>
                </c:pt>
                <c:pt idx="105">
                  <c:v>6.6450122957508004E-2</c:v>
                </c:pt>
                <c:pt idx="106">
                  <c:v>6.7385489860489298E-2</c:v>
                </c:pt>
                <c:pt idx="107">
                  <c:v>6.8322675256502194E-2</c:v>
                </c:pt>
                <c:pt idx="108">
                  <c:v>6.92616025988117E-2</c:v>
                </c:pt>
                <c:pt idx="109">
                  <c:v>7.0202201767312705E-2</c:v>
                </c:pt>
                <c:pt idx="110">
                  <c:v>7.1160368944777896E-2</c:v>
                </c:pt>
                <c:pt idx="111">
                  <c:v>7.2104331825759899E-2</c:v>
                </c:pt>
                <c:pt idx="112">
                  <c:v>7.3049782074339598E-2</c:v>
                </c:pt>
                <c:pt idx="113">
                  <c:v>7.3996664891816194E-2</c:v>
                </c:pt>
                <c:pt idx="114">
                  <c:v>7.49449276403861E-2</c:v>
                </c:pt>
                <c:pt idx="115">
                  <c:v>7.5894519574845706E-2</c:v>
                </c:pt>
                <c:pt idx="116">
                  <c:v>7.6845393237265705E-2</c:v>
                </c:pt>
                <c:pt idx="117">
                  <c:v>7.7797506242829606E-2</c:v>
                </c:pt>
                <c:pt idx="118">
                  <c:v>7.8750817438658402E-2</c:v>
                </c:pt>
                <c:pt idx="119">
                  <c:v>7.9705287477742803E-2</c:v>
                </c:pt>
                <c:pt idx="120">
                  <c:v>8.0660881022053293E-2</c:v>
                </c:pt>
                <c:pt idx="121">
                  <c:v>8.1617562274496097E-2</c:v>
                </c:pt>
                <c:pt idx="122">
                  <c:v>8.2575300064651705E-2</c:v>
                </c:pt>
                <c:pt idx="123">
                  <c:v>8.3552812390362996E-2</c:v>
                </c:pt>
                <c:pt idx="124">
                  <c:v>8.4512789859846907E-2</c:v>
                </c:pt>
                <c:pt idx="125">
                  <c:v>8.5473734655928196E-2</c:v>
                </c:pt>
                <c:pt idx="126">
                  <c:v>8.64356195542684E-2</c:v>
                </c:pt>
                <c:pt idx="127">
                  <c:v>8.7398421540960294E-2</c:v>
                </c:pt>
                <c:pt idx="128">
                  <c:v>8.8362118883058297E-2</c:v>
                </c:pt>
                <c:pt idx="129">
                  <c:v>8.9326693116864905E-2</c:v>
                </c:pt>
                <c:pt idx="130">
                  <c:v>9.0292126185325297E-2</c:v>
                </c:pt>
                <c:pt idx="131">
                  <c:v>9.1258399907417603E-2</c:v>
                </c:pt>
                <c:pt idx="132">
                  <c:v>9.2225497530449105E-2</c:v>
                </c:pt>
                <c:pt idx="133">
                  <c:v>9.3193402678874798E-2</c:v>
                </c:pt>
                <c:pt idx="134">
                  <c:v>9.4162097111098506E-2</c:v>
                </c:pt>
                <c:pt idx="135">
                  <c:v>9.5131563264114205E-2</c:v>
                </c:pt>
                <c:pt idx="136">
                  <c:v>9.6101783898851198E-2</c:v>
                </c:pt>
                <c:pt idx="137">
                  <c:v>9.7072742710487298E-2</c:v>
                </c:pt>
                <c:pt idx="138">
                  <c:v>9.8044425734235593E-2</c:v>
                </c:pt>
                <c:pt idx="139">
                  <c:v>9.9016817635212098E-2</c:v>
                </c:pt>
                <c:pt idx="140">
                  <c:v>9.9989903628135299E-2</c:v>
                </c:pt>
                <c:pt idx="141">
                  <c:v>0.10096366860019899</c:v>
                </c:pt>
                <c:pt idx="142">
                  <c:v>0.10193809793143301</c:v>
                </c:pt>
                <c:pt idx="143">
                  <c:v>0.10291317909905399</c:v>
                </c:pt>
                <c:pt idx="144">
                  <c:v>0.103888901029171</c:v>
                </c:pt>
                <c:pt idx="145">
                  <c:v>0.104865251049368</c:v>
                </c:pt>
                <c:pt idx="146">
                  <c:v>0.10584221707748701</c:v>
                </c:pt>
                <c:pt idx="147">
                  <c:v>0.10681978806838099</c:v>
                </c:pt>
                <c:pt idx="148">
                  <c:v>0.107797951647691</c:v>
                </c:pt>
                <c:pt idx="149">
                  <c:v>0.108776695301423</c:v>
                </c:pt>
                <c:pt idx="150">
                  <c:v>0.109756006899469</c:v>
                </c:pt>
                <c:pt idx="151">
                  <c:v>0.110735875470684</c:v>
                </c:pt>
                <c:pt idx="152">
                  <c:v>0.111716293710086</c:v>
                </c:pt>
                <c:pt idx="153">
                  <c:v>0.11269725370046101</c:v>
                </c:pt>
                <c:pt idx="154">
                  <c:v>0.113678745112907</c:v>
                </c:pt>
                <c:pt idx="155">
                  <c:v>0.11466075736544901</c:v>
                </c:pt>
                <c:pt idx="156">
                  <c:v>0.115643280126244</c:v>
                </c:pt>
                <c:pt idx="157">
                  <c:v>0.11662630329123699</c:v>
                </c:pt>
                <c:pt idx="158">
                  <c:v>0.11760981698499801</c:v>
                </c:pt>
                <c:pt idx="159">
                  <c:v>0.11859381156264399</c:v>
                </c:pt>
                <c:pt idx="160">
                  <c:v>0.119578277691457</c:v>
                </c:pt>
                <c:pt idx="161">
                  <c:v>0.12056320742557999</c:v>
                </c:pt>
                <c:pt idx="162">
                  <c:v>0.121548593060333</c:v>
                </c:pt>
                <c:pt idx="163">
                  <c:v>0.122534426848247</c:v>
                </c:pt>
                <c:pt idx="164">
                  <c:v>0.12352070171685001</c:v>
                </c:pt>
                <c:pt idx="165">
                  <c:v>0.124507411041877</c:v>
                </c:pt>
                <c:pt idx="166">
                  <c:v>0.12549454729089399</c:v>
                </c:pt>
                <c:pt idx="167">
                  <c:v>0.12648210392984199</c:v>
                </c:pt>
                <c:pt idx="168">
                  <c:v>0.12747007497971599</c:v>
                </c:pt>
                <c:pt idx="169">
                  <c:v>0.12845845406418099</c:v>
                </c:pt>
                <c:pt idx="170">
                  <c:v>0.12944723358940999</c:v>
                </c:pt>
                <c:pt idx="171">
                  <c:v>0.13043640609587701</c:v>
                </c:pt>
                <c:pt idx="172">
                  <c:v>0.13142596539592</c:v>
                </c:pt>
                <c:pt idx="173">
                  <c:v>0.13241590472217599</c:v>
                </c:pt>
                <c:pt idx="174">
                  <c:v>0.13340621726608201</c:v>
                </c:pt>
                <c:pt idx="175">
                  <c:v>0.1343968973937</c:v>
                </c:pt>
                <c:pt idx="176">
                  <c:v>0.13538793910840699</c:v>
                </c:pt>
                <c:pt idx="177">
                  <c:v>0.13637933694905499</c:v>
                </c:pt>
                <c:pt idx="178">
                  <c:v>0.13737108461602399</c:v>
                </c:pt>
                <c:pt idx="179">
                  <c:v>0.138363177949828</c:v>
                </c:pt>
                <c:pt idx="180">
                  <c:v>0.13935561330651899</c:v>
                </c:pt>
                <c:pt idx="181">
                  <c:v>0.140348386647033</c:v>
                </c:pt>
                <c:pt idx="182">
                  <c:v>0.14134149386227701</c:v>
                </c:pt>
                <c:pt idx="183">
                  <c:v>0.14233492970606901</c:v>
                </c:pt>
                <c:pt idx="184">
                  <c:v>0.143328688568433</c:v>
                </c:pt>
                <c:pt idx="185">
                  <c:v>0.14432276489943699</c:v>
                </c:pt>
                <c:pt idx="186">
                  <c:v>0.14531715318229901</c:v>
                </c:pt>
                <c:pt idx="187">
                  <c:v>0.14631184844721401</c:v>
                </c:pt>
                <c:pt idx="188">
                  <c:v>0.14730684639007199</c:v>
                </c:pt>
                <c:pt idx="189">
                  <c:v>0.14830214170037601</c:v>
                </c:pt>
                <c:pt idx="190">
                  <c:v>0.149297730195357</c:v>
                </c:pt>
                <c:pt idx="191">
                  <c:v>0.15029360725878599</c:v>
                </c:pt>
                <c:pt idx="192">
                  <c:v>0.15128976994496099</c:v>
                </c:pt>
                <c:pt idx="193">
                  <c:v>0.15228621347049401</c:v>
                </c:pt>
                <c:pt idx="194">
                  <c:v>0.15328293289963901</c:v>
                </c:pt>
                <c:pt idx="195">
                  <c:v>0.15427992422169201</c:v>
                </c:pt>
                <c:pt idx="196">
                  <c:v>0.15527718343664801</c:v>
                </c:pt>
                <c:pt idx="197">
                  <c:v>0.15627470595392201</c:v>
                </c:pt>
                <c:pt idx="198">
                  <c:v>0.157272487883936</c:v>
                </c:pt>
                <c:pt idx="199">
                  <c:v>0.158270524531294</c:v>
                </c:pt>
                <c:pt idx="200">
                  <c:v>0.15926881211178101</c:v>
                </c:pt>
                <c:pt idx="201">
                  <c:v>0.16026734773336301</c:v>
                </c:pt>
                <c:pt idx="202">
                  <c:v>0.161266126979937</c:v>
                </c:pt>
                <c:pt idx="203">
                  <c:v>0.16226514653559099</c:v>
                </c:pt>
                <c:pt idx="204">
                  <c:v>0.16326440369529999</c:v>
                </c:pt>
                <c:pt idx="205">
                  <c:v>0.164263894366103</c:v>
                </c:pt>
                <c:pt idx="206">
                  <c:v>0.165263616080771</c:v>
                </c:pt>
                <c:pt idx="207">
                  <c:v>0.16626356800157599</c:v>
                </c:pt>
                <c:pt idx="208">
                  <c:v>0.1672637483644</c:v>
                </c:pt>
                <c:pt idx="209">
                  <c:v>0.168264155119764</c:v>
                </c:pt>
                <c:pt idx="210">
                  <c:v>0.16926478710231299</c:v>
                </c:pt>
                <c:pt idx="211">
                  <c:v>0.17026564338668901</c:v>
                </c:pt>
                <c:pt idx="212">
                  <c:v>0.171266722188501</c:v>
                </c:pt>
                <c:pt idx="213">
                  <c:v>0.17226802203026201</c:v>
                </c:pt>
                <c:pt idx="214">
                  <c:v>0.173269540161506</c:v>
                </c:pt>
                <c:pt idx="215">
                  <c:v>0.174271273027511</c:v>
                </c:pt>
                <c:pt idx="216">
                  <c:v>0.17527321726609099</c:v>
                </c:pt>
                <c:pt idx="217">
                  <c:v>0.17627537091339099</c:v>
                </c:pt>
                <c:pt idx="218">
                  <c:v>0.17727773335480099</c:v>
                </c:pt>
                <c:pt idx="219">
                  <c:v>0.178280302609374</c:v>
                </c:pt>
                <c:pt idx="220">
                  <c:v>0.179283075641782</c:v>
                </c:pt>
                <c:pt idx="221">
                  <c:v>0.18028604977836399</c:v>
                </c:pt>
                <c:pt idx="222">
                  <c:v>0.18128922341780199</c:v>
                </c:pt>
                <c:pt idx="223">
                  <c:v>0.18229259438560499</c:v>
                </c:pt>
                <c:pt idx="224">
                  <c:v>0.18329616108438199</c:v>
                </c:pt>
                <c:pt idx="225">
                  <c:v>0.184299921674169</c:v>
                </c:pt>
                <c:pt idx="226">
                  <c:v>0.18530387435707099</c:v>
                </c:pt>
                <c:pt idx="227">
                  <c:v>0.186308017381658</c:v>
                </c:pt>
                <c:pt idx="228">
                  <c:v>0.187312349001896</c:v>
                </c:pt>
                <c:pt idx="229">
                  <c:v>0.18831686777956599</c:v>
                </c:pt>
                <c:pt idx="230">
                  <c:v>0.18932157177227199</c:v>
                </c:pt>
                <c:pt idx="231">
                  <c:v>0.19032645849631999</c:v>
                </c:pt>
                <c:pt idx="232">
                  <c:v>0.19133152549695101</c:v>
                </c:pt>
                <c:pt idx="233">
                  <c:v>0.19233677034681201</c:v>
                </c:pt>
                <c:pt idx="234">
                  <c:v>0.1933421906411</c:v>
                </c:pt>
                <c:pt idx="235">
                  <c:v>0.19434778399035699</c:v>
                </c:pt>
                <c:pt idx="236">
                  <c:v>0.19535354800915</c:v>
                </c:pt>
                <c:pt idx="237">
                  <c:v>0.19635948031286099</c:v>
                </c:pt>
                <c:pt idx="238">
                  <c:v>0.197365578508647</c:v>
                </c:pt>
                <c:pt idx="239">
                  <c:v>0.19837184019474599</c:v>
                </c:pt>
                <c:pt idx="240">
                  <c:v>0.19937826300971201</c:v>
                </c:pt>
                <c:pt idx="241">
                  <c:v>0.20038484670219101</c:v>
                </c:pt>
                <c:pt idx="242">
                  <c:v>0.201391592598435</c:v>
                </c:pt>
                <c:pt idx="243">
                  <c:v>0.20239849911646801</c:v>
                </c:pt>
                <c:pt idx="244">
                  <c:v>0.203405563730223</c:v>
                </c:pt>
                <c:pt idx="245">
                  <c:v>0.204412783893168</c:v>
                </c:pt>
                <c:pt idx="246">
                  <c:v>0.205420157053048</c:v>
                </c:pt>
                <c:pt idx="247">
                  <c:v>0.20642768067190001</c:v>
                </c:pt>
                <c:pt idx="248">
                  <c:v>0.20743535225245399</c:v>
                </c:pt>
                <c:pt idx="249">
                  <c:v>0.20844316936193</c:v>
                </c:pt>
                <c:pt idx="250">
                  <c:v>0.20945112966013399</c:v>
                </c:pt>
                <c:pt idx="251">
                  <c:v>0.210459230914883</c:v>
                </c:pt>
                <c:pt idx="252">
                  <c:v>0.21146747102538099</c:v>
                </c:pt>
                <c:pt idx="253">
                  <c:v>0.21247584904490799</c:v>
                </c:pt>
                <c:pt idx="254">
                  <c:v>0.21348436397996701</c:v>
                </c:pt>
                <c:pt idx="255">
                  <c:v>0.21449301541722199</c:v>
                </c:pt>
                <c:pt idx="256">
                  <c:v>0.21550180310540801</c:v>
                </c:pt>
                <c:pt idx="257">
                  <c:v>0.216510726011861</c:v>
                </c:pt>
                <c:pt idx="258">
                  <c:v>0.21751978383258899</c:v>
                </c:pt>
                <c:pt idx="259">
                  <c:v>0.21852897572386401</c:v>
                </c:pt>
                <c:pt idx="260">
                  <c:v>0.21953830152919501</c:v>
                </c:pt>
                <c:pt idx="261">
                  <c:v>0.22054776004773199</c:v>
                </c:pt>
                <c:pt idx="262">
                  <c:v>0.221557349882823</c:v>
                </c:pt>
                <c:pt idx="263">
                  <c:v>0.22256706965826101</c:v>
                </c:pt>
                <c:pt idx="264">
                  <c:v>0.223576918018947</c:v>
                </c:pt>
                <c:pt idx="265">
                  <c:v>0.22458689384421501</c:v>
                </c:pt>
                <c:pt idx="266">
                  <c:v>0.225596997133759</c:v>
                </c:pt>
                <c:pt idx="267">
                  <c:v>0.22660722691725901</c:v>
                </c:pt>
                <c:pt idx="268">
                  <c:v>0.22761758316894701</c:v>
                </c:pt>
                <c:pt idx="269">
                  <c:v>0.22862806505105501</c:v>
                </c:pt>
                <c:pt idx="270">
                  <c:v>0.22963867134100999</c:v>
                </c:pt>
                <c:pt idx="271">
                  <c:v>0.230649400835236</c:v>
                </c:pt>
                <c:pt idx="272">
                  <c:v>0.23166025299972401</c:v>
                </c:pt>
                <c:pt idx="273">
                  <c:v>0.23267122856853401</c:v>
                </c:pt>
                <c:pt idx="274">
                  <c:v>0.23368232730147401</c:v>
                </c:pt>
                <c:pt idx="275">
                  <c:v>0.23469354805206499</c:v>
                </c:pt>
                <c:pt idx="276">
                  <c:v>0.23570488966964501</c:v>
                </c:pt>
                <c:pt idx="277">
                  <c:v>0.23671635098947799</c:v>
                </c:pt>
                <c:pt idx="278">
                  <c:v>0.23772793082370899</c:v>
                </c:pt>
                <c:pt idx="279">
                  <c:v>0.23873962795609399</c:v>
                </c:pt>
                <c:pt idx="280">
                  <c:v>0.23975144152077499</c:v>
                </c:pt>
                <c:pt idx="281">
                  <c:v>0.24076337148965299</c:v>
                </c:pt>
                <c:pt idx="282">
                  <c:v>0.24177541665386301</c:v>
                </c:pt>
                <c:pt idx="283">
                  <c:v>0.24278757569187301</c:v>
                </c:pt>
                <c:pt idx="284">
                  <c:v>0.24379984823755099</c:v>
                </c:pt>
                <c:pt idx="285">
                  <c:v>0.24481223371316799</c:v>
                </c:pt>
                <c:pt idx="286">
                  <c:v>0.24582473080724701</c:v>
                </c:pt>
                <c:pt idx="287">
                  <c:v>0.24683733930881799</c:v>
                </c:pt>
                <c:pt idx="288">
                  <c:v>0.24785005845361799</c:v>
                </c:pt>
                <c:pt idx="289">
                  <c:v>0.248862887027611</c:v>
                </c:pt>
                <c:pt idx="290">
                  <c:v>0.24987582497288599</c:v>
                </c:pt>
                <c:pt idx="291">
                  <c:v>0.25088887130284199</c:v>
                </c:pt>
                <c:pt idx="292">
                  <c:v>0.25190202468042899</c:v>
                </c:pt>
                <c:pt idx="293">
                  <c:v>0.25291528376341799</c:v>
                </c:pt>
                <c:pt idx="294">
                  <c:v>0.25392864746299898</c:v>
                </c:pt>
                <c:pt idx="295">
                  <c:v>0.25494211576506598</c:v>
                </c:pt>
                <c:pt idx="296">
                  <c:v>0.25595568867059298</c:v>
                </c:pt>
                <c:pt idx="297">
                  <c:v>0.25696936535673198</c:v>
                </c:pt>
                <c:pt idx="298">
                  <c:v>0.25798314449152299</c:v>
                </c:pt>
                <c:pt idx="299">
                  <c:v>0.25899702476398001</c:v>
                </c:pt>
                <c:pt idx="300">
                  <c:v>0.26001100500763602</c:v>
                </c:pt>
                <c:pt idx="301">
                  <c:v>0.26102508528302698</c:v>
                </c:pt>
                <c:pt idx="302">
                  <c:v>0.26203926587320298</c:v>
                </c:pt>
                <c:pt idx="303">
                  <c:v>0.26305354608405801</c:v>
                </c:pt>
                <c:pt idx="304">
                  <c:v>0.26406792471933599</c:v>
                </c:pt>
                <c:pt idx="305">
                  <c:v>0.265082400590263</c:v>
                </c:pt>
                <c:pt idx="306">
                  <c:v>0.26609697263349702</c:v>
                </c:pt>
                <c:pt idx="307">
                  <c:v>0.26711164093206002</c:v>
                </c:pt>
                <c:pt idx="308">
                  <c:v>0.26812640461304299</c:v>
                </c:pt>
                <c:pt idx="309">
                  <c:v>0.26914126246279702</c:v>
                </c:pt>
                <c:pt idx="310">
                  <c:v>0.270156213258266</c:v>
                </c:pt>
                <c:pt idx="311">
                  <c:v>0.271171255763617</c:v>
                </c:pt>
                <c:pt idx="312">
                  <c:v>0.27218638901596298</c:v>
                </c:pt>
                <c:pt idx="313">
                  <c:v>0.27320161418127797</c:v>
                </c:pt>
                <c:pt idx="314">
                  <c:v>0.274216931159804</c:v>
                </c:pt>
                <c:pt idx="315">
                  <c:v>0.275232340291935</c:v>
                </c:pt>
                <c:pt idx="316">
                  <c:v>0.27624784159954802</c:v>
                </c:pt>
                <c:pt idx="317">
                  <c:v>0.27726343384185098</c:v>
                </c:pt>
                <c:pt idx="318">
                  <c:v>0.27827911566323499</c:v>
                </c:pt>
                <c:pt idx="319">
                  <c:v>0.27929488567765998</c:v>
                </c:pt>
                <c:pt idx="320">
                  <c:v>0.28031074336702799</c:v>
                </c:pt>
                <c:pt idx="321">
                  <c:v>0.28132668811609501</c:v>
                </c:pt>
                <c:pt idx="322">
                  <c:v>0.28234271843880199</c:v>
                </c:pt>
                <c:pt idx="323">
                  <c:v>0.28335883281622298</c:v>
                </c:pt>
                <c:pt idx="324">
                  <c:v>0.28437502970793499</c:v>
                </c:pt>
                <c:pt idx="325">
                  <c:v>0.28539130756328401</c:v>
                </c:pt>
                <c:pt idx="326">
                  <c:v>0.28640766483323599</c:v>
                </c:pt>
                <c:pt idx="327">
                  <c:v>0.287424099983695</c:v>
                </c:pt>
                <c:pt idx="328">
                  <c:v>0.28844061150918698</c:v>
                </c:pt>
                <c:pt idx="329">
                  <c:v>0.28945719794692698</c:v>
                </c:pt>
                <c:pt idx="330">
                  <c:v>0.29047385830067202</c:v>
                </c:pt>
                <c:pt idx="331">
                  <c:v>0.29149059247367098</c:v>
                </c:pt>
                <c:pt idx="332">
                  <c:v>0.29250739928000902</c:v>
                </c:pt>
                <c:pt idx="333">
                  <c:v>0.29352427751979598</c:v>
                </c:pt>
                <c:pt idx="334">
                  <c:v>0.29454122605861299</c:v>
                </c:pt>
                <c:pt idx="335">
                  <c:v>0.29555824382651202</c:v>
                </c:pt>
                <c:pt idx="336">
                  <c:v>0.29657533076922798</c:v>
                </c:pt>
                <c:pt idx="337">
                  <c:v>0.29759248669756899</c:v>
                </c:pt>
                <c:pt idx="338">
                  <c:v>0.29860971069596498</c:v>
                </c:pt>
                <c:pt idx="339">
                  <c:v>0.29962700227745598</c:v>
                </c:pt>
                <c:pt idx="340">
                  <c:v>0.30064436207052903</c:v>
                </c:pt>
                <c:pt idx="341">
                  <c:v>0.30166179067916199</c:v>
                </c:pt>
                <c:pt idx="342">
                  <c:v>0.30267928757643198</c:v>
                </c:pt>
                <c:pt idx="343">
                  <c:v>0.30369685204077401</c:v>
                </c:pt>
                <c:pt idx="344">
                  <c:v>0.30471448338971702</c:v>
                </c:pt>
                <c:pt idx="345">
                  <c:v>0.30573218137607699</c:v>
                </c:pt>
                <c:pt idx="346">
                  <c:v>0.30674994728025101</c:v>
                </c:pt>
                <c:pt idx="347">
                  <c:v>0.30776778167780899</c:v>
                </c:pt>
                <c:pt idx="348">
                  <c:v>0.30878568404473999</c:v>
                </c:pt>
                <c:pt idx="349">
                  <c:v>0.30980365386862402</c:v>
                </c:pt>
                <c:pt idx="350">
                  <c:v>0.31082169065978998</c:v>
                </c:pt>
                <c:pt idx="351">
                  <c:v>0.31183979394572298</c:v>
                </c:pt>
                <c:pt idx="352">
                  <c:v>0.31285796325864101</c:v>
                </c:pt>
                <c:pt idx="353">
                  <c:v>0.31387619812866002</c:v>
                </c:pt>
                <c:pt idx="354">
                  <c:v>0.31489449807347197</c:v>
                </c:pt>
                <c:pt idx="355">
                  <c:v>0.31591286260731399</c:v>
                </c:pt>
                <c:pt idx="356">
                  <c:v>0.31693129228287198</c:v>
                </c:pt>
                <c:pt idx="357">
                  <c:v>0.31794978720207401</c:v>
                </c:pt>
                <c:pt idx="358">
                  <c:v>0.31896834679944502</c:v>
                </c:pt>
                <c:pt idx="359">
                  <c:v>0.31998697049775099</c:v>
                </c:pt>
                <c:pt idx="360">
                  <c:v>0.32100565780325502</c:v>
                </c:pt>
                <c:pt idx="361">
                  <c:v>0.32202440938607602</c:v>
                </c:pt>
                <c:pt idx="362">
                  <c:v>0.32304322508879701</c:v>
                </c:pt>
                <c:pt idx="363">
                  <c:v>0.32406210436017802</c:v>
                </c:pt>
                <c:pt idx="364">
                  <c:v>0.32508104666207699</c:v>
                </c:pt>
                <c:pt idx="365">
                  <c:v>0.32610005146622301</c:v>
                </c:pt>
                <c:pt idx="366">
                  <c:v>0.32711911824474299</c:v>
                </c:pt>
                <c:pt idx="367">
                  <c:v>0.32813824646419298</c:v>
                </c:pt>
                <c:pt idx="368">
                  <c:v>0.329157435577491</c:v>
                </c:pt>
                <c:pt idx="369">
                  <c:v>0.33017668502021902</c:v>
                </c:pt>
                <c:pt idx="370">
                  <c:v>0.33119599420655699</c:v>
                </c:pt>
                <c:pt idx="371">
                  <c:v>0.33221536252444001</c:v>
                </c:pt>
                <c:pt idx="372">
                  <c:v>0.33323478934162498</c:v>
                </c:pt>
                <c:pt idx="373">
                  <c:v>0.33425427403220898</c:v>
                </c:pt>
                <c:pt idx="374">
                  <c:v>0.33527381703772402</c:v>
                </c:pt>
                <c:pt idx="375">
                  <c:v>0.33629341831579901</c:v>
                </c:pt>
                <c:pt idx="376">
                  <c:v>0.33731307720975001</c:v>
                </c:pt>
                <c:pt idx="377">
                  <c:v>0.33833279307261699</c:v>
                </c:pt>
                <c:pt idx="378">
                  <c:v>0.339352565653816</c:v>
                </c:pt>
                <c:pt idx="379">
                  <c:v>0.340372395975997</c:v>
                </c:pt>
                <c:pt idx="380">
                  <c:v>0.34139228478746703</c:v>
                </c:pt>
                <c:pt idx="381">
                  <c:v>0.34241223158585499</c:v>
                </c:pt>
                <c:pt idx="382">
                  <c:v>0.34343223578292298</c:v>
                </c:pt>
                <c:pt idx="383">
                  <c:v>0.34445229679160499</c:v>
                </c:pt>
                <c:pt idx="384">
                  <c:v>0.34547241402679701</c:v>
                </c:pt>
                <c:pt idx="385">
                  <c:v>0.346492586905216</c:v>
                </c:pt>
                <c:pt idx="386">
                  <c:v>0.34751281484357199</c:v>
                </c:pt>
                <c:pt idx="387">
                  <c:v>0.348533097259349</c:v>
                </c:pt>
                <c:pt idx="388">
                  <c:v>0.34955343357054203</c:v>
                </c:pt>
                <c:pt idx="389">
                  <c:v>0.35057382423454297</c:v>
                </c:pt>
                <c:pt idx="390">
                  <c:v>0.35159427099898699</c:v>
                </c:pt>
                <c:pt idx="391">
                  <c:v>0.35261477340655201</c:v>
                </c:pt>
                <c:pt idx="392">
                  <c:v>0.35363533089903099</c:v>
                </c:pt>
                <c:pt idx="393">
                  <c:v>0.35465594315007298</c:v>
                </c:pt>
                <c:pt idx="394">
                  <c:v>0.35567661104394599</c:v>
                </c:pt>
                <c:pt idx="395">
                  <c:v>0.356697335521448</c:v>
                </c:pt>
                <c:pt idx="396">
                  <c:v>0.35771811636421302</c:v>
                </c:pt>
                <c:pt idx="397">
                  <c:v>0.35873895302803799</c:v>
                </c:pt>
                <c:pt idx="398">
                  <c:v>0.35975984496258001</c:v>
                </c:pt>
                <c:pt idx="399">
                  <c:v>0.36078079160872401</c:v>
                </c:pt>
                <c:pt idx="400">
                  <c:v>0.36180179239892901</c:v>
                </c:pt>
                <c:pt idx="401">
                  <c:v>0.36282284675625598</c:v>
                </c:pt>
                <c:pt idx="402">
                  <c:v>0.363843954098094</c:v>
                </c:pt>
                <c:pt idx="403">
                  <c:v>0.36486511383605702</c:v>
                </c:pt>
                <c:pt idx="404">
                  <c:v>0.365886325374632</c:v>
                </c:pt>
                <c:pt idx="405">
                  <c:v>0.36690758896921699</c:v>
                </c:pt>
                <c:pt idx="406">
                  <c:v>0.36792890490417202</c:v>
                </c:pt>
                <c:pt idx="407">
                  <c:v>0.36895027258320701</c:v>
                </c:pt>
                <c:pt idx="408">
                  <c:v>0.36997169141132102</c:v>
                </c:pt>
                <c:pt idx="409">
                  <c:v>0.37099316079339401</c:v>
                </c:pt>
                <c:pt idx="410">
                  <c:v>0.37201468013752298</c:v>
                </c:pt>
                <c:pt idx="411">
                  <c:v>0.37303624885145498</c:v>
                </c:pt>
                <c:pt idx="412">
                  <c:v>0.37405786634404897</c:v>
                </c:pt>
                <c:pt idx="413">
                  <c:v>0.37507953202879102</c:v>
                </c:pt>
                <c:pt idx="414">
                  <c:v>0.376101245321531</c:v>
                </c:pt>
                <c:pt idx="415">
                  <c:v>0.37712300564191897</c:v>
                </c:pt>
                <c:pt idx="416">
                  <c:v>0.37814481241505399</c:v>
                </c:pt>
                <c:pt idx="417">
                  <c:v>0.37916666507255797</c:v>
                </c:pt>
                <c:pt idx="418">
                  <c:v>0.38018856357693398</c:v>
                </c:pt>
                <c:pt idx="419">
                  <c:v>0.38121050854424698</c:v>
                </c:pt>
                <c:pt idx="420">
                  <c:v>0.38223249947301902</c:v>
                </c:pt>
                <c:pt idx="421">
                  <c:v>0.38325453582496299</c:v>
                </c:pt>
                <c:pt idx="422">
                  <c:v>0.38427661706863397</c:v>
                </c:pt>
                <c:pt idx="423">
                  <c:v>0.38529874267835501</c:v>
                </c:pt>
                <c:pt idx="424">
                  <c:v>0.386320912132045</c:v>
                </c:pt>
                <c:pt idx="425">
                  <c:v>0.38734312490698802</c:v>
                </c:pt>
                <c:pt idx="426">
                  <c:v>0.38836538047547697</c:v>
                </c:pt>
                <c:pt idx="427">
                  <c:v>0.38938767830194498</c:v>
                </c:pt>
                <c:pt idx="428">
                  <c:v>0.39041001784324902</c:v>
                </c:pt>
                <c:pt idx="429">
                  <c:v>0.39143239855363898</c:v>
                </c:pt>
                <c:pt idx="430">
                  <c:v>0.39245482083954197</c:v>
                </c:pt>
                <c:pt idx="431">
                  <c:v>0.39347728511016899</c:v>
                </c:pt>
                <c:pt idx="432">
                  <c:v>0.39449979211179997</c:v>
                </c:pt>
                <c:pt idx="433">
                  <c:v>0.39552234152669002</c:v>
                </c:pt>
                <c:pt idx="434">
                  <c:v>0.39654493283259201</c:v>
                </c:pt>
                <c:pt idx="435">
                  <c:v>0.39756756553264899</c:v>
                </c:pt>
                <c:pt idx="436">
                  <c:v>0.39859023915985298</c:v>
                </c:pt>
                <c:pt idx="437">
                  <c:v>0.399612953276412</c:v>
                </c:pt>
                <c:pt idx="438">
                  <c:v>0.40063570747372101</c:v>
                </c:pt>
                <c:pt idx="439">
                  <c:v>0.40165850137221099</c:v>
                </c:pt>
                <c:pt idx="440">
                  <c:v>0.40268133461364702</c:v>
                </c:pt>
                <c:pt idx="441">
                  <c:v>0.40370420685842001</c:v>
                </c:pt>
                <c:pt idx="442">
                  <c:v>0.404727117782058</c:v>
                </c:pt>
                <c:pt idx="443">
                  <c:v>0.40575006706821198</c:v>
                </c:pt>
                <c:pt idx="444">
                  <c:v>0.40677305440281603</c:v>
                </c:pt>
                <c:pt idx="445">
                  <c:v>0.40779607946724</c:v>
                </c:pt>
                <c:pt idx="446">
                  <c:v>0.40881914193381202</c:v>
                </c:pt>
                <c:pt idx="447">
                  <c:v>0.40984224146113601</c:v>
                </c:pt>
                <c:pt idx="448">
                  <c:v>0.41086537821755997</c:v>
                </c:pt>
                <c:pt idx="449">
                  <c:v>0.41188855300347699</c:v>
                </c:pt>
                <c:pt idx="450">
                  <c:v>0.412911765469336</c:v>
                </c:pt>
                <c:pt idx="451">
                  <c:v>0.413935015203371</c:v>
                </c:pt>
                <c:pt idx="452">
                  <c:v>0.41495830177346599</c:v>
                </c:pt>
                <c:pt idx="453">
                  <c:v>0.41598162472904399</c:v>
                </c:pt>
                <c:pt idx="454">
                  <c:v>0.41700498360052202</c:v>
                </c:pt>
                <c:pt idx="455">
                  <c:v>0.41802837790144798</c:v>
                </c:pt>
                <c:pt idx="456">
                  <c:v>0.419051807130564</c:v>
                </c:pt>
                <c:pt idx="457">
                  <c:v>0.420075270775218</c:v>
                </c:pt>
                <c:pt idx="458">
                  <c:v>0.42109876831556398</c:v>
                </c:pt>
                <c:pt idx="459">
                  <c:v>0.422122299229579</c:v>
                </c:pt>
                <c:pt idx="460">
                  <c:v>0.42314586299697698</c:v>
                </c:pt>
                <c:pt idx="461">
                  <c:v>0.42416945910436399</c:v>
                </c:pt>
                <c:pt idx="462">
                  <c:v>0.42519308704856201</c:v>
                </c:pt>
                <c:pt idx="463">
                  <c:v>0.42621674633989698</c:v>
                </c:pt>
                <c:pt idx="464">
                  <c:v>0.42724043735547002</c:v>
                </c:pt>
                <c:pt idx="465">
                  <c:v>0.428264160522077</c:v>
                </c:pt>
                <c:pt idx="466">
                  <c:v>0.429287915404024</c:v>
                </c:pt>
                <c:pt idx="467">
                  <c:v>0.43031170158446702</c:v>
                </c:pt>
                <c:pt idx="468">
                  <c:v>0.43133551866318698</c:v>
                </c:pt>
                <c:pt idx="469">
                  <c:v>0.43235936625562299</c:v>
                </c:pt>
                <c:pt idx="470">
                  <c:v>0.43338324398729799</c:v>
                </c:pt>
                <c:pt idx="471">
                  <c:v>0.43440715149180198</c:v>
                </c:pt>
                <c:pt idx="472">
                  <c:v>0.435431088409098</c:v>
                </c:pt>
                <c:pt idx="473">
                  <c:v>0.43645505438223497</c:v>
                </c:pt>
                <c:pt idx="474">
                  <c:v>0.43747904905537</c:v>
                </c:pt>
                <c:pt idx="475">
                  <c:v>0.43850307207449601</c:v>
                </c:pt>
                <c:pt idx="476">
                  <c:v>0.43952712388797999</c:v>
                </c:pt>
                <c:pt idx="477">
                  <c:v>0.44055120510026902</c:v>
                </c:pt>
                <c:pt idx="478">
                  <c:v>0.44157531537457501</c:v>
                </c:pt>
                <c:pt idx="479">
                  <c:v>0.44259945438466403</c:v>
                </c:pt>
                <c:pt idx="480">
                  <c:v>0.44362362181418202</c:v>
                </c:pt>
                <c:pt idx="481">
                  <c:v>0.44464781735807202</c:v>
                </c:pt>
                <c:pt idx="482">
                  <c:v>0.44567204072045802</c:v>
                </c:pt>
                <c:pt idx="483">
                  <c:v>0.44669629161164498</c:v>
                </c:pt>
                <c:pt idx="484">
                  <c:v>0.44772057012724598</c:v>
                </c:pt>
                <c:pt idx="485">
                  <c:v>0.44874487723401602</c:v>
                </c:pt>
                <c:pt idx="486">
                  <c:v>0.44976921273825199</c:v>
                </c:pt>
                <c:pt idx="487">
                  <c:v>0.45079357634318701</c:v>
                </c:pt>
                <c:pt idx="488">
                  <c:v>0.45181796774287097</c:v>
                </c:pt>
                <c:pt idx="489">
                  <c:v>0.45284238661690301</c:v>
                </c:pt>
                <c:pt idx="490">
                  <c:v>0.45386683262801703</c:v>
                </c:pt>
                <c:pt idx="491">
                  <c:v>0.45489130542131601</c:v>
                </c:pt>
                <c:pt idx="492">
                  <c:v>0.45591580462478998</c:v>
                </c:pt>
                <c:pt idx="493">
                  <c:v>0.45694032985196997</c:v>
                </c:pt>
                <c:pt idx="494">
                  <c:v>0.45796488070383601</c:v>
                </c:pt>
                <c:pt idx="495">
                  <c:v>0.45898945677199299</c:v>
                </c:pt>
                <c:pt idx="496">
                  <c:v>0.46001405764403602</c:v>
                </c:pt>
                <c:pt idx="497">
                  <c:v>0.461038682909508</c:v>
                </c:pt>
                <c:pt idx="498">
                  <c:v>0.46206333215990902</c:v>
                </c:pt>
                <c:pt idx="499">
                  <c:v>0.46308800499182401</c:v>
                </c:pt>
                <c:pt idx="500">
                  <c:v>0.46411270100971702</c:v>
                </c:pt>
                <c:pt idx="501">
                  <c:v>0.46513741982163798</c:v>
                </c:pt>
                <c:pt idx="502">
                  <c:v>0.466162161037803</c:v>
                </c:pt>
                <c:pt idx="503">
                  <c:v>0.46718692426527297</c:v>
                </c:pt>
                <c:pt idx="504">
                  <c:v>0.46821170910453302</c:v>
                </c:pt>
                <c:pt idx="505">
                  <c:v>0.46923651565115598</c:v>
                </c:pt>
                <c:pt idx="506">
                  <c:v>0.470261346063857</c:v>
                </c:pt>
                <c:pt idx="507">
                  <c:v>0.47128620029760399</c:v>
                </c:pt>
                <c:pt idx="508">
                  <c:v>0.472311078494624</c:v>
                </c:pt>
                <c:pt idx="509">
                  <c:v>0.47333598292594697</c:v>
                </c:pt>
                <c:pt idx="510">
                  <c:v>0.47436091475803899</c:v>
                </c:pt>
                <c:pt idx="511">
                  <c:v>0.47538587392442699</c:v>
                </c:pt>
                <c:pt idx="512">
                  <c:v>0.476410860034092</c:v>
                </c:pt>
                <c:pt idx="513">
                  <c:v>0.47743587276108501</c:v>
                </c:pt>
                <c:pt idx="514">
                  <c:v>0.478460912930669</c:v>
                </c:pt>
                <c:pt idx="515">
                  <c:v>0.47948598074434101</c:v>
                </c:pt>
                <c:pt idx="516">
                  <c:v>0.48051107590988101</c:v>
                </c:pt>
                <c:pt idx="517">
                  <c:v>0.48153619841828899</c:v>
                </c:pt>
                <c:pt idx="518">
                  <c:v>0.48256134932820399</c:v>
                </c:pt>
                <c:pt idx="519">
                  <c:v>0.48358652859016499</c:v>
                </c:pt>
                <c:pt idx="520">
                  <c:v>0.48461173598892299</c:v>
                </c:pt>
                <c:pt idx="521">
                  <c:v>0.48563697132196099</c:v>
                </c:pt>
                <c:pt idx="522">
                  <c:v>0.48666223439832301</c:v>
                </c:pt>
                <c:pt idx="523">
                  <c:v>0.48768752503704299</c:v>
                </c:pt>
                <c:pt idx="524">
                  <c:v>0.48871284306484197</c:v>
                </c:pt>
                <c:pt idx="525">
                  <c:v>0.489738188319155</c:v>
                </c:pt>
                <c:pt idx="526">
                  <c:v>0.49076356065295801</c:v>
                </c:pt>
                <c:pt idx="527">
                  <c:v>0.49178895992917299</c:v>
                </c:pt>
                <c:pt idx="528">
                  <c:v>0.49281438601820599</c:v>
                </c:pt>
                <c:pt idx="529">
                  <c:v>0.49383983880073601</c:v>
                </c:pt>
                <c:pt idx="530">
                  <c:v>0.49486531816594098</c:v>
                </c:pt>
                <c:pt idx="531">
                  <c:v>0.49589082400692203</c:v>
                </c:pt>
                <c:pt idx="532">
                  <c:v>0.49691635622233499</c:v>
                </c:pt>
                <c:pt idx="533">
                  <c:v>0.497941914711166</c:v>
                </c:pt>
                <c:pt idx="534">
                  <c:v>0.49896749937326301</c:v>
                </c:pt>
                <c:pt idx="535">
                  <c:v>0.499993110109894</c:v>
                </c:pt>
                <c:pt idx="536">
                  <c:v>0.50101874682274705</c:v>
                </c:pt>
                <c:pt idx="537">
                  <c:v>0.50204440941685402</c:v>
                </c:pt>
                <c:pt idx="538">
                  <c:v>0.50307009780257095</c:v>
                </c:pt>
                <c:pt idx="539">
                  <c:v>0.50409581189518204</c:v>
                </c:pt>
                <c:pt idx="540">
                  <c:v>0.50512155181068097</c:v>
                </c:pt>
                <c:pt idx="541">
                  <c:v>0.50614731877972696</c:v>
                </c:pt>
                <c:pt idx="542">
                  <c:v>0.50717311382406005</c:v>
                </c:pt>
                <c:pt idx="543">
                  <c:v>0.50819893775083302</c:v>
                </c:pt>
                <c:pt idx="544">
                  <c:v>0.50922479047620195</c:v>
                </c:pt>
                <c:pt idx="545">
                  <c:v>0.51025067190991802</c:v>
                </c:pt>
                <c:pt idx="546">
                  <c:v>0.51127658195451398</c:v>
                </c:pt>
                <c:pt idx="547">
                  <c:v>0.51230252050672598</c:v>
                </c:pt>
                <c:pt idx="548">
                  <c:v>0.51332848746099402</c:v>
                </c:pt>
                <c:pt idx="549">
                  <c:v>0.51435448271332296</c:v>
                </c:pt>
                <c:pt idx="550">
                  <c:v>0.51538050616497399</c:v>
                </c:pt>
                <c:pt idx="551">
                  <c:v>0.51640655793631995</c:v>
                </c:pt>
                <c:pt idx="552">
                  <c:v>0.51743263924678595</c:v>
                </c:pt>
                <c:pt idx="553">
                  <c:v>0.51845875025789101</c:v>
                </c:pt>
                <c:pt idx="554">
                  <c:v>0.51948489092427597</c:v>
                </c:pt>
                <c:pt idx="555">
                  <c:v>0.52051106121274404</c:v>
                </c:pt>
                <c:pt idx="556">
                  <c:v>0.52153726109837295</c:v>
                </c:pt>
                <c:pt idx="557">
                  <c:v>0.52256349056160101</c:v>
                </c:pt>
                <c:pt idx="558">
                  <c:v>0.52358974978809403</c:v>
                </c:pt>
                <c:pt idx="559">
                  <c:v>0.52461604006324902</c:v>
                </c:pt>
                <c:pt idx="560">
                  <c:v>0.52564236159261502</c:v>
                </c:pt>
                <c:pt idx="561">
                  <c:v>0.52666871434058204</c:v>
                </c:pt>
                <c:pt idx="562">
                  <c:v>0.52769509860950103</c:v>
                </c:pt>
                <c:pt idx="563">
                  <c:v>0.52872151560750102</c:v>
                </c:pt>
                <c:pt idx="564">
                  <c:v>0.52974796538278202</c:v>
                </c:pt>
                <c:pt idx="565">
                  <c:v>0.53077444785862404</c:v>
                </c:pt>
                <c:pt idx="566">
                  <c:v>0.53180096294892698</c:v>
                </c:pt>
                <c:pt idx="567">
                  <c:v>0.53282751055967903</c:v>
                </c:pt>
                <c:pt idx="568">
                  <c:v>0.53385409059190203</c:v>
                </c:pt>
                <c:pt idx="569">
                  <c:v>0.53488070294400603</c:v>
                </c:pt>
                <c:pt idx="570">
                  <c:v>0.53590734751137203</c:v>
                </c:pt>
                <c:pt idx="571">
                  <c:v>0.53693402418835301</c:v>
                </c:pt>
                <c:pt idx="572">
                  <c:v>0.53796073286787005</c:v>
                </c:pt>
                <c:pt idx="573">
                  <c:v>0.53898747343863296</c:v>
                </c:pt>
                <c:pt idx="574">
                  <c:v>0.54001424578213397</c:v>
                </c:pt>
                <c:pt idx="575">
                  <c:v>0.54104104977340794</c:v>
                </c:pt>
                <c:pt idx="576">
                  <c:v>0.54206788527792904</c:v>
                </c:pt>
                <c:pt idx="577">
                  <c:v>0.54309475298597798</c:v>
                </c:pt>
                <c:pt idx="578">
                  <c:v>0.54412165363822895</c:v>
                </c:pt>
                <c:pt idx="579">
                  <c:v>0.54514858706089697</c:v>
                </c:pt>
                <c:pt idx="580">
                  <c:v>0.54617555306863996</c:v>
                </c:pt>
                <c:pt idx="581">
                  <c:v>0.54720255146386299</c:v>
                </c:pt>
                <c:pt idx="582">
                  <c:v>0.54822958204174699</c:v>
                </c:pt>
                <c:pt idx="583">
                  <c:v>0.54925664459382495</c:v>
                </c:pt>
                <c:pt idx="584">
                  <c:v>0.55028373890744797</c:v>
                </c:pt>
                <c:pt idx="585">
                  <c:v>0.55131086476799196</c:v>
                </c:pt>
                <c:pt idx="586">
                  <c:v>0.55233802196080894</c:v>
                </c:pt>
                <c:pt idx="587">
                  <c:v>0.55336521027003405</c:v>
                </c:pt>
                <c:pt idx="588">
                  <c:v>0.55439243026683505</c:v>
                </c:pt>
                <c:pt idx="589">
                  <c:v>0.55541968266859998</c:v>
                </c:pt>
                <c:pt idx="590">
                  <c:v>0.55644696724914</c:v>
                </c:pt>
                <c:pt idx="591">
                  <c:v>0.557474283777872</c:v>
                </c:pt>
                <c:pt idx="592">
                  <c:v>0.55850163201841496</c:v>
                </c:pt>
                <c:pt idx="593">
                  <c:v>0.55952901172875902</c:v>
                </c:pt>
                <c:pt idx="594">
                  <c:v>0.56055642266415695</c:v>
                </c:pt>
                <c:pt idx="595">
                  <c:v>0.56158386457616305</c:v>
                </c:pt>
                <c:pt idx="596">
                  <c:v>0.56261133721420198</c:v>
                </c:pt>
                <c:pt idx="597">
                  <c:v>0.56363884032915501</c:v>
                </c:pt>
                <c:pt idx="598">
                  <c:v>0.56466637367446704</c:v>
                </c:pt>
                <c:pt idx="599">
                  <c:v>0.56569393700419102</c:v>
                </c:pt>
                <c:pt idx="600">
                  <c:v>0.56672153007584403</c:v>
                </c:pt>
                <c:pt idx="601">
                  <c:v>0.567749152651153</c:v>
                </c:pt>
                <c:pt idx="602">
                  <c:v>0.568776804495429</c:v>
                </c:pt>
                <c:pt idx="603">
                  <c:v>0.56980448537860295</c:v>
                </c:pt>
                <c:pt idx="604">
                  <c:v>0.57083219507716099</c:v>
                </c:pt>
                <c:pt idx="605">
                  <c:v>0.57185993337564101</c:v>
                </c:pt>
                <c:pt idx="606">
                  <c:v>0.57288770006686096</c:v>
                </c:pt>
                <c:pt idx="607">
                  <c:v>0.57391549494919603</c:v>
                </c:pt>
                <c:pt idx="608">
                  <c:v>0.574943317827872</c:v>
                </c:pt>
                <c:pt idx="609">
                  <c:v>0.57597116851202201</c:v>
                </c:pt>
                <c:pt idx="610">
                  <c:v>0.57699904681054304</c:v>
                </c:pt>
                <c:pt idx="611">
                  <c:v>0.57802695252862701</c:v>
                </c:pt>
                <c:pt idx="612">
                  <c:v>0.57905488546711203</c:v>
                </c:pt>
                <c:pt idx="613">
                  <c:v>0.58008284541449096</c:v>
                </c:pt>
                <c:pt idx="614">
                  <c:v>0.58111083234944505</c:v>
                </c:pt>
                <c:pt idx="615">
                  <c:v>0.58213884732730403</c:v>
                </c:pt>
                <c:pt idx="616">
                  <c:v>0.58316689030217905</c:v>
                </c:pt>
                <c:pt idx="617">
                  <c:v>0.58419496097129597</c:v>
                </c:pt>
                <c:pt idx="618">
                  <c:v>0.58522305899717997</c:v>
                </c:pt>
                <c:pt idx="619">
                  <c:v>0.58625118400354304</c:v>
                </c:pt>
                <c:pt idx="620">
                  <c:v>0.587279336609136</c:v>
                </c:pt>
                <c:pt idx="621">
                  <c:v>0.58830751865295094</c:v>
                </c:pt>
                <c:pt idx="622">
                  <c:v>0.58933572973474802</c:v>
                </c:pt>
                <c:pt idx="623">
                  <c:v>0.59036396930999502</c:v>
                </c:pt>
                <c:pt idx="624">
                  <c:v>0.59139223680211295</c:v>
                </c:pt>
                <c:pt idx="625">
                  <c:v>0.59242053161142705</c:v>
                </c:pt>
                <c:pt idx="626">
                  <c:v>0.59344885312737194</c:v>
                </c:pt>
                <c:pt idx="627">
                  <c:v>0.594477200740258</c:v>
                </c:pt>
                <c:pt idx="628">
                  <c:v>0.59550557384943403</c:v>
                </c:pt>
                <c:pt idx="629">
                  <c:v>0.596533971873346</c:v>
                </c:pt>
                <c:pt idx="630">
                  <c:v>0.59756239425706503</c:v>
                </c:pt>
                <c:pt idx="631">
                  <c:v>0.59859084047556099</c:v>
                </c:pt>
                <c:pt idx="632">
                  <c:v>0.59961931003907099</c:v>
                </c:pt>
                <c:pt idx="633">
                  <c:v>0.60064780249442196</c:v>
                </c:pt>
                <c:pt idx="634">
                  <c:v>0.60167631742242</c:v>
                </c:pt>
                <c:pt idx="635">
                  <c:v>0.60270485527034201</c:v>
                </c:pt>
                <c:pt idx="636">
                  <c:v>0.603733416582236</c:v>
                </c:pt>
                <c:pt idx="637">
                  <c:v>0.60476200104045896</c:v>
                </c:pt>
                <c:pt idx="638">
                  <c:v>0.60579060836090504</c:v>
                </c:pt>
                <c:pt idx="639">
                  <c:v>0.60681923855305797</c:v>
                </c:pt>
                <c:pt idx="640">
                  <c:v>0.607847892684518</c:v>
                </c:pt>
                <c:pt idx="641">
                  <c:v>0.60887657072262702</c:v>
                </c:pt>
                <c:pt idx="642">
                  <c:v>0.60990527247980297</c:v>
                </c:pt>
                <c:pt idx="643">
                  <c:v>0.61093399778452595</c:v>
                </c:pt>
                <c:pt idx="644">
                  <c:v>0.61196274647850302</c:v>
                </c:pt>
                <c:pt idx="645">
                  <c:v>0.612991518411102</c:v>
                </c:pt>
                <c:pt idx="646">
                  <c:v>0.61402031343756902</c:v>
                </c:pt>
                <c:pt idx="647">
                  <c:v>0.615049131419517</c:v>
                </c:pt>
                <c:pt idx="648">
                  <c:v>0.61607797221902105</c:v>
                </c:pt>
                <c:pt idx="649">
                  <c:v>0.61710683569554903</c:v>
                </c:pt>
                <c:pt idx="650">
                  <c:v>0.61813572170332098</c:v>
                </c:pt>
                <c:pt idx="651">
                  <c:v>0.61916463009060196</c:v>
                </c:pt>
                <c:pt idx="652">
                  <c:v>0.62019356069847098</c:v>
                </c:pt>
                <c:pt idx="653">
                  <c:v>0.62122251335660095</c:v>
                </c:pt>
                <c:pt idx="654">
                  <c:v>0.62225148788098605</c:v>
                </c:pt>
                <c:pt idx="655">
                  <c:v>0.62328048407344305</c:v>
                </c:pt>
                <c:pt idx="656">
                  <c:v>0.62430950172319899</c:v>
                </c:pt>
                <c:pt idx="657">
                  <c:v>0.62533854113142595</c:v>
                </c:pt>
                <c:pt idx="658">
                  <c:v>0.62636760324108598</c:v>
                </c:pt>
                <c:pt idx="659">
                  <c:v>0.627396687860306</c:v>
                </c:pt>
                <c:pt idx="660">
                  <c:v>0.62842579475459504</c:v>
                </c:pt>
                <c:pt idx="661">
                  <c:v>0.62945492369462397</c:v>
                </c:pt>
                <c:pt idx="662">
                  <c:v>0.63048407445858301</c:v>
                </c:pt>
                <c:pt idx="663">
                  <c:v>0.63151324683472598</c:v>
                </c:pt>
                <c:pt idx="664">
                  <c:v>0.63254244062135001</c:v>
                </c:pt>
                <c:pt idx="665">
                  <c:v>0.63357165562414297</c:v>
                </c:pt>
                <c:pt idx="666">
                  <c:v>0.63460089165615796</c:v>
                </c:pt>
                <c:pt idx="667">
                  <c:v>0.635630148532906</c:v>
                </c:pt>
                <c:pt idx="668">
                  <c:v>0.636659426773727</c:v>
                </c:pt>
                <c:pt idx="669">
                  <c:v>0.63768872721554704</c:v>
                </c:pt>
                <c:pt idx="670">
                  <c:v>0.63871804968191503</c:v>
                </c:pt>
                <c:pt idx="671">
                  <c:v>0.63974739478370102</c:v>
                </c:pt>
                <c:pt idx="672">
                  <c:v>0.64077676327809996</c:v>
                </c:pt>
                <c:pt idx="673">
                  <c:v>0.64180615497063798</c:v>
                </c:pt>
                <c:pt idx="674">
                  <c:v>0.64283556966528099</c:v>
                </c:pt>
                <c:pt idx="675">
                  <c:v>0.64386500716445805</c:v>
                </c:pt>
                <c:pt idx="676">
                  <c:v>0.64489446726768496</c:v>
                </c:pt>
                <c:pt idx="677">
                  <c:v>0.645923949773753</c:v>
                </c:pt>
                <c:pt idx="678">
                  <c:v>0.64695345448467201</c:v>
                </c:pt>
                <c:pt idx="679">
                  <c:v>0.64798298120600295</c:v>
                </c:pt>
                <c:pt idx="680">
                  <c:v>0.64901252975151502</c:v>
                </c:pt>
                <c:pt idx="681">
                  <c:v>0.65004209994707796</c:v>
                </c:pt>
                <c:pt idx="682">
                  <c:v>0.65107169162925604</c:v>
                </c:pt>
                <c:pt idx="683">
                  <c:v>0.65210130464646798</c:v>
                </c:pt>
                <c:pt idx="684">
                  <c:v>0.65313093886040596</c:v>
                </c:pt>
                <c:pt idx="685">
                  <c:v>0.65416059414233696</c:v>
                </c:pt>
                <c:pt idx="686">
                  <c:v>0.65519027037130995</c:v>
                </c:pt>
                <c:pt idx="687">
                  <c:v>0.65621996743078903</c:v>
                </c:pt>
                <c:pt idx="688">
                  <c:v>0.65724968520688498</c:v>
                </c:pt>
                <c:pt idx="689">
                  <c:v>0.65827942358569702</c:v>
                </c:pt>
                <c:pt idx="690">
                  <c:v>0.65930918244717096</c:v>
                </c:pt>
                <c:pt idx="691">
                  <c:v>0.66033896166574602</c:v>
                </c:pt>
                <c:pt idx="692">
                  <c:v>0.66136876111180998</c:v>
                </c:pt>
                <c:pt idx="693">
                  <c:v>0.66239858064761303</c:v>
                </c:pt>
                <c:pt idx="694">
                  <c:v>0.663428420129208</c:v>
                </c:pt>
                <c:pt idx="695">
                  <c:v>0.66445827940893798</c:v>
                </c:pt>
                <c:pt idx="696">
                  <c:v>0.66548815833622899</c:v>
                </c:pt>
                <c:pt idx="697">
                  <c:v>0.66651805676034004</c:v>
                </c:pt>
                <c:pt idx="698">
                  <c:v>0.66754797512270103</c:v>
                </c:pt>
                <c:pt idx="699">
                  <c:v>0.66857791439585901</c:v>
                </c:pt>
                <c:pt idx="700">
                  <c:v>0.66960787445738801</c:v>
                </c:pt>
                <c:pt idx="701">
                  <c:v>0.67063785515846996</c:v>
                </c:pt>
                <c:pt idx="702">
                  <c:v>0.67166785634992199</c:v>
                </c:pt>
                <c:pt idx="703">
                  <c:v>0.67269787788051605</c:v>
                </c:pt>
                <c:pt idx="704">
                  <c:v>0.67372791959633105</c:v>
                </c:pt>
                <c:pt idx="705">
                  <c:v>0.67475798134218701</c:v>
                </c:pt>
                <c:pt idx="706">
                  <c:v>0.67578806296321603</c:v>
                </c:pt>
                <c:pt idx="707">
                  <c:v>0.67681816430699604</c:v>
                </c:pt>
                <c:pt idx="708">
                  <c:v>0.67784828522535501</c:v>
                </c:pt>
                <c:pt idx="709">
                  <c:v>0.678878425577225</c:v>
                </c:pt>
                <c:pt idx="710">
                  <c:v>0.67990858522964204</c:v>
                </c:pt>
                <c:pt idx="711">
                  <c:v>0.68093876405847298</c:v>
                </c:pt>
                <c:pt idx="712">
                  <c:v>0.68196896194733303</c:v>
                </c:pt>
                <c:pt idx="713">
                  <c:v>0.68299917878519401</c:v>
                </c:pt>
                <c:pt idx="714">
                  <c:v>0.68402941446626098</c:v>
                </c:pt>
                <c:pt idx="715">
                  <c:v>0.68505966888826397</c:v>
                </c:pt>
                <c:pt idx="716">
                  <c:v>0.68608994195129902</c:v>
                </c:pt>
                <c:pt idx="717">
                  <c:v>0.68712023355479601</c:v>
                </c:pt>
                <c:pt idx="718">
                  <c:v>0.68815054359670003</c:v>
                </c:pt>
                <c:pt idx="719">
                  <c:v>0.68918087197244404</c:v>
                </c:pt>
                <c:pt idx="720">
                  <c:v>0.690211218573198</c:v>
                </c:pt>
                <c:pt idx="721">
                  <c:v>0.69124158328496599</c:v>
                </c:pt>
                <c:pt idx="722">
                  <c:v>0.69227196598802299</c:v>
                </c:pt>
                <c:pt idx="723">
                  <c:v>0.69330236655434097</c:v>
                </c:pt>
                <c:pt idx="724">
                  <c:v>0.69433278484537797</c:v>
                </c:pt>
                <c:pt idx="725">
                  <c:v>0.69536322071004797</c:v>
                </c:pt>
                <c:pt idx="726">
                  <c:v>0.69639367398257801</c:v>
                </c:pt>
                <c:pt idx="727">
                  <c:v>0.69742414448128298</c:v>
                </c:pt>
                <c:pt idx="728">
                  <c:v>0.69845463200632896</c:v>
                </c:pt>
                <c:pt idx="729">
                  <c:v>0.69948513633948495</c:v>
                </c:pt>
                <c:pt idx="730">
                  <c:v>0.700515657242754</c:v>
                </c:pt>
                <c:pt idx="731">
                  <c:v>0.70154619445781996</c:v>
                </c:pt>
                <c:pt idx="732">
                  <c:v>0.70257674770659395</c:v>
                </c:pt>
                <c:pt idx="733">
                  <c:v>0.70360731669371501</c:v>
                </c:pt>
                <c:pt idx="734">
                  <c:v>0.70463790200642396</c:v>
                </c:pt>
                <c:pt idx="735">
                  <c:v>0.70566850415701898</c:v>
                </c:pt>
                <c:pt idx="736">
                  <c:v>0.70669912281477898</c:v>
                </c:pt>
                <c:pt idx="737">
                  <c:v>0.70772975764680202</c:v>
                </c:pt>
                <c:pt idx="738">
                  <c:v>0.70876040832169895</c:v>
                </c:pt>
                <c:pt idx="739">
                  <c:v>0.70979107451551104</c:v>
                </c:pt>
                <c:pt idx="740">
                  <c:v>0.71082175591597396</c:v>
                </c:pt>
                <c:pt idx="741">
                  <c:v>0.71185245222613003</c:v>
                </c:pt>
                <c:pt idx="742">
                  <c:v>0.71288316316586298</c:v>
                </c:pt>
                <c:pt idx="743">
                  <c:v>0.71391388847235204</c:v>
                </c:pt>
                <c:pt idx="744">
                  <c:v>0.71494462789754498</c:v>
                </c:pt>
                <c:pt idx="745">
                  <c:v>0.715975381205047</c:v>
                </c:pt>
                <c:pt idx="746">
                  <c:v>0.71700614816792796</c:v>
                </c:pt>
                <c:pt idx="747">
                  <c:v>0.71803692856332502</c:v>
                </c:pt>
                <c:pt idx="748">
                  <c:v>0.71906772216811299</c:v>
                </c:pt>
                <c:pt idx="749">
                  <c:v>0.72009852875496805</c:v>
                </c:pt>
                <c:pt idx="750">
                  <c:v>0.72112934808984697</c:v>
                </c:pt>
                <c:pt idx="751">
                  <c:v>0.72216017993173798</c:v>
                </c:pt>
                <c:pt idx="752">
                  <c:v>0.72319102403253899</c:v>
                </c:pt>
                <c:pt idx="753">
                  <c:v>0.724221880137906</c:v>
                </c:pt>
                <c:pt idx="754">
                  <c:v>0.72525274799068395</c:v>
                </c:pt>
                <c:pt idx="755">
                  <c:v>0.72628362733499596</c:v>
                </c:pt>
                <c:pt idx="756">
                  <c:v>0.72731451791873203</c:v>
                </c:pt>
                <c:pt idx="757">
                  <c:v>0.72834541949838605</c:v>
                </c:pt>
                <c:pt idx="758">
                  <c:v>0.72937633184349904</c:v>
                </c:pt>
                <c:pt idx="759">
                  <c:v>0.73040725473746304</c:v>
                </c:pt>
                <c:pt idx="760">
                  <c:v>0.73143818797918403</c:v>
                </c:pt>
                <c:pt idx="761">
                  <c:v>0.73246913138398495</c:v>
                </c:pt>
                <c:pt idx="762">
                  <c:v>0.73350008478178097</c:v>
                </c:pt>
                <c:pt idx="763">
                  <c:v>0.73453104801658198</c:v>
                </c:pt>
                <c:pt idx="764">
                  <c:v>0.73556202094374601</c:v>
                </c:pt>
                <c:pt idx="765">
                  <c:v>0.73659300342720402</c:v>
                </c:pt>
                <c:pt idx="766">
                  <c:v>0.737623995335836</c:v>
                </c:pt>
                <c:pt idx="767">
                  <c:v>0.73865499683713898</c:v>
                </c:pt>
                <c:pt idx="768">
                  <c:v>0.73968600908893201</c:v>
                </c:pt>
                <c:pt idx="769">
                  <c:v>0.74071703210843998</c:v>
                </c:pt>
                <c:pt idx="770">
                  <c:v>0.74174806575919805</c:v>
                </c:pt>
                <c:pt idx="771">
                  <c:v>0.74277910989813001</c:v>
                </c:pt>
                <c:pt idx="772">
                  <c:v>0.74381016437496195</c:v>
                </c:pt>
                <c:pt idx="773">
                  <c:v>0.74484122903245897</c:v>
                </c:pt>
                <c:pt idx="774">
                  <c:v>0.74587230370737001</c:v>
                </c:pt>
                <c:pt idx="775">
                  <c:v>0.746903388231693</c:v>
                </c:pt>
                <c:pt idx="776">
                  <c:v>0.74793448243391503</c:v>
                </c:pt>
                <c:pt idx="777">
                  <c:v>0.74896558614067299</c:v>
                </c:pt>
                <c:pt idx="778">
                  <c:v>0.74999669917790701</c:v>
                </c:pt>
                <c:pt idx="779">
                  <c:v>0.75102782137111102</c:v>
                </c:pt>
                <c:pt idx="780">
                  <c:v>0.75205895254620403</c:v>
                </c:pt>
                <c:pt idx="781">
                  <c:v>0.75309009252574499</c:v>
                </c:pt>
                <c:pt idx="782">
                  <c:v>0.75412124112672496</c:v>
                </c:pt>
                <c:pt idx="783">
                  <c:v>0.75515239816099999</c:v>
                </c:pt>
                <c:pt idx="784">
                  <c:v>0.75618356343292503</c:v>
                </c:pt>
                <c:pt idx="785">
                  <c:v>0.75721473674073203</c:v>
                </c:pt>
                <c:pt idx="786">
                  <c:v>0.75824591787861595</c:v>
                </c:pt>
                <c:pt idx="787">
                  <c:v>0.75927710664099202</c:v>
                </c:pt>
                <c:pt idx="788">
                  <c:v>0.76030830282767803</c:v>
                </c:pt>
                <c:pt idx="789">
                  <c:v>0.76133950624741797</c:v>
                </c:pt>
                <c:pt idx="790">
                  <c:v>0.76237071672206302</c:v>
                </c:pt>
                <c:pt idx="791">
                  <c:v>0.76340193409110102</c:v>
                </c:pt>
                <c:pt idx="792">
                  <c:v>0.76443315821270497</c:v>
                </c:pt>
                <c:pt idx="793">
                  <c:v>0.76546438896386704</c:v>
                </c:pt>
                <c:pt idx="794">
                  <c:v>0.76649562624068601</c:v>
                </c:pt>
                <c:pt idx="795">
                  <c:v>0.76752686995481401</c:v>
                </c:pt>
                <c:pt idx="796">
                  <c:v>0.76855812003305402</c:v>
                </c:pt>
                <c:pt idx="797">
                  <c:v>0.76958937641455305</c:v>
                </c:pt>
                <c:pt idx="798">
                  <c:v>0.77062063904697997</c:v>
                </c:pt>
                <c:pt idx="799">
                  <c:v>0.77165190788489502</c:v>
                </c:pt>
                <c:pt idx="800">
                  <c:v>0.772683183398295</c:v>
                </c:pt>
                <c:pt idx="801">
                  <c:v>0.77371446672813404</c:v>
                </c:pt>
                <c:pt idx="802">
                  <c:v>0.77474575788616495</c:v>
                </c:pt>
                <c:pt idx="803">
                  <c:v>0.775777056838023</c:v>
                </c:pt>
                <c:pt idx="804">
                  <c:v>0.77680836354842198</c:v>
                </c:pt>
                <c:pt idx="805">
                  <c:v>0.77783967797993203</c:v>
                </c:pt>
                <c:pt idx="806">
                  <c:v>0.77887100009221699</c:v>
                </c:pt>
                <c:pt idx="807">
                  <c:v>0.77990232984048602</c:v>
                </c:pt>
                <c:pt idx="808">
                  <c:v>0.78093366717457102</c:v>
                </c:pt>
                <c:pt idx="809">
                  <c:v>0.78196501203763902</c:v>
                </c:pt>
                <c:pt idx="810">
                  <c:v>0.78299636436520104</c:v>
                </c:pt>
                <c:pt idx="811">
                  <c:v>0.78402772408456201</c:v>
                </c:pt>
                <c:pt idx="812">
                  <c:v>0.78505909111578298</c:v>
                </c:pt>
                <c:pt idx="813">
                  <c:v>0.78609046537182503</c:v>
                </c:pt>
                <c:pt idx="814">
                  <c:v>0.78712184675913299</c:v>
                </c:pt>
                <c:pt idx="815">
                  <c:v>0.78815323517962799</c:v>
                </c:pt>
                <c:pt idx="816">
                  <c:v>0.78918463053339905</c:v>
                </c:pt>
                <c:pt idx="817">
                  <c:v>0.79021603272305796</c:v>
                </c:pt>
                <c:pt idx="818">
                  <c:v>0.79124744165566097</c:v>
                </c:pt>
                <c:pt idx="819">
                  <c:v>0.79227885724505298</c:v>
                </c:pt>
                <c:pt idx="820">
                  <c:v>0.79331027941399801</c:v>
                </c:pt>
                <c:pt idx="821">
                  <c:v>0.79434170809576699</c:v>
                </c:pt>
                <c:pt idx="822">
                  <c:v>0.79537314323273201</c:v>
                </c:pt>
                <c:pt idx="823">
                  <c:v>0.796404584775669</c:v>
                </c:pt>
                <c:pt idx="824">
                  <c:v>0.79743603439439104</c:v>
                </c:pt>
                <c:pt idx="825">
                  <c:v>0.79846749380566195</c:v>
                </c:pt>
                <c:pt idx="826">
                  <c:v>0.79949896298158296</c:v>
                </c:pt>
                <c:pt idx="827">
                  <c:v>0.80053044189740397</c:v>
                </c:pt>
                <c:pt idx="828">
                  <c:v>0.80156193053076796</c:v>
                </c:pt>
                <c:pt idx="829">
                  <c:v>0.802593428861615</c:v>
                </c:pt>
                <c:pt idx="830">
                  <c:v>0.803624936871287</c:v>
                </c:pt>
                <c:pt idx="831">
                  <c:v>0.80465645454244805</c:v>
                </c:pt>
                <c:pt idx="832">
                  <c:v>0.80568798186176405</c:v>
                </c:pt>
                <c:pt idx="833">
                  <c:v>0.80671951976815703</c:v>
                </c:pt>
                <c:pt idx="834">
                  <c:v>0.807751069293972</c:v>
                </c:pt>
                <c:pt idx="835">
                  <c:v>0.80878263170839704</c:v>
                </c:pt>
                <c:pt idx="836">
                  <c:v>0.80981420714262997</c:v>
                </c:pt>
                <c:pt idx="837">
                  <c:v>0.81084579558011705</c:v>
                </c:pt>
                <c:pt idx="838">
                  <c:v>0.81187739700247497</c:v>
                </c:pt>
                <c:pt idx="839">
                  <c:v>0.81290901138888405</c:v>
                </c:pt>
                <c:pt idx="840">
                  <c:v>0.81394063871603495</c:v>
                </c:pt>
                <c:pt idx="841">
                  <c:v>0.814972278959049</c:v>
                </c:pt>
                <c:pt idx="842">
                  <c:v>0.81600393208926503</c:v>
                </c:pt>
                <c:pt idx="843">
                  <c:v>0.81703559807289805</c:v>
                </c:pt>
                <c:pt idx="844">
                  <c:v>0.81806727687235004</c:v>
                </c:pt>
                <c:pt idx="845">
                  <c:v>0.81909896844761898</c:v>
                </c:pt>
                <c:pt idx="846">
                  <c:v>0.82013067275331297</c:v>
                </c:pt>
                <c:pt idx="847">
                  <c:v>0.82116238973919098</c:v>
                </c:pt>
                <c:pt idx="848">
                  <c:v>0.82219411935153097</c:v>
                </c:pt>
                <c:pt idx="849">
                  <c:v>0.82322586153058297</c:v>
                </c:pt>
                <c:pt idx="850">
                  <c:v>0.82425761621441596</c:v>
                </c:pt>
                <c:pt idx="851">
                  <c:v>0.82528938334084601</c:v>
                </c:pt>
                <c:pt idx="852">
                  <c:v>0.82632116284886103</c:v>
                </c:pt>
                <c:pt idx="853">
                  <c:v>0.82735295468355297</c:v>
                </c:pt>
                <c:pt idx="854">
                  <c:v>0.82838475920420196</c:v>
                </c:pt>
                <c:pt idx="855">
                  <c:v>0.82941657761447696</c:v>
                </c:pt>
                <c:pt idx="856">
                  <c:v>0.83044840997624403</c:v>
                </c:pt>
                <c:pt idx="857">
                  <c:v>0.83148025627995104</c:v>
                </c:pt>
                <c:pt idx="858">
                  <c:v>0.83251211652982804</c:v>
                </c:pt>
                <c:pt idx="859">
                  <c:v>0.83354399074185104</c:v>
                </c:pt>
                <c:pt idx="860">
                  <c:v>0.834575878941478</c:v>
                </c:pt>
                <c:pt idx="861">
                  <c:v>0.83560778116115397</c:v>
                </c:pt>
                <c:pt idx="862">
                  <c:v>0.83663969744025302</c:v>
                </c:pt>
                <c:pt idx="863">
                  <c:v>0.83767162782442195</c:v>
                </c:pt>
                <c:pt idx="864">
                  <c:v>0.83870357236428805</c:v>
                </c:pt>
                <c:pt idx="865">
                  <c:v>0.83973553111389199</c:v>
                </c:pt>
                <c:pt idx="866">
                  <c:v>0.84076750413005796</c:v>
                </c:pt>
                <c:pt idx="867">
                  <c:v>0.84179949147177802</c:v>
                </c:pt>
              </c:numCache>
            </c:numRef>
          </c:xVal>
          <c:yVal>
            <c:numRef>
              <c:f>AVG!$F$3:$F$870</c:f>
              <c:numCache>
                <c:formatCode>0.00E+00</c:formatCode>
                <c:ptCount val="868"/>
                <c:pt idx="0">
                  <c:v>-1.3489363373899999E-7</c:v>
                </c:pt>
                <c:pt idx="1">
                  <c:v>-4.8888983466802298E-7</c:v>
                </c:pt>
                <c:pt idx="2">
                  <c:v>-5.8181734335163101E-7</c:v>
                </c:pt>
                <c:pt idx="3">
                  <c:v>-1.4021194774352899E-6</c:v>
                </c:pt>
                <c:pt idx="4">
                  <c:v>-1.5570925275000499E-6</c:v>
                </c:pt>
                <c:pt idx="5">
                  <c:v>-2.1709003018789699E-6</c:v>
                </c:pt>
                <c:pt idx="6">
                  <c:v>-2.3696562193582099E-6</c:v>
                </c:pt>
                <c:pt idx="7">
                  <c:v>-2.9978127729201299E-6</c:v>
                </c:pt>
                <c:pt idx="8">
                  <c:v>-3.2424595091608201E-6</c:v>
                </c:pt>
                <c:pt idx="9">
                  <c:v>-3.2373348030512299E-6</c:v>
                </c:pt>
                <c:pt idx="10">
                  <c:v>-3.7525253367335302E-6</c:v>
                </c:pt>
                <c:pt idx="11">
                  <c:v>-3.83809902236254E-6</c:v>
                </c:pt>
                <c:pt idx="12">
                  <c:v>-4.16366695609498E-6</c:v>
                </c:pt>
                <c:pt idx="13">
                  <c:v>-4.3108555271747004E-6</c:v>
                </c:pt>
                <c:pt idx="14">
                  <c:v>-4.5433277994067002E-6</c:v>
                </c:pt>
                <c:pt idx="15">
                  <c:v>-4.98088199543218E-6</c:v>
                </c:pt>
                <c:pt idx="16">
                  <c:v>-5.32509594881685E-6</c:v>
                </c:pt>
                <c:pt idx="17">
                  <c:v>-5.7188804767520402E-6</c:v>
                </c:pt>
                <c:pt idx="18">
                  <c:v>-6.1530478842564001E-6</c:v>
                </c:pt>
                <c:pt idx="19">
                  <c:v>-6.8850093936233398E-6</c:v>
                </c:pt>
                <c:pt idx="20">
                  <c:v>-7.6953120752899501E-6</c:v>
                </c:pt>
                <c:pt idx="21">
                  <c:v>-8.4464745060721299E-6</c:v>
                </c:pt>
                <c:pt idx="22">
                  <c:v>-9.1660288111040796E-6</c:v>
                </c:pt>
                <c:pt idx="23">
                  <c:v>-1.00407237395099E-5</c:v>
                </c:pt>
                <c:pt idx="24">
                  <c:v>-1.0970191632604801E-5</c:v>
                </c:pt>
                <c:pt idx="25">
                  <c:v>-1.18569949695947E-5</c:v>
                </c:pt>
                <c:pt idx="26">
                  <c:v>-1.29432407102472E-5</c:v>
                </c:pt>
                <c:pt idx="27">
                  <c:v>-1.37838737662143E-5</c:v>
                </c:pt>
                <c:pt idx="28">
                  <c:v>-1.51498504483457E-5</c:v>
                </c:pt>
                <c:pt idx="29">
                  <c:v>-1.64375946313644E-5</c:v>
                </c:pt>
                <c:pt idx="30">
                  <c:v>-1.8235104471550901E-5</c:v>
                </c:pt>
                <c:pt idx="31">
                  <c:v>-1.9744932705623801E-5</c:v>
                </c:pt>
                <c:pt idx="32">
                  <c:v>-2.13028668072182E-5</c:v>
                </c:pt>
                <c:pt idx="33">
                  <c:v>-2.30054575209036E-5</c:v>
                </c:pt>
                <c:pt idx="34">
                  <c:v>-2.47805510243247E-5</c:v>
                </c:pt>
                <c:pt idx="35">
                  <c:v>-2.6725204040405E-5</c:v>
                </c:pt>
                <c:pt idx="36">
                  <c:v>-2.8745298067346599E-5</c:v>
                </c:pt>
                <c:pt idx="37">
                  <c:v>-3.08759565186914E-5</c:v>
                </c:pt>
                <c:pt idx="38">
                  <c:v>-3.3035452016140099E-5</c:v>
                </c:pt>
                <c:pt idx="39">
                  <c:v>-3.5584786814424402E-5</c:v>
                </c:pt>
                <c:pt idx="40">
                  <c:v>-3.80639419786454E-5</c:v>
                </c:pt>
                <c:pt idx="41">
                  <c:v>-4.0663049685124199E-5</c:v>
                </c:pt>
                <c:pt idx="42">
                  <c:v>-4.3461824356800903E-5</c:v>
                </c:pt>
                <c:pt idx="43">
                  <c:v>-4.6306250618499498E-5</c:v>
                </c:pt>
                <c:pt idx="44">
                  <c:v>-4.9255853225496097E-5</c:v>
                </c:pt>
                <c:pt idx="45">
                  <c:v>-5.2384942587712803E-5</c:v>
                </c:pt>
                <c:pt idx="46">
                  <c:v>-5.5604620618252703E-5</c:v>
                </c:pt>
                <c:pt idx="47">
                  <c:v>-5.8967955216399E-5</c:v>
                </c:pt>
                <c:pt idx="48">
                  <c:v>-6.2437811817959697E-5</c:v>
                </c:pt>
                <c:pt idx="49">
                  <c:v>-6.6371714048390801E-5</c:v>
                </c:pt>
                <c:pt idx="50">
                  <c:v>-7.0090143328545594E-5</c:v>
                </c:pt>
                <c:pt idx="51">
                  <c:v>-7.3933419648475703E-5</c:v>
                </c:pt>
                <c:pt idx="52">
                  <c:v>-7.7890159213999503E-5</c:v>
                </c:pt>
                <c:pt idx="53">
                  <c:v>-8.1961147614956605E-5</c:v>
                </c:pt>
                <c:pt idx="54">
                  <c:v>-8.6279938746425299E-5</c:v>
                </c:pt>
                <c:pt idx="55">
                  <c:v>-9.0516324508894201E-5</c:v>
                </c:pt>
                <c:pt idx="56">
                  <c:v>-9.4907155095495398E-5</c:v>
                </c:pt>
                <c:pt idx="57">
                  <c:v>-9.9320049653657099E-5</c:v>
                </c:pt>
                <c:pt idx="58">
                  <c:v>-1.03896629282352E-4</c:v>
                </c:pt>
                <c:pt idx="59">
                  <c:v>-1.08583040676502E-4</c:v>
                </c:pt>
                <c:pt idx="60">
                  <c:v>-1.13317393923999E-4</c:v>
                </c:pt>
                <c:pt idx="61">
                  <c:v>-1.18117999861341E-4</c:v>
                </c:pt>
                <c:pt idx="62">
                  <c:v>-1.2297585001271299E-4</c:v>
                </c:pt>
                <c:pt idx="63">
                  <c:v>-1.2781864522976599E-4</c:v>
                </c:pt>
                <c:pt idx="64">
                  <c:v>-1.3276352999130601E-4</c:v>
                </c:pt>
                <c:pt idx="65">
                  <c:v>-1.3773492872205199E-4</c:v>
                </c:pt>
                <c:pt idx="66">
                  <c:v>-1.4272151000038801E-4</c:v>
                </c:pt>
                <c:pt idx="67">
                  <c:v>-1.47894557265218E-4</c:v>
                </c:pt>
                <c:pt idx="68">
                  <c:v>-1.5287701757558199E-4</c:v>
                </c:pt>
                <c:pt idx="69">
                  <c:v>-1.57838536992346E-4</c:v>
                </c:pt>
                <c:pt idx="70">
                  <c:v>-1.6276677373735501E-4</c:v>
                </c:pt>
                <c:pt idx="71">
                  <c:v>-1.6764946642510499E-4</c:v>
                </c:pt>
                <c:pt idx="72">
                  <c:v>-1.7247462417726599E-4</c:v>
                </c:pt>
                <c:pt idx="73">
                  <c:v>-1.7723070152608799E-4</c:v>
                </c:pt>
                <c:pt idx="74">
                  <c:v>-1.8190677470507501E-4</c:v>
                </c:pt>
                <c:pt idx="75">
                  <c:v>-1.86492742653023E-4</c:v>
                </c:pt>
                <c:pt idx="76">
                  <c:v>-1.90979487976987E-4</c:v>
                </c:pt>
                <c:pt idx="77">
                  <c:v>-1.95359055714284E-4</c:v>
                </c:pt>
                <c:pt idx="78">
                  <c:v>-1.99624744779057E-4</c:v>
                </c:pt>
                <c:pt idx="79">
                  <c:v>-2.0377122450408299E-4</c:v>
                </c:pt>
                <c:pt idx="80">
                  <c:v>-2.0779458683618999E-4</c:v>
                </c:pt>
                <c:pt idx="81">
                  <c:v>-2.1169238834212601E-4</c:v>
                </c:pt>
                <c:pt idx="82">
                  <c:v>-2.1546360765349501E-4</c:v>
                </c:pt>
                <c:pt idx="83">
                  <c:v>-2.19108584382341E-4</c:v>
                </c:pt>
                <c:pt idx="84">
                  <c:v>-2.22628934168374E-4</c:v>
                </c:pt>
                <c:pt idx="85">
                  <c:v>-2.2602741529465501E-4</c:v>
                </c:pt>
                <c:pt idx="86">
                  <c:v>-2.2930778949310299E-4</c:v>
                </c:pt>
                <c:pt idx="87">
                  <c:v>-2.3247463969374501E-4</c:v>
                </c:pt>
                <c:pt idx="88">
                  <c:v>-2.3553318904987201E-4</c:v>
                </c:pt>
                <c:pt idx="89">
                  <c:v>-2.3848917294849701E-4</c:v>
                </c:pt>
                <c:pt idx="90">
                  <c:v>-2.4134865093289399E-4</c:v>
                </c:pt>
                <c:pt idx="91">
                  <c:v>-2.44117850238794E-4</c:v>
                </c:pt>
                <c:pt idx="92">
                  <c:v>-2.4680302290243302E-4</c:v>
                </c:pt>
                <c:pt idx="93">
                  <c:v>-2.4941036228311598E-4</c:v>
                </c:pt>
                <c:pt idx="94">
                  <c:v>-2.5194593786042197E-4</c:v>
                </c:pt>
                <c:pt idx="95">
                  <c:v>-2.5442981796468001E-4</c:v>
                </c:pt>
                <c:pt idx="96">
                  <c:v>-2.5683944584247299E-4</c:v>
                </c:pt>
                <c:pt idx="97">
                  <c:v>-2.5919375728542302E-4</c:v>
                </c:pt>
                <c:pt idx="98">
                  <c:v>-2.6149747382765801E-4</c:v>
                </c:pt>
                <c:pt idx="99">
                  <c:v>-2.63754880099621E-4</c:v>
                </c:pt>
                <c:pt idx="100">
                  <c:v>-2.65969792719922E-4</c:v>
                </c:pt>
                <c:pt idx="101">
                  <c:v>-2.6814560451377998E-4</c:v>
                </c:pt>
                <c:pt idx="102">
                  <c:v>-2.7045301001103701E-4</c:v>
                </c:pt>
                <c:pt idx="103">
                  <c:v>-2.7255983420271002E-4</c:v>
                </c:pt>
                <c:pt idx="104">
                  <c:v>-2.74635721016211E-4</c:v>
                </c:pt>
                <c:pt idx="105">
                  <c:v>-2.7668288140737302E-4</c:v>
                </c:pt>
                <c:pt idx="106">
                  <c:v>-2.7870335457469501E-4</c:v>
                </c:pt>
                <c:pt idx="107">
                  <c:v>-2.8069903709819098E-4</c:v>
                </c:pt>
                <c:pt idx="108">
                  <c:v>-2.8267166155982701E-4</c:v>
                </c:pt>
                <c:pt idx="109">
                  <c:v>-2.8462284256156902E-4</c:v>
                </c:pt>
                <c:pt idx="110">
                  <c:v>-2.8658756075410698E-4</c:v>
                </c:pt>
                <c:pt idx="111">
                  <c:v>-2.8850077473962398E-4</c:v>
                </c:pt>
                <c:pt idx="112">
                  <c:v>-2.9039675471766499E-4</c:v>
                </c:pt>
                <c:pt idx="113">
                  <c:v>-2.9227670997155399E-4</c:v>
                </c:pt>
                <c:pt idx="114">
                  <c:v>-2.94141774948849E-4</c:v>
                </c:pt>
                <c:pt idx="115">
                  <c:v>-2.9599301569459898E-4</c:v>
                </c:pt>
                <c:pt idx="116">
                  <c:v>-2.9783142439367502E-4</c:v>
                </c:pt>
                <c:pt idx="117">
                  <c:v>-2.9965792003306898E-4</c:v>
                </c:pt>
                <c:pt idx="118">
                  <c:v>-3.0147337404876702E-4</c:v>
                </c:pt>
                <c:pt idx="119">
                  <c:v>-3.03278585895131E-4</c:v>
                </c:pt>
                <c:pt idx="120">
                  <c:v>-3.0507429488860601E-4</c:v>
                </c:pt>
                <c:pt idx="121">
                  <c:v>-3.0686116449756299E-4</c:v>
                </c:pt>
                <c:pt idx="122">
                  <c:v>-3.08639811549753E-4</c:v>
                </c:pt>
                <c:pt idx="123">
                  <c:v>-3.1066946279340398E-4</c:v>
                </c:pt>
                <c:pt idx="124">
                  <c:v>-3.1243365952531802E-4</c:v>
                </c:pt>
                <c:pt idx="125">
                  <c:v>-3.14191170743387E-4</c:v>
                </c:pt>
                <c:pt idx="126">
                  <c:v>-3.1594245294069899E-4</c:v>
                </c:pt>
                <c:pt idx="127">
                  <c:v>-3.17687932975693E-4</c:v>
                </c:pt>
                <c:pt idx="128">
                  <c:v>-3.1942802142672299E-4</c:v>
                </c:pt>
                <c:pt idx="129">
                  <c:v>-3.21163095831141E-4</c:v>
                </c:pt>
                <c:pt idx="130">
                  <c:v>-3.2289350001713798E-4</c:v>
                </c:pt>
                <c:pt idx="131">
                  <c:v>-3.2461954182068202E-4</c:v>
                </c:pt>
                <c:pt idx="132">
                  <c:v>-3.26341478812897E-4</c:v>
                </c:pt>
                <c:pt idx="133">
                  <c:v>-3.2805951997469E-4</c:v>
                </c:pt>
                <c:pt idx="134">
                  <c:v>-3.2977382242577402E-4</c:v>
                </c:pt>
                <c:pt idx="135">
                  <c:v>-3.3148450740952401E-4</c:v>
                </c:pt>
                <c:pt idx="136">
                  <c:v>-3.3319166351112098E-4</c:v>
                </c:pt>
                <c:pt idx="137">
                  <c:v>-3.3489536122030203E-4</c:v>
                </c:pt>
                <c:pt idx="138">
                  <c:v>-3.36595669699298E-4</c:v>
                </c:pt>
                <c:pt idx="139">
                  <c:v>-3.3829266302479503E-4</c:v>
                </c:pt>
                <c:pt idx="140">
                  <c:v>-3.3998643467359499E-4</c:v>
                </c:pt>
                <c:pt idx="141">
                  <c:v>-3.4167708966072299E-4</c:v>
                </c:pt>
                <c:pt idx="142">
                  <c:v>-3.4336474916184901E-4</c:v>
                </c:pt>
                <c:pt idx="143">
                  <c:v>-3.4504954480159598E-4</c:v>
                </c:pt>
                <c:pt idx="144">
                  <c:v>-3.4673161193179698E-4</c:v>
                </c:pt>
                <c:pt idx="145">
                  <c:v>-3.4841109227080799E-4</c:v>
                </c:pt>
                <c:pt idx="146">
                  <c:v>-3.50088113993925E-4</c:v>
                </c:pt>
                <c:pt idx="147">
                  <c:v>-3.5176279885172499E-4</c:v>
                </c:pt>
                <c:pt idx="148">
                  <c:v>-3.5343524772682401E-4</c:v>
                </c:pt>
                <c:pt idx="149">
                  <c:v>-3.5510554338331001E-4</c:v>
                </c:pt>
                <c:pt idx="150">
                  <c:v>-3.56773750396598E-4</c:v>
                </c:pt>
                <c:pt idx="151">
                  <c:v>-3.58439924949633E-4</c:v>
                </c:pt>
                <c:pt idx="152">
                  <c:v>-3.6010411374445698E-4</c:v>
                </c:pt>
                <c:pt idx="153">
                  <c:v>-3.6176636792816598E-4</c:v>
                </c:pt>
                <c:pt idx="154">
                  <c:v>-3.6342674201802301E-4</c:v>
                </c:pt>
                <c:pt idx="155">
                  <c:v>-3.6508530087760302E-4</c:v>
                </c:pt>
                <c:pt idx="156">
                  <c:v>-3.6674211849559998E-4</c:v>
                </c:pt>
                <c:pt idx="157">
                  <c:v>-3.6839726834881899E-4</c:v>
                </c:pt>
                <c:pt idx="158">
                  <c:v>-3.7005082244615602E-4</c:v>
                </c:pt>
                <c:pt idx="159">
                  <c:v>-3.7170284897137401E-4</c:v>
                </c:pt>
                <c:pt idx="160">
                  <c:v>-3.7335341505284598E-4</c:v>
                </c:pt>
                <c:pt idx="161">
                  <c:v>-3.7500257184734399E-4</c:v>
                </c:pt>
                <c:pt idx="162">
                  <c:v>-3.7665035808209102E-4</c:v>
                </c:pt>
                <c:pt idx="163">
                  <c:v>-3.7829680139813099E-4</c:v>
                </c:pt>
                <c:pt idx="164">
                  <c:v>-3.7994192206323502E-4</c:v>
                </c:pt>
                <c:pt idx="165">
                  <c:v>-3.8158572893840002E-4</c:v>
                </c:pt>
                <c:pt idx="166">
                  <c:v>-3.8322823014670502E-4</c:v>
                </c:pt>
                <c:pt idx="167">
                  <c:v>-3.8486943377583299E-4</c:v>
                </c:pt>
                <c:pt idx="168">
                  <c:v>-3.86509357063268E-4</c:v>
                </c:pt>
                <c:pt idx="169">
                  <c:v>-3.8814802893599899E-4</c:v>
                </c:pt>
                <c:pt idx="170">
                  <c:v>-3.8978548371441701E-4</c:v>
                </c:pt>
                <c:pt idx="171">
                  <c:v>-3.9142176236121602E-4</c:v>
                </c:pt>
                <c:pt idx="172">
                  <c:v>-3.9305691165354099E-4</c:v>
                </c:pt>
                <c:pt idx="173">
                  <c:v>-3.9469097354116701E-4</c:v>
                </c:pt>
                <c:pt idx="174">
                  <c:v>-3.9632398861195301E-4</c:v>
                </c:pt>
                <c:pt idx="175">
                  <c:v>-3.9795599181722998E-4</c:v>
                </c:pt>
                <c:pt idx="176">
                  <c:v>-3.9958701230572103E-4</c:v>
                </c:pt>
                <c:pt idx="177">
                  <c:v>-4.0121707599435999E-4</c:v>
                </c:pt>
                <c:pt idx="178">
                  <c:v>-4.0284620274241698E-4</c:v>
                </c:pt>
                <c:pt idx="179">
                  <c:v>-4.0447440131619202E-4</c:v>
                </c:pt>
                <c:pt idx="180">
                  <c:v>-4.0610166902970497E-4</c:v>
                </c:pt>
                <c:pt idx="181">
                  <c:v>-4.0772799307358098E-4</c:v>
                </c:pt>
                <c:pt idx="182">
                  <c:v>-4.0935335201897798E-4</c:v>
                </c:pt>
                <c:pt idx="183">
                  <c:v>-4.10977712648741E-4</c:v>
                </c:pt>
                <c:pt idx="184">
                  <c:v>-4.1260103730300499E-4</c:v>
                </c:pt>
                <c:pt idx="185">
                  <c:v>-4.1422329197348399E-4</c:v>
                </c:pt>
                <c:pt idx="186">
                  <c:v>-4.1584444280435499E-4</c:v>
                </c:pt>
                <c:pt idx="187">
                  <c:v>-4.1746446657238401E-4</c:v>
                </c:pt>
                <c:pt idx="188">
                  <c:v>-4.19083347078979E-4</c:v>
                </c:pt>
                <c:pt idx="189">
                  <c:v>-4.20701073173221E-4</c:v>
                </c:pt>
                <c:pt idx="190">
                  <c:v>-4.2231764721506698E-4</c:v>
                </c:pt>
                <c:pt idx="191">
                  <c:v>-4.2393307978704701E-4</c:v>
                </c:pt>
                <c:pt idx="192">
                  <c:v>-4.2554738870801301E-4</c:v>
                </c:pt>
                <c:pt idx="193">
                  <c:v>-4.2716060147463398E-4</c:v>
                </c:pt>
                <c:pt idx="194">
                  <c:v>-4.2877275755109201E-4</c:v>
                </c:pt>
                <c:pt idx="195">
                  <c:v>-4.3038390735618102E-4</c:v>
                </c:pt>
                <c:pt idx="196">
                  <c:v>-4.3199411538716401E-4</c:v>
                </c:pt>
                <c:pt idx="197">
                  <c:v>-4.3360345115966298E-4</c:v>
                </c:pt>
                <c:pt idx="198">
                  <c:v>-4.3521198980603902E-4</c:v>
                </c:pt>
                <c:pt idx="199">
                  <c:v>-4.3681980751040898E-4</c:v>
                </c:pt>
                <c:pt idx="200">
                  <c:v>-4.3842697486348102E-4</c:v>
                </c:pt>
                <c:pt idx="201">
                  <c:v>-4.4003355789904E-4</c:v>
                </c:pt>
                <c:pt idx="202">
                  <c:v>-4.4163961221304601E-4</c:v>
                </c:pt>
                <c:pt idx="203">
                  <c:v>-4.4324518713998498E-4</c:v>
                </c:pt>
                <c:pt idx="204">
                  <c:v>-4.44850325622748E-4</c:v>
                </c:pt>
                <c:pt idx="205">
                  <c:v>-4.4645506448915101E-4</c:v>
                </c:pt>
                <c:pt idx="206">
                  <c:v>-4.48059444131575E-4</c:v>
                </c:pt>
                <c:pt idx="207">
                  <c:v>-4.4966350931435598E-4</c:v>
                </c:pt>
                <c:pt idx="208">
                  <c:v>-4.5126731100266301E-4</c:v>
                </c:pt>
                <c:pt idx="209">
                  <c:v>-4.5287090842581099E-4</c:v>
                </c:pt>
                <c:pt idx="210">
                  <c:v>-4.5447436701969199E-4</c:v>
                </c:pt>
                <c:pt idx="211">
                  <c:v>-4.5607775612688099E-4</c:v>
                </c:pt>
                <c:pt idx="212">
                  <c:v>-4.5768114465206798E-4</c:v>
                </c:pt>
                <c:pt idx="213">
                  <c:v>-4.5928459461345501E-4</c:v>
                </c:pt>
                <c:pt idx="214">
                  <c:v>-4.6088815514187098E-4</c:v>
                </c:pt>
                <c:pt idx="215">
                  <c:v>-4.6249186157678403E-4</c:v>
                </c:pt>
                <c:pt idx="216">
                  <c:v>-4.6409573246127803E-4</c:v>
                </c:pt>
                <c:pt idx="217">
                  <c:v>-4.6569976972111999E-4</c:v>
                </c:pt>
                <c:pt idx="218">
                  <c:v>-4.6730395775626901E-4</c:v>
                </c:pt>
                <c:pt idx="219">
                  <c:v>-4.6890826685040498E-4</c:v>
                </c:pt>
                <c:pt idx="220">
                  <c:v>-4.7051265646448501E-4</c:v>
                </c:pt>
                <c:pt idx="221">
                  <c:v>-4.7211707609525399E-4</c:v>
                </c:pt>
                <c:pt idx="222">
                  <c:v>-4.7372147175336801E-4</c:v>
                </c:pt>
                <c:pt idx="223">
                  <c:v>-4.7532578524874398E-4</c:v>
                </c:pt>
                <c:pt idx="224">
                  <c:v>-4.7692995523555999E-4</c:v>
                </c:pt>
                <c:pt idx="225">
                  <c:v>-4.78533920658729E-4</c:v>
                </c:pt>
                <c:pt idx="226">
                  <c:v>-4.8013761913958802E-4</c:v>
                </c:pt>
                <c:pt idx="227">
                  <c:v>-4.8174098712368702E-4</c:v>
                </c:pt>
                <c:pt idx="228">
                  <c:v>-4.8334396160931898E-4</c:v>
                </c:pt>
                <c:pt idx="229">
                  <c:v>-4.8494647698526697E-4</c:v>
                </c:pt>
                <c:pt idx="230">
                  <c:v>-4.8654846747070402E-4</c:v>
                </c:pt>
                <c:pt idx="231">
                  <c:v>-4.8814986274694399E-4</c:v>
                </c:pt>
                <c:pt idx="232">
                  <c:v>-4.8975059422650801E-4</c:v>
                </c:pt>
                <c:pt idx="233">
                  <c:v>-4.9135059527751195E-4</c:v>
                </c:pt>
                <c:pt idx="234">
                  <c:v>-4.9294980197516999E-4</c:v>
                </c:pt>
                <c:pt idx="235">
                  <c:v>-4.9454815787291898E-4</c:v>
                </c:pt>
                <c:pt idx="236">
                  <c:v>-4.9614561200757399E-4</c:v>
                </c:pt>
                <c:pt idx="237">
                  <c:v>-4.9774212119210997E-4</c:v>
                </c:pt>
                <c:pt idx="238">
                  <c:v>-4.9933765150204099E-4</c:v>
                </c:pt>
                <c:pt idx="239">
                  <c:v>-5.0093218059973498E-4</c:v>
                </c:pt>
                <c:pt idx="240">
                  <c:v>-5.0252569926689003E-4</c:v>
                </c:pt>
                <c:pt idx="241">
                  <c:v>-5.0411821251810805E-4</c:v>
                </c:pt>
                <c:pt idx="242">
                  <c:v>-5.0570974045527697E-4</c:v>
                </c:pt>
                <c:pt idx="243">
                  <c:v>-5.0730032120346901E-4</c:v>
                </c:pt>
                <c:pt idx="244">
                  <c:v>-5.0889001186965599E-4</c:v>
                </c:pt>
                <c:pt idx="245">
                  <c:v>-5.1047889140565196E-4</c:v>
                </c:pt>
                <c:pt idx="246">
                  <c:v>-5.1206705326442895E-4</c:v>
                </c:pt>
                <c:pt idx="247">
                  <c:v>-5.1365460215569802E-4</c:v>
                </c:pt>
                <c:pt idx="248">
                  <c:v>-5.1524165107373295E-4</c:v>
                </c:pt>
                <c:pt idx="249">
                  <c:v>-5.16828310184251E-4</c:v>
                </c:pt>
                <c:pt idx="250">
                  <c:v>-5.1841468350970004E-4</c:v>
                </c:pt>
                <c:pt idx="251">
                  <c:v>-5.2000086389237805E-4</c:v>
                </c:pt>
                <c:pt idx="252">
                  <c:v>-5.2158693107361403E-4</c:v>
                </c:pt>
                <c:pt idx="253">
                  <c:v>-5.2317295098921503E-4</c:v>
                </c:pt>
                <c:pt idx="254">
                  <c:v>-5.2475897237897905E-4</c:v>
                </c:pt>
                <c:pt idx="255">
                  <c:v>-5.2634503456099795E-4</c:v>
                </c:pt>
                <c:pt idx="256">
                  <c:v>-5.2793117099188497E-4</c:v>
                </c:pt>
                <c:pt idx="257">
                  <c:v>-5.2951740918623098E-4</c:v>
                </c:pt>
                <c:pt idx="258">
                  <c:v>-5.3110377676590301E-4</c:v>
                </c:pt>
                <c:pt idx="259">
                  <c:v>-5.3269030154269603E-4</c:v>
                </c:pt>
                <c:pt idx="260">
                  <c:v>-5.3427701285724803E-4</c:v>
                </c:pt>
                <c:pt idx="261">
                  <c:v>-5.3586394169148296E-4</c:v>
                </c:pt>
                <c:pt idx="262">
                  <c:v>-5.3745111920776799E-4</c:v>
                </c:pt>
                <c:pt idx="263">
                  <c:v>-5.3903857673045499E-4</c:v>
                </c:pt>
                <c:pt idx="264">
                  <c:v>-5.4062634481463203E-4</c:v>
                </c:pt>
                <c:pt idx="265">
                  <c:v>-5.4221445287652497E-4</c:v>
                </c:pt>
                <c:pt idx="266">
                  <c:v>-5.4380292740830902E-4</c:v>
                </c:pt>
                <c:pt idx="267">
                  <c:v>-5.4539179366131895E-4</c:v>
                </c:pt>
                <c:pt idx="268">
                  <c:v>-5.4698107512127204E-4</c:v>
                </c:pt>
                <c:pt idx="269">
                  <c:v>-5.4857079199379603E-4</c:v>
                </c:pt>
                <c:pt idx="270">
                  <c:v>-5.50160961027712E-4</c:v>
                </c:pt>
                <c:pt idx="271">
                  <c:v>-5.5175159217589595E-4</c:v>
                </c:pt>
                <c:pt idx="272">
                  <c:v>-5.53342687851397E-4</c:v>
                </c:pt>
                <c:pt idx="273">
                  <c:v>-5.5493424095787896E-4</c:v>
                </c:pt>
                <c:pt idx="274">
                  <c:v>-5.5652623996804099E-4</c:v>
                </c:pt>
                <c:pt idx="275">
                  <c:v>-5.58118669220442E-4</c:v>
                </c:pt>
                <c:pt idx="276">
                  <c:v>-5.5971151145926996E-4</c:v>
                </c:pt>
                <c:pt idx="277">
                  <c:v>-5.6130475182691896E-4</c:v>
                </c:pt>
                <c:pt idx="278">
                  <c:v>-5.6289837773061105E-4</c:v>
                </c:pt>
                <c:pt idx="279">
                  <c:v>-5.6449238060309005E-4</c:v>
                </c:pt>
                <c:pt idx="280">
                  <c:v>-5.6608675546049195E-4</c:v>
                </c:pt>
                <c:pt idx="281">
                  <c:v>-5.6768149892118301E-4</c:v>
                </c:pt>
                <c:pt idx="282">
                  <c:v>-5.6927660989502995E-4</c:v>
                </c:pt>
                <c:pt idx="283">
                  <c:v>-5.7087208658839405E-4</c:v>
                </c:pt>
                <c:pt idx="284">
                  <c:v>-5.7246792343899899E-4</c:v>
                </c:pt>
                <c:pt idx="285">
                  <c:v>-5.7406411040318605E-4</c:v>
                </c:pt>
                <c:pt idx="286">
                  <c:v>-5.7566063140749104E-4</c:v>
                </c:pt>
                <c:pt idx="287">
                  <c:v>-5.7725746489319595E-4</c:v>
                </c:pt>
                <c:pt idx="288">
                  <c:v>-5.7885458270466898E-4</c:v>
                </c:pt>
                <c:pt idx="289">
                  <c:v>-5.8045195105397001E-4</c:v>
                </c:pt>
                <c:pt idx="290">
                  <c:v>-5.8204953356077104E-4</c:v>
                </c:pt>
                <c:pt idx="291">
                  <c:v>-5.8364729084681502E-4</c:v>
                </c:pt>
                <c:pt idx="292">
                  <c:v>-5.8524518441849303E-4</c:v>
                </c:pt>
                <c:pt idx="293">
                  <c:v>-5.8684317692993802E-4</c:v>
                </c:pt>
                <c:pt idx="294">
                  <c:v>-5.8844123389923905E-4</c:v>
                </c:pt>
                <c:pt idx="295">
                  <c:v>-5.9003932372665496E-4</c:v>
                </c:pt>
                <c:pt idx="296">
                  <c:v>-5.9163741798569597E-4</c:v>
                </c:pt>
                <c:pt idx="297">
                  <c:v>-5.9323548685752099E-4</c:v>
                </c:pt>
                <c:pt idx="298">
                  <c:v>-5.9483349907659495E-4</c:v>
                </c:pt>
                <c:pt idx="299">
                  <c:v>-5.9643141913572203E-4</c:v>
                </c:pt>
                <c:pt idx="300">
                  <c:v>-5.9802920613807203E-4</c:v>
                </c:pt>
                <c:pt idx="301">
                  <c:v>-5.9962681105501701E-4</c:v>
                </c:pt>
                <c:pt idx="302">
                  <c:v>-6.0122417815096699E-4</c:v>
                </c:pt>
                <c:pt idx="303">
                  <c:v>-6.0282124750989097E-4</c:v>
                </c:pt>
                <c:pt idx="304">
                  <c:v>-6.0441795638370996E-4</c:v>
                </c:pt>
                <c:pt idx="305">
                  <c:v>-6.0601424159856601E-4</c:v>
                </c:pt>
                <c:pt idx="306">
                  <c:v>-6.0761004118173605E-4</c:v>
                </c:pt>
                <c:pt idx="307">
                  <c:v>-6.0920529815252896E-4</c:v>
                </c:pt>
                <c:pt idx="308">
                  <c:v>-6.1079995972656502E-4</c:v>
                </c:pt>
                <c:pt idx="309">
                  <c:v>-6.1239397657766696E-4</c:v>
                </c:pt>
                <c:pt idx="310">
                  <c:v>-6.1398730140656396E-4</c:v>
                </c:pt>
                <c:pt idx="311">
                  <c:v>-6.1557989117391905E-4</c:v>
                </c:pt>
                <c:pt idx="312">
                  <c:v>-6.1717170380787701E-4</c:v>
                </c:pt>
                <c:pt idx="313">
                  <c:v>-6.1876269871675603E-4</c:v>
                </c:pt>
                <c:pt idx="314">
                  <c:v>-6.2035283754023195E-4</c:v>
                </c:pt>
                <c:pt idx="315">
                  <c:v>-6.2194208628678198E-4</c:v>
                </c:pt>
                <c:pt idx="316">
                  <c:v>-6.2353041244323697E-4</c:v>
                </c:pt>
                <c:pt idx="317">
                  <c:v>-6.2511779096290304E-4</c:v>
                </c:pt>
                <c:pt idx="318">
                  <c:v>-6.2670420194004602E-4</c:v>
                </c:pt>
                <c:pt idx="319">
                  <c:v>-6.2828963674962902E-4</c:v>
                </c:pt>
                <c:pt idx="320">
                  <c:v>-6.2987409666804997E-4</c:v>
                </c:pt>
                <c:pt idx="321">
                  <c:v>-6.3145759679638703E-4</c:v>
                </c:pt>
                <c:pt idx="322">
                  <c:v>-6.3304016558546198E-4</c:v>
                </c:pt>
                <c:pt idx="323">
                  <c:v>-6.3462184537401204E-4</c:v>
                </c:pt>
                <c:pt idx="324">
                  <c:v>-6.3620268989247799E-4</c:v>
                </c:pt>
                <c:pt idx="325">
                  <c:v>-6.37782764353962E-4</c:v>
                </c:pt>
                <c:pt idx="326">
                  <c:v>-6.3936214250551095E-4</c:v>
                </c:pt>
                <c:pt idx="327">
                  <c:v>-6.4094090105814802E-4</c:v>
                </c:pt>
                <c:pt idx="328">
                  <c:v>-6.4251911833628297E-4</c:v>
                </c:pt>
                <c:pt idx="329">
                  <c:v>-6.4409687130209702E-4</c:v>
                </c:pt>
                <c:pt idx="330">
                  <c:v>-6.4567423282623805E-4</c:v>
                </c:pt>
                <c:pt idx="331">
                  <c:v>-6.4725127102629597E-4</c:v>
                </c:pt>
                <c:pt idx="332">
                  <c:v>-6.4882804787974601E-4</c:v>
                </c:pt>
                <c:pt idx="333">
                  <c:v>-6.5040461937588797E-4</c:v>
                </c:pt>
                <c:pt idx="334">
                  <c:v>-6.5198103388439002E-4</c:v>
                </c:pt>
                <c:pt idx="335">
                  <c:v>-6.5355733363894398E-4</c:v>
                </c:pt>
                <c:pt idx="336">
                  <c:v>-6.5513355723893297E-4</c:v>
                </c:pt>
                <c:pt idx="337">
                  <c:v>-6.5670973791466601E-4</c:v>
                </c:pt>
                <c:pt idx="338">
                  <c:v>-6.5828590643625103E-4</c:v>
                </c:pt>
                <c:pt idx="339">
                  <c:v>-6.5986209109479695E-4</c:v>
                </c:pt>
                <c:pt idx="340">
                  <c:v>-6.6143831848464304E-4</c:v>
                </c:pt>
                <c:pt idx="341">
                  <c:v>-6.6301461437536901E-4</c:v>
                </c:pt>
                <c:pt idx="342">
                  <c:v>-6.6459100250212196E-4</c:v>
                </c:pt>
                <c:pt idx="343">
                  <c:v>-6.6616750453976604E-4</c:v>
                </c:pt>
                <c:pt idx="344">
                  <c:v>-6.6774414146558399E-4</c:v>
                </c:pt>
                <c:pt idx="345">
                  <c:v>-6.6932093038491001E-4</c:v>
                </c:pt>
                <c:pt idx="346">
                  <c:v>-6.7089788416610399E-4</c:v>
                </c:pt>
                <c:pt idx="347">
                  <c:v>-6.7247500859538803E-4</c:v>
                </c:pt>
                <c:pt idx="348">
                  <c:v>-6.7405230296147195E-4</c:v>
                </c:pt>
                <c:pt idx="349">
                  <c:v>-6.7562976156723199E-4</c:v>
                </c:pt>
                <c:pt idx="350">
                  <c:v>-6.7720737408431396E-4</c:v>
                </c:pt>
                <c:pt idx="351">
                  <c:v>-6.7878512631539001E-4</c:v>
                </c:pt>
                <c:pt idx="352">
                  <c:v>-6.8036300372042796E-4</c:v>
                </c:pt>
                <c:pt idx="353">
                  <c:v>-6.8194099414919398E-4</c:v>
                </c:pt>
                <c:pt idx="354">
                  <c:v>-6.8351908839532995E-4</c:v>
                </c:pt>
                <c:pt idx="355">
                  <c:v>-6.85097282718954E-4</c:v>
                </c:pt>
                <c:pt idx="356">
                  <c:v>-6.8667558022861405E-4</c:v>
                </c:pt>
                <c:pt idx="357">
                  <c:v>-6.8825399253661605E-4</c:v>
                </c:pt>
                <c:pt idx="358">
                  <c:v>-6.8983253794461803E-4</c:v>
                </c:pt>
                <c:pt idx="359">
                  <c:v>-6.91411237524962E-4</c:v>
                </c:pt>
                <c:pt idx="360">
                  <c:v>-6.9299011273623505E-4</c:v>
                </c:pt>
                <c:pt idx="361">
                  <c:v>-6.9456918309265001E-4</c:v>
                </c:pt>
                <c:pt idx="362">
                  <c:v>-6.9614846287398399E-4</c:v>
                </c:pt>
                <c:pt idx="363">
                  <c:v>-6.9772795891259905E-4</c:v>
                </c:pt>
                <c:pt idx="364">
                  <c:v>-6.9930767173418697E-4</c:v>
                </c:pt>
                <c:pt idx="365">
                  <c:v>-7.00887597795282E-4</c:v>
                </c:pt>
                <c:pt idx="366">
                  <c:v>-7.0246773112004105E-4</c:v>
                </c:pt>
                <c:pt idx="367">
                  <c:v>-7.0404806490486E-4</c:v>
                </c:pt>
                <c:pt idx="368">
                  <c:v>-7.0562859353301898E-4</c:v>
                </c:pt>
                <c:pt idx="369">
                  <c:v>-7.0720931509820999E-4</c:v>
                </c:pt>
                <c:pt idx="370">
                  <c:v>-7.0879023260709E-4</c:v>
                </c:pt>
                <c:pt idx="371">
                  <c:v>-7.1037135406330299E-4</c:v>
                </c:pt>
                <c:pt idx="372">
                  <c:v>-7.1195269232842296E-4</c:v>
                </c:pt>
                <c:pt idx="373">
                  <c:v>-7.1353426546079803E-4</c:v>
                </c:pt>
                <c:pt idx="374">
                  <c:v>-7.1511609321061101E-4</c:v>
                </c:pt>
                <c:pt idx="375">
                  <c:v>-7.1669819659973301E-4</c:v>
                </c:pt>
                <c:pt idx="376">
                  <c:v>-7.1828059629506797E-4</c:v>
                </c:pt>
                <c:pt idx="377">
                  <c:v>-7.1986331110621496E-4</c:v>
                </c:pt>
                <c:pt idx="378">
                  <c:v>-7.2144635640596999E-4</c:v>
                </c:pt>
                <c:pt idx="379">
                  <c:v>-7.2302974543840396E-4</c:v>
                </c:pt>
                <c:pt idx="380">
                  <c:v>-7.2461348893678996E-4</c:v>
                </c:pt>
                <c:pt idx="381">
                  <c:v>-7.2619759511952803E-4</c:v>
                </c:pt>
                <c:pt idx="382">
                  <c:v>-7.2778206892118002E-4</c:v>
                </c:pt>
                <c:pt idx="383">
                  <c:v>-7.2936691341154297E-4</c:v>
                </c:pt>
                <c:pt idx="384">
                  <c:v>-7.3095213089403096E-4</c:v>
                </c:pt>
                <c:pt idx="385">
                  <c:v>-7.3253772211364699E-4</c:v>
                </c:pt>
                <c:pt idx="386">
                  <c:v>-7.3412368551752203E-4</c:v>
                </c:pt>
                <c:pt idx="387">
                  <c:v>-7.3571001726289195E-4</c:v>
                </c:pt>
                <c:pt idx="388">
                  <c:v>-7.37296710944993E-4</c:v>
                </c:pt>
                <c:pt idx="389">
                  <c:v>-7.3888375705928404E-4</c:v>
                </c:pt>
                <c:pt idx="390">
                  <c:v>-7.4047114205035903E-4</c:v>
                </c:pt>
                <c:pt idx="391">
                  <c:v>-7.4205884953291296E-4</c:v>
                </c:pt>
                <c:pt idx="392">
                  <c:v>-7.4364685872362101E-4</c:v>
                </c:pt>
                <c:pt idx="393">
                  <c:v>-7.4523514486029001E-4</c:v>
                </c:pt>
                <c:pt idx="394">
                  <c:v>-7.4682368067816799E-4</c:v>
                </c:pt>
                <c:pt idx="395">
                  <c:v>-7.4841243535372004E-4</c:v>
                </c:pt>
                <c:pt idx="396">
                  <c:v>-7.5000137923587505E-4</c:v>
                </c:pt>
                <c:pt idx="397">
                  <c:v>-7.5159048261642198E-4</c:v>
                </c:pt>
                <c:pt idx="398">
                  <c:v>-7.5317971626771298E-4</c:v>
                </c:pt>
                <c:pt idx="399">
                  <c:v>-7.5476905210434403E-4</c:v>
                </c:pt>
                <c:pt idx="400">
                  <c:v>-7.5635846443224803E-4</c:v>
                </c:pt>
                <c:pt idx="401">
                  <c:v>-7.5794792865955596E-4</c:v>
                </c:pt>
                <c:pt idx="402">
                  <c:v>-7.5953742306049399E-4</c:v>
                </c:pt>
                <c:pt idx="403">
                  <c:v>-7.6112692660862901E-4</c:v>
                </c:pt>
                <c:pt idx="404">
                  <c:v>-7.6271641972412403E-4</c:v>
                </c:pt>
                <c:pt idx="405">
                  <c:v>-7.6430588603421102E-4</c:v>
                </c:pt>
                <c:pt idx="406">
                  <c:v>-7.6589531030717996E-4</c:v>
                </c:pt>
                <c:pt idx="407">
                  <c:v>-7.6748467803124402E-4</c:v>
                </c:pt>
                <c:pt idx="408">
                  <c:v>-7.6907397710236701E-4</c:v>
                </c:pt>
                <c:pt idx="409">
                  <c:v>-7.7066319632500605E-4</c:v>
                </c:pt>
                <c:pt idx="410">
                  <c:v>-7.7225232738521699E-4</c:v>
                </c:pt>
                <c:pt idx="411">
                  <c:v>-7.7384136434662497E-4</c:v>
                </c:pt>
                <c:pt idx="412">
                  <c:v>-7.7543030288036903E-4</c:v>
                </c:pt>
                <c:pt idx="413">
                  <c:v>-7.7701913944419403E-4</c:v>
                </c:pt>
                <c:pt idx="414">
                  <c:v>-7.7860787071138402E-4</c:v>
                </c:pt>
                <c:pt idx="415">
                  <c:v>-7.8019649487152498E-4</c:v>
                </c:pt>
                <c:pt idx="416">
                  <c:v>-7.8178501094149804E-4</c:v>
                </c:pt>
                <c:pt idx="417">
                  <c:v>-7.83373418150244E-4</c:v>
                </c:pt>
                <c:pt idx="418">
                  <c:v>-7.8496171576912196E-4</c:v>
                </c:pt>
                <c:pt idx="419">
                  <c:v>-7.8654990199604697E-4</c:v>
                </c:pt>
                <c:pt idx="420">
                  <c:v>-7.8813797543515296E-4</c:v>
                </c:pt>
                <c:pt idx="421">
                  <c:v>-7.8972593384596E-4</c:v>
                </c:pt>
                <c:pt idx="422">
                  <c:v>-7.9131377477579797E-4</c:v>
                </c:pt>
                <c:pt idx="423">
                  <c:v>-7.9290149698647003E-4</c:v>
                </c:pt>
                <c:pt idx="424">
                  <c:v>-7.9448909974269403E-4</c:v>
                </c:pt>
                <c:pt idx="425">
                  <c:v>-7.9607658479720898E-4</c:v>
                </c:pt>
                <c:pt idx="426">
                  <c:v>-7.9766395515473698E-4</c:v>
                </c:pt>
                <c:pt idx="427">
                  <c:v>-7.9925121640759698E-4</c:v>
                </c:pt>
                <c:pt idx="428">
                  <c:v>-8.0083837927720503E-4</c:v>
                </c:pt>
                <c:pt idx="429">
                  <c:v>-8.0242545947361796E-4</c:v>
                </c:pt>
                <c:pt idx="430">
                  <c:v>-8.0401247676728396E-4</c:v>
                </c:pt>
                <c:pt idx="431">
                  <c:v>-8.0559945416413105E-4</c:v>
                </c:pt>
                <c:pt idx="432">
                  <c:v>-8.0718641415417904E-4</c:v>
                </c:pt>
                <c:pt idx="433">
                  <c:v>-8.0877337917604E-4</c:v>
                </c:pt>
                <c:pt idx="434">
                  <c:v>-8.1036036833041195E-4</c:v>
                </c:pt>
                <c:pt idx="435">
                  <c:v>-8.1194739709711998E-4</c:v>
                </c:pt>
                <c:pt idx="436">
                  <c:v>-8.1353447675825796E-4</c:v>
                </c:pt>
                <c:pt idx="437">
                  <c:v>-8.1512161270055395E-4</c:v>
                </c:pt>
                <c:pt idx="438">
                  <c:v>-8.1670880549127402E-4</c:v>
                </c:pt>
                <c:pt idx="439">
                  <c:v>-8.1829605200487397E-4</c:v>
                </c:pt>
                <c:pt idx="440">
                  <c:v>-8.1988334464631299E-4</c:v>
                </c:pt>
                <c:pt idx="441">
                  <c:v>-8.2147067296235395E-4</c:v>
                </c:pt>
                <c:pt idx="442">
                  <c:v>-8.2305802282878497E-4</c:v>
                </c:pt>
                <c:pt idx="443">
                  <c:v>-8.2464537850750403E-4</c:v>
                </c:pt>
                <c:pt idx="444">
                  <c:v>-8.2623272379645895E-4</c:v>
                </c:pt>
                <c:pt idx="445">
                  <c:v>-8.2782004234350603E-4</c:v>
                </c:pt>
                <c:pt idx="446">
                  <c:v>-8.2940731894972101E-4</c:v>
                </c:pt>
                <c:pt idx="447">
                  <c:v>-8.3099454018062695E-4</c:v>
                </c:pt>
                <c:pt idx="448">
                  <c:v>-8.3258169564344702E-4</c:v>
                </c:pt>
                <c:pt idx="449">
                  <c:v>-8.3416877722379502E-4</c:v>
                </c:pt>
                <c:pt idx="450">
                  <c:v>-8.3575577955422595E-4</c:v>
                </c:pt>
                <c:pt idx="451">
                  <c:v>-8.3734269944567296E-4</c:v>
                </c:pt>
                <c:pt idx="452">
                  <c:v>-8.3892953753274702E-4</c:v>
                </c:pt>
                <c:pt idx="453">
                  <c:v>-8.4051629745596104E-4</c:v>
                </c:pt>
                <c:pt idx="454">
                  <c:v>-8.4210298552468905E-4</c:v>
                </c:pt>
                <c:pt idx="455">
                  <c:v>-8.4368961241128098E-4</c:v>
                </c:pt>
                <c:pt idx="456">
                  <c:v>-8.4527619221376102E-4</c:v>
                </c:pt>
                <c:pt idx="457">
                  <c:v>-8.4686274132828802E-4</c:v>
                </c:pt>
                <c:pt idx="458">
                  <c:v>-8.48449278168956E-4</c:v>
                </c:pt>
                <c:pt idx="459">
                  <c:v>-8.5003582212743402E-4</c:v>
                </c:pt>
                <c:pt idx="460">
                  <c:v>-8.51622392662015E-4</c:v>
                </c:pt>
                <c:pt idx="461">
                  <c:v>-8.5320900949156699E-4</c:v>
                </c:pt>
                <c:pt idx="462">
                  <c:v>-8.5479569222672201E-4</c:v>
                </c:pt>
                <c:pt idx="463">
                  <c:v>-8.5638245985063201E-4</c:v>
                </c:pt>
                <c:pt idx="464">
                  <c:v>-8.5796933129084999E-4</c:v>
                </c:pt>
                <c:pt idx="465">
                  <c:v>-8.59556323345797E-4</c:v>
                </c:pt>
                <c:pt idx="466">
                  <c:v>-8.6114344993753296E-4</c:v>
                </c:pt>
                <c:pt idx="467">
                  <c:v>-8.6273072177962199E-4</c:v>
                </c:pt>
                <c:pt idx="468">
                  <c:v>-8.6431814702779E-4</c:v>
                </c:pt>
                <c:pt idx="469">
                  <c:v>-8.6590573057063202E-4</c:v>
                </c:pt>
                <c:pt idx="470">
                  <c:v>-8.6749347383204901E-4</c:v>
                </c:pt>
                <c:pt idx="471">
                  <c:v>-8.6908137769393804E-4</c:v>
                </c:pt>
                <c:pt idx="472">
                  <c:v>-8.7066944240695603E-4</c:v>
                </c:pt>
                <c:pt idx="473">
                  <c:v>-8.7225766792984499E-4</c:v>
                </c:pt>
                <c:pt idx="474">
                  <c:v>-8.7384605374942902E-4</c:v>
                </c:pt>
                <c:pt idx="475">
                  <c:v>-8.7543459841786899E-4</c:v>
                </c:pt>
                <c:pt idx="476">
                  <c:v>-8.7702330006948802E-4</c:v>
                </c:pt>
                <c:pt idx="477">
                  <c:v>-8.7861215578753302E-4</c:v>
                </c:pt>
                <c:pt idx="478">
                  <c:v>-8.8020116066253205E-4</c:v>
                </c:pt>
                <c:pt idx="479">
                  <c:v>-8.8179030748651501E-4</c:v>
                </c:pt>
                <c:pt idx="480">
                  <c:v>-8.8337958690933396E-4</c:v>
                </c:pt>
                <c:pt idx="481">
                  <c:v>-8.8496898725665704E-4</c:v>
                </c:pt>
                <c:pt idx="482">
                  <c:v>-8.8655849428835305E-4</c:v>
                </c:pt>
                <c:pt idx="483">
                  <c:v>-8.8814809040608405E-4</c:v>
                </c:pt>
                <c:pt idx="484">
                  <c:v>-8.8973775666115597E-4</c:v>
                </c:pt>
                <c:pt idx="485">
                  <c:v>-8.9132747284785096E-4</c:v>
                </c:pt>
                <c:pt idx="486">
                  <c:v>-8.9291721869309902E-4</c:v>
                </c:pt>
                <c:pt idx="487">
                  <c:v>-8.9450697434447196E-4</c:v>
                </c:pt>
                <c:pt idx="488">
                  <c:v>-8.9609672137689602E-4</c:v>
                </c:pt>
                <c:pt idx="489">
                  <c:v>-8.9768644354670801E-4</c:v>
                </c:pt>
                <c:pt idx="490">
                  <c:v>-8.9927612761853798E-4</c:v>
                </c:pt>
                <c:pt idx="491">
                  <c:v>-9.0086576251384302E-4</c:v>
                </c:pt>
                <c:pt idx="492">
                  <c:v>-9.0245534097436802E-4</c:v>
                </c:pt>
                <c:pt idx="493">
                  <c:v>-9.0404485820200502E-4</c:v>
                </c:pt>
                <c:pt idx="494">
                  <c:v>-9.0563431224544402E-4</c:v>
                </c:pt>
                <c:pt idx="495">
                  <c:v>-9.0722370275644003E-4</c:v>
                </c:pt>
                <c:pt idx="496">
                  <c:v>-9.0881303010095695E-4</c:v>
                </c:pt>
                <c:pt idx="497">
                  <c:v>-9.1040229593175397E-4</c:v>
                </c:pt>
                <c:pt idx="498">
                  <c:v>-9.1199150020785096E-4</c:v>
                </c:pt>
                <c:pt idx="499">
                  <c:v>-9.1358064259801299E-4</c:v>
                </c:pt>
                <c:pt idx="500">
                  <c:v>-9.1516972129378595E-4</c:v>
                </c:pt>
                <c:pt idx="501">
                  <c:v>-9.16758733412681E-4</c:v>
                </c:pt>
                <c:pt idx="502">
                  <c:v>-9.1834767764285797E-4</c:v>
                </c:pt>
                <c:pt idx="503">
                  <c:v>-9.1993655304518701E-4</c:v>
                </c:pt>
                <c:pt idx="504">
                  <c:v>-9.2152536034582303E-4</c:v>
                </c:pt>
                <c:pt idx="505">
                  <c:v>-9.2311410539119398E-4</c:v>
                </c:pt>
                <c:pt idx="506">
                  <c:v>-9.2470279931171503E-4</c:v>
                </c:pt>
                <c:pt idx="507">
                  <c:v>-9.2629145469410397E-4</c:v>
                </c:pt>
                <c:pt idx="508">
                  <c:v>-9.2788008616047303E-4</c:v>
                </c:pt>
                <c:pt idx="509">
                  <c:v>-9.2946871012500396E-4</c:v>
                </c:pt>
                <c:pt idx="510">
                  <c:v>-9.3105734410460603E-4</c:v>
                </c:pt>
                <c:pt idx="511">
                  <c:v>-9.3264600497318503E-4</c:v>
                </c:pt>
                <c:pt idx="512">
                  <c:v>-9.3423470874226305E-4</c:v>
                </c:pt>
                <c:pt idx="513">
                  <c:v>-9.3582346957749301E-4</c:v>
                </c:pt>
                <c:pt idx="514">
                  <c:v>-9.37412299884582E-4</c:v>
                </c:pt>
                <c:pt idx="515">
                  <c:v>-9.3900120825672997E-4</c:v>
                </c:pt>
                <c:pt idx="516">
                  <c:v>-9.4059019951701797E-4</c:v>
                </c:pt>
                <c:pt idx="517">
                  <c:v>-9.4217927573308601E-4</c:v>
                </c:pt>
                <c:pt idx="518">
                  <c:v>-9.43768438153604E-4</c:v>
                </c:pt>
                <c:pt idx="519">
                  <c:v>-9.4535768643895296E-4</c:v>
                </c:pt>
                <c:pt idx="520">
                  <c:v>-9.4694702048886295E-4</c:v>
                </c:pt>
                <c:pt idx="521">
                  <c:v>-9.4853644179901202E-4</c:v>
                </c:pt>
                <c:pt idx="522">
                  <c:v>-9.5012595338354498E-4</c:v>
                </c:pt>
                <c:pt idx="523">
                  <c:v>-9.5171555945113896E-4</c:v>
                </c:pt>
                <c:pt idx="524">
                  <c:v>-9.53305264618816E-4</c:v>
                </c:pt>
                <c:pt idx="525">
                  <c:v>-9.5489507339762097E-4</c:v>
                </c:pt>
                <c:pt idx="526">
                  <c:v>-9.5648498910401805E-4</c:v>
                </c:pt>
                <c:pt idx="527">
                  <c:v>-9.5807501334844601E-4</c:v>
                </c:pt>
                <c:pt idx="528">
                  <c:v>-9.5966514627946202E-4</c:v>
                </c:pt>
                <c:pt idx="529">
                  <c:v>-9.6125538613705999E-4</c:v>
                </c:pt>
                <c:pt idx="530">
                  <c:v>-9.6284573105307305E-4</c:v>
                </c:pt>
                <c:pt idx="531">
                  <c:v>-9.6443617933141695E-4</c:v>
                </c:pt>
                <c:pt idx="532">
                  <c:v>-9.6602672929975496E-4</c:v>
                </c:pt>
                <c:pt idx="533">
                  <c:v>-9.6761738065721597E-4</c:v>
                </c:pt>
                <c:pt idx="534">
                  <c:v>-9.6920813399180403E-4</c:v>
                </c:pt>
                <c:pt idx="535">
                  <c:v>-9.7079899023783003E-4</c:v>
                </c:pt>
                <c:pt idx="536">
                  <c:v>-9.7238994974849105E-4</c:v>
                </c:pt>
                <c:pt idx="537">
                  <c:v>-9.7398101166434902E-4</c:v>
                </c:pt>
                <c:pt idx="538">
                  <c:v>-9.7557217382703899E-4</c:v>
                </c:pt>
                <c:pt idx="539">
                  <c:v>-9.7716343361527896E-4</c:v>
                </c:pt>
                <c:pt idx="540">
                  <c:v>-9.7875478611957598E-4</c:v>
                </c:pt>
                <c:pt idx="541">
                  <c:v>-9.8034622683039604E-4</c:v>
                </c:pt>
                <c:pt idx="542">
                  <c:v>-9.8193775123227691E-4</c:v>
                </c:pt>
                <c:pt idx="543">
                  <c:v>-9.8352935681747804E-4</c:v>
                </c:pt>
                <c:pt idx="544">
                  <c:v>-9.8512104335384508E-4</c:v>
                </c:pt>
                <c:pt idx="545">
                  <c:v>-9.8671281341370797E-4</c:v>
                </c:pt>
                <c:pt idx="546">
                  <c:v>-9.883046739404531E-4</c:v>
                </c:pt>
                <c:pt idx="547">
                  <c:v>-9.8989663644976408E-4</c:v>
                </c:pt>
                <c:pt idx="548">
                  <c:v>-9.9148871526520709E-4</c:v>
                </c:pt>
                <c:pt idx="549">
                  <c:v>-9.9308092644113792E-4</c:v>
                </c:pt>
                <c:pt idx="550">
                  <c:v>-9.9467328601869111E-4</c:v>
                </c:pt>
                <c:pt idx="551">
                  <c:v>-9.9626580784977002E-4</c:v>
                </c:pt>
                <c:pt idx="552">
                  <c:v>-9.978585029016471E-4</c:v>
                </c:pt>
                <c:pt idx="553">
                  <c:v>-9.9945137837253507E-4</c:v>
                </c:pt>
                <c:pt idx="554">
                  <c:v>-1.00104443624585E-3</c:v>
                </c:pt>
                <c:pt idx="555">
                  <c:v>-1.0026376756455599E-3</c:v>
                </c:pt>
                <c:pt idx="556">
                  <c:v>-1.00423109330782E-3</c:v>
                </c:pt>
                <c:pt idx="557">
                  <c:v>-1.0058246832826299E-3</c:v>
                </c:pt>
                <c:pt idx="558">
                  <c:v>-1.00741843835271E-3</c:v>
                </c:pt>
                <c:pt idx="559">
                  <c:v>-1.00901235096236E-3</c:v>
                </c:pt>
                <c:pt idx="560">
                  <c:v>-1.01060641472897E-3</c:v>
                </c:pt>
                <c:pt idx="561">
                  <c:v>-1.0122006245252E-3</c:v>
                </c:pt>
                <c:pt idx="562">
                  <c:v>-1.0137949756506501E-3</c:v>
                </c:pt>
                <c:pt idx="563">
                  <c:v>-1.0153894658700899E-3</c:v>
                </c:pt>
                <c:pt idx="564">
                  <c:v>-1.0169840944587399E-3</c:v>
                </c:pt>
                <c:pt idx="565">
                  <c:v>-1.0185788615617E-3</c:v>
                </c:pt>
                <c:pt idx="566">
                  <c:v>-1.02017376850131E-3</c:v>
                </c:pt>
                <c:pt idx="567">
                  <c:v>-1.0217688160071401E-3</c:v>
                </c:pt>
                <c:pt idx="568">
                  <c:v>-1.02336400416367E-3</c:v>
                </c:pt>
                <c:pt idx="569">
                  <c:v>-1.0249593324587101E-3</c:v>
                </c:pt>
                <c:pt idx="570">
                  <c:v>-1.0265547981627801E-3</c:v>
                </c:pt>
                <c:pt idx="571">
                  <c:v>-1.02815039724002E-3</c:v>
                </c:pt>
                <c:pt idx="572">
                  <c:v>-1.0297461234214801E-3</c:v>
                </c:pt>
                <c:pt idx="573">
                  <c:v>-1.0313419689209199E-3</c:v>
                </c:pt>
                <c:pt idx="574">
                  <c:v>-1.03293792540444E-3</c:v>
                </c:pt>
                <c:pt idx="575">
                  <c:v>-1.03453398496379E-3</c:v>
                </c:pt>
                <c:pt idx="576">
                  <c:v>-1.03613014041638E-3</c:v>
                </c:pt>
                <c:pt idx="577">
                  <c:v>-1.03772638575452E-3</c:v>
                </c:pt>
                <c:pt idx="578">
                  <c:v>-1.039322716296E-3</c:v>
                </c:pt>
                <c:pt idx="579">
                  <c:v>-1.0409191295501601E-3</c:v>
                </c:pt>
                <c:pt idx="580">
                  <c:v>-1.04251562571428E-3</c:v>
                </c:pt>
                <c:pt idx="581">
                  <c:v>-1.04411220685259E-3</c:v>
                </c:pt>
                <c:pt idx="582">
                  <c:v>-1.0457088762522799E-3</c:v>
                </c:pt>
                <c:pt idx="583">
                  <c:v>-1.04730563799286E-3</c:v>
                </c:pt>
                <c:pt idx="584">
                  <c:v>-1.0489024958534199E-3</c:v>
                </c:pt>
                <c:pt idx="585">
                  <c:v>-1.0504994524413601E-3</c:v>
                </c:pt>
                <c:pt idx="586">
                  <c:v>-1.0520965088531801E-3</c:v>
                </c:pt>
                <c:pt idx="587">
                  <c:v>-1.0536936653295201E-3</c:v>
                </c:pt>
                <c:pt idx="588">
                  <c:v>-1.05529092034826E-3</c:v>
                </c:pt>
                <c:pt idx="589">
                  <c:v>-1.05688827218577E-3</c:v>
                </c:pt>
                <c:pt idx="590">
                  <c:v>-1.0584857191426799E-3</c:v>
                </c:pt>
                <c:pt idx="591">
                  <c:v>-1.06008325971143E-3</c:v>
                </c:pt>
                <c:pt idx="592">
                  <c:v>-1.0616808934245301E-3</c:v>
                </c:pt>
                <c:pt idx="593">
                  <c:v>-1.0632786200664599E-3</c:v>
                </c:pt>
                <c:pt idx="594">
                  <c:v>-1.06487644004552E-3</c:v>
                </c:pt>
                <c:pt idx="595">
                  <c:v>-1.06647435364859E-3</c:v>
                </c:pt>
                <c:pt idx="596">
                  <c:v>-1.0680723603872901E-3</c:v>
                </c:pt>
                <c:pt idx="597">
                  <c:v>-1.0696704585099099E-3</c:v>
                </c:pt>
                <c:pt idx="598">
                  <c:v>-1.0712686451197701E-3</c:v>
                </c:pt>
                <c:pt idx="599">
                  <c:v>-1.07286691586539E-3</c:v>
                </c:pt>
                <c:pt idx="600">
                  <c:v>-1.0744652651174E-3</c:v>
                </c:pt>
                <c:pt idx="601">
                  <c:v>-1.0760636865523099E-3</c:v>
                </c:pt>
                <c:pt idx="602">
                  <c:v>-1.0776621725670701E-3</c:v>
                </c:pt>
                <c:pt idx="603">
                  <c:v>-1.0792607132322099E-3</c:v>
                </c:pt>
                <c:pt idx="604">
                  <c:v>-1.08085929602793E-3</c:v>
                </c:pt>
                <c:pt idx="605">
                  <c:v>-1.08245790554342E-3</c:v>
                </c:pt>
                <c:pt idx="606">
                  <c:v>-1.0840565227815499E-3</c:v>
                </c:pt>
                <c:pt idx="607">
                  <c:v>-1.0856551250698399E-3</c:v>
                </c:pt>
                <c:pt idx="608">
                  <c:v>-1.0872536862363E-3</c:v>
                </c:pt>
                <c:pt idx="609">
                  <c:v>-1.0888521771044101E-3</c:v>
                </c:pt>
                <c:pt idx="610">
                  <c:v>-1.09045056544879E-3</c:v>
                </c:pt>
                <c:pt idx="611">
                  <c:v>-1.0920488165984299E-3</c:v>
                </c:pt>
                <c:pt idx="612">
                  <c:v>-1.09364689500868E-3</c:v>
                </c:pt>
                <c:pt idx="613">
                  <c:v>-1.0952447641603799E-3</c:v>
                </c:pt>
                <c:pt idx="614">
                  <c:v>-1.0968423875663E-3</c:v>
                </c:pt>
                <c:pt idx="615">
                  <c:v>-1.0984397291421101E-3</c:v>
                </c:pt>
                <c:pt idx="616">
                  <c:v>-1.1000367545208601E-3</c:v>
                </c:pt>
                <c:pt idx="617">
                  <c:v>-1.1016334337294099E-3</c:v>
                </c:pt>
                <c:pt idx="618">
                  <c:v>-1.10322974113347E-3</c:v>
                </c:pt>
                <c:pt idx="619">
                  <c:v>-1.10482565827674E-3</c:v>
                </c:pt>
                <c:pt idx="620">
                  <c:v>-1.10642117451546E-3</c:v>
                </c:pt>
                <c:pt idx="621">
                  <c:v>-1.10801629109738E-3</c:v>
                </c:pt>
                <c:pt idx="622">
                  <c:v>-1.1096110195249699E-3</c:v>
                </c:pt>
                <c:pt idx="623">
                  <c:v>-1.1112053828480799E-3</c:v>
                </c:pt>
                <c:pt idx="624">
                  <c:v>-1.1127994141528999E-3</c:v>
                </c:pt>
                <c:pt idx="625">
                  <c:v>-1.11439315570111E-3</c:v>
                </c:pt>
                <c:pt idx="626">
                  <c:v>-1.1159866540760199E-3</c:v>
                </c:pt>
                <c:pt idx="627">
                  <c:v>-1.11757995848791E-3</c:v>
                </c:pt>
                <c:pt idx="628">
                  <c:v>-1.11917311720459E-3</c:v>
                </c:pt>
                <c:pt idx="629">
                  <c:v>-1.12076617567019E-3</c:v>
                </c:pt>
                <c:pt idx="630">
                  <c:v>-1.12235917589989E-3</c:v>
                </c:pt>
                <c:pt idx="631">
                  <c:v>-1.1239521563736999E-3</c:v>
                </c:pt>
                <c:pt idx="632">
                  <c:v>-1.12554515073558E-3</c:v>
                </c:pt>
                <c:pt idx="633">
                  <c:v>-1.1271381898169601E-3</c:v>
                </c:pt>
                <c:pt idx="634">
                  <c:v>-1.12873130012026E-3</c:v>
                </c:pt>
                <c:pt idx="635">
                  <c:v>-1.13032450286463E-3</c:v>
                </c:pt>
                <c:pt idx="636">
                  <c:v>-1.1319178146462999E-3</c:v>
                </c:pt>
                <c:pt idx="637">
                  <c:v>-1.13351124842014E-3</c:v>
                </c:pt>
                <c:pt idx="638">
                  <c:v>-1.1351048124295801E-3</c:v>
                </c:pt>
                <c:pt idx="639">
                  <c:v>-1.13669850997945E-3</c:v>
                </c:pt>
                <c:pt idx="640">
                  <c:v>-1.1382923408612799E-3</c:v>
                </c:pt>
                <c:pt idx="641">
                  <c:v>-1.1398863007761201E-3</c:v>
                </c:pt>
                <c:pt idx="642">
                  <c:v>-1.1414803823095101E-3</c:v>
                </c:pt>
                <c:pt idx="643">
                  <c:v>-1.1430745751218601E-3</c:v>
                </c:pt>
                <c:pt idx="644">
                  <c:v>-1.1446688664620099E-3</c:v>
                </c:pt>
                <c:pt idx="645">
                  <c:v>-1.1462632422471199E-3</c:v>
                </c:pt>
                <c:pt idx="646">
                  <c:v>-1.1478576876905E-3</c:v>
                </c:pt>
                <c:pt idx="647">
                  <c:v>-1.1494521863855201E-3</c:v>
                </c:pt>
                <c:pt idx="648">
                  <c:v>-1.15104672185662E-3</c:v>
                </c:pt>
                <c:pt idx="649">
                  <c:v>-1.15264127774527E-3</c:v>
                </c:pt>
                <c:pt idx="650">
                  <c:v>-1.1542358386061201E-3</c:v>
                </c:pt>
                <c:pt idx="651">
                  <c:v>-1.15583038938464E-3</c:v>
                </c:pt>
                <c:pt idx="652">
                  <c:v>-1.15742491628181E-3</c:v>
                </c:pt>
                <c:pt idx="653">
                  <c:v>-1.1590194077983501E-3</c:v>
                </c:pt>
                <c:pt idx="654">
                  <c:v>-1.1606138548335E-3</c:v>
                </c:pt>
                <c:pt idx="655">
                  <c:v>-1.16220825144795E-3</c:v>
                </c:pt>
                <c:pt idx="656">
                  <c:v>-1.1638025956138001E-3</c:v>
                </c:pt>
                <c:pt idx="657">
                  <c:v>-1.1653968884508801E-3</c:v>
                </c:pt>
                <c:pt idx="658">
                  <c:v>-1.16699113347035E-3</c:v>
                </c:pt>
                <c:pt idx="659">
                  <c:v>-1.1685853357826001E-3</c:v>
                </c:pt>
                <c:pt idx="660">
                  <c:v>-1.17017949993704E-3</c:v>
                </c:pt>
                <c:pt idx="661">
                  <c:v>-1.1717736298392199E-3</c:v>
                </c:pt>
                <c:pt idx="662">
                  <c:v>-1.17336772716275E-3</c:v>
                </c:pt>
                <c:pt idx="663">
                  <c:v>-1.1749617912743199E-3</c:v>
                </c:pt>
                <c:pt idx="664">
                  <c:v>-1.176555819141E-3</c:v>
                </c:pt>
                <c:pt idx="665">
                  <c:v>-1.1781498075891001E-3</c:v>
                </c:pt>
                <c:pt idx="666">
                  <c:v>-1.17974375380987E-3</c:v>
                </c:pt>
                <c:pt idx="667">
                  <c:v>-1.18133765516061E-3</c:v>
                </c:pt>
                <c:pt idx="668">
                  <c:v>-1.182931510388E-3</c:v>
                </c:pt>
                <c:pt idx="669">
                  <c:v>-1.18452531880716E-3</c:v>
                </c:pt>
                <c:pt idx="670">
                  <c:v>-1.18611908064638E-3</c:v>
                </c:pt>
                <c:pt idx="671">
                  <c:v>-1.18771279772408E-3</c:v>
                </c:pt>
                <c:pt idx="672">
                  <c:v>-1.18930647264175E-3</c:v>
                </c:pt>
                <c:pt idx="673">
                  <c:v>-1.1909001085692299E-3</c:v>
                </c:pt>
                <c:pt idx="674">
                  <c:v>-1.1924937111346999E-3</c:v>
                </c:pt>
                <c:pt idx="675">
                  <c:v>-1.1940872882091401E-3</c:v>
                </c:pt>
                <c:pt idx="676">
                  <c:v>-1.1956808493235199E-3</c:v>
                </c:pt>
                <c:pt idx="677">
                  <c:v>-1.1972744045630199E-3</c:v>
                </c:pt>
                <c:pt idx="678">
                  <c:v>-1.1988679651391901E-3</c:v>
                </c:pt>
                <c:pt idx="679">
                  <c:v>-1.2004615428065999E-3</c:v>
                </c:pt>
                <c:pt idx="680">
                  <c:v>-1.2020551491217901E-3</c:v>
                </c:pt>
                <c:pt idx="681">
                  <c:v>-1.2036487946380499E-3</c:v>
                </c:pt>
                <c:pt idx="682">
                  <c:v>-1.2052424886779701E-3</c:v>
                </c:pt>
                <c:pt idx="683">
                  <c:v>-1.20683623885106E-3</c:v>
                </c:pt>
                <c:pt idx="684">
                  <c:v>-1.2084300504943599E-3</c:v>
                </c:pt>
                <c:pt idx="685">
                  <c:v>-1.21002392728914E-3</c:v>
                </c:pt>
                <c:pt idx="686">
                  <c:v>-1.2116178715573299E-3</c:v>
                </c:pt>
                <c:pt idx="687">
                  <c:v>-1.2132118851530299E-3</c:v>
                </c:pt>
                <c:pt idx="688">
                  <c:v>-1.21480596972488E-3</c:v>
                </c:pt>
                <c:pt idx="689">
                  <c:v>-1.2164001270128101E-3</c:v>
                </c:pt>
                <c:pt idx="690">
                  <c:v>-1.2179943606840599E-3</c:v>
                </c:pt>
                <c:pt idx="691">
                  <c:v>-1.21958867502444E-3</c:v>
                </c:pt>
                <c:pt idx="692">
                  <c:v>-1.2211830756172701E-3</c:v>
                </c:pt>
                <c:pt idx="693">
                  <c:v>-1.22277757012495E-3</c:v>
                </c:pt>
                <c:pt idx="694">
                  <c:v>-1.2243721674546999E-3</c:v>
                </c:pt>
                <c:pt idx="695">
                  <c:v>-1.22596687722588E-3</c:v>
                </c:pt>
                <c:pt idx="696">
                  <c:v>-1.2275617093946299E-3</c:v>
                </c:pt>
                <c:pt idx="697">
                  <c:v>-1.2291566732789501E-3</c:v>
                </c:pt>
                <c:pt idx="698">
                  <c:v>-1.2307517772668301E-3</c:v>
                </c:pt>
                <c:pt idx="699">
                  <c:v>-1.2323470283056299E-3</c:v>
                </c:pt>
                <c:pt idx="700">
                  <c:v>-1.23394243339731E-3</c:v>
                </c:pt>
                <c:pt idx="701">
                  <c:v>-1.23553799882747E-3</c:v>
                </c:pt>
                <c:pt idx="702">
                  <c:v>-1.23713373098049E-3</c:v>
                </c:pt>
                <c:pt idx="703">
                  <c:v>-1.2387296365351801E-3</c:v>
                </c:pt>
                <c:pt idx="704">
                  <c:v>-1.24032572229135E-3</c:v>
                </c:pt>
                <c:pt idx="705">
                  <c:v>-1.24192199496444E-3</c:v>
                </c:pt>
                <c:pt idx="706">
                  <c:v>-1.2435184599008701E-3</c:v>
                </c:pt>
                <c:pt idx="707">
                  <c:v>-1.24511512076935E-3</c:v>
                </c:pt>
                <c:pt idx="708">
                  <c:v>-1.24671197884765E-3</c:v>
                </c:pt>
                <c:pt idx="709">
                  <c:v>-1.2483090326078101E-3</c:v>
                </c:pt>
                <c:pt idx="710">
                  <c:v>-1.24990627721157E-3</c:v>
                </c:pt>
                <c:pt idx="711">
                  <c:v>-1.2515037056492399E-3</c:v>
                </c:pt>
                <c:pt idx="712">
                  <c:v>-1.2531013087616399E-3</c:v>
                </c:pt>
                <c:pt idx="713">
                  <c:v>-1.2546990750296901E-3</c:v>
                </c:pt>
                <c:pt idx="714">
                  <c:v>-1.2562969913470501E-3</c:v>
                </c:pt>
                <c:pt idx="715">
                  <c:v>-1.25789504299246E-3</c:v>
                </c:pt>
                <c:pt idx="716">
                  <c:v>-1.2594932143464601E-3</c:v>
                </c:pt>
                <c:pt idx="717">
                  <c:v>-1.2610914889200301E-3</c:v>
                </c:pt>
                <c:pt idx="718">
                  <c:v>-1.2626898490401301E-3</c:v>
                </c:pt>
                <c:pt idx="719">
                  <c:v>-1.2642882766020201E-3</c:v>
                </c:pt>
                <c:pt idx="720">
                  <c:v>-1.2658867523937199E-3</c:v>
                </c:pt>
                <c:pt idx="721">
                  <c:v>-1.2674852565382E-3</c:v>
                </c:pt>
                <c:pt idx="722">
                  <c:v>-1.2690837689999001E-3</c:v>
                </c:pt>
                <c:pt idx="723">
                  <c:v>-1.27068226926371E-3</c:v>
                </c:pt>
                <c:pt idx="724">
                  <c:v>-1.2722807366584701E-3</c:v>
                </c:pt>
                <c:pt idx="725">
                  <c:v>-1.2738791508377101E-3</c:v>
                </c:pt>
                <c:pt idx="726">
                  <c:v>-1.2754774921262301E-3</c:v>
                </c:pt>
                <c:pt idx="727">
                  <c:v>-1.27707574324988E-3</c:v>
                </c:pt>
                <c:pt idx="728">
                  <c:v>-1.27867388915886E-3</c:v>
                </c:pt>
                <c:pt idx="729">
                  <c:v>-1.28027191721903E-3</c:v>
                </c:pt>
                <c:pt idx="730">
                  <c:v>-1.2818698189164799E-3</c:v>
                </c:pt>
                <c:pt idx="731">
                  <c:v>-1.2834675896794699E-3</c:v>
                </c:pt>
                <c:pt idx="732">
                  <c:v>-1.28506522893442E-3</c:v>
                </c:pt>
                <c:pt idx="733">
                  <c:v>-1.2866627402621799E-3</c:v>
                </c:pt>
                <c:pt idx="734">
                  <c:v>-1.2882601307703499E-3</c:v>
                </c:pt>
                <c:pt idx="735">
                  <c:v>-1.2898574108732E-3</c:v>
                </c:pt>
                <c:pt idx="736">
                  <c:v>-1.29145459453732E-3</c:v>
                </c:pt>
                <c:pt idx="737">
                  <c:v>-1.29305169707784E-3</c:v>
                </c:pt>
                <c:pt idx="738">
                  <c:v>-1.2946487343823E-3</c:v>
                </c:pt>
                <c:pt idx="739">
                  <c:v>-1.2962457218658201E-3</c:v>
                </c:pt>
                <c:pt idx="740">
                  <c:v>-1.2978426728741999E-3</c:v>
                </c:pt>
                <c:pt idx="741">
                  <c:v>-1.29943959821423E-3</c:v>
                </c:pt>
                <c:pt idx="742">
                  <c:v>-1.30103650492817E-3</c:v>
                </c:pt>
                <c:pt idx="743">
                  <c:v>-1.30263339644696E-3</c:v>
                </c:pt>
                <c:pt idx="744">
                  <c:v>-1.30423027305244E-3</c:v>
                </c:pt>
                <c:pt idx="745">
                  <c:v>-1.3058271327434901E-3</c:v>
                </c:pt>
                <c:pt idx="746">
                  <c:v>-1.3074239727229001E-3</c:v>
                </c:pt>
                <c:pt idx="747">
                  <c:v>-1.30902078933177E-3</c:v>
                </c:pt>
                <c:pt idx="748">
                  <c:v>-1.3106175804162899E-3</c:v>
                </c:pt>
                <c:pt idx="749">
                  <c:v>-1.3122143448091701E-3</c:v>
                </c:pt>
                <c:pt idx="750">
                  <c:v>-1.31381108262866E-3</c:v>
                </c:pt>
                <c:pt idx="751">
                  <c:v>-1.3154077963910399E-3</c:v>
                </c:pt>
                <c:pt idx="752">
                  <c:v>-1.3170044907754501E-3</c:v>
                </c:pt>
                <c:pt idx="753">
                  <c:v>-1.3186011713187801E-3</c:v>
                </c:pt>
                <c:pt idx="754">
                  <c:v>-1.32019784403288E-3</c:v>
                </c:pt>
                <c:pt idx="755">
                  <c:v>-1.3217945156407901E-3</c:v>
                </c:pt>
                <c:pt idx="756">
                  <c:v>-1.3233911928664699E-3</c:v>
                </c:pt>
                <c:pt idx="757">
                  <c:v>-1.32498788125289E-3</c:v>
                </c:pt>
                <c:pt idx="758">
                  <c:v>-1.32658458558475E-3</c:v>
                </c:pt>
                <c:pt idx="759">
                  <c:v>-1.32818130920963E-3</c:v>
                </c:pt>
                <c:pt idx="760">
                  <c:v>-1.3297780527515199E-3</c:v>
                </c:pt>
                <c:pt idx="761">
                  <c:v>-1.3313748146756199E-3</c:v>
                </c:pt>
                <c:pt idx="762">
                  <c:v>-1.3329715906707799E-3</c:v>
                </c:pt>
                <c:pt idx="763">
                  <c:v>-1.33456837437901E-3</c:v>
                </c:pt>
                <c:pt idx="764">
                  <c:v>-1.33616515790658E-3</c:v>
                </c:pt>
                <c:pt idx="765">
                  <c:v>-1.3377619321952099E-3</c:v>
                </c:pt>
                <c:pt idx="766">
                  <c:v>-1.3393586868837299E-3</c:v>
                </c:pt>
                <c:pt idx="767">
                  <c:v>-1.34095541135258E-3</c:v>
                </c:pt>
                <c:pt idx="768">
                  <c:v>-1.342552095058E-3</c:v>
                </c:pt>
                <c:pt idx="769">
                  <c:v>-1.34414872815685E-3</c:v>
                </c:pt>
                <c:pt idx="770">
                  <c:v>-1.34574530210656E-3</c:v>
                </c:pt>
                <c:pt idx="771">
                  <c:v>-1.34734180932578E-3</c:v>
                </c:pt>
                <c:pt idx="772">
                  <c:v>-1.34893824365553E-3</c:v>
                </c:pt>
                <c:pt idx="773">
                  <c:v>-1.3505346010895E-3</c:v>
                </c:pt>
                <c:pt idx="774">
                  <c:v>-1.3521308783967E-3</c:v>
                </c:pt>
                <c:pt idx="775">
                  <c:v>-1.35372707290355E-3</c:v>
                </c:pt>
                <c:pt idx="776">
                  <c:v>-1.3553231819391201E-3</c:v>
                </c:pt>
                <c:pt idx="777">
                  <c:v>-1.3569192030898499E-3</c:v>
                </c:pt>
                <c:pt idx="778">
                  <c:v>-1.35851513293843E-3</c:v>
                </c:pt>
                <c:pt idx="779">
                  <c:v>-1.3601109675439799E-3</c:v>
                </c:pt>
                <c:pt idx="780">
                  <c:v>-1.3617067032565999E-3</c:v>
                </c:pt>
                <c:pt idx="781">
                  <c:v>-1.3633023378610699E-3</c:v>
                </c:pt>
                <c:pt idx="782">
                  <c:v>-1.36489787074571E-3</c:v>
                </c:pt>
                <c:pt idx="783">
                  <c:v>-1.3664933045059501E-3</c:v>
                </c:pt>
                <c:pt idx="784">
                  <c:v>-1.3680886457756601E-3</c:v>
                </c:pt>
                <c:pt idx="785">
                  <c:v>-1.36968390490701E-3</c:v>
                </c:pt>
                <c:pt idx="786">
                  <c:v>-1.3712790957184401E-3</c:v>
                </c:pt>
                <c:pt idx="787">
                  <c:v>-1.3728742350770601E-3</c:v>
                </c:pt>
                <c:pt idx="788">
                  <c:v>-1.3744693407586901E-3</c:v>
                </c:pt>
                <c:pt idx="789">
                  <c:v>-1.3760644305357899E-3</c:v>
                </c:pt>
                <c:pt idx="790">
                  <c:v>-1.3776595206398E-3</c:v>
                </c:pt>
                <c:pt idx="791">
                  <c:v>-1.3792546244531299E-3</c:v>
                </c:pt>
                <c:pt idx="792">
                  <c:v>-1.3808497520392199E-3</c:v>
                </c:pt>
                <c:pt idx="793">
                  <c:v>-1.3824449101097901E-3</c:v>
                </c:pt>
                <c:pt idx="794">
                  <c:v>-1.3840401026689699E-3</c:v>
                </c:pt>
                <c:pt idx="795">
                  <c:v>-1.3856353309456E-3</c:v>
                </c:pt>
                <c:pt idx="796">
                  <c:v>-1.38723059440047E-3</c:v>
                </c:pt>
                <c:pt idx="797">
                  <c:v>-1.3888258909666E-3</c:v>
                </c:pt>
                <c:pt idx="798">
                  <c:v>-1.3904212171126399E-3</c:v>
                </c:pt>
                <c:pt idx="799">
                  <c:v>-1.39201656854875E-3</c:v>
                </c:pt>
                <c:pt idx="800">
                  <c:v>-1.3936119405210099E-3</c:v>
                </c:pt>
                <c:pt idx="801">
                  <c:v>-1.3952073275925801E-3</c:v>
                </c:pt>
                <c:pt idx="802">
                  <c:v>-1.3968027244231399E-3</c:v>
                </c:pt>
                <c:pt idx="803">
                  <c:v>-1.39839812540402E-3</c:v>
                </c:pt>
                <c:pt idx="804">
                  <c:v>-1.3999935249994801E-3</c:v>
                </c:pt>
                <c:pt idx="805">
                  <c:v>-1.4015889178522699E-3</c:v>
                </c:pt>
                <c:pt idx="806">
                  <c:v>-1.40318429923707E-3</c:v>
                </c:pt>
                <c:pt idx="807">
                  <c:v>-1.4047796643945299E-3</c:v>
                </c:pt>
                <c:pt idx="808">
                  <c:v>-1.40637500966621E-3</c:v>
                </c:pt>
                <c:pt idx="809">
                  <c:v>-1.4079703323884999E-3</c:v>
                </c:pt>
                <c:pt idx="810">
                  <c:v>-1.4095656313747101E-3</c:v>
                </c:pt>
                <c:pt idx="811">
                  <c:v>-1.4111609073713899E-3</c:v>
                </c:pt>
                <c:pt idx="812">
                  <c:v>-1.4127561624033E-3</c:v>
                </c:pt>
                <c:pt idx="813">
                  <c:v>-1.4143514003014401E-3</c:v>
                </c:pt>
                <c:pt idx="814">
                  <c:v>-1.4159466272610801E-3</c:v>
                </c:pt>
                <c:pt idx="815">
                  <c:v>-1.4175418502111901E-3</c:v>
                </c:pt>
                <c:pt idx="816">
                  <c:v>-1.4191370762206799E-3</c:v>
                </c:pt>
                <c:pt idx="817">
                  <c:v>-1.4207323124323401E-3</c:v>
                </c:pt>
                <c:pt idx="818">
                  <c:v>-1.4223275649698499E-3</c:v>
                </c:pt>
                <c:pt idx="819">
                  <c:v>-1.42392283832145E-3</c:v>
                </c:pt>
                <c:pt idx="820">
                  <c:v>-1.42551813470719E-3</c:v>
                </c:pt>
                <c:pt idx="821">
                  <c:v>-1.4271134551177801E-3</c:v>
                </c:pt>
                <c:pt idx="822">
                  <c:v>-1.4287087989855599E-3</c:v>
                </c:pt>
                <c:pt idx="823">
                  <c:v>-1.43030416431785E-3</c:v>
                </c:pt>
                <c:pt idx="824">
                  <c:v>-1.43189954886577E-3</c:v>
                </c:pt>
                <c:pt idx="825">
                  <c:v>-1.43349494935054E-3</c:v>
                </c:pt>
                <c:pt idx="826">
                  <c:v>-1.43509036207721E-3</c:v>
                </c:pt>
                <c:pt idx="827">
                  <c:v>-1.4366857830971399E-3</c:v>
                </c:pt>
                <c:pt idx="828">
                  <c:v>-1.43828120808878E-3</c:v>
                </c:pt>
                <c:pt idx="829">
                  <c:v>-1.4398766331517399E-3</c:v>
                </c:pt>
                <c:pt idx="830">
                  <c:v>-1.4414720544011399E-3</c:v>
                </c:pt>
                <c:pt idx="831">
                  <c:v>-1.44306746803106E-3</c:v>
                </c:pt>
                <c:pt idx="832">
                  <c:v>-1.44466287048229E-3</c:v>
                </c:pt>
                <c:pt idx="833">
                  <c:v>-1.4462582571322801E-3</c:v>
                </c:pt>
                <c:pt idx="834">
                  <c:v>-1.4478536231113601E-3</c:v>
                </c:pt>
                <c:pt idx="835">
                  <c:v>-1.44944896363748E-3</c:v>
                </c:pt>
                <c:pt idx="836">
                  <c:v>-1.45104427427795E-3</c:v>
                </c:pt>
                <c:pt idx="837">
                  <c:v>-1.4526395505598099E-3</c:v>
                </c:pt>
                <c:pt idx="838">
                  <c:v>-1.45423478767137E-3</c:v>
                </c:pt>
                <c:pt idx="839">
                  <c:v>-1.4558299806826001E-3</c:v>
                </c:pt>
                <c:pt idx="840">
                  <c:v>-1.45742512417942E-3</c:v>
                </c:pt>
                <c:pt idx="841">
                  <c:v>-1.45902021223854E-3</c:v>
                </c:pt>
                <c:pt idx="842">
                  <c:v>-1.4606152388003299E-3</c:v>
                </c:pt>
                <c:pt idx="843">
                  <c:v>-1.46221019833138E-3</c:v>
                </c:pt>
                <c:pt idx="844">
                  <c:v>-1.4638050858189399E-3</c:v>
                </c:pt>
                <c:pt idx="845">
                  <c:v>-1.4653998973239799E-3</c:v>
                </c:pt>
                <c:pt idx="846">
                  <c:v>-1.46699463023114E-3</c:v>
                </c:pt>
                <c:pt idx="847">
                  <c:v>-1.4685892834842599E-3</c:v>
                </c:pt>
                <c:pt idx="848">
                  <c:v>-1.47018385700067E-3</c:v>
                </c:pt>
                <c:pt idx="849">
                  <c:v>-1.4717783527960699E-3</c:v>
                </c:pt>
                <c:pt idx="850">
                  <c:v>-1.4733727760428E-3</c:v>
                </c:pt>
                <c:pt idx="851">
                  <c:v>-1.4749671338895899E-3</c:v>
                </c:pt>
                <c:pt idx="852">
                  <c:v>-1.4765614342474799E-3</c:v>
                </c:pt>
                <c:pt idx="853">
                  <c:v>-1.4781556848142299E-3</c:v>
                </c:pt>
                <c:pt idx="854">
                  <c:v>-1.47974989265922E-3</c:v>
                </c:pt>
                <c:pt idx="855">
                  <c:v>-1.4813440638554499E-3</c:v>
                </c:pt>
                <c:pt idx="856">
                  <c:v>-1.4829382018545999E-3</c:v>
                </c:pt>
                <c:pt idx="857">
                  <c:v>-1.4845323089488301E-3</c:v>
                </c:pt>
                <c:pt idx="858">
                  <c:v>-1.4861263860980901E-3</c:v>
                </c:pt>
                <c:pt idx="859">
                  <c:v>-1.4877204332816401E-3</c:v>
                </c:pt>
                <c:pt idx="860">
                  <c:v>-1.4893144493727899E-3</c:v>
                </c:pt>
                <c:pt idx="861">
                  <c:v>-1.49090843226777E-3</c:v>
                </c:pt>
                <c:pt idx="862">
                  <c:v>-1.4925023799046799E-3</c:v>
                </c:pt>
                <c:pt idx="863">
                  <c:v>-1.4940962905042299E-3</c:v>
                </c:pt>
                <c:pt idx="864">
                  <c:v>-1.49569016273329E-3</c:v>
                </c:pt>
                <c:pt idx="865">
                  <c:v>-1.4972839953083801E-3</c:v>
                </c:pt>
                <c:pt idx="866">
                  <c:v>-1.49887778731453E-3</c:v>
                </c:pt>
                <c:pt idx="867">
                  <c:v>-1.50047153795232E-3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078-474B-8B1A-87BB6426BDD1}"/>
            </c:ext>
          </c:extLst>
        </c:ser>
        <c:ser>
          <c:idx val="4"/>
          <c:order val="3"/>
          <c:tx>
            <c:strRef>
              <c:f>AVG!$G$1</c:f>
              <c:strCache>
                <c:ptCount val="1"/>
                <c:pt idx="0">
                  <c:v>-1 deg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AVG!$G$3:$G$870</c:f>
              <c:numCache>
                <c:formatCode>0.00E+00</c:formatCode>
                <c:ptCount val="868"/>
                <c:pt idx="0">
                  <c:v>2.6475137286363398E-3</c:v>
                </c:pt>
                <c:pt idx="1">
                  <c:v>2.8276712751025999E-3</c:v>
                </c:pt>
                <c:pt idx="2">
                  <c:v>3.0155358698270599E-3</c:v>
                </c:pt>
                <c:pt idx="3">
                  <c:v>3.2070829599875699E-3</c:v>
                </c:pt>
                <c:pt idx="4">
                  <c:v>3.4075770715884901E-3</c:v>
                </c:pt>
                <c:pt idx="5">
                  <c:v>3.6174256284886102E-3</c:v>
                </c:pt>
                <c:pt idx="6">
                  <c:v>3.8328689268786798E-3</c:v>
                </c:pt>
                <c:pt idx="7">
                  <c:v>4.05713750875331E-3</c:v>
                </c:pt>
                <c:pt idx="8">
                  <c:v>4.2848844484231E-3</c:v>
                </c:pt>
                <c:pt idx="9">
                  <c:v>4.5223676783189498E-3</c:v>
                </c:pt>
                <c:pt idx="10">
                  <c:v>4.7679516858052402E-3</c:v>
                </c:pt>
                <c:pt idx="11">
                  <c:v>5.0217691697099203E-3</c:v>
                </c:pt>
                <c:pt idx="12">
                  <c:v>5.2816003301898503E-3</c:v>
                </c:pt>
                <c:pt idx="13">
                  <c:v>5.5508765552002397E-3</c:v>
                </c:pt>
                <c:pt idx="14">
                  <c:v>5.8286124134696903E-3</c:v>
                </c:pt>
                <c:pt idx="15">
                  <c:v>6.1162570414629797E-3</c:v>
                </c:pt>
                <c:pt idx="16">
                  <c:v>6.4127091652886204E-3</c:v>
                </c:pt>
                <c:pt idx="17">
                  <c:v>6.7165869558657703E-3</c:v>
                </c:pt>
                <c:pt idx="18">
                  <c:v>7.0246878132044499E-3</c:v>
                </c:pt>
                <c:pt idx="19">
                  <c:v>7.3429611187074903E-3</c:v>
                </c:pt>
                <c:pt idx="20">
                  <c:v>7.6700111639023301E-3</c:v>
                </c:pt>
                <c:pt idx="21">
                  <c:v>8.0076913764561795E-3</c:v>
                </c:pt>
                <c:pt idx="22">
                  <c:v>8.3526236832266003E-3</c:v>
                </c:pt>
                <c:pt idx="23">
                  <c:v>8.7104331005401006E-3</c:v>
                </c:pt>
                <c:pt idx="24">
                  <c:v>9.0756618515154697E-3</c:v>
                </c:pt>
                <c:pt idx="25">
                  <c:v>9.4460460911369292E-3</c:v>
                </c:pt>
                <c:pt idx="26">
                  <c:v>9.8276887845777997E-3</c:v>
                </c:pt>
                <c:pt idx="27">
                  <c:v>1.0218638100103501E-2</c:v>
                </c:pt>
                <c:pt idx="28">
                  <c:v>1.06213063148603E-2</c:v>
                </c:pt>
                <c:pt idx="29">
                  <c:v>1.10335873599537E-2</c:v>
                </c:pt>
                <c:pt idx="30">
                  <c:v>1.14504314860806E-2</c:v>
                </c:pt>
                <c:pt idx="31">
                  <c:v>1.1879244451899E-2</c:v>
                </c:pt>
                <c:pt idx="32">
                  <c:v>1.23203510827204E-2</c:v>
                </c:pt>
                <c:pt idx="33">
                  <c:v>1.27712439333117E-2</c:v>
                </c:pt>
                <c:pt idx="34">
                  <c:v>1.32290090281243E-2</c:v>
                </c:pt>
                <c:pt idx="35">
                  <c:v>1.36994501962095E-2</c:v>
                </c:pt>
                <c:pt idx="36">
                  <c:v>1.41734331365353E-2</c:v>
                </c:pt>
                <c:pt idx="37">
                  <c:v>1.4660118508892501E-2</c:v>
                </c:pt>
                <c:pt idx="38">
                  <c:v>1.5159849578448899E-2</c:v>
                </c:pt>
                <c:pt idx="39">
                  <c:v>1.56624792175439E-2</c:v>
                </c:pt>
                <c:pt idx="40">
                  <c:v>1.6174538708886101E-2</c:v>
                </c:pt>
                <c:pt idx="41">
                  <c:v>1.66960088556476E-2</c:v>
                </c:pt>
                <c:pt idx="42">
                  <c:v>1.7234546833118598E-2</c:v>
                </c:pt>
                <c:pt idx="43">
                  <c:v>1.7778973874781299E-2</c:v>
                </c:pt>
                <c:pt idx="44">
                  <c:v>1.8337072857942699E-2</c:v>
                </c:pt>
                <c:pt idx="45">
                  <c:v>1.8904992774015601E-2</c:v>
                </c:pt>
                <c:pt idx="46">
                  <c:v>1.94739913856532E-2</c:v>
                </c:pt>
                <c:pt idx="47">
                  <c:v>2.00566925044822E-2</c:v>
                </c:pt>
                <c:pt idx="48">
                  <c:v>2.0662695553820401E-2</c:v>
                </c:pt>
                <c:pt idx="49">
                  <c:v>2.1259878918438599E-2</c:v>
                </c:pt>
                <c:pt idx="50">
                  <c:v>2.18710266664821E-2</c:v>
                </c:pt>
                <c:pt idx="51">
                  <c:v>2.2486428478172601E-2</c:v>
                </c:pt>
                <c:pt idx="52">
                  <c:v>2.3110781289880901E-2</c:v>
                </c:pt>
                <c:pt idx="53">
                  <c:v>2.3749339275957199E-2</c:v>
                </c:pt>
                <c:pt idx="54">
                  <c:v>2.4391556791735401E-2</c:v>
                </c:pt>
                <c:pt idx="55">
                  <c:v>2.50537443410444E-2</c:v>
                </c:pt>
                <c:pt idx="56">
                  <c:v>2.57137014527112E-2</c:v>
                </c:pt>
                <c:pt idx="57">
                  <c:v>2.6388178874528202E-2</c:v>
                </c:pt>
                <c:pt idx="58">
                  <c:v>2.7065443489582099E-2</c:v>
                </c:pt>
                <c:pt idx="59">
                  <c:v>2.7751173984886201E-2</c:v>
                </c:pt>
                <c:pt idx="60">
                  <c:v>2.8451665251123699E-2</c:v>
                </c:pt>
                <c:pt idx="61">
                  <c:v>2.9154240841025799E-2</c:v>
                </c:pt>
                <c:pt idx="62">
                  <c:v>2.9871733300440299E-2</c:v>
                </c:pt>
                <c:pt idx="63">
                  <c:v>3.05908392913922E-2</c:v>
                </c:pt>
                <c:pt idx="64">
                  <c:v>3.13180017424496E-2</c:v>
                </c:pt>
                <c:pt idx="65">
                  <c:v>3.2053126589792001E-2</c:v>
                </c:pt>
                <c:pt idx="66">
                  <c:v>3.27961173207535E-2</c:v>
                </c:pt>
                <c:pt idx="67">
                  <c:v>3.3546878090538197E-2</c:v>
                </c:pt>
                <c:pt idx="68">
                  <c:v>3.43053080206248E-2</c:v>
                </c:pt>
                <c:pt idx="69">
                  <c:v>3.50713021926174E-2</c:v>
                </c:pt>
                <c:pt idx="70">
                  <c:v>3.5844755164469701E-2</c:v>
                </c:pt>
                <c:pt idx="71">
                  <c:v>3.6625558528980799E-2</c:v>
                </c:pt>
                <c:pt idx="72">
                  <c:v>3.7421982666755498E-2</c:v>
                </c:pt>
                <c:pt idx="73">
                  <c:v>3.82173034006301E-2</c:v>
                </c:pt>
                <c:pt idx="74">
                  <c:v>3.90196014293447E-2</c:v>
                </c:pt>
                <c:pt idx="75">
                  <c:v>3.9828742002060998E-2</c:v>
                </c:pt>
                <c:pt idx="76">
                  <c:v>4.0644578648910801E-2</c:v>
                </c:pt>
                <c:pt idx="77">
                  <c:v>4.14669562457885E-2</c:v>
                </c:pt>
                <c:pt idx="78">
                  <c:v>4.2295715561845401E-2</c:v>
                </c:pt>
                <c:pt idx="79">
                  <c:v>4.3140359271967001E-2</c:v>
                </c:pt>
                <c:pt idx="80">
                  <c:v>4.3981558870578398E-2</c:v>
                </c:pt>
                <c:pt idx="81">
                  <c:v>4.4828622681339803E-2</c:v>
                </c:pt>
                <c:pt idx="82">
                  <c:v>4.56813638899356E-2</c:v>
                </c:pt>
                <c:pt idx="83">
                  <c:v>4.6539591759152101E-2</c:v>
                </c:pt>
                <c:pt idx="84">
                  <c:v>4.74031122225523E-2</c:v>
                </c:pt>
                <c:pt idx="85">
                  <c:v>4.8271724372176299E-2</c:v>
                </c:pt>
                <c:pt idx="86">
                  <c:v>4.91452254593161E-2</c:v>
                </c:pt>
                <c:pt idx="87">
                  <c:v>5.0023412133066401E-2</c:v>
                </c:pt>
                <c:pt idx="88">
                  <c:v>5.0906082365162503E-2</c:v>
                </c:pt>
                <c:pt idx="89">
                  <c:v>5.1793037406364303E-2</c:v>
                </c:pt>
                <c:pt idx="90">
                  <c:v>5.2684082971306501E-2</c:v>
                </c:pt>
                <c:pt idx="91">
                  <c:v>5.3579029585797897E-2</c:v>
                </c:pt>
                <c:pt idx="92">
                  <c:v>5.4477692361087703E-2</c:v>
                </c:pt>
                <c:pt idx="93">
                  <c:v>5.53798918594103E-2</c:v>
                </c:pt>
                <c:pt idx="94">
                  <c:v>5.6285457291090198E-2</c:v>
                </c:pt>
                <c:pt idx="95">
                  <c:v>5.7194227794076402E-2</c:v>
                </c:pt>
                <c:pt idx="96">
                  <c:v>5.8106046525790503E-2</c:v>
                </c:pt>
                <c:pt idx="97">
                  <c:v>5.9020767117267302E-2</c:v>
                </c:pt>
                <c:pt idx="98">
                  <c:v>5.9938248474079803E-2</c:v>
                </c:pt>
                <c:pt idx="99">
                  <c:v>6.0858357096285502E-2</c:v>
                </c:pt>
                <c:pt idx="100">
                  <c:v>6.1780969666251302E-2</c:v>
                </c:pt>
                <c:pt idx="101">
                  <c:v>6.2705968448474494E-2</c:v>
                </c:pt>
                <c:pt idx="102">
                  <c:v>6.3633242733165105E-2</c:v>
                </c:pt>
                <c:pt idx="103">
                  <c:v>6.4562689366051099E-2</c:v>
                </c:pt>
                <c:pt idx="104">
                  <c:v>6.54942102028616E-2</c:v>
                </c:pt>
                <c:pt idx="105">
                  <c:v>6.6427716489190505E-2</c:v>
                </c:pt>
                <c:pt idx="106">
                  <c:v>6.7363124059347995E-2</c:v>
                </c:pt>
                <c:pt idx="107">
                  <c:v>6.8300352542962406E-2</c:v>
                </c:pt>
                <c:pt idx="108">
                  <c:v>6.9254861291099895E-2</c:v>
                </c:pt>
                <c:pt idx="109">
                  <c:v>7.0195721890045207E-2</c:v>
                </c:pt>
                <c:pt idx="110">
                  <c:v>7.11381926623747E-2</c:v>
                </c:pt>
                <c:pt idx="111">
                  <c:v>7.2082209700535194E-2</c:v>
                </c:pt>
                <c:pt idx="112">
                  <c:v>7.30441045119017E-2</c:v>
                </c:pt>
                <c:pt idx="113">
                  <c:v>7.3991254301371295E-2</c:v>
                </c:pt>
                <c:pt idx="114">
                  <c:v>7.4939786335657205E-2</c:v>
                </c:pt>
                <c:pt idx="115">
                  <c:v>7.58896502060733E-2</c:v>
                </c:pt>
                <c:pt idx="116">
                  <c:v>7.6840799459074599E-2</c:v>
                </c:pt>
                <c:pt idx="117">
                  <c:v>7.77931930042286E-2</c:v>
                </c:pt>
                <c:pt idx="118">
                  <c:v>7.8746789977096401E-2</c:v>
                </c:pt>
                <c:pt idx="119">
                  <c:v>7.9701550660618597E-2</c:v>
                </c:pt>
                <c:pt idx="120">
                  <c:v>8.0657440079303006E-2</c:v>
                </c:pt>
                <c:pt idx="121">
                  <c:v>8.1614422316449706E-2</c:v>
                </c:pt>
                <c:pt idx="122">
                  <c:v>8.2572465154405902E-2</c:v>
                </c:pt>
                <c:pt idx="123">
                  <c:v>8.3531537568275901E-2</c:v>
                </c:pt>
                <c:pt idx="124">
                  <c:v>8.4491610162627601E-2</c:v>
                </c:pt>
                <c:pt idx="125">
                  <c:v>8.5452653647296095E-2</c:v>
                </c:pt>
                <c:pt idx="126">
                  <c:v>8.6414641522142704E-2</c:v>
                </c:pt>
                <c:pt idx="127">
                  <c:v>8.7377551619962607E-2</c:v>
                </c:pt>
                <c:pt idx="128">
                  <c:v>8.8341363031645095E-2</c:v>
                </c:pt>
                <c:pt idx="129">
                  <c:v>8.9306053398230306E-2</c:v>
                </c:pt>
                <c:pt idx="130">
                  <c:v>9.02716068693067E-2</c:v>
                </c:pt>
                <c:pt idx="131">
                  <c:v>9.1238006074704101E-2</c:v>
                </c:pt>
                <c:pt idx="132">
                  <c:v>9.2205232251929795E-2</c:v>
                </c:pt>
                <c:pt idx="133">
                  <c:v>9.3173267875349602E-2</c:v>
                </c:pt>
                <c:pt idx="134">
                  <c:v>9.4142094312566899E-2</c:v>
                </c:pt>
                <c:pt idx="135">
                  <c:v>9.5111695942310504E-2</c:v>
                </c:pt>
                <c:pt idx="136">
                  <c:v>9.6082056922560805E-2</c:v>
                </c:pt>
                <c:pt idx="137">
                  <c:v>9.70531607404371E-2</c:v>
                </c:pt>
                <c:pt idx="138">
                  <c:v>9.8024993389016699E-2</c:v>
                </c:pt>
                <c:pt idx="139">
                  <c:v>9.8997540945565801E-2</c:v>
                </c:pt>
                <c:pt idx="140">
                  <c:v>9.9970788254987994E-2</c:v>
                </c:pt>
                <c:pt idx="141">
                  <c:v>0.10094472006305701</c:v>
                </c:pt>
                <c:pt idx="142">
                  <c:v>0.101919322786047</c:v>
                </c:pt>
                <c:pt idx="143">
                  <c:v>0.10289458353862301</c:v>
                </c:pt>
                <c:pt idx="144">
                  <c:v>0.103870490303181</c:v>
                </c:pt>
                <c:pt idx="145">
                  <c:v>0.10484703026032299</c:v>
                </c:pt>
                <c:pt idx="146">
                  <c:v>0.105824191044041</c:v>
                </c:pt>
                <c:pt idx="147">
                  <c:v>0.10680195953114401</c:v>
                </c:pt>
                <c:pt idx="148">
                  <c:v>0.107780322873145</c:v>
                </c:pt>
                <c:pt idx="149">
                  <c:v>0.10875926901404501</c:v>
                </c:pt>
                <c:pt idx="150">
                  <c:v>0.109738787413921</c:v>
                </c:pt>
                <c:pt idx="151">
                  <c:v>0.110718867938702</c:v>
                </c:pt>
                <c:pt idx="152">
                  <c:v>0.111699501481087</c:v>
                </c:pt>
                <c:pt idx="153">
                  <c:v>0.112680679606059</c:v>
                </c:pt>
                <c:pt idx="154">
                  <c:v>0.113662394592513</c:v>
                </c:pt>
                <c:pt idx="155">
                  <c:v>0.114644636400761</c:v>
                </c:pt>
                <c:pt idx="156">
                  <c:v>0.11562739469189801</c:v>
                </c:pt>
                <c:pt idx="157">
                  <c:v>0.116610659345575</c:v>
                </c:pt>
                <c:pt idx="158">
                  <c:v>0.11759442046579099</c:v>
                </c:pt>
                <c:pt idx="159">
                  <c:v>0.118578668384083</c:v>
                </c:pt>
                <c:pt idx="160">
                  <c:v>0.119563393668322</c:v>
                </c:pt>
                <c:pt idx="161">
                  <c:v>0.120548587125069</c:v>
                </c:pt>
                <c:pt idx="162">
                  <c:v>0.12153423980014399</c:v>
                </c:pt>
                <c:pt idx="163">
                  <c:v>0.122520342985632</c:v>
                </c:pt>
                <c:pt idx="164">
                  <c:v>0.123506888203433</c:v>
                </c:pt>
                <c:pt idx="165">
                  <c:v>0.124493867466255</c:v>
                </c:pt>
                <c:pt idx="166">
                  <c:v>0.12548127552284699</c:v>
                </c:pt>
                <c:pt idx="167">
                  <c:v>0.12646910653995799</c:v>
                </c:pt>
                <c:pt idx="168">
                  <c:v>0.127457354330931</c:v>
                </c:pt>
                <c:pt idx="169">
                  <c:v>0.12844601380821599</c:v>
                </c:pt>
                <c:pt idx="170">
                  <c:v>0.12943507847847399</c:v>
                </c:pt>
                <c:pt idx="171">
                  <c:v>0.13042454087792399</c:v>
                </c:pt>
                <c:pt idx="172">
                  <c:v>0.13141439443057201</c:v>
                </c:pt>
                <c:pt idx="173">
                  <c:v>0.13240463281933201</c:v>
                </c:pt>
                <c:pt idx="174">
                  <c:v>0.13339524910320699</c:v>
                </c:pt>
                <c:pt idx="175">
                  <c:v>0.13438623755835499</c:v>
                </c:pt>
                <c:pt idx="176">
                  <c:v>0.135377591619288</c:v>
                </c:pt>
                <c:pt idx="177">
                  <c:v>0.13636930659520599</c:v>
                </c:pt>
                <c:pt idx="178">
                  <c:v>0.13736137722111999</c:v>
                </c:pt>
                <c:pt idx="179">
                  <c:v>0.13835379811427001</c:v>
                </c:pt>
                <c:pt idx="180">
                  <c:v>0.13934656440676099</c:v>
                </c:pt>
                <c:pt idx="181">
                  <c:v>0.14033967193886299</c:v>
                </c:pt>
                <c:pt idx="182">
                  <c:v>0.141333116737376</c:v>
                </c:pt>
                <c:pt idx="183">
                  <c:v>0.14232689320480099</c:v>
                </c:pt>
                <c:pt idx="184">
                  <c:v>0.143320995551867</c:v>
                </c:pt>
                <c:pt idx="185">
                  <c:v>0.14431541807316101</c:v>
                </c:pt>
                <c:pt idx="186">
                  <c:v>0.14531015512224901</c:v>
                </c:pt>
                <c:pt idx="187">
                  <c:v>0.14630520129555399</c:v>
                </c:pt>
                <c:pt idx="188">
                  <c:v>0.14730055270006001</c:v>
                </c:pt>
                <c:pt idx="189">
                  <c:v>0.148296205298071</c:v>
                </c:pt>
                <c:pt idx="190">
                  <c:v>0.14929215499555501</c:v>
                </c:pt>
                <c:pt idx="191">
                  <c:v>0.15028839836792199</c:v>
                </c:pt>
                <c:pt idx="192">
                  <c:v>0.15128493134954801</c:v>
                </c:pt>
                <c:pt idx="193">
                  <c:v>0.15228174885134199</c:v>
                </c:pt>
                <c:pt idx="194">
                  <c:v>0.15327884544704301</c:v>
                </c:pt>
                <c:pt idx="195">
                  <c:v>0.15427621573621</c:v>
                </c:pt>
                <c:pt idx="196">
                  <c:v>0.15527385434513799</c:v>
                </c:pt>
                <c:pt idx="197">
                  <c:v>0.15627175674167501</c:v>
                </c:pt>
                <c:pt idx="198">
                  <c:v>0.15726992000343901</c:v>
                </c:pt>
                <c:pt idx="199">
                  <c:v>0.158268339331952</c:v>
                </c:pt>
                <c:pt idx="200">
                  <c:v>0.15926701087273101</c:v>
                </c:pt>
                <c:pt idx="201">
                  <c:v>0.16026593049887899</c:v>
                </c:pt>
                <c:pt idx="202">
                  <c:v>0.16126509530125099</c:v>
                </c:pt>
                <c:pt idx="203">
                  <c:v>0.16226450232230999</c:v>
                </c:pt>
                <c:pt idx="204">
                  <c:v>0.16326414790155599</c:v>
                </c:pt>
                <c:pt idx="205">
                  <c:v>0.16426402757223901</c:v>
                </c:pt>
                <c:pt idx="206">
                  <c:v>0.165264137884019</c:v>
                </c:pt>
                <c:pt idx="207">
                  <c:v>0.16626447543733799</c:v>
                </c:pt>
                <c:pt idx="208">
                  <c:v>0.16726503821011399</c:v>
                </c:pt>
                <c:pt idx="209">
                  <c:v>0.16826582568137</c:v>
                </c:pt>
                <c:pt idx="210">
                  <c:v>0.16926683541162901</c:v>
                </c:pt>
                <c:pt idx="211">
                  <c:v>0.17026806503672301</c:v>
                </c:pt>
                <c:pt idx="212">
                  <c:v>0.171269512362032</c:v>
                </c:pt>
                <c:pt idx="213">
                  <c:v>0.172271175072049</c:v>
                </c:pt>
                <c:pt idx="214">
                  <c:v>0.17327305005969201</c:v>
                </c:pt>
                <c:pt idx="215">
                  <c:v>0.174275135021705</c:v>
                </c:pt>
                <c:pt idx="216">
                  <c:v>0.17527742719338801</c:v>
                </c:pt>
                <c:pt idx="217">
                  <c:v>0.17627992448218599</c:v>
                </c:pt>
                <c:pt idx="218">
                  <c:v>0.17728262562060601</c:v>
                </c:pt>
                <c:pt idx="219">
                  <c:v>0.178285530278079</c:v>
                </c:pt>
                <c:pt idx="220">
                  <c:v>0.17928863577777099</c:v>
                </c:pt>
                <c:pt idx="221">
                  <c:v>0.18029193917686101</c:v>
                </c:pt>
                <c:pt idx="222">
                  <c:v>0.181295438122899</c:v>
                </c:pt>
                <c:pt idx="223">
                  <c:v>0.182299130969275</c:v>
                </c:pt>
                <c:pt idx="224">
                  <c:v>0.183303015376623</c:v>
                </c:pt>
                <c:pt idx="225">
                  <c:v>0.18430708995800399</c:v>
                </c:pt>
                <c:pt idx="226">
                  <c:v>0.18531135336381799</c:v>
                </c:pt>
                <c:pt idx="227">
                  <c:v>0.18631580336968301</c:v>
                </c:pt>
                <c:pt idx="228">
                  <c:v>0.18732043843208199</c:v>
                </c:pt>
                <c:pt idx="229">
                  <c:v>0.18832525654968699</c:v>
                </c:pt>
                <c:pt idx="230">
                  <c:v>0.18933025512051099</c:v>
                </c:pt>
                <c:pt idx="231">
                  <c:v>0.19033543155695401</c:v>
                </c:pt>
                <c:pt idx="232">
                  <c:v>0.191340783287136</c:v>
                </c:pt>
                <c:pt idx="233">
                  <c:v>0.19234630774844799</c:v>
                </c:pt>
                <c:pt idx="234">
                  <c:v>0.193352002393822</c:v>
                </c:pt>
                <c:pt idx="235">
                  <c:v>0.19435786469125901</c:v>
                </c:pt>
                <c:pt idx="236">
                  <c:v>0.19536389238172899</c:v>
                </c:pt>
                <c:pt idx="237">
                  <c:v>0.196370084254369</c:v>
                </c:pt>
                <c:pt idx="238">
                  <c:v>0.19737643799045601</c:v>
                </c:pt>
                <c:pt idx="239">
                  <c:v>0.198382951097896</c:v>
                </c:pt>
                <c:pt idx="240">
                  <c:v>0.19938962107910399</c:v>
                </c:pt>
                <c:pt idx="241">
                  <c:v>0.200396445437653</c:v>
                </c:pt>
                <c:pt idx="242">
                  <c:v>0.20140342394425001</c:v>
                </c:pt>
                <c:pt idx="243">
                  <c:v>0.202410556809314</c:v>
                </c:pt>
                <c:pt idx="244">
                  <c:v>0.20341784152921499</c:v>
                </c:pt>
                <c:pt idx="245">
                  <c:v>0.20442527548124301</c:v>
                </c:pt>
                <c:pt idx="246">
                  <c:v>0.20543285603056399</c:v>
                </c:pt>
                <c:pt idx="247">
                  <c:v>0.20644058055487</c:v>
                </c:pt>
                <c:pt idx="248">
                  <c:v>0.207448446462841</c:v>
                </c:pt>
                <c:pt idx="249">
                  <c:v>0.20845645122481399</c:v>
                </c:pt>
                <c:pt idx="250">
                  <c:v>0.20946459239056001</c:v>
                </c:pt>
                <c:pt idx="251">
                  <c:v>0.210472867604754</c:v>
                </c:pt>
                <c:pt idx="252">
                  <c:v>0.21148127461932101</c:v>
                </c:pt>
                <c:pt idx="253">
                  <c:v>0.212489811812516</c:v>
                </c:pt>
                <c:pt idx="254">
                  <c:v>0.21349847834572999</c:v>
                </c:pt>
                <c:pt idx="255">
                  <c:v>0.21450727236282299</c:v>
                </c:pt>
                <c:pt idx="256">
                  <c:v>0.215516192916894</c:v>
                </c:pt>
                <c:pt idx="257">
                  <c:v>0.21652523922445899</c:v>
                </c:pt>
                <c:pt idx="258">
                  <c:v>0.21753441083698799</c:v>
                </c:pt>
                <c:pt idx="259">
                  <c:v>0.21854370672915499</c:v>
                </c:pt>
                <c:pt idx="260">
                  <c:v>0.21955312542275299</c:v>
                </c:pt>
                <c:pt idx="261">
                  <c:v>0.22056266633677599</c:v>
                </c:pt>
                <c:pt idx="262">
                  <c:v>0.221572328980776</c:v>
                </c:pt>
                <c:pt idx="263">
                  <c:v>0.222582112017847</c:v>
                </c:pt>
                <c:pt idx="264">
                  <c:v>0.223592014139227</c:v>
                </c:pt>
                <c:pt idx="265">
                  <c:v>0.224602034058698</c:v>
                </c:pt>
                <c:pt idx="266">
                  <c:v>0.225612170511476</c:v>
                </c:pt>
                <c:pt idx="267">
                  <c:v>0.226622423203374</c:v>
                </c:pt>
                <c:pt idx="268">
                  <c:v>0.22763279249416299</c:v>
                </c:pt>
                <c:pt idx="269">
                  <c:v>0.22864327802079101</c:v>
                </c:pt>
                <c:pt idx="270">
                  <c:v>0.22965387855805799</c:v>
                </c:pt>
                <c:pt idx="271">
                  <c:v>0.230664592903808</c:v>
                </c:pt>
                <c:pt idx="272">
                  <c:v>0.23167542007644701</c:v>
                </c:pt>
                <c:pt idx="273">
                  <c:v>0.23268636049444999</c:v>
                </c:pt>
                <c:pt idx="274">
                  <c:v>0.233697414598975</c:v>
                </c:pt>
                <c:pt idx="275">
                  <c:v>0.23470858257874799</c:v>
                </c:pt>
                <c:pt idx="276">
                  <c:v>0.23571986401033199</c:v>
                </c:pt>
                <c:pt idx="277">
                  <c:v>0.236731257853177</c:v>
                </c:pt>
                <c:pt idx="278">
                  <c:v>0.237742763917203</c:v>
                </c:pt>
                <c:pt idx="279">
                  <c:v>0.23875438201784999</c:v>
                </c:pt>
                <c:pt idx="280">
                  <c:v>0.239766111062715</c:v>
                </c:pt>
                <c:pt idx="281">
                  <c:v>0.24077795087394799</c:v>
                </c:pt>
                <c:pt idx="282">
                  <c:v>0.24178990101850001</c:v>
                </c:pt>
                <c:pt idx="283">
                  <c:v>0.24280196025575199</c:v>
                </c:pt>
                <c:pt idx="284">
                  <c:v>0.2438141272994</c:v>
                </c:pt>
                <c:pt idx="285">
                  <c:v>0.24482640082667401</c:v>
                </c:pt>
                <c:pt idx="286">
                  <c:v>0.24583877949164101</c:v>
                </c:pt>
                <c:pt idx="287">
                  <c:v>0.24685126289996401</c:v>
                </c:pt>
                <c:pt idx="288">
                  <c:v>0.24786385044291001</c:v>
                </c:pt>
                <c:pt idx="289">
                  <c:v>0.24887654074704799</c:v>
                </c:pt>
                <c:pt idx="290">
                  <c:v>0.24988933336271801</c:v>
                </c:pt>
                <c:pt idx="291">
                  <c:v>0.25090222931508199</c:v>
                </c:pt>
                <c:pt idx="292">
                  <c:v>0.25191522753698298</c:v>
                </c:pt>
                <c:pt idx="293">
                  <c:v>0.252928328922226</c:v>
                </c:pt>
                <c:pt idx="294">
                  <c:v>0.25394153319468399</c:v>
                </c:pt>
                <c:pt idx="295">
                  <c:v>0.25495483983973699</c:v>
                </c:pt>
                <c:pt idx="296">
                  <c:v>0.25596824925948303</c:v>
                </c:pt>
                <c:pt idx="297">
                  <c:v>0.256981761019758</c:v>
                </c:pt>
                <c:pt idx="298">
                  <c:v>0.25799537381607002</c:v>
                </c:pt>
                <c:pt idx="299">
                  <c:v>0.25900908636912101</c:v>
                </c:pt>
                <c:pt idx="300">
                  <c:v>0.26002289742573198</c:v>
                </c:pt>
                <c:pt idx="301">
                  <c:v>0.26103680576105498</c:v>
                </c:pt>
                <c:pt idx="302">
                  <c:v>0.26205081017906501</c:v>
                </c:pt>
                <c:pt idx="303">
                  <c:v>0.26306490950649303</c:v>
                </c:pt>
                <c:pt idx="304">
                  <c:v>0.26407910258835898</c:v>
                </c:pt>
                <c:pt idx="305">
                  <c:v>0.26509338828490397</c:v>
                </c:pt>
                <c:pt idx="306">
                  <c:v>0.26610776546736198</c:v>
                </c:pt>
                <c:pt idx="307">
                  <c:v>0.26712223301757299</c:v>
                </c:pt>
                <c:pt idx="308">
                  <c:v>0.26813678991305501</c:v>
                </c:pt>
                <c:pt idx="309">
                  <c:v>0.269151436297136</c:v>
                </c:pt>
                <c:pt idx="310">
                  <c:v>0.27016617150797601</c:v>
                </c:pt>
                <c:pt idx="311">
                  <c:v>0.271180994482347</c:v>
                </c:pt>
                <c:pt idx="312">
                  <c:v>0.27219590416378803</c:v>
                </c:pt>
                <c:pt idx="313">
                  <c:v>0.27321090000954201</c:v>
                </c:pt>
                <c:pt idx="314">
                  <c:v>0.274225982157982</c:v>
                </c:pt>
                <c:pt idx="315">
                  <c:v>0.27524115153687001</c:v>
                </c:pt>
                <c:pt idx="316">
                  <c:v>0.276256408583612</c:v>
                </c:pt>
                <c:pt idx="317">
                  <c:v>0.27727175279814298</c:v>
                </c:pt>
                <c:pt idx="318">
                  <c:v>0.27828718474188402</c:v>
                </c:pt>
                <c:pt idx="319">
                  <c:v>0.27930270451313699</c:v>
                </c:pt>
                <c:pt idx="320">
                  <c:v>0.28031831200445401</c:v>
                </c:pt>
                <c:pt idx="321">
                  <c:v>0.28133400684689303</c:v>
                </c:pt>
                <c:pt idx="322">
                  <c:v>0.28234978789439302</c:v>
                </c:pt>
                <c:pt idx="323">
                  <c:v>0.28336565398539099</c:v>
                </c:pt>
                <c:pt idx="324">
                  <c:v>0.28438160394327799</c:v>
                </c:pt>
                <c:pt idx="325">
                  <c:v>0.28539763658242501</c:v>
                </c:pt>
                <c:pt idx="326">
                  <c:v>0.28641375071060599</c:v>
                </c:pt>
                <c:pt idx="327">
                  <c:v>0.28742994513686598</c:v>
                </c:pt>
                <c:pt idx="328">
                  <c:v>0.28844621867742798</c:v>
                </c:pt>
                <c:pt idx="329">
                  <c:v>0.289462570164712</c:v>
                </c:pt>
                <c:pt idx="330">
                  <c:v>0.290478998456143</c:v>
                </c:pt>
                <c:pt idx="331">
                  <c:v>0.291495502434654</c:v>
                </c:pt>
                <c:pt idx="332">
                  <c:v>0.29251208101585902</c:v>
                </c:pt>
                <c:pt idx="333">
                  <c:v>0.293528733563861</c:v>
                </c:pt>
                <c:pt idx="334">
                  <c:v>0.29454546029718798</c:v>
                </c:pt>
                <c:pt idx="335">
                  <c:v>0.29556226031718802</c:v>
                </c:pt>
                <c:pt idx="336">
                  <c:v>0.29657913268040798</c:v>
                </c:pt>
                <c:pt idx="337">
                  <c:v>0.29759607669002702</c:v>
                </c:pt>
                <c:pt idx="338">
                  <c:v>0.29861309277878201</c:v>
                </c:pt>
                <c:pt idx="339">
                  <c:v>0.29963018034679101</c:v>
                </c:pt>
                <c:pt idx="340">
                  <c:v>0.30064733925802301</c:v>
                </c:pt>
                <c:pt idx="341">
                  <c:v>0.301664569835772</c:v>
                </c:pt>
                <c:pt idx="342">
                  <c:v>0.30268187138750802</c:v>
                </c:pt>
                <c:pt idx="343">
                  <c:v>0.30369924382772001</c:v>
                </c:pt>
                <c:pt idx="344">
                  <c:v>0.30471668764307203</c:v>
                </c:pt>
                <c:pt idx="345">
                  <c:v>0.30573420234439802</c:v>
                </c:pt>
                <c:pt idx="346">
                  <c:v>0.30675178865353703</c:v>
                </c:pt>
                <c:pt idx="347">
                  <c:v>0.30776944761083602</c:v>
                </c:pt>
                <c:pt idx="348">
                  <c:v>0.30878717920644699</c:v>
                </c:pt>
                <c:pt idx="349">
                  <c:v>0.30980498295090397</c:v>
                </c:pt>
                <c:pt idx="350">
                  <c:v>0.31082285836921297</c:v>
                </c:pt>
                <c:pt idx="351">
                  <c:v>0.31184080578852003</c:v>
                </c:pt>
                <c:pt idx="352">
                  <c:v>0.312858825682718</c:v>
                </c:pt>
                <c:pt idx="353">
                  <c:v>0.31387691757515401</c:v>
                </c:pt>
                <c:pt idx="354">
                  <c:v>0.31489508097898999</c:v>
                </c:pt>
                <c:pt idx="355">
                  <c:v>0.31591331538991202</c:v>
                </c:pt>
                <c:pt idx="356">
                  <c:v>0.31693162028600302</c:v>
                </c:pt>
                <c:pt idx="357">
                  <c:v>0.31794999513029998</c:v>
                </c:pt>
                <c:pt idx="358">
                  <c:v>0.31896843937364799</c:v>
                </c:pt>
                <c:pt idx="359">
                  <c:v>0.31998695245750503</c:v>
                </c:pt>
                <c:pt idx="360">
                  <c:v>0.321005534232019</c:v>
                </c:pt>
                <c:pt idx="361">
                  <c:v>0.32202418537776201</c:v>
                </c:pt>
                <c:pt idx="362">
                  <c:v>0.32304290542786002</c:v>
                </c:pt>
                <c:pt idx="363">
                  <c:v>0.32406169384461903</c:v>
                </c:pt>
                <c:pt idx="364">
                  <c:v>0.32508055010786502</c:v>
                </c:pt>
                <c:pt idx="365">
                  <c:v>0.32609947370778902</c:v>
                </c:pt>
                <c:pt idx="366">
                  <c:v>0.32711846414034002</c:v>
                </c:pt>
                <c:pt idx="367">
                  <c:v>0.32813752090630899</c:v>
                </c:pt>
                <c:pt idx="368">
                  <c:v>0.32915664350276003</c:v>
                </c:pt>
                <c:pt idx="369">
                  <c:v>0.33017583141490497</c:v>
                </c:pt>
                <c:pt idx="370">
                  <c:v>0.33119508411290499</c:v>
                </c:pt>
                <c:pt idx="371">
                  <c:v>0.33221440104953998</c:v>
                </c:pt>
                <c:pt idx="372">
                  <c:v>0.33323378166373502</c:v>
                </c:pt>
                <c:pt idx="373">
                  <c:v>0.334253225377455</c:v>
                </c:pt>
                <c:pt idx="374">
                  <c:v>0.33527273159820598</c:v>
                </c:pt>
                <c:pt idx="375">
                  <c:v>0.336292299724257</c:v>
                </c:pt>
                <c:pt idx="376">
                  <c:v>0.33731192914702801</c:v>
                </c:pt>
                <c:pt idx="377">
                  <c:v>0.33833161925538302</c:v>
                </c:pt>
                <c:pt idx="378">
                  <c:v>0.33935136943719901</c:v>
                </c:pt>
                <c:pt idx="379">
                  <c:v>0.340371179079208</c:v>
                </c:pt>
                <c:pt idx="380">
                  <c:v>0.34139104756585698</c:v>
                </c:pt>
                <c:pt idx="381">
                  <c:v>0.34241097428018602</c:v>
                </c:pt>
                <c:pt idx="382">
                  <c:v>0.34343095859992001</c:v>
                </c:pt>
                <c:pt idx="383">
                  <c:v>0.34445099989281802</c:v>
                </c:pt>
                <c:pt idx="384">
                  <c:v>0.34547109751491201</c:v>
                </c:pt>
                <c:pt idx="385">
                  <c:v>0.34649125080788201</c:v>
                </c:pt>
                <c:pt idx="386">
                  <c:v>0.34751145909584102</c:v>
                </c:pt>
                <c:pt idx="387">
                  <c:v>0.34853172168867202</c:v>
                </c:pt>
                <c:pt idx="388">
                  <c:v>0.34955203788094003</c:v>
                </c:pt>
                <c:pt idx="389">
                  <c:v>0.35057240695494801</c:v>
                </c:pt>
                <c:pt idx="390">
                  <c:v>0.351592828187474</c:v>
                </c:pt>
                <c:pt idx="391">
                  <c:v>0.35261330274163899</c:v>
                </c:pt>
                <c:pt idx="392">
                  <c:v>0.35363383223081701</c:v>
                </c:pt>
                <c:pt idx="393">
                  <c:v>0.35465441685916399</c:v>
                </c:pt>
                <c:pt idx="394">
                  <c:v>0.35567505588880999</c:v>
                </c:pt>
                <c:pt idx="395">
                  <c:v>0.35669574958796701</c:v>
                </c:pt>
                <c:pt idx="396">
                  <c:v>0.35771650236605501</c:v>
                </c:pt>
                <c:pt idx="397">
                  <c:v>0.35873731431804401</c:v>
                </c:pt>
                <c:pt idx="398">
                  <c:v>0.35975818473696602</c:v>
                </c:pt>
                <c:pt idx="399">
                  <c:v>0.36077911292006998</c:v>
                </c:pt>
                <c:pt idx="400">
                  <c:v>0.361800098162122</c:v>
                </c:pt>
                <c:pt idx="401">
                  <c:v>0.36282113975303099</c:v>
                </c:pt>
                <c:pt idx="402">
                  <c:v>0.36384223697061002</c:v>
                </c:pt>
                <c:pt idx="403">
                  <c:v>0.36486338907848698</c:v>
                </c:pt>
                <c:pt idx="404">
                  <c:v>0.36588459532095802</c:v>
                </c:pt>
                <c:pt idx="405">
                  <c:v>0.366905854917915</c:v>
                </c:pt>
                <c:pt idx="406">
                  <c:v>0.36792716706138001</c:v>
                </c:pt>
                <c:pt idx="407">
                  <c:v>0.368948530922799</c:v>
                </c:pt>
                <c:pt idx="408">
                  <c:v>0.36996994566049901</c:v>
                </c:pt>
                <c:pt idx="409">
                  <c:v>0.37099141042157302</c:v>
                </c:pt>
                <c:pt idx="410">
                  <c:v>0.37201292435284</c:v>
                </c:pt>
                <c:pt idx="411">
                  <c:v>0.37303448661055599</c:v>
                </c:pt>
                <c:pt idx="412">
                  <c:v>0.37405609637517001</c:v>
                </c:pt>
                <c:pt idx="413">
                  <c:v>0.375077752861465</c:v>
                </c:pt>
                <c:pt idx="414">
                  <c:v>0.37609945532352002</c:v>
                </c:pt>
                <c:pt idx="415">
                  <c:v>0.37712120306269598</c:v>
                </c:pt>
                <c:pt idx="416">
                  <c:v>0.37814299543625501</c:v>
                </c:pt>
                <c:pt idx="417">
                  <c:v>0.37916483184900901</c:v>
                </c:pt>
                <c:pt idx="418">
                  <c:v>0.380186711746617</c:v>
                </c:pt>
                <c:pt idx="419">
                  <c:v>0.38120863511518599</c:v>
                </c:pt>
                <c:pt idx="420">
                  <c:v>0.38223060352129901</c:v>
                </c:pt>
                <c:pt idx="421">
                  <c:v>0.38325261741510802</c:v>
                </c:pt>
                <c:pt idx="422">
                  <c:v>0.38427467634124801</c:v>
                </c:pt>
                <c:pt idx="423">
                  <c:v>0.385296779843185</c:v>
                </c:pt>
                <c:pt idx="424">
                  <c:v>0.38631892746031898</c:v>
                </c:pt>
                <c:pt idx="425">
                  <c:v>0.38734111871778598</c:v>
                </c:pt>
                <c:pt idx="426">
                  <c:v>0.38836335312284098</c:v>
                </c:pt>
                <c:pt idx="427">
                  <c:v>0.38938563016169597</c:v>
                </c:pt>
                <c:pt idx="428">
                  <c:v>0.39040794929629502</c:v>
                </c:pt>
                <c:pt idx="429">
                  <c:v>0.39143030996498202</c:v>
                </c:pt>
                <c:pt idx="430">
                  <c:v>0.39245271158247302</c:v>
                </c:pt>
                <c:pt idx="431">
                  <c:v>0.39347515362489999</c:v>
                </c:pt>
                <c:pt idx="432">
                  <c:v>0.39449763670558902</c:v>
                </c:pt>
                <c:pt idx="433">
                  <c:v>0.395520160622432</c:v>
                </c:pt>
                <c:pt idx="434">
                  <c:v>0.396542724763215</c:v>
                </c:pt>
                <c:pt idx="435">
                  <c:v>0.397565328532962</c:v>
                </c:pt>
                <c:pt idx="436">
                  <c:v>0.39858797136454799</c:v>
                </c:pt>
                <c:pt idx="437">
                  <c:v>0.399610652936572</c:v>
                </c:pt>
                <c:pt idx="438">
                  <c:v>0.40063337406091298</c:v>
                </c:pt>
                <c:pt idx="439">
                  <c:v>0.40165613451978999</c:v>
                </c:pt>
                <c:pt idx="440">
                  <c:v>0.40267893392183102</c:v>
                </c:pt>
                <c:pt idx="441">
                  <c:v>0.40370177192187201</c:v>
                </c:pt>
                <c:pt idx="442">
                  <c:v>0.40472464821433402</c:v>
                </c:pt>
                <c:pt idx="443">
                  <c:v>0.40574756252477401</c:v>
                </c:pt>
                <c:pt idx="444">
                  <c:v>0.40677051460122698</c:v>
                </c:pt>
                <c:pt idx="445">
                  <c:v>0.40779350420668697</c:v>
                </c:pt>
                <c:pt idx="446">
                  <c:v>0.408816531110135</c:v>
                </c:pt>
                <c:pt idx="447">
                  <c:v>0.40983959507566697</c:v>
                </c:pt>
                <c:pt idx="448">
                  <c:v>0.41086269585645901</c:v>
                </c:pt>
                <c:pt idx="449">
                  <c:v>0.411885833190823</c:v>
                </c:pt>
                <c:pt idx="450">
                  <c:v>0.41290900679668602</c:v>
                </c:pt>
                <c:pt idx="451">
                  <c:v>0.41393221636979599</c:v>
                </c:pt>
                <c:pt idx="452">
                  <c:v>0.41495546158128899</c:v>
                </c:pt>
                <c:pt idx="453">
                  <c:v>0.415978742076761</c:v>
                </c:pt>
                <c:pt idx="454">
                  <c:v>0.41700205750626601</c:v>
                </c:pt>
                <c:pt idx="455">
                  <c:v>0.418025408599974</c:v>
                </c:pt>
                <c:pt idx="456">
                  <c:v>0.41904879550409502</c:v>
                </c:pt>
                <c:pt idx="457">
                  <c:v>0.42007221776937997</c:v>
                </c:pt>
                <c:pt idx="458">
                  <c:v>0.42109567493192201</c:v>
                </c:pt>
                <c:pt idx="459">
                  <c:v>0.42211916651275</c:v>
                </c:pt>
                <c:pt idx="460">
                  <c:v>0.42314269202118199</c:v>
                </c:pt>
                <c:pt idx="461">
                  <c:v>0.42416625096044802</c:v>
                </c:pt>
                <c:pt idx="462">
                  <c:v>0.42518984282938099</c:v>
                </c:pt>
                <c:pt idx="463">
                  <c:v>0.42621346712791203</c:v>
                </c:pt>
                <c:pt idx="464">
                  <c:v>0.42723712336313002</c:v>
                </c:pt>
                <c:pt idx="465">
                  <c:v>0.42826081105297897</c:v>
                </c:pt>
                <c:pt idx="466">
                  <c:v>0.42928452973002001</c:v>
                </c:pt>
                <c:pt idx="467">
                  <c:v>0.43030827894682699</c:v>
                </c:pt>
                <c:pt idx="468">
                  <c:v>0.431332058277065</c:v>
                </c:pt>
                <c:pt idx="469">
                  <c:v>0.43235586731820502</c:v>
                </c:pt>
                <c:pt idx="470">
                  <c:v>0.433379705688623</c:v>
                </c:pt>
                <c:pt idx="471">
                  <c:v>0.43440357302847299</c:v>
                </c:pt>
                <c:pt idx="472">
                  <c:v>0.43542746899764501</c:v>
                </c:pt>
                <c:pt idx="473">
                  <c:v>0.436451393272068</c:v>
                </c:pt>
                <c:pt idx="474">
                  <c:v>0.437475345540836</c:v>
                </c:pt>
                <c:pt idx="475">
                  <c:v>0.43849932550452603</c:v>
                </c:pt>
                <c:pt idx="476">
                  <c:v>0.43952333287249501</c:v>
                </c:pt>
                <c:pt idx="477">
                  <c:v>0.44054736736109801</c:v>
                </c:pt>
                <c:pt idx="478">
                  <c:v>0.44157142869468102</c:v>
                </c:pt>
                <c:pt idx="479">
                  <c:v>0.442595516605507</c:v>
                </c:pt>
                <c:pt idx="480">
                  <c:v>0.44361963083390998</c:v>
                </c:pt>
                <c:pt idx="481">
                  <c:v>0.444643771131078</c:v>
                </c:pt>
                <c:pt idx="482">
                  <c:v>0.44566793725810699</c:v>
                </c:pt>
                <c:pt idx="483">
                  <c:v>0.446692128987078</c:v>
                </c:pt>
                <c:pt idx="484">
                  <c:v>0.44771634609943101</c:v>
                </c:pt>
                <c:pt idx="485">
                  <c:v>0.44874058843583597</c:v>
                </c:pt>
                <c:pt idx="486">
                  <c:v>0.44976485836128099</c:v>
                </c:pt>
                <c:pt idx="487">
                  <c:v>0.45078915821792398</c:v>
                </c:pt>
                <c:pt idx="488">
                  <c:v>0.45181348784539599</c:v>
                </c:pt>
                <c:pt idx="489">
                  <c:v>0.45283784704874103</c:v>
                </c:pt>
                <c:pt idx="490">
                  <c:v>0.45386223563255601</c:v>
                </c:pt>
                <c:pt idx="491">
                  <c:v>0.45488665339936302</c:v>
                </c:pt>
                <c:pt idx="492">
                  <c:v>0.45591110014813102</c:v>
                </c:pt>
                <c:pt idx="493">
                  <c:v>0.456935575672484</c:v>
                </c:pt>
                <c:pt idx="494">
                  <c:v>0.45796007975942699</c:v>
                </c:pt>
                <c:pt idx="495">
                  <c:v>0.45898461218698</c:v>
                </c:pt>
                <c:pt idx="496">
                  <c:v>0.46000917272237601</c:v>
                </c:pt>
                <c:pt idx="497">
                  <c:v>0.46103376111981997</c:v>
                </c:pt>
                <c:pt idx="498">
                  <c:v>0.46205837712077402</c:v>
                </c:pt>
                <c:pt idx="499">
                  <c:v>0.46308302045000999</c:v>
                </c:pt>
                <c:pt idx="500">
                  <c:v>0.46410769080903003</c:v>
                </c:pt>
                <c:pt idx="501">
                  <c:v>0.465132387872074</c:v>
                </c:pt>
                <c:pt idx="502">
                  <c:v>0.46615711128180598</c:v>
                </c:pt>
                <c:pt idx="503">
                  <c:v>0.46718186064622302</c:v>
                </c:pt>
                <c:pt idx="504">
                  <c:v>0.4682066355324</c:v>
                </c:pt>
                <c:pt idx="505">
                  <c:v>0.469231435509742</c:v>
                </c:pt>
                <c:pt idx="506">
                  <c:v>0.47025626123041397</c:v>
                </c:pt>
                <c:pt idx="507">
                  <c:v>0.47128111262921102</c:v>
                </c:pt>
                <c:pt idx="508">
                  <c:v>0.47230598909578903</c:v>
                </c:pt>
                <c:pt idx="509">
                  <c:v>0.47333088998408601</c:v>
                </c:pt>
                <c:pt idx="510">
                  <c:v>0.47435581464181098</c:v>
                </c:pt>
                <c:pt idx="511">
                  <c:v>0.47538076345094299</c:v>
                </c:pt>
                <c:pt idx="512">
                  <c:v>0.47640573663352098</c:v>
                </c:pt>
                <c:pt idx="513">
                  <c:v>0.47743073482401799</c:v>
                </c:pt>
                <c:pt idx="514">
                  <c:v>0.47845575757568898</c:v>
                </c:pt>
                <c:pt idx="515">
                  <c:v>0.47948080431254098</c:v>
                </c:pt>
                <c:pt idx="516">
                  <c:v>0.48050587451587601</c:v>
                </c:pt>
                <c:pt idx="517">
                  <c:v>0.48153096773043402</c:v>
                </c:pt>
                <c:pt idx="518">
                  <c:v>0.48255608356681801</c:v>
                </c:pt>
                <c:pt idx="519">
                  <c:v>0.48358122266382297</c:v>
                </c:pt>
                <c:pt idx="520">
                  <c:v>0.48460638550493801</c:v>
                </c:pt>
                <c:pt idx="521">
                  <c:v>0.48563157206560997</c:v>
                </c:pt>
                <c:pt idx="522">
                  <c:v>0.48665678344989199</c:v>
                </c:pt>
                <c:pt idx="523">
                  <c:v>0.48768201984283599</c:v>
                </c:pt>
                <c:pt idx="524">
                  <c:v>0.48870728237661898</c:v>
                </c:pt>
                <c:pt idx="525">
                  <c:v>0.48973257125324599</c:v>
                </c:pt>
                <c:pt idx="526">
                  <c:v>0.49075788635964102</c:v>
                </c:pt>
                <c:pt idx="527">
                  <c:v>0.49178322759005899</c:v>
                </c:pt>
                <c:pt idx="528">
                  <c:v>0.49280859484081202</c:v>
                </c:pt>
                <c:pt idx="529">
                  <c:v>0.49383398800758499</c:v>
                </c:pt>
                <c:pt idx="530">
                  <c:v>0.49485940698250702</c:v>
                </c:pt>
                <c:pt idx="531">
                  <c:v>0.49588485165111501</c:v>
                </c:pt>
                <c:pt idx="532">
                  <c:v>0.49691032189058099</c:v>
                </c:pt>
                <c:pt idx="533">
                  <c:v>0.49793581756696198</c:v>
                </c:pt>
                <c:pt idx="534">
                  <c:v>0.49896133853455799</c:v>
                </c:pt>
                <c:pt idx="535">
                  <c:v>0.49998688463691299</c:v>
                </c:pt>
                <c:pt idx="536">
                  <c:v>0.50101245571111896</c:v>
                </c:pt>
                <c:pt idx="537">
                  <c:v>0.50203805158958603</c:v>
                </c:pt>
                <c:pt idx="538">
                  <c:v>0.50306367210366798</c:v>
                </c:pt>
                <c:pt idx="539">
                  <c:v>0.50408931709048299</c:v>
                </c:pt>
                <c:pt idx="540">
                  <c:v>0.50511498639768304</c:v>
                </c:pt>
                <c:pt idx="541">
                  <c:v>0.50614067988549205</c:v>
                </c:pt>
                <c:pt idx="542">
                  <c:v>0.50716639806319297</c:v>
                </c:pt>
                <c:pt idx="543">
                  <c:v>0.50819214190420003</c:v>
                </c:pt>
                <c:pt idx="544">
                  <c:v>0.50921791132677097</c:v>
                </c:pt>
                <c:pt idx="545">
                  <c:v>0.51024370623906601</c:v>
                </c:pt>
                <c:pt idx="546">
                  <c:v>0.51126952655178204</c:v>
                </c:pt>
                <c:pt idx="547">
                  <c:v>0.51229537217642596</c:v>
                </c:pt>
                <c:pt idx="548">
                  <c:v>0.51332124302384896</c:v>
                </c:pt>
                <c:pt idx="549">
                  <c:v>0.51434713900128803</c:v>
                </c:pt>
                <c:pt idx="550">
                  <c:v>0.51537306001430405</c:v>
                </c:pt>
                <c:pt idx="551">
                  <c:v>0.51639900596489396</c:v>
                </c:pt>
                <c:pt idx="552">
                  <c:v>0.517424976755682</c:v>
                </c:pt>
                <c:pt idx="553">
                  <c:v>0.518450972291298</c:v>
                </c:pt>
                <c:pt idx="554">
                  <c:v>0.519476993328984</c:v>
                </c:pt>
                <c:pt idx="555">
                  <c:v>0.52050304066036501</c:v>
                </c:pt>
                <c:pt idx="556">
                  <c:v>0.52152911420672798</c:v>
                </c:pt>
                <c:pt idx="557">
                  <c:v>0.52255521389773396</c:v>
                </c:pt>
                <c:pt idx="558">
                  <c:v>0.523581339672617</c:v>
                </c:pt>
                <c:pt idx="559">
                  <c:v>0.52460749148030095</c:v>
                </c:pt>
                <c:pt idx="560">
                  <c:v>0.52563366927776201</c:v>
                </c:pt>
                <c:pt idx="561">
                  <c:v>0.52665987302838901</c:v>
                </c:pt>
                <c:pt idx="562">
                  <c:v>0.52768610269942096</c:v>
                </c:pt>
                <c:pt idx="563">
                  <c:v>0.52871235826115803</c:v>
                </c:pt>
                <c:pt idx="564">
                  <c:v>0.52973863968130797</c:v>
                </c:pt>
                <c:pt idx="565">
                  <c:v>0.53076494692230203</c:v>
                </c:pt>
                <c:pt idx="566">
                  <c:v>0.53179127994255104</c:v>
                </c:pt>
                <c:pt idx="567">
                  <c:v>0.53281763869052201</c:v>
                </c:pt>
                <c:pt idx="568">
                  <c:v>0.53384402310345003</c:v>
                </c:pt>
                <c:pt idx="569">
                  <c:v>0.53487043310717897</c:v>
                </c:pt>
                <c:pt idx="570">
                  <c:v>0.535896868613705</c:v>
                </c:pt>
                <c:pt idx="571">
                  <c:v>0.53692332952407995</c:v>
                </c:pt>
                <c:pt idx="572">
                  <c:v>0.53794981572983402</c:v>
                </c:pt>
                <c:pt idx="573">
                  <c:v>0.53897632711537802</c:v>
                </c:pt>
                <c:pt idx="574">
                  <c:v>0.54000286356194904</c:v>
                </c:pt>
                <c:pt idx="575">
                  <c:v>0.54102942495209105</c:v>
                </c:pt>
                <c:pt idx="576">
                  <c:v>0.54205601201865905</c:v>
                </c:pt>
                <c:pt idx="577">
                  <c:v>0.54308262552377695</c:v>
                </c:pt>
                <c:pt idx="578">
                  <c:v>0.54410926535345505</c:v>
                </c:pt>
                <c:pt idx="579">
                  <c:v>0.54513593139568395</c:v>
                </c:pt>
                <c:pt idx="580">
                  <c:v>0.546162623539312</c:v>
                </c:pt>
                <c:pt idx="581">
                  <c:v>0.54718934167289002</c:v>
                </c:pt>
                <c:pt idx="582">
                  <c:v>0.54821608568232505</c:v>
                </c:pt>
                <c:pt idx="583">
                  <c:v>0.54924285544983098</c:v>
                </c:pt>
                <c:pt idx="584">
                  <c:v>0.55026965085278701</c:v>
                </c:pt>
                <c:pt idx="585">
                  <c:v>0.55129647176317897</c:v>
                </c:pt>
                <c:pt idx="586">
                  <c:v>0.55232331804678203</c:v>
                </c:pt>
                <c:pt idx="587">
                  <c:v>0.55335018956172199</c:v>
                </c:pt>
                <c:pt idx="588">
                  <c:v>0.55437708657588503</c:v>
                </c:pt>
                <c:pt idx="589">
                  <c:v>0.55540401016857699</c:v>
                </c:pt>
                <c:pt idx="590">
                  <c:v>0.55643096046256002</c:v>
                </c:pt>
                <c:pt idx="591">
                  <c:v>0.55745793857319503</c:v>
                </c:pt>
                <c:pt idx="592">
                  <c:v>0.55848494453103004</c:v>
                </c:pt>
                <c:pt idx="593">
                  <c:v>0.55951197813110498</c:v>
                </c:pt>
                <c:pt idx="594">
                  <c:v>0.56053903915199699</c:v>
                </c:pt>
                <c:pt idx="595">
                  <c:v>0.56156612735417999</c:v>
                </c:pt>
                <c:pt idx="596">
                  <c:v>0.56259324247730902</c:v>
                </c:pt>
                <c:pt idx="597">
                  <c:v>0.56362038424031002</c:v>
                </c:pt>
                <c:pt idx="598">
                  <c:v>0.56464755233741903</c:v>
                </c:pt>
                <c:pt idx="599">
                  <c:v>0.56567474643564097</c:v>
                </c:pt>
                <c:pt idx="600">
                  <c:v>0.566701966178773</c:v>
                </c:pt>
                <c:pt idx="601">
                  <c:v>0.56772921118768105</c:v>
                </c:pt>
                <c:pt idx="602">
                  <c:v>0.56875648106355603</c:v>
                </c:pt>
                <c:pt idx="603">
                  <c:v>0.56978377539582103</c:v>
                </c:pt>
                <c:pt idx="604">
                  <c:v>0.570811093770069</c:v>
                </c:pt>
                <c:pt idx="605">
                  <c:v>0.571838435777418</c:v>
                </c:pt>
                <c:pt idx="606">
                  <c:v>0.57286580102397</c:v>
                </c:pt>
                <c:pt idx="607">
                  <c:v>0.57389318913889298</c:v>
                </c:pt>
                <c:pt idx="608">
                  <c:v>0.574920599777904</c:v>
                </c:pt>
                <c:pt idx="609">
                  <c:v>0.57594803262638194</c:v>
                </c:pt>
                <c:pt idx="610">
                  <c:v>0.57697548739689397</c:v>
                </c:pt>
                <c:pt idx="611">
                  <c:v>0.57800296382907201</c:v>
                </c:pt>
                <c:pt idx="612">
                  <c:v>0.57903046168661998</c:v>
                </c:pt>
                <c:pt idx="613">
                  <c:v>0.58005798074884596</c:v>
                </c:pt>
                <c:pt idx="614">
                  <c:v>0.58108552080545595</c:v>
                </c:pt>
                <c:pt idx="615">
                  <c:v>0.58211308165342501</c:v>
                </c:pt>
                <c:pt idx="616">
                  <c:v>0.58314066309020396</c:v>
                </c:pt>
                <c:pt idx="617">
                  <c:v>0.58416826491438301</c:v>
                </c:pt>
                <c:pt idx="618">
                  <c:v>0.58519588691832303</c:v>
                </c:pt>
                <c:pt idx="619">
                  <c:v>0.586223528991345</c:v>
                </c:pt>
                <c:pt idx="620">
                  <c:v>0.58725119216911803</c:v>
                </c:pt>
                <c:pt idx="621">
                  <c:v>0.58827887658862099</c:v>
                </c:pt>
                <c:pt idx="622">
                  <c:v>0.589306583172162</c:v>
                </c:pt>
                <c:pt idx="623">
                  <c:v>0.59033431356678501</c:v>
                </c:pt>
                <c:pt idx="624">
                  <c:v>0.59136206781997402</c:v>
                </c:pt>
                <c:pt idx="625">
                  <c:v>0.592389845997637</c:v>
                </c:pt>
                <c:pt idx="626">
                  <c:v>0.59341764901757499</c:v>
                </c:pt>
                <c:pt idx="627">
                  <c:v>0.59444547663492497</c:v>
                </c:pt>
                <c:pt idx="628">
                  <c:v>0.59547332849978396</c:v>
                </c:pt>
                <c:pt idx="629">
                  <c:v>0.59650120425535003</c:v>
                </c:pt>
                <c:pt idx="630">
                  <c:v>0.59752910354087896</c:v>
                </c:pt>
                <c:pt idx="631">
                  <c:v>0.598557025994084</c:v>
                </c:pt>
                <c:pt idx="632">
                  <c:v>0.59958497125335697</c:v>
                </c:pt>
                <c:pt idx="633">
                  <c:v>0.60061293896051104</c:v>
                </c:pt>
                <c:pt idx="634">
                  <c:v>0.60164092876048703</c:v>
                </c:pt>
                <c:pt idx="635">
                  <c:v>0.60266894030045504</c:v>
                </c:pt>
                <c:pt idx="636">
                  <c:v>0.60369697323044702</c:v>
                </c:pt>
                <c:pt idx="637">
                  <c:v>0.60472502749968804</c:v>
                </c:pt>
                <c:pt idx="638">
                  <c:v>0.60575310405192195</c:v>
                </c:pt>
                <c:pt idx="639">
                  <c:v>0.60678120270571101</c:v>
                </c:pt>
                <c:pt idx="640">
                  <c:v>0.60780932314700598</c:v>
                </c:pt>
                <c:pt idx="641">
                  <c:v>0.60883746507939496</c:v>
                </c:pt>
                <c:pt idx="642">
                  <c:v>0.60986562823018897</c:v>
                </c:pt>
                <c:pt idx="643">
                  <c:v>0.61089381235622098</c:v>
                </c:pt>
                <c:pt idx="644">
                  <c:v>0.61192201724248996</c:v>
                </c:pt>
                <c:pt idx="645">
                  <c:v>0.61295024270186405</c:v>
                </c:pt>
                <c:pt idx="646">
                  <c:v>0.61397848857711301</c:v>
                </c:pt>
                <c:pt idx="647">
                  <c:v>0.61500675487522505</c:v>
                </c:pt>
                <c:pt idx="648">
                  <c:v>0.61603504276679</c:v>
                </c:pt>
                <c:pt idx="649">
                  <c:v>0.61706335246908395</c:v>
                </c:pt>
                <c:pt idx="650">
                  <c:v>0.61809168390244695</c:v>
                </c:pt>
                <c:pt idx="651">
                  <c:v>0.61912003699684504</c:v>
                </c:pt>
                <c:pt idx="652">
                  <c:v>0.62014841168726897</c:v>
                </c:pt>
                <c:pt idx="653">
                  <c:v>0.621176807926348</c:v>
                </c:pt>
                <c:pt idx="654">
                  <c:v>0.62220522672587897</c:v>
                </c:pt>
                <c:pt idx="655">
                  <c:v>0.62323366866812702</c:v>
                </c:pt>
                <c:pt idx="656">
                  <c:v>0.62426213368295302</c:v>
                </c:pt>
                <c:pt idx="657">
                  <c:v>0.62529062169472005</c:v>
                </c:pt>
                <c:pt idx="658">
                  <c:v>0.626319132623396</c:v>
                </c:pt>
                <c:pt idx="659">
                  <c:v>0.62734766638545603</c:v>
                </c:pt>
                <c:pt idx="660">
                  <c:v>0.62837622301678597</c:v>
                </c:pt>
                <c:pt idx="661">
                  <c:v>0.62940480371150398</c:v>
                </c:pt>
                <c:pt idx="662">
                  <c:v>0.63043340873093601</c:v>
                </c:pt>
                <c:pt idx="663">
                  <c:v>0.63146203799685097</c:v>
                </c:pt>
                <c:pt idx="664">
                  <c:v>0.63249069143543701</c:v>
                </c:pt>
                <c:pt idx="665">
                  <c:v>0.63351936897587602</c:v>
                </c:pt>
                <c:pt idx="666">
                  <c:v>0.63454807055147999</c:v>
                </c:pt>
                <c:pt idx="667">
                  <c:v>0.63557679609651796</c:v>
                </c:pt>
                <c:pt idx="668">
                  <c:v>0.63660554554392101</c:v>
                </c:pt>
                <c:pt idx="669">
                  <c:v>0.63763431882592503</c:v>
                </c:pt>
                <c:pt idx="670">
                  <c:v>0.63866311587195601</c:v>
                </c:pt>
                <c:pt idx="671">
                  <c:v>0.639691936758496</c:v>
                </c:pt>
                <c:pt idx="672">
                  <c:v>0.64072078270049904</c:v>
                </c:pt>
                <c:pt idx="673">
                  <c:v>0.64174965393243899</c:v>
                </c:pt>
                <c:pt idx="674">
                  <c:v>0.64277855039506204</c:v>
                </c:pt>
                <c:pt idx="675">
                  <c:v>0.64380747203547095</c:v>
                </c:pt>
                <c:pt idx="676">
                  <c:v>0.64483641880836295</c:v>
                </c:pt>
                <c:pt idx="677">
                  <c:v>0.64586539067799398</c:v>
                </c:pt>
                <c:pt idx="678">
                  <c:v>0.64689438761529205</c:v>
                </c:pt>
                <c:pt idx="679">
                  <c:v>0.647923409596037</c:v>
                </c:pt>
                <c:pt idx="680">
                  <c:v>0.64895245659879996</c:v>
                </c:pt>
                <c:pt idx="681">
                  <c:v>0.64998152860397995</c:v>
                </c:pt>
                <c:pt idx="682">
                  <c:v>0.651010625591944</c:v>
                </c:pt>
                <c:pt idx="683">
                  <c:v>0.65203974753974103</c:v>
                </c:pt>
                <c:pt idx="684">
                  <c:v>0.65306889442162297</c:v>
                </c:pt>
                <c:pt idx="685">
                  <c:v>0.65409806620629896</c:v>
                </c:pt>
                <c:pt idx="686">
                  <c:v>0.65512726285268397</c:v>
                </c:pt>
                <c:pt idx="687">
                  <c:v>0.65615648430914697</c:v>
                </c:pt>
                <c:pt idx="688">
                  <c:v>0.65718573051181906</c:v>
                </c:pt>
                <c:pt idx="689">
                  <c:v>0.65821500138468203</c:v>
                </c:pt>
                <c:pt idx="690">
                  <c:v>0.65924429683719399</c:v>
                </c:pt>
                <c:pt idx="691">
                  <c:v>0.66027361676357299</c:v>
                </c:pt>
                <c:pt idx="692">
                  <c:v>0.66130296104595598</c:v>
                </c:pt>
                <c:pt idx="693">
                  <c:v>0.66233232955435695</c:v>
                </c:pt>
                <c:pt idx="694">
                  <c:v>0.663361722147777</c:v>
                </c:pt>
                <c:pt idx="695">
                  <c:v>0.66439113867785304</c:v>
                </c:pt>
                <c:pt idx="696">
                  <c:v>0.66542057899002405</c:v>
                </c:pt>
                <c:pt idx="697">
                  <c:v>0.66645004292507504</c:v>
                </c:pt>
                <c:pt idx="698">
                  <c:v>0.66747953031902396</c:v>
                </c:pt>
                <c:pt idx="699">
                  <c:v>0.66850904100126196</c:v>
                </c:pt>
                <c:pt idx="700">
                  <c:v>0.66953857479354995</c:v>
                </c:pt>
                <c:pt idx="701">
                  <c:v>0.67056813150818595</c:v>
                </c:pt>
                <c:pt idx="702">
                  <c:v>0.67159771108552102</c:v>
                </c:pt>
                <c:pt idx="703">
                  <c:v>0.67262731459867897</c:v>
                </c:pt>
                <c:pt idx="704">
                  <c:v>0.67365694213010396</c:v>
                </c:pt>
                <c:pt idx="705">
                  <c:v>0.67468659343821502</c:v>
                </c:pt>
                <c:pt idx="706">
                  <c:v>0.67571626827071496</c:v>
                </c:pt>
                <c:pt idx="707">
                  <c:v>0.67674596636872697</c:v>
                </c:pt>
                <c:pt idx="708">
                  <c:v>0.677775687471737</c:v>
                </c:pt>
                <c:pt idx="709">
                  <c:v>0.67880543132249704</c:v>
                </c:pt>
                <c:pt idx="710">
                  <c:v>0.67983519767247902</c:v>
                </c:pt>
                <c:pt idx="711">
                  <c:v>0.68086498628504399</c:v>
                </c:pt>
                <c:pt idx="712">
                  <c:v>0.68189479693755395</c:v>
                </c:pt>
                <c:pt idx="713">
                  <c:v>0.68292462942123</c:v>
                </c:pt>
                <c:pt idx="714">
                  <c:v>0.683954483541244</c:v>
                </c:pt>
                <c:pt idx="715">
                  <c:v>0.68498435911556499</c:v>
                </c:pt>
                <c:pt idx="716">
                  <c:v>0.68601425597140397</c:v>
                </c:pt>
                <c:pt idx="717">
                  <c:v>0.68704417394270501</c:v>
                </c:pt>
                <c:pt idx="718">
                  <c:v>0.68807411286720399</c:v>
                </c:pt>
                <c:pt idx="719">
                  <c:v>0.68910407258455098</c:v>
                </c:pt>
                <c:pt idx="720">
                  <c:v>0.69013405293569396</c:v>
                </c:pt>
                <c:pt idx="721">
                  <c:v>0.69116405376008405</c:v>
                </c:pt>
                <c:pt idx="722">
                  <c:v>0.69219407489405105</c:v>
                </c:pt>
                <c:pt idx="723">
                  <c:v>0.693224116169876</c:v>
                </c:pt>
                <c:pt idx="724">
                  <c:v>0.69425417741426898</c:v>
                </c:pt>
                <c:pt idx="725">
                  <c:v>0.69528425844687602</c:v>
                </c:pt>
                <c:pt idx="726">
                  <c:v>0.696314359079929</c:v>
                </c:pt>
                <c:pt idx="727">
                  <c:v>0.69734447911612896</c:v>
                </c:pt>
                <c:pt idx="728">
                  <c:v>0.69837461834507797</c:v>
                </c:pt>
                <c:pt idx="729">
                  <c:v>0.69940477654217204</c:v>
                </c:pt>
                <c:pt idx="730">
                  <c:v>0.70043495346554097</c:v>
                </c:pt>
                <c:pt idx="731">
                  <c:v>0.70146514885454003</c:v>
                </c:pt>
                <c:pt idx="732">
                  <c:v>0.70249536242503297</c:v>
                </c:pt>
                <c:pt idx="733">
                  <c:v>0.70352559386774105</c:v>
                </c:pt>
                <c:pt idx="734">
                  <c:v>0.70455584284709605</c:v>
                </c:pt>
                <c:pt idx="735">
                  <c:v>0.70558610981492398</c:v>
                </c:pt>
                <c:pt idx="736">
                  <c:v>0.70661639529070897</c:v>
                </c:pt>
                <c:pt idx="737">
                  <c:v>0.70764669885528597</c:v>
                </c:pt>
                <c:pt idx="738">
                  <c:v>0.70867702006826905</c:v>
                </c:pt>
                <c:pt idx="739">
                  <c:v>0.70970735847426902</c:v>
                </c:pt>
                <c:pt idx="740">
                  <c:v>0.71073771361208204</c:v>
                </c:pt>
                <c:pt idx="741">
                  <c:v>0.711768085023601</c:v>
                </c:pt>
                <c:pt idx="742">
                  <c:v>0.71279847226203297</c:v>
                </c:pt>
                <c:pt idx="743">
                  <c:v>0.71382887490076496</c:v>
                </c:pt>
                <c:pt idx="744">
                  <c:v>0.71485929253839697</c:v>
                </c:pt>
                <c:pt idx="745">
                  <c:v>0.71588972480152302</c:v>
                </c:pt>
                <c:pt idx="746">
                  <c:v>0.71692017134617503</c:v>
                </c:pt>
                <c:pt idx="747">
                  <c:v>0.71795063185698205</c:v>
                </c:pt>
                <c:pt idx="748">
                  <c:v>0.71898110604408005</c:v>
                </c:pt>
                <c:pt idx="749">
                  <c:v>0.72001159363828904</c:v>
                </c:pt>
                <c:pt idx="750">
                  <c:v>0.72104209438544897</c:v>
                </c:pt>
                <c:pt idx="751">
                  <c:v>0.72207260804134599</c:v>
                </c:pt>
                <c:pt idx="752">
                  <c:v>0.72310313436988205</c:v>
                </c:pt>
                <c:pt idx="753">
                  <c:v>0.72413367313897703</c:v>
                </c:pt>
                <c:pt idx="754">
                  <c:v>0.72516422411856396</c:v>
                </c:pt>
                <c:pt idx="755">
                  <c:v>0.72619478708054297</c:v>
                </c:pt>
                <c:pt idx="756">
                  <c:v>0.72722536180035802</c:v>
                </c:pt>
                <c:pt idx="757">
                  <c:v>0.72825594805604998</c:v>
                </c:pt>
                <c:pt idx="758">
                  <c:v>0.72928654562891704</c:v>
                </c:pt>
                <c:pt idx="759">
                  <c:v>0.730317154305414</c:v>
                </c:pt>
                <c:pt idx="760">
                  <c:v>0.73134777387334304</c:v>
                </c:pt>
                <c:pt idx="761">
                  <c:v>0.73237840412108002</c:v>
                </c:pt>
                <c:pt idx="762">
                  <c:v>0.733409044836139</c:v>
                </c:pt>
                <c:pt idx="763">
                  <c:v>0.73443969580389201</c:v>
                </c:pt>
                <c:pt idx="764">
                  <c:v>0.73547035680626904</c:v>
                </c:pt>
                <c:pt idx="765">
                  <c:v>0.73650102762099201</c:v>
                </c:pt>
                <c:pt idx="766">
                  <c:v>0.73753170802215595</c:v>
                </c:pt>
                <c:pt idx="767">
                  <c:v>0.73856239778032495</c:v>
                </c:pt>
                <c:pt idx="768">
                  <c:v>0.73959309666564599</c:v>
                </c:pt>
                <c:pt idx="769">
                  <c:v>0.74062380444804798</c:v>
                </c:pt>
                <c:pt idx="770">
                  <c:v>0.74165452089750505</c:v>
                </c:pt>
                <c:pt idx="771">
                  <c:v>0.74268524578653605</c:v>
                </c:pt>
                <c:pt idx="772">
                  <c:v>0.74371597889071195</c:v>
                </c:pt>
                <c:pt idx="773">
                  <c:v>0.74474671998917197</c:v>
                </c:pt>
                <c:pt idx="774">
                  <c:v>0.74577746886567997</c:v>
                </c:pt>
                <c:pt idx="775">
                  <c:v>0.74680822531001501</c:v>
                </c:pt>
                <c:pt idx="776">
                  <c:v>0.74783898911739799</c:v>
                </c:pt>
                <c:pt idx="777">
                  <c:v>0.74886976009072603</c:v>
                </c:pt>
                <c:pt idx="778">
                  <c:v>0.74990053895642605</c:v>
                </c:pt>
                <c:pt idx="779">
                  <c:v>0.75093132634333903</c:v>
                </c:pt>
                <c:pt idx="780">
                  <c:v>0.75196212207678803</c:v>
                </c:pt>
                <c:pt idx="781">
                  <c:v>0.75299292599147505</c:v>
                </c:pt>
                <c:pt idx="782">
                  <c:v>0.75402373793017496</c:v>
                </c:pt>
                <c:pt idx="783">
                  <c:v>0.75505455774260499</c:v>
                </c:pt>
                <c:pt idx="784">
                  <c:v>0.75608538528422098</c:v>
                </c:pt>
                <c:pt idx="785">
                  <c:v>0.75711622041439197</c:v>
                </c:pt>
                <c:pt idx="786">
                  <c:v>0.75814706299514001</c:v>
                </c:pt>
                <c:pt idx="787">
                  <c:v>0.75917791288905201</c:v>
                </c:pt>
                <c:pt idx="788">
                  <c:v>0.76020876995988595</c:v>
                </c:pt>
                <c:pt idx="789">
                  <c:v>0.76123963407333495</c:v>
                </c:pt>
                <c:pt idx="790">
                  <c:v>0.76227050510042305</c:v>
                </c:pt>
                <c:pt idx="791">
                  <c:v>0.76330138291855998</c:v>
                </c:pt>
                <c:pt idx="792">
                  <c:v>0.764332267413531</c:v>
                </c:pt>
                <c:pt idx="793">
                  <c:v>0.76536315898224805</c:v>
                </c:pt>
                <c:pt idx="794">
                  <c:v>0.76639405871789601</c:v>
                </c:pt>
                <c:pt idx="795">
                  <c:v>0.76742496658646098</c:v>
                </c:pt>
                <c:pt idx="796">
                  <c:v>0.76845588251402397</c:v>
                </c:pt>
                <c:pt idx="797">
                  <c:v>0.76948680643513201</c:v>
                </c:pt>
                <c:pt idx="798">
                  <c:v>0.77051773829205805</c:v>
                </c:pt>
                <c:pt idx="799">
                  <c:v>0.771548678034783</c:v>
                </c:pt>
                <c:pt idx="800">
                  <c:v>0.77257962561723803</c:v>
                </c:pt>
                <c:pt idx="801">
                  <c:v>0.77361058099682201</c:v>
                </c:pt>
                <c:pt idx="802">
                  <c:v>0.77464154413372499</c:v>
                </c:pt>
                <c:pt idx="803">
                  <c:v>0.77567251498945999</c:v>
                </c:pt>
                <c:pt idx="804">
                  <c:v>0.77670349352706403</c:v>
                </c:pt>
                <c:pt idx="805">
                  <c:v>0.77773447971128795</c:v>
                </c:pt>
                <c:pt idx="806">
                  <c:v>0.77876547350772796</c:v>
                </c:pt>
                <c:pt idx="807">
                  <c:v>0.77979647488210502</c:v>
                </c:pt>
                <c:pt idx="808">
                  <c:v>0.78082748379864497</c:v>
                </c:pt>
                <c:pt idx="809">
                  <c:v>0.78185850021977799</c:v>
                </c:pt>
                <c:pt idx="810">
                  <c:v>0.78288952410633705</c:v>
                </c:pt>
                <c:pt idx="811">
                  <c:v>0.78392055541683103</c:v>
                </c:pt>
                <c:pt idx="812">
                  <c:v>0.78495159410520199</c:v>
                </c:pt>
                <c:pt idx="813">
                  <c:v>0.78598264012108998</c:v>
                </c:pt>
                <c:pt idx="814">
                  <c:v>0.78701369340946803</c:v>
                </c:pt>
                <c:pt idx="815">
                  <c:v>0.78804475390860196</c:v>
                </c:pt>
                <c:pt idx="816">
                  <c:v>0.78907582154989797</c:v>
                </c:pt>
                <c:pt idx="817">
                  <c:v>0.79010689626064101</c:v>
                </c:pt>
                <c:pt idx="818">
                  <c:v>0.79113797796222496</c:v>
                </c:pt>
                <c:pt idx="819">
                  <c:v>0.79216906657185204</c:v>
                </c:pt>
                <c:pt idx="820">
                  <c:v>0.79320016200542498</c:v>
                </c:pt>
                <c:pt idx="821">
                  <c:v>0.79423126422354295</c:v>
                </c:pt>
                <c:pt idx="822">
                  <c:v>0.79526237432624702</c:v>
                </c:pt>
                <c:pt idx="823">
                  <c:v>0.79629349276586003</c:v>
                </c:pt>
                <c:pt idx="824">
                  <c:v>0.79732461948336597</c:v>
                </c:pt>
                <c:pt idx="825">
                  <c:v>0.79835575443015006</c:v>
                </c:pt>
                <c:pt idx="826">
                  <c:v>0.79938689806535901</c:v>
                </c:pt>
                <c:pt idx="827">
                  <c:v>0.80041805154034995</c:v>
                </c:pt>
                <c:pt idx="828">
                  <c:v>0.80144921488520604</c:v>
                </c:pt>
                <c:pt idx="829">
                  <c:v>0.80248038808808297</c:v>
                </c:pt>
                <c:pt idx="830">
                  <c:v>0.80351157114256</c:v>
                </c:pt>
                <c:pt idx="831">
                  <c:v>0.80454276404666303</c:v>
                </c:pt>
                <c:pt idx="832">
                  <c:v>0.80557396680080295</c:v>
                </c:pt>
                <c:pt idx="833">
                  <c:v>0.80660517940755605</c:v>
                </c:pt>
                <c:pt idx="834">
                  <c:v>0.80763640187049501</c:v>
                </c:pt>
                <c:pt idx="835">
                  <c:v>0.80866763508998796</c:v>
                </c:pt>
                <c:pt idx="836">
                  <c:v>0.809698879902925</c:v>
                </c:pt>
                <c:pt idx="837">
                  <c:v>0.81073013633098301</c:v>
                </c:pt>
                <c:pt idx="838">
                  <c:v>0.811761405454826</c:v>
                </c:pt>
                <c:pt idx="839">
                  <c:v>0.81279268788327896</c:v>
                </c:pt>
                <c:pt idx="840">
                  <c:v>0.81382398361251296</c:v>
                </c:pt>
                <c:pt idx="841">
                  <c:v>0.81485529263412104</c:v>
                </c:pt>
                <c:pt idx="842">
                  <c:v>0.81588661493586701</c:v>
                </c:pt>
                <c:pt idx="843">
                  <c:v>0.81691795050178095</c:v>
                </c:pt>
                <c:pt idx="844">
                  <c:v>0.81794929931008398</c:v>
                </c:pt>
                <c:pt idx="845">
                  <c:v>0.818980661332949</c:v>
                </c:pt>
                <c:pt idx="846">
                  <c:v>0.820012036536235</c:v>
                </c:pt>
                <c:pt idx="847">
                  <c:v>0.82104342488027304</c:v>
                </c:pt>
                <c:pt idx="848">
                  <c:v>0.82207482631766904</c:v>
                </c:pt>
                <c:pt idx="849">
                  <c:v>0.82310624079250005</c:v>
                </c:pt>
                <c:pt idx="850">
                  <c:v>0.82413766824352697</c:v>
                </c:pt>
                <c:pt idx="851">
                  <c:v>0.82516910860368198</c:v>
                </c:pt>
                <c:pt idx="852">
                  <c:v>0.82620056180245804</c:v>
                </c:pt>
                <c:pt idx="853">
                  <c:v>0.82723202776931204</c:v>
                </c:pt>
                <c:pt idx="854">
                  <c:v>0.82826350643553603</c:v>
                </c:pt>
                <c:pt idx="855">
                  <c:v>0.82929499774040705</c:v>
                </c:pt>
                <c:pt idx="856">
                  <c:v>0.83032650163297095</c:v>
                </c:pt>
                <c:pt idx="857">
                  <c:v>0.83135801807166698</c:v>
                </c:pt>
                <c:pt idx="858">
                  <c:v>0.83238954702614698</c:v>
                </c:pt>
                <c:pt idx="859">
                  <c:v>0.83342108847848395</c:v>
                </c:pt>
                <c:pt idx="860">
                  <c:v>0.83445264241997197</c:v>
                </c:pt>
                <c:pt idx="861">
                  <c:v>0.83548420885310803</c:v>
                </c:pt>
                <c:pt idx="862">
                  <c:v>0.83651578779009605</c:v>
                </c:pt>
                <c:pt idx="863">
                  <c:v>0.83754737924922196</c:v>
                </c:pt>
                <c:pt idx="864">
                  <c:v>0.83857898375232598</c:v>
                </c:pt>
                <c:pt idx="865">
                  <c:v>0.83961060250864405</c:v>
                </c:pt>
                <c:pt idx="866">
                  <c:v>0.84064223559920803</c:v>
                </c:pt>
                <c:pt idx="867">
                  <c:v>0.84167388305869095</c:v>
                </c:pt>
              </c:numCache>
            </c:numRef>
          </c:xVal>
          <c:yVal>
            <c:numRef>
              <c:f>AVG!$H$3:$H$870</c:f>
              <c:numCache>
                <c:formatCode>0.00E+00</c:formatCode>
                <c:ptCount val="868"/>
                <c:pt idx="0">
                  <c:v>-6.2567758787688197E-7</c:v>
                </c:pt>
                <c:pt idx="1">
                  <c:v>-1.00503772479886E-6</c:v>
                </c:pt>
                <c:pt idx="2">
                  <c:v>-1.22290918567112E-6</c:v>
                </c:pt>
                <c:pt idx="3">
                  <c:v>-1.9445720866268901E-6</c:v>
                </c:pt>
                <c:pt idx="4">
                  <c:v>-2.4431792515129898E-6</c:v>
                </c:pt>
                <c:pt idx="5">
                  <c:v>-2.5634504862164202E-6</c:v>
                </c:pt>
                <c:pt idx="6">
                  <c:v>-2.7801684440973799E-6</c:v>
                </c:pt>
                <c:pt idx="7">
                  <c:v>-3.7797813620082202E-6</c:v>
                </c:pt>
                <c:pt idx="8">
                  <c:v>-3.9477335960312096E-6</c:v>
                </c:pt>
                <c:pt idx="9">
                  <c:v>-4.1420071062033002E-6</c:v>
                </c:pt>
                <c:pt idx="10">
                  <c:v>-4.7682426151673098E-6</c:v>
                </c:pt>
                <c:pt idx="11">
                  <c:v>-4.9692667889724898E-6</c:v>
                </c:pt>
                <c:pt idx="12">
                  <c:v>-5.4454236796318802E-6</c:v>
                </c:pt>
                <c:pt idx="13">
                  <c:v>-5.8380350174839397E-6</c:v>
                </c:pt>
                <c:pt idx="14">
                  <c:v>-6.2560087572250797E-6</c:v>
                </c:pt>
                <c:pt idx="15">
                  <c:v>-6.4353937738493898E-6</c:v>
                </c:pt>
                <c:pt idx="16">
                  <c:v>-6.9217130105075901E-6</c:v>
                </c:pt>
                <c:pt idx="17">
                  <c:v>-7.5141395246763096E-6</c:v>
                </c:pt>
                <c:pt idx="18">
                  <c:v>-8.2800798408449004E-6</c:v>
                </c:pt>
                <c:pt idx="19">
                  <c:v>-9.0929609436126703E-6</c:v>
                </c:pt>
                <c:pt idx="20">
                  <c:v>-1.01231713462442E-5</c:v>
                </c:pt>
                <c:pt idx="21">
                  <c:v>-1.0999870759539999E-5</c:v>
                </c:pt>
                <c:pt idx="22">
                  <c:v>-1.21648385556959E-5</c:v>
                </c:pt>
                <c:pt idx="23">
                  <c:v>-1.3397844261883999E-5</c:v>
                </c:pt>
                <c:pt idx="24">
                  <c:v>-1.44518828964099E-5</c:v>
                </c:pt>
                <c:pt idx="25">
                  <c:v>-1.5751042358238901E-5</c:v>
                </c:pt>
                <c:pt idx="26">
                  <c:v>-1.6977374721377598E-5</c:v>
                </c:pt>
                <c:pt idx="27">
                  <c:v>-1.8400069164224098E-5</c:v>
                </c:pt>
                <c:pt idx="28">
                  <c:v>-1.9845891485680301E-5</c:v>
                </c:pt>
                <c:pt idx="29">
                  <c:v>-2.1929726392384E-5</c:v>
                </c:pt>
                <c:pt idx="30">
                  <c:v>-2.37457268368843E-5</c:v>
                </c:pt>
                <c:pt idx="31">
                  <c:v>-2.58354283393761E-5</c:v>
                </c:pt>
                <c:pt idx="32">
                  <c:v>-2.7767546437444101E-5</c:v>
                </c:pt>
                <c:pt idx="33">
                  <c:v>-2.98921240111832E-5</c:v>
                </c:pt>
                <c:pt idx="34">
                  <c:v>-3.1974616957667899E-5</c:v>
                </c:pt>
                <c:pt idx="35">
                  <c:v>-3.4733141087429901E-5</c:v>
                </c:pt>
                <c:pt idx="36">
                  <c:v>-3.7329905612177E-5</c:v>
                </c:pt>
                <c:pt idx="37">
                  <c:v>-3.9989905240776503E-5</c:v>
                </c:pt>
                <c:pt idx="38">
                  <c:v>-4.3076106475556303E-5</c:v>
                </c:pt>
                <c:pt idx="39">
                  <c:v>-4.6126076942819702E-5</c:v>
                </c:pt>
                <c:pt idx="40">
                  <c:v>-4.9335051512810301E-5</c:v>
                </c:pt>
                <c:pt idx="41">
                  <c:v>-5.2707018943041602E-5</c:v>
                </c:pt>
                <c:pt idx="42">
                  <c:v>-5.6184473411752097E-5</c:v>
                </c:pt>
                <c:pt idx="43">
                  <c:v>-5.9878658016390201E-5</c:v>
                </c:pt>
                <c:pt idx="44">
                  <c:v>-6.3787686456327902E-5</c:v>
                </c:pt>
                <c:pt idx="45">
                  <c:v>-6.8096233977250003E-5</c:v>
                </c:pt>
                <c:pt idx="46">
                  <c:v>-7.2341627338295505E-5</c:v>
                </c:pt>
                <c:pt idx="47">
                  <c:v>-7.6791822859568993E-5</c:v>
                </c:pt>
                <c:pt idx="48">
                  <c:v>-8.1573022042614695E-5</c:v>
                </c:pt>
                <c:pt idx="49">
                  <c:v>-8.6376014509981501E-5</c:v>
                </c:pt>
                <c:pt idx="50">
                  <c:v>-9.1375268152635999E-5</c:v>
                </c:pt>
                <c:pt idx="51">
                  <c:v>-9.6555534192298401E-5</c:v>
                </c:pt>
                <c:pt idx="52">
                  <c:v>-1.01924872868165E-4</c:v>
                </c:pt>
                <c:pt idx="53">
                  <c:v>-1.07473368579185E-4</c:v>
                </c:pt>
                <c:pt idx="54">
                  <c:v>-1.13222006576548E-4</c:v>
                </c:pt>
                <c:pt idx="55">
                  <c:v>-1.19183347238457E-4</c:v>
                </c:pt>
                <c:pt idx="56">
                  <c:v>-1.25309324551593E-4</c:v>
                </c:pt>
                <c:pt idx="57">
                  <c:v>-1.3155399927184999E-4</c:v>
                </c:pt>
                <c:pt idx="58">
                  <c:v>-1.3804905730455E-4</c:v>
                </c:pt>
                <c:pt idx="59">
                  <c:v>-1.4472404317703201E-4</c:v>
                </c:pt>
                <c:pt idx="60">
                  <c:v>-1.5175958413093501E-4</c:v>
                </c:pt>
                <c:pt idx="61">
                  <c:v>-1.5878567381776701E-4</c:v>
                </c:pt>
                <c:pt idx="62">
                  <c:v>-1.6613616999856801E-4</c:v>
                </c:pt>
                <c:pt idx="63">
                  <c:v>-1.7349667608119101E-4</c:v>
                </c:pt>
                <c:pt idx="64">
                  <c:v>-1.8101618437951799E-4</c:v>
                </c:pt>
                <c:pt idx="65">
                  <c:v>-1.8868927201941E-4</c:v>
                </c:pt>
                <c:pt idx="66">
                  <c:v>-1.9651021788125999E-4</c:v>
                </c:pt>
                <c:pt idx="67">
                  <c:v>-2.0447305559091901E-4</c:v>
                </c:pt>
                <c:pt idx="68">
                  <c:v>-2.1257165685163501E-4</c:v>
                </c:pt>
                <c:pt idx="69">
                  <c:v>-2.2079981247980301E-4</c:v>
                </c:pt>
                <c:pt idx="70">
                  <c:v>-2.29151316635915E-4</c:v>
                </c:pt>
                <c:pt idx="71">
                  <c:v>-2.37620066294128E-4</c:v>
                </c:pt>
                <c:pt idx="72">
                  <c:v>-2.4621474308997901E-4</c:v>
                </c:pt>
                <c:pt idx="73">
                  <c:v>-2.5490243253443399E-4</c:v>
                </c:pt>
                <c:pt idx="74">
                  <c:v>-2.6369063846284002E-4</c:v>
                </c:pt>
                <c:pt idx="75">
                  <c:v>-2.72574566919392E-4</c:v>
                </c:pt>
                <c:pt idx="76">
                  <c:v>-2.8154992986841E-4</c:v>
                </c:pt>
                <c:pt idx="77">
                  <c:v>-2.90612966732752E-4</c:v>
                </c:pt>
                <c:pt idx="78">
                  <c:v>-2.99760475440339E-4</c:v>
                </c:pt>
                <c:pt idx="79">
                  <c:v>-3.08939094411777E-4</c:v>
                </c:pt>
                <c:pt idx="80">
                  <c:v>-3.1825020999557498E-4</c:v>
                </c:pt>
                <c:pt idx="81">
                  <c:v>-3.2763934256700602E-4</c:v>
                </c:pt>
                <c:pt idx="82">
                  <c:v>-3.37105219543104E-4</c:v>
                </c:pt>
                <c:pt idx="83">
                  <c:v>-3.4664688648819398E-4</c:v>
                </c:pt>
                <c:pt idx="84">
                  <c:v>-3.56263634493413E-4</c:v>
                </c:pt>
                <c:pt idx="85">
                  <c:v>-3.65954905259979E-4</c:v>
                </c:pt>
                <c:pt idx="86">
                  <c:v>-3.7572021589347997E-4</c:v>
                </c:pt>
                <c:pt idx="87">
                  <c:v>-3.85559062144643E-4</c:v>
                </c:pt>
                <c:pt idx="88">
                  <c:v>-3.9547086641922302E-4</c:v>
                </c:pt>
                <c:pt idx="89">
                  <c:v>-4.0545491867875598E-4</c:v>
                </c:pt>
                <c:pt idx="90">
                  <c:v>-4.1551032324924899E-4</c:v>
                </c:pt>
                <c:pt idx="91">
                  <c:v>-4.2563599359094601E-4</c:v>
                </c:pt>
                <c:pt idx="92">
                  <c:v>-4.3583066156778298E-4</c:v>
                </c:pt>
                <c:pt idx="93">
                  <c:v>-4.4609286257902702E-4</c:v>
                </c:pt>
                <c:pt idx="94">
                  <c:v>-4.5642094351599799E-4</c:v>
                </c:pt>
                <c:pt idx="95">
                  <c:v>-4.6681307200423201E-4</c:v>
                </c:pt>
                <c:pt idx="96">
                  <c:v>-4.7726724206874197E-4</c:v>
                </c:pt>
                <c:pt idx="97">
                  <c:v>-4.87781299030772E-4</c:v>
                </c:pt>
                <c:pt idx="98">
                  <c:v>-4.9835294862010204E-4</c:v>
                </c:pt>
                <c:pt idx="99">
                  <c:v>-5.08979794501069E-4</c:v>
                </c:pt>
                <c:pt idx="100">
                  <c:v>-5.1965939780437701E-4</c:v>
                </c:pt>
                <c:pt idx="101">
                  <c:v>-5.3038931445784803E-4</c:v>
                </c:pt>
                <c:pt idx="102">
                  <c:v>-5.4116712677194803E-4</c:v>
                </c:pt>
                <c:pt idx="103">
                  <c:v>-5.5199048679990597E-4</c:v>
                </c:pt>
                <c:pt idx="104">
                  <c:v>-5.6285718222492801E-4</c:v>
                </c:pt>
                <c:pt idx="105">
                  <c:v>-5.7376512513620701E-4</c:v>
                </c:pt>
                <c:pt idx="106">
                  <c:v>-5.8471234345010205E-4</c:v>
                </c:pt>
                <c:pt idx="107">
                  <c:v>-5.9569699520048295E-4</c:v>
                </c:pt>
                <c:pt idx="108">
                  <c:v>-6.0704290425196998E-4</c:v>
                </c:pt>
                <c:pt idx="109">
                  <c:v>-6.1809981536089002E-4</c:v>
                </c:pt>
                <c:pt idx="110">
                  <c:v>-6.2918931067080998E-4</c:v>
                </c:pt>
                <c:pt idx="111">
                  <c:v>-6.4030996012574696E-4</c:v>
                </c:pt>
                <c:pt idx="112">
                  <c:v>-6.5170801396543198E-4</c:v>
                </c:pt>
                <c:pt idx="113">
                  <c:v>-6.6288942810307995E-4</c:v>
                </c:pt>
                <c:pt idx="114">
                  <c:v>-6.7409821035815595E-4</c:v>
                </c:pt>
                <c:pt idx="115">
                  <c:v>-6.8533323782233495E-4</c:v>
                </c:pt>
                <c:pt idx="116">
                  <c:v>-6.9659345865147597E-4</c:v>
                </c:pt>
                <c:pt idx="117">
                  <c:v>-7.0787788049107804E-4</c:v>
                </c:pt>
                <c:pt idx="118">
                  <c:v>-7.1918555597008898E-4</c:v>
                </c:pt>
                <c:pt idx="119">
                  <c:v>-7.3051559020129902E-4</c:v>
                </c:pt>
                <c:pt idx="120">
                  <c:v>-7.4186713179289897E-4</c:v>
                </c:pt>
                <c:pt idx="121">
                  <c:v>-7.53239378449289E-4</c:v>
                </c:pt>
                <c:pt idx="122">
                  <c:v>-7.6463157806741695E-4</c:v>
                </c:pt>
                <c:pt idx="123">
                  <c:v>-7.7604302200752495E-4</c:v>
                </c:pt>
                <c:pt idx="124">
                  <c:v>-7.8747305631754201E-4</c:v>
                </c:pt>
                <c:pt idx="125">
                  <c:v>-7.9892107384610899E-4</c:v>
                </c:pt>
                <c:pt idx="126">
                  <c:v>-8.1038651492296805E-4</c:v>
                </c:pt>
                <c:pt idx="127">
                  <c:v>-8.2186886678141499E-4</c:v>
                </c:pt>
                <c:pt idx="128">
                  <c:v>-8.3336764909031297E-4</c:v>
                </c:pt>
                <c:pt idx="129">
                  <c:v>-8.4488240041183003E-4</c:v>
                </c:pt>
                <c:pt idx="130">
                  <c:v>-8.5641267115826403E-4</c:v>
                </c:pt>
                <c:pt idx="131">
                  <c:v>-8.67958021073974E-4</c:v>
                </c:pt>
                <c:pt idx="132">
                  <c:v>-8.7951800603302502E-4</c:v>
                </c:pt>
                <c:pt idx="133">
                  <c:v>-8.9109218699550503E-4</c:v>
                </c:pt>
                <c:pt idx="134">
                  <c:v>-9.0268013184982099E-4</c:v>
                </c:pt>
                <c:pt idx="135">
                  <c:v>-9.1428141904211695E-4</c:v>
                </c:pt>
                <c:pt idx="136">
                  <c:v>-9.2589565452177698E-4</c:v>
                </c:pt>
                <c:pt idx="137">
                  <c:v>-9.3752247394475105E-4</c:v>
                </c:pt>
                <c:pt idx="138">
                  <c:v>-9.4916154254109702E-4</c:v>
                </c:pt>
                <c:pt idx="139">
                  <c:v>-9.60812554254283E-4</c:v>
                </c:pt>
                <c:pt idx="140">
                  <c:v>-9.72475231930015E-4</c:v>
                </c:pt>
                <c:pt idx="141">
                  <c:v>-9.8414931503938707E-4</c:v>
                </c:pt>
                <c:pt idx="142">
                  <c:v>-9.9583456287524698E-4</c:v>
                </c:pt>
                <c:pt idx="143">
                  <c:v>-1.00753074794832E-3</c:v>
                </c:pt>
                <c:pt idx="144">
                  <c:v>-1.0192376516235399E-3</c:v>
                </c:pt>
                <c:pt idx="145">
                  <c:v>-1.03095505875142E-3</c:v>
                </c:pt>
                <c:pt idx="146">
                  <c:v>-1.04268275383102E-3</c:v>
                </c:pt>
                <c:pt idx="147">
                  <c:v>-1.0544205204103001E-3</c:v>
                </c:pt>
                <c:pt idx="148">
                  <c:v>-1.0661681424427099E-3</c:v>
                </c:pt>
                <c:pt idx="149">
                  <c:v>-1.0779253977808399E-3</c:v>
                </c:pt>
                <c:pt idx="150">
                  <c:v>-1.0896920661004599E-3</c:v>
                </c:pt>
                <c:pt idx="151">
                  <c:v>-1.10146793698126E-3</c:v>
                </c:pt>
                <c:pt idx="152">
                  <c:v>-1.11325281830699E-3</c:v>
                </c:pt>
                <c:pt idx="153">
                  <c:v>-1.1250465377344E-3</c:v>
                </c:pt>
                <c:pt idx="154">
                  <c:v>-1.13684894335449E-3</c:v>
                </c:pt>
                <c:pt idx="155">
                  <c:v>-1.1486598982423E-3</c:v>
                </c:pt>
                <c:pt idx="156">
                  <c:v>-1.1604792811291101E-3</c:v>
                </c:pt>
                <c:pt idx="157">
                  <c:v>-1.1723069762701E-3</c:v>
                </c:pt>
                <c:pt idx="158">
                  <c:v>-1.18414287091684E-3</c:v>
                </c:pt>
                <c:pt idx="159">
                  <c:v>-1.1959868459229101E-3</c:v>
                </c:pt>
                <c:pt idx="160">
                  <c:v>-1.2078387808448199E-3</c:v>
                </c:pt>
                <c:pt idx="161">
                  <c:v>-1.21969854498613E-3</c:v>
                </c:pt>
                <c:pt idx="162">
                  <c:v>-1.23156599588762E-3</c:v>
                </c:pt>
                <c:pt idx="163">
                  <c:v>-1.2434409903752299E-3</c:v>
                </c:pt>
                <c:pt idx="164">
                  <c:v>-1.2553233770335301E-3</c:v>
                </c:pt>
                <c:pt idx="165">
                  <c:v>-1.2672130048781E-3</c:v>
                </c:pt>
                <c:pt idx="166">
                  <c:v>-1.2791097269063999E-3</c:v>
                </c:pt>
                <c:pt idx="167">
                  <c:v>-1.2910134085458999E-3</c:v>
                </c:pt>
                <c:pt idx="168">
                  <c:v>-1.3029239232934401E-3</c:v>
                </c:pt>
                <c:pt idx="169">
                  <c:v>-1.31484115183732E-3</c:v>
                </c:pt>
                <c:pt idx="170">
                  <c:v>-1.32676498404183E-3</c:v>
                </c:pt>
                <c:pt idx="171">
                  <c:v>-1.33869531257539E-3</c:v>
                </c:pt>
                <c:pt idx="172">
                  <c:v>-1.35063202605158E-3</c:v>
                </c:pt>
                <c:pt idx="173">
                  <c:v>-1.3625750126349701E-3</c:v>
                </c:pt>
                <c:pt idx="174">
                  <c:v>-1.3745241625190501E-3</c:v>
                </c:pt>
                <c:pt idx="175">
                  <c:v>-1.38647936473165E-3</c:v>
                </c:pt>
                <c:pt idx="176">
                  <c:v>-1.3984405114884301E-3</c:v>
                </c:pt>
                <c:pt idx="177">
                  <c:v>-1.4104074962742799E-3</c:v>
                </c:pt>
                <c:pt idx="178">
                  <c:v>-1.42238021413786E-3</c:v>
                </c:pt>
                <c:pt idx="179">
                  <c:v>-1.43435856380457E-3</c:v>
                </c:pt>
                <c:pt idx="180">
                  <c:v>-1.44634243889122E-3</c:v>
                </c:pt>
                <c:pt idx="181">
                  <c:v>-1.45833173167332E-3</c:v>
                </c:pt>
                <c:pt idx="182">
                  <c:v>-1.47032633248952E-3</c:v>
                </c:pt>
                <c:pt idx="183">
                  <c:v>-1.4823261288204801E-3</c:v>
                </c:pt>
                <c:pt idx="184">
                  <c:v>-1.49433101507047E-3</c:v>
                </c:pt>
                <c:pt idx="185">
                  <c:v>-1.5063408872809201E-3</c:v>
                </c:pt>
                <c:pt idx="186">
                  <c:v>-1.51835564322708E-3</c:v>
                </c:pt>
                <c:pt idx="187">
                  <c:v>-1.5303751870278401E-3</c:v>
                </c:pt>
                <c:pt idx="188">
                  <c:v>-1.5423994284022699E-3</c:v>
                </c:pt>
                <c:pt idx="189">
                  <c:v>-1.5544282835178501E-3</c:v>
                </c:pt>
                <c:pt idx="190">
                  <c:v>-1.56646167056496E-3</c:v>
                </c:pt>
                <c:pt idx="191">
                  <c:v>-1.57849951181827E-3</c:v>
                </c:pt>
                <c:pt idx="192">
                  <c:v>-1.5905417381307601E-3</c:v>
                </c:pt>
                <c:pt idx="193">
                  <c:v>-1.6025882897953E-3</c:v>
                </c:pt>
                <c:pt idx="194">
                  <c:v>-1.6146391160199601E-3</c:v>
                </c:pt>
                <c:pt idx="195">
                  <c:v>-1.62669417716408E-3</c:v>
                </c:pt>
                <c:pt idx="196">
                  <c:v>-1.63875343970981E-3</c:v>
                </c:pt>
                <c:pt idx="197">
                  <c:v>-1.65081687750788E-3</c:v>
                </c:pt>
                <c:pt idx="198">
                  <c:v>-1.6628844650107501E-3</c:v>
                </c:pt>
                <c:pt idx="199">
                  <c:v>-1.6749561723277901E-3</c:v>
                </c:pt>
                <c:pt idx="200">
                  <c:v>-1.6870319630938599E-3</c:v>
                </c:pt>
                <c:pt idx="201">
                  <c:v>-1.69911179278194E-3</c:v>
                </c:pt>
                <c:pt idx="202">
                  <c:v>-1.7111956118792599E-3</c:v>
                </c:pt>
                <c:pt idx="203">
                  <c:v>-1.7232833652804E-3</c:v>
                </c:pt>
                <c:pt idx="204">
                  <c:v>-1.73537499759147E-3</c:v>
                </c:pt>
                <c:pt idx="205">
                  <c:v>-1.74747045499155E-3</c:v>
                </c:pt>
                <c:pt idx="206">
                  <c:v>-1.7595696897951499E-3</c:v>
                </c:pt>
                <c:pt idx="207">
                  <c:v>-1.7716726637552901E-3</c:v>
                </c:pt>
                <c:pt idx="208">
                  <c:v>-1.7837793471030901E-3</c:v>
                </c:pt>
                <c:pt idx="209">
                  <c:v>-1.7958897190221599E-3</c:v>
                </c:pt>
                <c:pt idx="210">
                  <c:v>-1.80800376501175E-3</c:v>
                </c:pt>
                <c:pt idx="211">
                  <c:v>-1.82012147464896E-3</c:v>
                </c:pt>
                <c:pt idx="212">
                  <c:v>-1.83224283794903E-3</c:v>
                </c:pt>
                <c:pt idx="213">
                  <c:v>-1.84436783948105E-3</c:v>
                </c:pt>
                <c:pt idx="214">
                  <c:v>-1.8564964553615701E-3</c:v>
                </c:pt>
                <c:pt idx="215">
                  <c:v>-1.86862865356613E-3</c:v>
                </c:pt>
                <c:pt idx="216">
                  <c:v>-1.88076438977939E-3</c:v>
                </c:pt>
                <c:pt idx="217">
                  <c:v>-1.89290361182199E-3</c:v>
                </c:pt>
                <c:pt idx="218">
                  <c:v>-1.9050462577083001E-3</c:v>
                </c:pt>
                <c:pt idx="219">
                  <c:v>-1.91719225911667E-3</c:v>
                </c:pt>
                <c:pt idx="220">
                  <c:v>-1.9293415432869701E-3</c:v>
                </c:pt>
                <c:pt idx="221">
                  <c:v>-1.9414940341307601E-3</c:v>
                </c:pt>
                <c:pt idx="222">
                  <c:v>-1.9536496538653798E-3</c:v>
                </c:pt>
                <c:pt idx="223">
                  <c:v>-1.96580832206192E-3</c:v>
                </c:pt>
                <c:pt idx="224">
                  <c:v>-1.9779699597897E-3</c:v>
                </c:pt>
                <c:pt idx="225">
                  <c:v>-1.9901344884080902E-3</c:v>
                </c:pt>
                <c:pt idx="226">
                  <c:v>-2.00230183030392E-3</c:v>
                </c:pt>
                <c:pt idx="227">
                  <c:v>-2.0144719098477799E-3</c:v>
                </c:pt>
                <c:pt idx="228">
                  <c:v>-2.0266446528860501E-3</c:v>
                </c:pt>
                <c:pt idx="229">
                  <c:v>-2.0388199860497101E-3</c:v>
                </c:pt>
                <c:pt idx="230">
                  <c:v>-2.0509978404061198E-3</c:v>
                </c:pt>
                <c:pt idx="231">
                  <c:v>-2.0631781521801601E-3</c:v>
                </c:pt>
                <c:pt idx="232">
                  <c:v>-2.0753608570620698E-3</c:v>
                </c:pt>
                <c:pt idx="233">
                  <c:v>-2.08754589237258E-3</c:v>
                </c:pt>
                <c:pt idx="234">
                  <c:v>-2.09973319879102E-3</c:v>
                </c:pt>
                <c:pt idx="235">
                  <c:v>-2.1119227200785602E-3</c:v>
                </c:pt>
                <c:pt idx="236">
                  <c:v>-2.1241144026696401E-3</c:v>
                </c:pt>
                <c:pt idx="237">
                  <c:v>-2.13630819472414E-3</c:v>
                </c:pt>
                <c:pt idx="238">
                  <c:v>-2.1485040489029701E-3</c:v>
                </c:pt>
                <c:pt idx="239">
                  <c:v>-2.1607019239675701E-3</c:v>
                </c:pt>
                <c:pt idx="240">
                  <c:v>-2.1729017880755298E-3</c:v>
                </c:pt>
                <c:pt idx="241">
                  <c:v>-2.1851036197247501E-3</c:v>
                </c:pt>
                <c:pt idx="242">
                  <c:v>-2.1973074107616698E-3</c:v>
                </c:pt>
                <c:pt idx="243">
                  <c:v>-2.20951316471176E-3</c:v>
                </c:pt>
                <c:pt idx="244">
                  <c:v>-2.2217208974048301E-3</c:v>
                </c:pt>
                <c:pt idx="245">
                  <c:v>-2.2339306319439302E-3</c:v>
                </c:pt>
                <c:pt idx="246">
                  <c:v>-2.24614239226365E-3</c:v>
                </c:pt>
                <c:pt idx="247">
                  <c:v>-2.2583562004608098E-3</c:v>
                </c:pt>
                <c:pt idx="248">
                  <c:v>-2.2705720729264598E-3</c:v>
                </c:pt>
                <c:pt idx="249">
                  <c:v>-2.2827900194300498E-3</c:v>
                </c:pt>
                <c:pt idx="250">
                  <c:v>-2.2950100413043802E-3</c:v>
                </c:pt>
                <c:pt idx="251">
                  <c:v>-2.3072321306541401E-3</c:v>
                </c:pt>
                <c:pt idx="252">
                  <c:v>-2.31945627334891E-3</c:v>
                </c:pt>
                <c:pt idx="253">
                  <c:v>-2.3316824511367198E-3</c:v>
                </c:pt>
                <c:pt idx="254">
                  <c:v>-2.34391063997461E-3</c:v>
                </c:pt>
                <c:pt idx="255">
                  <c:v>-2.35614081268042E-3</c:v>
                </c:pt>
                <c:pt idx="256">
                  <c:v>-2.3683729407389699E-3</c:v>
                </c:pt>
                <c:pt idx="257">
                  <c:v>-2.3806069968915901E-3</c:v>
                </c:pt>
                <c:pt idx="258">
                  <c:v>-2.3928429553000102E-3</c:v>
                </c:pt>
                <c:pt idx="259">
                  <c:v>-2.4050807902248499E-3</c:v>
                </c:pt>
                <c:pt idx="260">
                  <c:v>-2.4173204787259202E-3</c:v>
                </c:pt>
                <c:pt idx="261">
                  <c:v>-2.4295620023711299E-3</c:v>
                </c:pt>
                <c:pt idx="262">
                  <c:v>-2.44180534423323E-3</c:v>
                </c:pt>
                <c:pt idx="263">
                  <c:v>-2.4540504887175202E-3</c:v>
                </c:pt>
                <c:pt idx="264">
                  <c:v>-2.4662974230360499E-3</c:v>
                </c:pt>
                <c:pt idx="265">
                  <c:v>-2.4785461375526501E-3</c:v>
                </c:pt>
                <c:pt idx="266">
                  <c:v>-2.4907966260553699E-3</c:v>
                </c:pt>
                <c:pt idx="267">
                  <c:v>-2.5030488840205598E-3</c:v>
                </c:pt>
                <c:pt idx="268">
                  <c:v>-2.5153029099620099E-3</c:v>
                </c:pt>
                <c:pt idx="269">
                  <c:v>-2.5275587008285298E-3</c:v>
                </c:pt>
                <c:pt idx="270">
                  <c:v>-2.5398162517311601E-3</c:v>
                </c:pt>
                <c:pt idx="271">
                  <c:v>-2.55207555458959E-3</c:v>
                </c:pt>
                <c:pt idx="272">
                  <c:v>-2.5643365949180601E-3</c:v>
                </c:pt>
                <c:pt idx="273">
                  <c:v>-2.5765993533270102E-3</c:v>
                </c:pt>
                <c:pt idx="274">
                  <c:v>-2.5888638043360902E-3</c:v>
                </c:pt>
                <c:pt idx="275">
                  <c:v>-2.6011299199615902E-3</c:v>
                </c:pt>
                <c:pt idx="276">
                  <c:v>-2.6133976726658401E-3</c:v>
                </c:pt>
                <c:pt idx="277">
                  <c:v>-2.6256670378519199E-3</c:v>
                </c:pt>
                <c:pt idx="278">
                  <c:v>-2.6379379939627302E-3</c:v>
                </c:pt>
                <c:pt idx="279">
                  <c:v>-2.6502105257431101E-3</c:v>
                </c:pt>
                <c:pt idx="280">
                  <c:v>-2.6624846251117602E-3</c:v>
                </c:pt>
                <c:pt idx="281">
                  <c:v>-2.6747602898259701E-3</c:v>
                </c:pt>
                <c:pt idx="282">
                  <c:v>-2.68703751978774E-3</c:v>
                </c:pt>
                <c:pt idx="283">
                  <c:v>-2.6993163177064E-3</c:v>
                </c:pt>
                <c:pt idx="284">
                  <c:v>-2.7115966855744099E-3</c:v>
                </c:pt>
                <c:pt idx="285">
                  <c:v>-2.72387861927537E-3</c:v>
                </c:pt>
                <c:pt idx="286">
                  <c:v>-2.7361621093256799E-3</c:v>
                </c:pt>
                <c:pt idx="287">
                  <c:v>-2.7484471404377298E-3</c:v>
                </c:pt>
                <c:pt idx="288">
                  <c:v>-2.7607336895232502E-3</c:v>
                </c:pt>
                <c:pt idx="289">
                  <c:v>-2.7730217281274798E-3</c:v>
                </c:pt>
                <c:pt idx="290">
                  <c:v>-2.7853112240915899E-3</c:v>
                </c:pt>
                <c:pt idx="291">
                  <c:v>-2.79760214414308E-3</c:v>
                </c:pt>
                <c:pt idx="292">
                  <c:v>-2.80989445511116E-3</c:v>
                </c:pt>
                <c:pt idx="293">
                  <c:v>-2.8221881259383602E-3</c:v>
                </c:pt>
                <c:pt idx="294">
                  <c:v>-2.8344831270419499E-3</c:v>
                </c:pt>
                <c:pt idx="295">
                  <c:v>-2.8467794298835899E-3</c:v>
                </c:pt>
                <c:pt idx="296">
                  <c:v>-2.8590770061510101E-3</c:v>
                </c:pt>
                <c:pt idx="297">
                  <c:v>-2.8713758270869799E-3</c:v>
                </c:pt>
                <c:pt idx="298">
                  <c:v>-2.88367586297265E-3</c:v>
                </c:pt>
                <c:pt idx="299">
                  <c:v>-2.8959770825562402E-3</c:v>
                </c:pt>
                <c:pt idx="300">
                  <c:v>-2.9082794520182498E-3</c:v>
                </c:pt>
                <c:pt idx="301">
                  <c:v>-2.92058293463728E-3</c:v>
                </c:pt>
                <c:pt idx="302">
                  <c:v>-2.9328874929076799E-3</c:v>
                </c:pt>
                <c:pt idx="303">
                  <c:v>-2.9451930904652399E-3</c:v>
                </c:pt>
                <c:pt idx="304">
                  <c:v>-2.95749969369021E-3</c:v>
                </c:pt>
                <c:pt idx="305">
                  <c:v>-2.9698072706155999E-3</c:v>
                </c:pt>
                <c:pt idx="306">
                  <c:v>-2.9821157914356102E-3</c:v>
                </c:pt>
                <c:pt idx="307">
                  <c:v>-2.9944252274487198E-3</c:v>
                </c:pt>
                <c:pt idx="308">
                  <c:v>-3.0067355509442199E-3</c:v>
                </c:pt>
                <c:pt idx="309">
                  <c:v>-3.0190467342186599E-3</c:v>
                </c:pt>
                <c:pt idx="310">
                  <c:v>-3.0313587489305101E-3</c:v>
                </c:pt>
                <c:pt idx="311">
                  <c:v>-3.0436715676225201E-3</c:v>
                </c:pt>
                <c:pt idx="312">
                  <c:v>-3.0559851645900701E-3</c:v>
                </c:pt>
                <c:pt idx="313">
                  <c:v>-3.06829951569335E-3</c:v>
                </c:pt>
                <c:pt idx="314">
                  <c:v>-3.0806145998951702E-3</c:v>
                </c:pt>
                <c:pt idx="315">
                  <c:v>-3.0929304024671601E-3</c:v>
                </c:pt>
                <c:pt idx="316">
                  <c:v>-3.1052469132014301E-3</c:v>
                </c:pt>
                <c:pt idx="317">
                  <c:v>-3.1175641243158798E-3</c:v>
                </c:pt>
                <c:pt idx="318">
                  <c:v>-3.1298820315517201E-3</c:v>
                </c:pt>
                <c:pt idx="319">
                  <c:v>-3.1422006353361799E-3</c:v>
                </c:pt>
                <c:pt idx="320">
                  <c:v>-3.1545199399855401E-3</c:v>
                </c:pt>
                <c:pt idx="321">
                  <c:v>-3.1668399527001799E-3</c:v>
                </c:pt>
                <c:pt idx="322">
                  <c:v>-3.1791606850287901E-3</c:v>
                </c:pt>
                <c:pt idx="323">
                  <c:v>-3.1914821531036299E-3</c:v>
                </c:pt>
                <c:pt idx="324">
                  <c:v>-3.2038043749745399E-3</c:v>
                </c:pt>
                <c:pt idx="325">
                  <c:v>-3.2161273712605501E-3</c:v>
                </c:pt>
                <c:pt idx="326">
                  <c:v>-3.2284511626422302E-3</c:v>
                </c:pt>
                <c:pt idx="327">
                  <c:v>-3.2407757690686399E-3</c:v>
                </c:pt>
                <c:pt idx="328">
                  <c:v>-3.25310120864438E-3</c:v>
                </c:pt>
                <c:pt idx="329">
                  <c:v>-3.2654274983513398E-3</c:v>
                </c:pt>
                <c:pt idx="330">
                  <c:v>-3.2777546534180201E-3</c:v>
                </c:pt>
                <c:pt idx="331">
                  <c:v>-3.2900826893399499E-3</c:v>
                </c:pt>
                <c:pt idx="332">
                  <c:v>-3.3024116209923499E-3</c:v>
                </c:pt>
                <c:pt idx="333">
                  <c:v>-3.3147414648307099E-3</c:v>
                </c:pt>
                <c:pt idx="334">
                  <c:v>-3.32707223635917E-3</c:v>
                </c:pt>
                <c:pt idx="335">
                  <c:v>-3.3394039493648102E-3</c:v>
                </c:pt>
                <c:pt idx="336">
                  <c:v>-3.3517366141555399E-3</c:v>
                </c:pt>
                <c:pt idx="337">
                  <c:v>-3.36407024073085E-3</c:v>
                </c:pt>
                <c:pt idx="338">
                  <c:v>-3.3764048369878301E-3</c:v>
                </c:pt>
                <c:pt idx="339">
                  <c:v>-3.3887404077991802E-3</c:v>
                </c:pt>
                <c:pt idx="340">
                  <c:v>-3.4010769561100898E-3</c:v>
                </c:pt>
                <c:pt idx="341">
                  <c:v>-3.41341448217158E-3</c:v>
                </c:pt>
                <c:pt idx="342">
                  <c:v>-3.4257529863364702E-3</c:v>
                </c:pt>
                <c:pt idx="343">
                  <c:v>-3.4380924685217802E-3</c:v>
                </c:pt>
                <c:pt idx="344">
                  <c:v>-3.4504329277314002E-3</c:v>
                </c:pt>
                <c:pt idx="345">
                  <c:v>-3.4627743615918802E-3</c:v>
                </c:pt>
                <c:pt idx="346">
                  <c:v>-3.4751167658703601E-3</c:v>
                </c:pt>
                <c:pt idx="347">
                  <c:v>-3.4874601374875799E-3</c:v>
                </c:pt>
                <c:pt idx="348">
                  <c:v>-3.49980447269804E-3</c:v>
                </c:pt>
                <c:pt idx="349">
                  <c:v>-3.5121497683858298E-3</c:v>
                </c:pt>
                <c:pt idx="350">
                  <c:v>-3.5244960225962901E-3</c:v>
                </c:pt>
                <c:pt idx="351">
                  <c:v>-3.5368432356647E-3</c:v>
                </c:pt>
                <c:pt idx="352">
                  <c:v>-3.5491914103053701E-3</c:v>
                </c:pt>
                <c:pt idx="353">
                  <c:v>-3.5615405510925802E-3</c:v>
                </c:pt>
                <c:pt idx="354">
                  <c:v>-3.5738906650674401E-3</c:v>
                </c:pt>
                <c:pt idx="355">
                  <c:v>-3.5862417621572102E-3</c:v>
                </c:pt>
                <c:pt idx="356">
                  <c:v>-3.5985938531012799E-3</c:v>
                </c:pt>
                <c:pt idx="357">
                  <c:v>-3.61094695038283E-3</c:v>
                </c:pt>
                <c:pt idx="358">
                  <c:v>-3.62330106669809E-3</c:v>
                </c:pt>
                <c:pt idx="359">
                  <c:v>-3.6356562130399799E-3</c:v>
                </c:pt>
                <c:pt idx="360">
                  <c:v>-3.6480123983259798E-3</c:v>
                </c:pt>
                <c:pt idx="361">
                  <c:v>-3.6603696294807502E-3</c:v>
                </c:pt>
                <c:pt idx="362">
                  <c:v>-3.6727279095616098E-3</c:v>
                </c:pt>
                <c:pt idx="363">
                  <c:v>-3.68508723867756E-3</c:v>
                </c:pt>
                <c:pt idx="364">
                  <c:v>-3.6974476134308898E-3</c:v>
                </c:pt>
                <c:pt idx="365">
                  <c:v>-3.70980902878297E-3</c:v>
                </c:pt>
                <c:pt idx="366">
                  <c:v>-3.7221714794165401E-3</c:v>
                </c:pt>
                <c:pt idx="367">
                  <c:v>-3.7345349604083799E-3</c:v>
                </c:pt>
                <c:pt idx="368">
                  <c:v>-3.7468994696011801E-3</c:v>
                </c:pt>
                <c:pt idx="369">
                  <c:v>-3.7592650067415599E-3</c:v>
                </c:pt>
                <c:pt idx="370">
                  <c:v>-3.7716315723529E-3</c:v>
                </c:pt>
                <c:pt idx="371">
                  <c:v>-3.78399916860084E-3</c:v>
                </c:pt>
                <c:pt idx="372">
                  <c:v>-3.7963677976581701E-3</c:v>
                </c:pt>
                <c:pt idx="373">
                  <c:v>-3.8087374622172701E-3</c:v>
                </c:pt>
                <c:pt idx="374">
                  <c:v>-3.8211081643372302E-3</c:v>
                </c:pt>
                <c:pt idx="375">
                  <c:v>-3.8334799061193999E-3</c:v>
                </c:pt>
                <c:pt idx="376">
                  <c:v>-3.8458526882849801E-3</c:v>
                </c:pt>
                <c:pt idx="377">
                  <c:v>-3.8582265105079E-3</c:v>
                </c:pt>
                <c:pt idx="378">
                  <c:v>-3.8706013720568701E-3</c:v>
                </c:pt>
                <c:pt idx="379">
                  <c:v>-3.8829772735558101E-3</c:v>
                </c:pt>
                <c:pt idx="380">
                  <c:v>-3.89535421580309E-3</c:v>
                </c:pt>
                <c:pt idx="381">
                  <c:v>-3.9077321999420296E-3</c:v>
                </c:pt>
                <c:pt idx="382">
                  <c:v>-3.9201112283655101E-3</c:v>
                </c:pt>
                <c:pt idx="383">
                  <c:v>-3.9324913046294404E-3</c:v>
                </c:pt>
                <c:pt idx="384">
                  <c:v>-3.9448724328441601E-3</c:v>
                </c:pt>
                <c:pt idx="385">
                  <c:v>-3.9572546173958596E-3</c:v>
                </c:pt>
                <c:pt idx="386">
                  <c:v>-3.9696378603708603E-3</c:v>
                </c:pt>
                <c:pt idx="387">
                  <c:v>-3.9820221622090396E-3</c:v>
                </c:pt>
                <c:pt idx="388">
                  <c:v>-3.9944075215798402E-3</c:v>
                </c:pt>
                <c:pt idx="389">
                  <c:v>-4.0067939362268198E-3</c:v>
                </c:pt>
                <c:pt idx="390">
                  <c:v>-4.0191814009136601E-3</c:v>
                </c:pt>
                <c:pt idx="391">
                  <c:v>-4.0315699062903904E-3</c:v>
                </c:pt>
                <c:pt idx="392">
                  <c:v>-4.0439594407019998E-3</c:v>
                </c:pt>
                <c:pt idx="393">
                  <c:v>-4.0563499902168901E-3</c:v>
                </c:pt>
                <c:pt idx="394">
                  <c:v>-4.0687415353584501E-3</c:v>
                </c:pt>
                <c:pt idx="395">
                  <c:v>-4.0811340544340104E-3</c:v>
                </c:pt>
                <c:pt idx="396">
                  <c:v>-4.0935275233639802E-3</c:v>
                </c:pt>
                <c:pt idx="397">
                  <c:v>-4.1059219149532601E-3</c:v>
                </c:pt>
                <c:pt idx="398">
                  <c:v>-4.1183172010738796E-3</c:v>
                </c:pt>
                <c:pt idx="399">
                  <c:v>-4.1307133533150303E-3</c:v>
                </c:pt>
                <c:pt idx="400">
                  <c:v>-4.1431103440356604E-3</c:v>
                </c:pt>
                <c:pt idx="401">
                  <c:v>-4.1555081481521204E-3</c:v>
                </c:pt>
                <c:pt idx="402">
                  <c:v>-4.1679067440507601E-3</c:v>
                </c:pt>
                <c:pt idx="403">
                  <c:v>-4.18030611353855E-3</c:v>
                </c:pt>
                <c:pt idx="404">
                  <c:v>-4.1927062430416797E-3</c:v>
                </c:pt>
                <c:pt idx="405">
                  <c:v>-4.20510712518054E-3</c:v>
                </c:pt>
                <c:pt idx="406">
                  <c:v>-4.2175087568035903E-3</c:v>
                </c:pt>
                <c:pt idx="407">
                  <c:v>-4.2299111386608799E-3</c:v>
                </c:pt>
                <c:pt idx="408">
                  <c:v>-4.2423142750256503E-3</c:v>
                </c:pt>
                <c:pt idx="409">
                  <c:v>-4.2547181705691797E-3</c:v>
                </c:pt>
                <c:pt idx="410">
                  <c:v>-4.2671228287808902E-3</c:v>
                </c:pt>
                <c:pt idx="411">
                  <c:v>-4.2795282510030798E-3</c:v>
                </c:pt>
                <c:pt idx="412">
                  <c:v>-4.2919344333124804E-3</c:v>
                </c:pt>
                <c:pt idx="413">
                  <c:v>-4.3043413666794296E-3</c:v>
                </c:pt>
                <c:pt idx="414">
                  <c:v>-4.3167490365780799E-3</c:v>
                </c:pt>
                <c:pt idx="415">
                  <c:v>-4.3291574226925599E-3</c:v>
                </c:pt>
                <c:pt idx="416">
                  <c:v>-4.3415665006111904E-3</c:v>
                </c:pt>
                <c:pt idx="417">
                  <c:v>-4.35397624372984E-3</c:v>
                </c:pt>
                <c:pt idx="418">
                  <c:v>-4.3663866233071601E-3</c:v>
                </c:pt>
                <c:pt idx="419">
                  <c:v>-4.3787976106258097E-3</c:v>
                </c:pt>
                <c:pt idx="420">
                  <c:v>-4.3912091785275496E-3</c:v>
                </c:pt>
                <c:pt idx="421">
                  <c:v>-4.4036213010223597E-3</c:v>
                </c:pt>
                <c:pt idx="422">
                  <c:v>-4.4160339565508903E-3</c:v>
                </c:pt>
                <c:pt idx="423">
                  <c:v>-4.42844712752754E-3</c:v>
                </c:pt>
                <c:pt idx="424">
                  <c:v>-4.4408608022222596E-3</c:v>
                </c:pt>
                <c:pt idx="425">
                  <c:v>-4.4532749720429697E-3</c:v>
                </c:pt>
                <c:pt idx="426">
                  <c:v>-4.4656896331158602E-3</c:v>
                </c:pt>
                <c:pt idx="427">
                  <c:v>-4.4781047856776498E-3</c:v>
                </c:pt>
                <c:pt idx="428">
                  <c:v>-4.4905204333675498E-3</c:v>
                </c:pt>
                <c:pt idx="429">
                  <c:v>-4.50293658329275E-3</c:v>
                </c:pt>
                <c:pt idx="430">
                  <c:v>-4.5153532451560801E-3</c:v>
                </c:pt>
                <c:pt idx="431">
                  <c:v>-4.5277704298578797E-3</c:v>
                </c:pt>
                <c:pt idx="432">
                  <c:v>-4.5401881495567703E-3</c:v>
                </c:pt>
                <c:pt idx="433">
                  <c:v>-4.5526064152684696E-3</c:v>
                </c:pt>
                <c:pt idx="434">
                  <c:v>-4.5650252348363304E-3</c:v>
                </c:pt>
                <c:pt idx="435">
                  <c:v>-4.5774446126690604E-3</c:v>
                </c:pt>
                <c:pt idx="436">
                  <c:v>-4.5898645479726897E-3</c:v>
                </c:pt>
                <c:pt idx="437">
                  <c:v>-4.6022850338888997E-3</c:v>
                </c:pt>
                <c:pt idx="438">
                  <c:v>-4.6147060582132698E-3</c:v>
                </c:pt>
                <c:pt idx="439">
                  <c:v>-4.62712760478991E-3</c:v>
                </c:pt>
                <c:pt idx="440">
                  <c:v>-4.63954965475738E-3</c:v>
                </c:pt>
                <c:pt idx="441">
                  <c:v>-4.6519721876594599E-3</c:v>
                </c:pt>
                <c:pt idx="442">
                  <c:v>-4.6643951822313802E-3</c:v>
                </c:pt>
                <c:pt idx="443">
                  <c:v>-4.6768186166213296E-3</c:v>
                </c:pt>
                <c:pt idx="444">
                  <c:v>-4.6892424709418304E-3</c:v>
                </c:pt>
                <c:pt idx="445">
                  <c:v>-4.7016667283795097E-3</c:v>
                </c:pt>
                <c:pt idx="446">
                  <c:v>-4.7140913749823604E-3</c:v>
                </c:pt>
                <c:pt idx="447">
                  <c:v>-4.7265164000235404E-3</c:v>
                </c:pt>
                <c:pt idx="448">
                  <c:v>-4.7389417961328202E-3</c:v>
                </c:pt>
                <c:pt idx="449">
                  <c:v>-4.7513675599127102E-3</c:v>
                </c:pt>
                <c:pt idx="450">
                  <c:v>-4.76379369082215E-3</c:v>
                </c:pt>
                <c:pt idx="451">
                  <c:v>-4.7762201912966498E-3</c:v>
                </c:pt>
                <c:pt idx="452">
                  <c:v>-4.7886470678716103E-3</c:v>
                </c:pt>
                <c:pt idx="453">
                  <c:v>-4.8010743291773796E-3</c:v>
                </c:pt>
                <c:pt idx="454">
                  <c:v>-4.8135019859411104E-3</c:v>
                </c:pt>
                <c:pt idx="455">
                  <c:v>-4.8259300505757198E-3</c:v>
                </c:pt>
                <c:pt idx="456">
                  <c:v>-4.8383585360274196E-3</c:v>
                </c:pt>
                <c:pt idx="457">
                  <c:v>-4.8507874564726701E-3</c:v>
                </c:pt>
                <c:pt idx="458">
                  <c:v>-4.8632168265648496E-3</c:v>
                </c:pt>
                <c:pt idx="459">
                  <c:v>-4.8756466606611603E-3</c:v>
                </c:pt>
                <c:pt idx="460">
                  <c:v>-4.8880769738055101E-3</c:v>
                </c:pt>
                <c:pt idx="461">
                  <c:v>-4.9005077806237403E-3</c:v>
                </c:pt>
                <c:pt idx="462">
                  <c:v>-4.9129390953404099E-3</c:v>
                </c:pt>
                <c:pt idx="463">
                  <c:v>-4.9253709315800996E-3</c:v>
                </c:pt>
                <c:pt idx="464">
                  <c:v>-4.9378033036067701E-3</c:v>
                </c:pt>
                <c:pt idx="465">
                  <c:v>-4.9502362240427897E-3</c:v>
                </c:pt>
                <c:pt idx="466">
                  <c:v>-4.9626697051012103E-3</c:v>
                </c:pt>
                <c:pt idx="467">
                  <c:v>-4.97510375617808E-3</c:v>
                </c:pt>
                <c:pt idx="468">
                  <c:v>-4.9875383844751901E-3</c:v>
                </c:pt>
                <c:pt idx="469">
                  <c:v>-4.9999735957258103E-3</c:v>
                </c:pt>
                <c:pt idx="470">
                  <c:v>-5.0124093926194402E-3</c:v>
                </c:pt>
                <c:pt idx="471">
                  <c:v>-5.0248457758816601E-3</c:v>
                </c:pt>
                <c:pt idx="472">
                  <c:v>-5.0372827452172296E-3</c:v>
                </c:pt>
                <c:pt idx="473">
                  <c:v>-5.0497202993162E-3</c:v>
                </c:pt>
                <c:pt idx="474">
                  <c:v>-5.06215843697236E-3</c:v>
                </c:pt>
                <c:pt idx="475">
                  <c:v>-5.0745971569801096E-3</c:v>
                </c:pt>
                <c:pt idx="476">
                  <c:v>-5.08703645847046E-3</c:v>
                </c:pt>
                <c:pt idx="477">
                  <c:v>-5.0994763408506397E-3</c:v>
                </c:pt>
                <c:pt idx="478">
                  <c:v>-5.1119168029907704E-3</c:v>
                </c:pt>
                <c:pt idx="479">
                  <c:v>-5.1243578431146601E-3</c:v>
                </c:pt>
                <c:pt idx="480">
                  <c:v>-5.1367994580095904E-3</c:v>
                </c:pt>
                <c:pt idx="481">
                  <c:v>-5.14924164316848E-3</c:v>
                </c:pt>
                <c:pt idx="482">
                  <c:v>-5.16168439205387E-3</c:v>
                </c:pt>
                <c:pt idx="483">
                  <c:v>-5.1741276961872699E-3</c:v>
                </c:pt>
                <c:pt idx="484">
                  <c:v>-5.1865715458404701E-3</c:v>
                </c:pt>
                <c:pt idx="485">
                  <c:v>-5.1990159298392598E-3</c:v>
                </c:pt>
                <c:pt idx="486">
                  <c:v>-5.2114608354416302E-3</c:v>
                </c:pt>
                <c:pt idx="487">
                  <c:v>-5.2239062500680101E-3</c:v>
                </c:pt>
                <c:pt idx="488">
                  <c:v>-5.2363521591188402E-3</c:v>
                </c:pt>
                <c:pt idx="489">
                  <c:v>-5.24879854673706E-3</c:v>
                </c:pt>
                <c:pt idx="490">
                  <c:v>-5.2612453965397901E-3</c:v>
                </c:pt>
                <c:pt idx="491">
                  <c:v>-5.27369269138586E-3</c:v>
                </c:pt>
                <c:pt idx="492">
                  <c:v>-5.2861404134410201E-3</c:v>
                </c:pt>
                <c:pt idx="493">
                  <c:v>-5.2985885440825801E-3</c:v>
                </c:pt>
                <c:pt idx="494">
                  <c:v>-5.3110370645294298E-3</c:v>
                </c:pt>
                <c:pt idx="495">
                  <c:v>-5.3234859553020096E-3</c:v>
                </c:pt>
                <c:pt idx="496">
                  <c:v>-5.3359351973369801E-3</c:v>
                </c:pt>
                <c:pt idx="497">
                  <c:v>-5.3483847717287003E-3</c:v>
                </c:pt>
                <c:pt idx="498">
                  <c:v>-5.3608346603487697E-3</c:v>
                </c:pt>
                <c:pt idx="499">
                  <c:v>-5.3732848470365102E-3</c:v>
                </c:pt>
                <c:pt idx="500">
                  <c:v>-5.3857353174793102E-3</c:v>
                </c:pt>
                <c:pt idx="501">
                  <c:v>-5.3981860598334899E-3</c:v>
                </c:pt>
                <c:pt idx="502">
                  <c:v>-5.4106370663845197E-3</c:v>
                </c:pt>
                <c:pt idx="503">
                  <c:v>-5.4230883333778197E-3</c:v>
                </c:pt>
                <c:pt idx="504">
                  <c:v>-5.43553986178647E-3</c:v>
                </c:pt>
                <c:pt idx="505">
                  <c:v>-5.4479916578245901E-3</c:v>
                </c:pt>
                <c:pt idx="506">
                  <c:v>-5.4604437347256498E-3</c:v>
                </c:pt>
                <c:pt idx="507">
                  <c:v>-5.4728961102950098E-3</c:v>
                </c:pt>
                <c:pt idx="508">
                  <c:v>-5.48534880503114E-3</c:v>
                </c:pt>
                <c:pt idx="509">
                  <c:v>-5.4978018412180597E-3</c:v>
                </c:pt>
                <c:pt idx="510">
                  <c:v>-5.5102552429128404E-3</c:v>
                </c:pt>
                <c:pt idx="511">
                  <c:v>-5.5227090307240403E-3</c:v>
                </c:pt>
                <c:pt idx="512">
                  <c:v>-5.5351632211775598E-3</c:v>
                </c:pt>
                <c:pt idx="513">
                  <c:v>-5.5476178279077002E-3</c:v>
                </c:pt>
                <c:pt idx="514">
                  <c:v>-5.5600728575446699E-3</c:v>
                </c:pt>
                <c:pt idx="515">
                  <c:v>-5.5725283088654499E-3</c:v>
                </c:pt>
                <c:pt idx="516">
                  <c:v>-5.5849841757865401E-3</c:v>
                </c:pt>
                <c:pt idx="517">
                  <c:v>-5.5974404468923204E-3</c:v>
                </c:pt>
                <c:pt idx="518">
                  <c:v>-5.6098971075547802E-3</c:v>
                </c:pt>
                <c:pt idx="519">
                  <c:v>-5.6223541405515604E-3</c:v>
                </c:pt>
                <c:pt idx="520">
                  <c:v>-5.6348115266500699E-3</c:v>
                </c:pt>
                <c:pt idx="521">
                  <c:v>-5.6472692478527096E-3</c:v>
                </c:pt>
                <c:pt idx="522">
                  <c:v>-5.6597272873942298E-3</c:v>
                </c:pt>
                <c:pt idx="523">
                  <c:v>-5.67218562995918E-3</c:v>
                </c:pt>
                <c:pt idx="524">
                  <c:v>-5.6846442621896597E-3</c:v>
                </c:pt>
                <c:pt idx="525">
                  <c:v>-5.6971031716735003E-3</c:v>
                </c:pt>
                <c:pt idx="526">
                  <c:v>-5.7095623475416201E-3</c:v>
                </c:pt>
                <c:pt idx="527">
                  <c:v>-5.7220217804866604E-3</c:v>
                </c:pt>
                <c:pt idx="528">
                  <c:v>-5.7344814629539196E-3</c:v>
                </c:pt>
                <c:pt idx="529">
                  <c:v>-5.7469413881657801E-3</c:v>
                </c:pt>
                <c:pt idx="530">
                  <c:v>-5.7594015500873601E-3</c:v>
                </c:pt>
                <c:pt idx="531">
                  <c:v>-5.7718619453109698E-3</c:v>
                </c:pt>
                <c:pt idx="532">
                  <c:v>-5.7843225723675203E-3</c:v>
                </c:pt>
                <c:pt idx="533">
                  <c:v>-5.796783433596E-3</c:v>
                </c:pt>
                <c:pt idx="534">
                  <c:v>-5.8092445340928002E-3</c:v>
                </c:pt>
                <c:pt idx="535">
                  <c:v>-5.8217058802994496E-3</c:v>
                </c:pt>
                <c:pt idx="536">
                  <c:v>-5.83416747857956E-3</c:v>
                </c:pt>
                <c:pt idx="537">
                  <c:v>-5.8466293349750398E-3</c:v>
                </c:pt>
                <c:pt idx="538">
                  <c:v>-5.8590914549676203E-3</c:v>
                </c:pt>
                <c:pt idx="539">
                  <c:v>-5.8715538423576496E-3</c:v>
                </c:pt>
                <c:pt idx="540">
                  <c:v>-5.8840164988361596E-3</c:v>
                </c:pt>
                <c:pt idx="541">
                  <c:v>-5.8964794224355003E-3</c:v>
                </c:pt>
                <c:pt idx="542">
                  <c:v>-5.9089426099923296E-3</c:v>
                </c:pt>
                <c:pt idx="543">
                  <c:v>-5.92140605789576E-3</c:v>
                </c:pt>
                <c:pt idx="544">
                  <c:v>-5.9338697627232201E-3</c:v>
                </c:pt>
                <c:pt idx="545">
                  <c:v>-5.9463337229895301E-3</c:v>
                </c:pt>
                <c:pt idx="546">
                  <c:v>-5.95879793966157E-3</c:v>
                </c:pt>
                <c:pt idx="547">
                  <c:v>-5.9712624154961503E-3</c:v>
                </c:pt>
                <c:pt idx="548">
                  <c:v>-5.98372715559668E-3</c:v>
                </c:pt>
                <c:pt idx="549">
                  <c:v>-5.9961921675899203E-3</c:v>
                </c:pt>
                <c:pt idx="550">
                  <c:v>-6.0086574621159997E-3</c:v>
                </c:pt>
                <c:pt idx="551">
                  <c:v>-6.0211230514613601E-3</c:v>
                </c:pt>
                <c:pt idx="552">
                  <c:v>-6.0335889481384804E-3</c:v>
                </c:pt>
                <c:pt idx="553">
                  <c:v>-6.0460551644473401E-3</c:v>
                </c:pt>
                <c:pt idx="554">
                  <c:v>-6.0585217120384003E-3</c:v>
                </c:pt>
                <c:pt idx="555">
                  <c:v>-6.0709886014885597E-3</c:v>
                </c:pt>
                <c:pt idx="556">
                  <c:v>-6.0834558419184002E-3</c:v>
                </c:pt>
                <c:pt idx="557">
                  <c:v>-6.0959234399595597E-3</c:v>
                </c:pt>
                <c:pt idx="558">
                  <c:v>-6.1083914000002303E-3</c:v>
                </c:pt>
                <c:pt idx="559">
                  <c:v>-6.1208597246590396E-3</c:v>
                </c:pt>
                <c:pt idx="560">
                  <c:v>-6.1333284151515602E-3</c:v>
                </c:pt>
                <c:pt idx="561">
                  <c:v>-6.1457974721713304E-3</c:v>
                </c:pt>
                <c:pt idx="562">
                  <c:v>-6.1582668962783596E-3</c:v>
                </c:pt>
                <c:pt idx="563">
                  <c:v>-6.1707366890126703E-3</c:v>
                </c:pt>
                <c:pt idx="564">
                  <c:v>-6.1832068525867999E-3</c:v>
                </c:pt>
                <c:pt idx="565">
                  <c:v>-6.1956773900030499E-3</c:v>
                </c:pt>
                <c:pt idx="566">
                  <c:v>-6.2081483052022204E-3</c:v>
                </c:pt>
                <c:pt idx="567">
                  <c:v>-6.2206196032458102E-3</c:v>
                </c:pt>
                <c:pt idx="568">
                  <c:v>-6.2330912905234999E-3</c:v>
                </c:pt>
                <c:pt idx="569">
                  <c:v>-6.2455633740191299E-3</c:v>
                </c:pt>
                <c:pt idx="570">
                  <c:v>-6.2580358617983396E-3</c:v>
                </c:pt>
                <c:pt idx="571">
                  <c:v>-6.2705087621927197E-3</c:v>
                </c:pt>
                <c:pt idx="572">
                  <c:v>-6.2829820833006497E-3</c:v>
                </c:pt>
                <c:pt idx="573">
                  <c:v>-6.2954558317628298E-3</c:v>
                </c:pt>
                <c:pt idx="574">
                  <c:v>-6.3079300128183503E-3</c:v>
                </c:pt>
                <c:pt idx="575">
                  <c:v>-6.3204046301698199E-3</c:v>
                </c:pt>
                <c:pt idx="576">
                  <c:v>-6.3328796859613897E-3</c:v>
                </c:pt>
                <c:pt idx="577">
                  <c:v>-6.3453551810561002E-3</c:v>
                </c:pt>
                <c:pt idx="578">
                  <c:v>-6.3578311144960303E-3</c:v>
                </c:pt>
                <c:pt idx="579">
                  <c:v>-6.3703074837773103E-3</c:v>
                </c:pt>
                <c:pt idx="580">
                  <c:v>-6.3827842863627198E-3</c:v>
                </c:pt>
                <c:pt idx="581">
                  <c:v>-6.3952615195286104E-3</c:v>
                </c:pt>
                <c:pt idx="582">
                  <c:v>-6.4077391799747304E-3</c:v>
                </c:pt>
                <c:pt idx="583">
                  <c:v>-6.4202172639608304E-3</c:v>
                </c:pt>
                <c:pt idx="584">
                  <c:v>-6.4326957671490001E-3</c:v>
                </c:pt>
                <c:pt idx="585">
                  <c:v>-6.4451746849451298E-3</c:v>
                </c:pt>
                <c:pt idx="586">
                  <c:v>-6.4576540128051096E-3</c:v>
                </c:pt>
                <c:pt idx="587">
                  <c:v>-6.4701337452650401E-3</c:v>
                </c:pt>
                <c:pt idx="588">
                  <c:v>-6.4826138768227098E-3</c:v>
                </c:pt>
                <c:pt idx="589">
                  <c:v>-6.4950944022267101E-3</c:v>
                </c:pt>
                <c:pt idx="590">
                  <c:v>-6.5075753153871702E-3</c:v>
                </c:pt>
                <c:pt idx="591">
                  <c:v>-6.5200566097028704E-3</c:v>
                </c:pt>
                <c:pt idx="592">
                  <c:v>-6.5325382792993702E-3</c:v>
                </c:pt>
                <c:pt idx="593">
                  <c:v>-6.54502031881908E-3</c:v>
                </c:pt>
                <c:pt idx="594">
                  <c:v>-6.5575027234658001E-3</c:v>
                </c:pt>
                <c:pt idx="595">
                  <c:v>-6.5699854894882099E-3</c:v>
                </c:pt>
                <c:pt idx="596">
                  <c:v>-6.5824686144653104E-3</c:v>
                </c:pt>
                <c:pt idx="597">
                  <c:v>-6.5949520982708197E-3</c:v>
                </c:pt>
                <c:pt idx="598">
                  <c:v>-6.6074359427533997E-3</c:v>
                </c:pt>
                <c:pt idx="599">
                  <c:v>-6.6199201521607602E-3</c:v>
                </c:pt>
                <c:pt idx="600">
                  <c:v>-6.6324047337276296E-3</c:v>
                </c:pt>
                <c:pt idx="601">
                  <c:v>-6.6448896964913804E-3</c:v>
                </c:pt>
                <c:pt idx="602">
                  <c:v>-6.6573750490231502E-3</c:v>
                </c:pt>
                <c:pt idx="603">
                  <c:v>-6.6698607995423998E-3</c:v>
                </c:pt>
                <c:pt idx="604">
                  <c:v>-6.6823469544344703E-3</c:v>
                </c:pt>
                <c:pt idx="605">
                  <c:v>-6.6948335161116099E-3</c:v>
                </c:pt>
                <c:pt idx="606">
                  <c:v>-6.7073204818928096E-3</c:v>
                </c:pt>
                <c:pt idx="607">
                  <c:v>-6.7198078456020801E-3</c:v>
                </c:pt>
                <c:pt idx="608">
                  <c:v>-6.7322955971645896E-3</c:v>
                </c:pt>
                <c:pt idx="609">
                  <c:v>-6.7447837221844397E-3</c:v>
                </c:pt>
                <c:pt idx="610">
                  <c:v>-6.7572722037143804E-3</c:v>
                </c:pt>
                <c:pt idx="611">
                  <c:v>-6.7697610231925798E-3</c:v>
                </c:pt>
                <c:pt idx="612">
                  <c:v>-6.7822501615176396E-3</c:v>
                </c:pt>
                <c:pt idx="613">
                  <c:v>-6.79473959939275E-3</c:v>
                </c:pt>
                <c:pt idx="614">
                  <c:v>-6.80722931664048E-3</c:v>
                </c:pt>
                <c:pt idx="615">
                  <c:v>-6.81971929342658E-3</c:v>
                </c:pt>
                <c:pt idx="616">
                  <c:v>-6.8322095103912003E-3</c:v>
                </c:pt>
                <c:pt idx="617">
                  <c:v>-6.8446999503773403E-3</c:v>
                </c:pt>
                <c:pt idx="618">
                  <c:v>-6.8571905978419096E-3</c:v>
                </c:pt>
                <c:pt idx="619">
                  <c:v>-6.8696814395018497E-3</c:v>
                </c:pt>
                <c:pt idx="620">
                  <c:v>-6.8821724638555596E-3</c:v>
                </c:pt>
                <c:pt idx="621">
                  <c:v>-6.8946636620442498E-3</c:v>
                </c:pt>
                <c:pt idx="622">
                  <c:v>-6.9071550275344E-3</c:v>
                </c:pt>
                <c:pt idx="623">
                  <c:v>-6.91964655585664E-3</c:v>
                </c:pt>
                <c:pt idx="624">
                  <c:v>-6.9321382454821702E-3</c:v>
                </c:pt>
                <c:pt idx="625">
                  <c:v>-6.9446300966737196E-3</c:v>
                </c:pt>
                <c:pt idx="626">
                  <c:v>-6.9571221122296696E-3</c:v>
                </c:pt>
                <c:pt idx="627">
                  <c:v>-6.9696142951228201E-3</c:v>
                </c:pt>
                <c:pt idx="628">
                  <c:v>-6.9821066482241697E-3</c:v>
                </c:pt>
                <c:pt idx="629">
                  <c:v>-6.9945991741158604E-3</c:v>
                </c:pt>
                <c:pt idx="630">
                  <c:v>-7.0070918756823704E-3</c:v>
                </c:pt>
                <c:pt idx="631">
                  <c:v>-7.0195847548558598E-3</c:v>
                </c:pt>
                <c:pt idx="632">
                  <c:v>-7.0320778132363197E-3</c:v>
                </c:pt>
                <c:pt idx="633">
                  <c:v>-7.0445710536882504E-3</c:v>
                </c:pt>
                <c:pt idx="634">
                  <c:v>-7.0570644792038797E-3</c:v>
                </c:pt>
                <c:pt idx="635">
                  <c:v>-7.0695580929213599E-3</c:v>
                </c:pt>
                <c:pt idx="636">
                  <c:v>-7.0820518988624799E-3</c:v>
                </c:pt>
                <c:pt idx="637">
                  <c:v>-7.0945459007464599E-3</c:v>
                </c:pt>
                <c:pt idx="638">
                  <c:v>-7.1070401008976299E-3</c:v>
                </c:pt>
                <c:pt idx="639">
                  <c:v>-7.1195345015947296E-3</c:v>
                </c:pt>
                <c:pt idx="640">
                  <c:v>-7.1320291033984996E-3</c:v>
                </c:pt>
                <c:pt idx="641">
                  <c:v>-7.1445239052513104E-3</c:v>
                </c:pt>
                <c:pt idx="642">
                  <c:v>-7.1570189042923097E-3</c:v>
                </c:pt>
                <c:pt idx="643">
                  <c:v>-7.1695140964223199E-3</c:v>
                </c:pt>
                <c:pt idx="644">
                  <c:v>-7.1820094763629296E-3</c:v>
                </c:pt>
                <c:pt idx="645">
                  <c:v>-7.1945050377306297E-3</c:v>
                </c:pt>
                <c:pt idx="646">
                  <c:v>-7.20700077299941E-3</c:v>
                </c:pt>
                <c:pt idx="647">
                  <c:v>-7.21949667391632E-3</c:v>
                </c:pt>
                <c:pt idx="648">
                  <c:v>-7.2319927336080402E-3</c:v>
                </c:pt>
                <c:pt idx="649">
                  <c:v>-7.2444889453680697E-3</c:v>
                </c:pt>
                <c:pt idx="650">
                  <c:v>-7.2569853024314996E-3</c:v>
                </c:pt>
                <c:pt idx="651">
                  <c:v>-7.2694817993597003E-3</c:v>
                </c:pt>
                <c:pt idx="652">
                  <c:v>-7.28197843106595E-3</c:v>
                </c:pt>
                <c:pt idx="653">
                  <c:v>-7.2944751942559203E-3</c:v>
                </c:pt>
                <c:pt idx="654">
                  <c:v>-7.3069720874451797E-3</c:v>
                </c:pt>
                <c:pt idx="655">
                  <c:v>-7.3194691112026299E-3</c:v>
                </c:pt>
                <c:pt idx="656">
                  <c:v>-7.3319662678254603E-3</c:v>
                </c:pt>
                <c:pt idx="657">
                  <c:v>-7.34446356125167E-3</c:v>
                </c:pt>
                <c:pt idx="658">
                  <c:v>-7.3569609962790498E-3</c:v>
                </c:pt>
                <c:pt idx="659">
                  <c:v>-7.3694585787712104E-3</c:v>
                </c:pt>
                <c:pt idx="660">
                  <c:v>-7.3819563148707096E-3</c:v>
                </c:pt>
                <c:pt idx="661">
                  <c:v>-7.3944542113136801E-3</c:v>
                </c:pt>
                <c:pt idx="662">
                  <c:v>-7.4069522748472496E-3</c:v>
                </c:pt>
                <c:pt idx="663">
                  <c:v>-7.4194505121027198E-3</c:v>
                </c:pt>
                <c:pt idx="664">
                  <c:v>-7.4319489301566304E-3</c:v>
                </c:pt>
                <c:pt idx="665">
                  <c:v>-7.4444475362872601E-3</c:v>
                </c:pt>
                <c:pt idx="666">
                  <c:v>-7.4569463379812401E-3</c:v>
                </c:pt>
                <c:pt idx="667">
                  <c:v>-7.4694453432753603E-3</c:v>
                </c:pt>
                <c:pt idx="668">
                  <c:v>-7.4819445615469998E-3</c:v>
                </c:pt>
                <c:pt idx="669">
                  <c:v>-7.4944440031272704E-3</c:v>
                </c:pt>
                <c:pt idx="670">
                  <c:v>-7.5069436778404802E-3</c:v>
                </c:pt>
                <c:pt idx="671">
                  <c:v>-7.5194435950591502E-3</c:v>
                </c:pt>
                <c:pt idx="672">
                  <c:v>-7.5319437638371196E-3</c:v>
                </c:pt>
                <c:pt idx="673">
                  <c:v>-7.5444441914458704E-3</c:v>
                </c:pt>
                <c:pt idx="674">
                  <c:v>-7.55694488276873E-3</c:v>
                </c:pt>
                <c:pt idx="675">
                  <c:v>-7.5694458412774602E-3</c:v>
                </c:pt>
                <c:pt idx="676">
                  <c:v>-7.5819470693026299E-3</c:v>
                </c:pt>
                <c:pt idx="677">
                  <c:v>-7.5944485676701003E-3</c:v>
                </c:pt>
                <c:pt idx="678">
                  <c:v>-7.6069503366085799E-3</c:v>
                </c:pt>
                <c:pt idx="679">
                  <c:v>-7.61945237666521E-3</c:v>
                </c:pt>
                <c:pt idx="680">
                  <c:v>-7.6319546879217402E-3</c:v>
                </c:pt>
                <c:pt idx="681">
                  <c:v>-7.6444572710990602E-3</c:v>
                </c:pt>
                <c:pt idx="682">
                  <c:v>-7.65696012763987E-3</c:v>
                </c:pt>
                <c:pt idx="683">
                  <c:v>-7.6694632594554698E-3</c:v>
                </c:pt>
                <c:pt idx="684">
                  <c:v>-7.6819666686370096E-3</c:v>
                </c:pt>
                <c:pt idx="685">
                  <c:v>-7.6944703575257097E-3</c:v>
                </c:pt>
                <c:pt idx="686">
                  <c:v>-7.7069743291648101E-3</c:v>
                </c:pt>
                <c:pt idx="687">
                  <c:v>-7.7194785878367499E-3</c:v>
                </c:pt>
                <c:pt idx="688">
                  <c:v>-7.7319831386320204E-3</c:v>
                </c:pt>
                <c:pt idx="689">
                  <c:v>-7.7444879870950598E-3</c:v>
                </c:pt>
                <c:pt idx="690">
                  <c:v>-7.7569931402934802E-3</c:v>
                </c:pt>
                <c:pt idx="691">
                  <c:v>-7.76949860644286E-3</c:v>
                </c:pt>
                <c:pt idx="692">
                  <c:v>-7.7820043942640298E-3</c:v>
                </c:pt>
                <c:pt idx="693">
                  <c:v>-7.7945105129210903E-3</c:v>
                </c:pt>
                <c:pt idx="694">
                  <c:v>-7.8070169718172299E-3</c:v>
                </c:pt>
                <c:pt idx="695">
                  <c:v>-7.8195237798000701E-3</c:v>
                </c:pt>
                <c:pt idx="696">
                  <c:v>-7.8320309444365899E-3</c:v>
                </c:pt>
                <c:pt idx="697">
                  <c:v>-7.8445384731293394E-3</c:v>
                </c:pt>
                <c:pt idx="698">
                  <c:v>-7.8570463726376095E-3</c:v>
                </c:pt>
                <c:pt idx="699">
                  <c:v>-7.8695546499826102E-3</c:v>
                </c:pt>
                <c:pt idx="700">
                  <c:v>-7.8820633128012605E-3</c:v>
                </c:pt>
                <c:pt idx="701">
                  <c:v>-7.8945723694724395E-3</c:v>
                </c:pt>
                <c:pt idx="702">
                  <c:v>-7.9070818302712006E-3</c:v>
                </c:pt>
                <c:pt idx="703">
                  <c:v>-7.9195917068156305E-3</c:v>
                </c:pt>
                <c:pt idx="704">
                  <c:v>-7.9321020121075093E-3</c:v>
                </c:pt>
                <c:pt idx="705">
                  <c:v>-7.9446127597944498E-3</c:v>
                </c:pt>
                <c:pt idx="706">
                  <c:v>-7.9571239631512896E-3</c:v>
                </c:pt>
                <c:pt idx="707">
                  <c:v>-7.9696356334594994E-3</c:v>
                </c:pt>
                <c:pt idx="708">
                  <c:v>-7.9821477791458192E-3</c:v>
                </c:pt>
                <c:pt idx="709">
                  <c:v>-7.9946604050097694E-3</c:v>
                </c:pt>
                <c:pt idx="710">
                  <c:v>-8.0071735118969894E-3</c:v>
                </c:pt>
                <c:pt idx="711">
                  <c:v>-8.0196870968272903E-3</c:v>
                </c:pt>
                <c:pt idx="712">
                  <c:v>-8.0322011537948892E-3</c:v>
                </c:pt>
                <c:pt idx="713">
                  <c:v>-8.0447156738386802E-3</c:v>
                </c:pt>
                <c:pt idx="714">
                  <c:v>-8.0572306463741698E-3</c:v>
                </c:pt>
                <c:pt idx="715">
                  <c:v>-8.0697460601591598E-3</c:v>
                </c:pt>
                <c:pt idx="716">
                  <c:v>-8.0822619037832395E-3</c:v>
                </c:pt>
                <c:pt idx="717">
                  <c:v>-8.0947781652238402E-3</c:v>
                </c:pt>
                <c:pt idx="718">
                  <c:v>-8.1072948319229794E-3</c:v>
                </c:pt>
                <c:pt idx="719">
                  <c:v>-8.1198118913612099E-3</c:v>
                </c:pt>
                <c:pt idx="720">
                  <c:v>-8.1323293309663505E-3</c:v>
                </c:pt>
                <c:pt idx="721">
                  <c:v>-8.1448471375762301E-3</c:v>
                </c:pt>
                <c:pt idx="722">
                  <c:v>-8.1573652979391505E-3</c:v>
                </c:pt>
                <c:pt idx="723">
                  <c:v>-8.1698837987889909E-3</c:v>
                </c:pt>
                <c:pt idx="724">
                  <c:v>-8.1824026269581903E-3</c:v>
                </c:pt>
                <c:pt idx="725">
                  <c:v>-8.1949217691115704E-3</c:v>
                </c:pt>
                <c:pt idx="726">
                  <c:v>-8.2074412122980292E-3</c:v>
                </c:pt>
                <c:pt idx="727">
                  <c:v>-8.2199609440159506E-3</c:v>
                </c:pt>
                <c:pt idx="728">
                  <c:v>-8.2324809523397699E-3</c:v>
                </c:pt>
                <c:pt idx="729">
                  <c:v>-8.24500122655605E-3</c:v>
                </c:pt>
                <c:pt idx="730">
                  <c:v>-8.2575217576487704E-3</c:v>
                </c:pt>
                <c:pt idx="731">
                  <c:v>-8.2700425384101099E-3</c:v>
                </c:pt>
                <c:pt idx="732">
                  <c:v>-8.2825635639131399E-3</c:v>
                </c:pt>
                <c:pt idx="733">
                  <c:v>-8.2950848323785006E-3</c:v>
                </c:pt>
                <c:pt idx="734">
                  <c:v>-8.3076063455233395E-3</c:v>
                </c:pt>
                <c:pt idx="735">
                  <c:v>-8.3201281081595295E-3</c:v>
                </c:pt>
                <c:pt idx="736">
                  <c:v>-8.3326501265323302E-3</c:v>
                </c:pt>
                <c:pt idx="737">
                  <c:v>-8.3451724088528002E-3</c:v>
                </c:pt>
                <c:pt idx="738">
                  <c:v>-8.3576949635467794E-3</c:v>
                </c:pt>
                <c:pt idx="739">
                  <c:v>-8.3702177974209098E-3</c:v>
                </c:pt>
                <c:pt idx="740">
                  <c:v>-8.3827409151809203E-3</c:v>
                </c:pt>
                <c:pt idx="741">
                  <c:v>-8.3952643182575899E-3</c:v>
                </c:pt>
                <c:pt idx="742">
                  <c:v>-8.4077880044915506E-3</c:v>
                </c:pt>
                <c:pt idx="743">
                  <c:v>-8.4203119686870193E-3</c:v>
                </c:pt>
                <c:pt idx="744">
                  <c:v>-8.4328362032527696E-3</c:v>
                </c:pt>
                <c:pt idx="745">
                  <c:v>-8.4453606994633404E-3</c:v>
                </c:pt>
                <c:pt idx="746">
                  <c:v>-8.4578854480125594E-3</c:v>
                </c:pt>
                <c:pt idx="747">
                  <c:v>-8.4704104387379707E-3</c:v>
                </c:pt>
                <c:pt idx="748">
                  <c:v>-8.4829356626967903E-3</c:v>
                </c:pt>
                <c:pt idx="749">
                  <c:v>-8.4954611121058395E-3</c:v>
                </c:pt>
                <c:pt idx="750">
                  <c:v>-8.5079867795202005E-3</c:v>
                </c:pt>
                <c:pt idx="751">
                  <c:v>-8.5205126595295395E-3</c:v>
                </c:pt>
                <c:pt idx="752">
                  <c:v>-8.5330387470408803E-3</c:v>
                </c:pt>
                <c:pt idx="753">
                  <c:v>-8.5455650380312498E-3</c:v>
                </c:pt>
                <c:pt idx="754">
                  <c:v>-8.5580915281933592E-3</c:v>
                </c:pt>
                <c:pt idx="755">
                  <c:v>-8.5706182120226099E-3</c:v>
                </c:pt>
                <c:pt idx="756">
                  <c:v>-8.5831450825451204E-3</c:v>
                </c:pt>
                <c:pt idx="757">
                  <c:v>-8.5956721309620992E-3</c:v>
                </c:pt>
                <c:pt idx="758">
                  <c:v>-8.6081993469131705E-3</c:v>
                </c:pt>
                <c:pt idx="759">
                  <c:v>-8.6207267192279502E-3</c:v>
                </c:pt>
                <c:pt idx="760">
                  <c:v>-8.6332542368781004E-3</c:v>
                </c:pt>
                <c:pt idx="761">
                  <c:v>-8.6457818895925402E-3</c:v>
                </c:pt>
                <c:pt idx="762">
                  <c:v>-8.6583096687443493E-3</c:v>
                </c:pt>
                <c:pt idx="763">
                  <c:v>-8.6708375678697693E-3</c:v>
                </c:pt>
                <c:pt idx="764">
                  <c:v>-8.6833655825461903E-3</c:v>
                </c:pt>
                <c:pt idx="765">
                  <c:v>-8.6958937101614692E-3</c:v>
                </c:pt>
                <c:pt idx="766">
                  <c:v>-8.7084219496245709E-3</c:v>
                </c:pt>
                <c:pt idx="767">
                  <c:v>-8.7209503012061294E-3</c:v>
                </c:pt>
                <c:pt idx="768">
                  <c:v>-8.7334787661040303E-3</c:v>
                </c:pt>
                <c:pt idx="769">
                  <c:v>-8.7460073463139394E-3</c:v>
                </c:pt>
                <c:pt idx="770">
                  <c:v>-8.7585360437254893E-3</c:v>
                </c:pt>
                <c:pt idx="771">
                  <c:v>-8.7710648605023693E-3</c:v>
                </c:pt>
                <c:pt idx="772">
                  <c:v>-8.7835937987454493E-3</c:v>
                </c:pt>
                <c:pt idx="773">
                  <c:v>-8.7961228602127205E-3</c:v>
                </c:pt>
                <c:pt idx="774">
                  <c:v>-8.8086520464956998E-3</c:v>
                </c:pt>
                <c:pt idx="775">
                  <c:v>-8.8211813592063999E-3</c:v>
                </c:pt>
                <c:pt idx="776">
                  <c:v>-8.8337107994720197E-3</c:v>
                </c:pt>
                <c:pt idx="777">
                  <c:v>-8.8462403671979994E-3</c:v>
                </c:pt>
                <c:pt idx="778">
                  <c:v>-8.8587700618914904E-3</c:v>
                </c:pt>
                <c:pt idx="779">
                  <c:v>-8.8712998820884206E-3</c:v>
                </c:pt>
                <c:pt idx="780">
                  <c:v>-8.8838298249122594E-3</c:v>
                </c:pt>
                <c:pt idx="781">
                  <c:v>-8.8963598869797097E-3</c:v>
                </c:pt>
                <c:pt idx="782">
                  <c:v>-8.9088900639884509E-3</c:v>
                </c:pt>
                <c:pt idx="783">
                  <c:v>-8.9214203516713806E-3</c:v>
                </c:pt>
                <c:pt idx="784">
                  <c:v>-8.9339507462088599E-3</c:v>
                </c:pt>
                <c:pt idx="785">
                  <c:v>-8.9464812446110997E-3</c:v>
                </c:pt>
                <c:pt idx="786">
                  <c:v>-8.9590118456817393E-3</c:v>
                </c:pt>
                <c:pt idx="787">
                  <c:v>-8.9715425494200397E-3</c:v>
                </c:pt>
                <c:pt idx="788">
                  <c:v>-8.98407335668726E-3</c:v>
                </c:pt>
                <c:pt idx="789">
                  <c:v>-8.9966042692897208E-3</c:v>
                </c:pt>
                <c:pt idx="790">
                  <c:v>-9.0091352891983906E-3</c:v>
                </c:pt>
                <c:pt idx="791">
                  <c:v>-9.0216664179344503E-3</c:v>
                </c:pt>
                <c:pt idx="792">
                  <c:v>-9.0341976565317499E-3</c:v>
                </c:pt>
                <c:pt idx="793">
                  <c:v>-9.0467290049023701E-3</c:v>
                </c:pt>
                <c:pt idx="794">
                  <c:v>-9.05926046170882E-3</c:v>
                </c:pt>
                <c:pt idx="795">
                  <c:v>-9.0717920253788505E-3</c:v>
                </c:pt>
                <c:pt idx="796">
                  <c:v>-9.0843236935899997E-3</c:v>
                </c:pt>
                <c:pt idx="797">
                  <c:v>-9.0968554635484505E-3</c:v>
                </c:pt>
                <c:pt idx="798">
                  <c:v>-9.1093873323437498E-3</c:v>
                </c:pt>
                <c:pt idx="799">
                  <c:v>-9.1219192966251906E-3</c:v>
                </c:pt>
                <c:pt idx="800">
                  <c:v>-9.1344513528666405E-3</c:v>
                </c:pt>
                <c:pt idx="801">
                  <c:v>-9.1469834973076508E-3</c:v>
                </c:pt>
                <c:pt idx="802">
                  <c:v>-9.15951572627835E-3</c:v>
                </c:pt>
                <c:pt idx="803">
                  <c:v>-9.1720480362464801E-3</c:v>
                </c:pt>
                <c:pt idx="804">
                  <c:v>-9.1845804233746803E-3</c:v>
                </c:pt>
                <c:pt idx="805">
                  <c:v>-9.1971128838558101E-3</c:v>
                </c:pt>
                <c:pt idx="806">
                  <c:v>-9.2096454141500396E-3</c:v>
                </c:pt>
                <c:pt idx="807">
                  <c:v>-9.2221780112073902E-3</c:v>
                </c:pt>
                <c:pt idx="808">
                  <c:v>-9.2347106721195893E-3</c:v>
                </c:pt>
                <c:pt idx="809">
                  <c:v>-9.2472433937246905E-3</c:v>
                </c:pt>
                <c:pt idx="810">
                  <c:v>-9.2597761732548904E-3</c:v>
                </c:pt>
                <c:pt idx="811">
                  <c:v>-9.2723090085447598E-3</c:v>
                </c:pt>
                <c:pt idx="812">
                  <c:v>-9.2848418979241103E-3</c:v>
                </c:pt>
                <c:pt idx="813">
                  <c:v>-9.2973748407721504E-3</c:v>
                </c:pt>
                <c:pt idx="814">
                  <c:v>-9.3099078377554597E-3</c:v>
                </c:pt>
                <c:pt idx="815">
                  <c:v>-9.3224408904744403E-3</c:v>
                </c:pt>
                <c:pt idx="816">
                  <c:v>-9.3349740014573006E-3</c:v>
                </c:pt>
                <c:pt idx="817">
                  <c:v>-9.3475071744657297E-3</c:v>
                </c:pt>
                <c:pt idx="818">
                  <c:v>-9.3600404137292002E-3</c:v>
                </c:pt>
                <c:pt idx="819">
                  <c:v>-9.3725737230979395E-3</c:v>
                </c:pt>
                <c:pt idx="820">
                  <c:v>-9.3851071058857292E-3</c:v>
                </c:pt>
                <c:pt idx="821">
                  <c:v>-9.3976405640841098E-3</c:v>
                </c:pt>
                <c:pt idx="822">
                  <c:v>-9.4101740978431801E-3</c:v>
                </c:pt>
                <c:pt idx="823">
                  <c:v>-9.4227077058699309E-3</c:v>
                </c:pt>
                <c:pt idx="824">
                  <c:v>-9.4352413857733495E-3</c:v>
                </c:pt>
                <c:pt idx="825">
                  <c:v>-9.4477751344462201E-3</c:v>
                </c:pt>
                <c:pt idx="826">
                  <c:v>-9.4603089479474798E-3</c:v>
                </c:pt>
                <c:pt idx="827">
                  <c:v>-9.4728428218654494E-3</c:v>
                </c:pt>
                <c:pt idx="828">
                  <c:v>-9.4853767524935208E-3</c:v>
                </c:pt>
                <c:pt idx="829">
                  <c:v>-9.4979107366894699E-3</c:v>
                </c:pt>
                <c:pt idx="830">
                  <c:v>-9.5104447713656708E-3</c:v>
                </c:pt>
                <c:pt idx="831">
                  <c:v>-9.5229788540597705E-3</c:v>
                </c:pt>
                <c:pt idx="832">
                  <c:v>-9.5355129829596801E-3</c:v>
                </c:pt>
                <c:pt idx="833">
                  <c:v>-9.5480471564625101E-3</c:v>
                </c:pt>
                <c:pt idx="834">
                  <c:v>-9.5605813734180797E-3</c:v>
                </c:pt>
                <c:pt idx="835">
                  <c:v>-9.5731156324057095E-3</c:v>
                </c:pt>
                <c:pt idx="836">
                  <c:v>-9.5856499321446201E-3</c:v>
                </c:pt>
                <c:pt idx="837">
                  <c:v>-9.5981842719821304E-3</c:v>
                </c:pt>
                <c:pt idx="838">
                  <c:v>-9.6107186504353192E-3</c:v>
                </c:pt>
                <c:pt idx="839">
                  <c:v>-9.6232530661510707E-3</c:v>
                </c:pt>
                <c:pt idx="840">
                  <c:v>-9.6357875179906207E-3</c:v>
                </c:pt>
                <c:pt idx="841">
                  <c:v>-9.6483220048327097E-3</c:v>
                </c:pt>
                <c:pt idx="842">
                  <c:v>-9.6608565259939903E-3</c:v>
                </c:pt>
                <c:pt idx="843">
                  <c:v>-9.6733910809172294E-3</c:v>
                </c:pt>
                <c:pt idx="844">
                  <c:v>-9.6859256694204008E-3</c:v>
                </c:pt>
                <c:pt idx="845">
                  <c:v>-9.6984602915204995E-3</c:v>
                </c:pt>
                <c:pt idx="846">
                  <c:v>-9.7109949478700903E-3</c:v>
                </c:pt>
                <c:pt idx="847">
                  <c:v>-9.7235296394943601E-3</c:v>
                </c:pt>
                <c:pt idx="848">
                  <c:v>-9.7360643682167999E-3</c:v>
                </c:pt>
                <c:pt idx="849">
                  <c:v>-9.7485991371721106E-3</c:v>
                </c:pt>
                <c:pt idx="850">
                  <c:v>-9.7611339505449292E-3</c:v>
                </c:pt>
                <c:pt idx="851">
                  <c:v>-9.7736688130536306E-3</c:v>
                </c:pt>
                <c:pt idx="852">
                  <c:v>-9.7862037295237299E-3</c:v>
                </c:pt>
                <c:pt idx="853">
                  <c:v>-9.7987387039857599E-3</c:v>
                </c:pt>
                <c:pt idx="854">
                  <c:v>-9.81127373960353E-3</c:v>
                </c:pt>
                <c:pt idx="855">
                  <c:v>-9.8238088384307899E-3</c:v>
                </c:pt>
                <c:pt idx="856">
                  <c:v>-9.8363440007490401E-3</c:v>
                </c:pt>
                <c:pt idx="857">
                  <c:v>-9.8488792249424306E-3</c:v>
                </c:pt>
                <c:pt idx="858">
                  <c:v>-9.8614145082576397E-3</c:v>
                </c:pt>
                <c:pt idx="859">
                  <c:v>-9.8739498473864405E-3</c:v>
                </c:pt>
                <c:pt idx="860">
                  <c:v>-9.8864852381617095E-3</c:v>
                </c:pt>
                <c:pt idx="861">
                  <c:v>-9.8990206770985193E-3</c:v>
                </c:pt>
                <c:pt idx="862">
                  <c:v>-9.9115561613570494E-3</c:v>
                </c:pt>
                <c:pt idx="863">
                  <c:v>-9.9240916877765192E-3</c:v>
                </c:pt>
                <c:pt idx="864">
                  <c:v>-9.9366272542634106E-3</c:v>
                </c:pt>
                <c:pt idx="865">
                  <c:v>-9.94916285982223E-3</c:v>
                </c:pt>
                <c:pt idx="866">
                  <c:v>-9.9616985037524596E-3</c:v>
                </c:pt>
                <c:pt idx="867">
                  <c:v>-9.9742341858281795E-3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078-474B-8B1A-87BB6426BDD1}"/>
            </c:ext>
          </c:extLst>
        </c:ser>
        <c:ser>
          <c:idx val="3"/>
          <c:order val="4"/>
          <c:tx>
            <c:strRef>
              <c:f>AVG!$I$1</c:f>
              <c:strCache>
                <c:ptCount val="1"/>
                <c:pt idx="0">
                  <c:v>0 deg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AVG!$I$3:$I$870</c:f>
              <c:numCache>
                <c:formatCode>0.00E+00</c:formatCode>
                <c:ptCount val="868"/>
                <c:pt idx="0">
                  <c:v>2.1144029849701198E-3</c:v>
                </c:pt>
                <c:pt idx="1">
                  <c:v>2.26543779846047E-3</c:v>
                </c:pt>
                <c:pt idx="2">
                  <c:v>2.4219610219178601E-3</c:v>
                </c:pt>
                <c:pt idx="3">
                  <c:v>2.59063775674594E-3</c:v>
                </c:pt>
                <c:pt idx="4">
                  <c:v>2.76295177968183E-3</c:v>
                </c:pt>
                <c:pt idx="5">
                  <c:v>2.9466127952476502E-3</c:v>
                </c:pt>
                <c:pt idx="6">
                  <c:v>3.1330311832467399E-3</c:v>
                </c:pt>
                <c:pt idx="7">
                  <c:v>3.32731336213264E-3</c:v>
                </c:pt>
                <c:pt idx="8">
                  <c:v>3.5258151315119401E-3</c:v>
                </c:pt>
                <c:pt idx="9">
                  <c:v>3.7361628371176399E-3</c:v>
                </c:pt>
                <c:pt idx="10">
                  <c:v>3.9498972010636102E-3</c:v>
                </c:pt>
                <c:pt idx="11">
                  <c:v>4.1724305764234901E-3</c:v>
                </c:pt>
                <c:pt idx="12">
                  <c:v>4.4048801923905296E-3</c:v>
                </c:pt>
                <c:pt idx="13">
                  <c:v>4.6451358248340699E-3</c:v>
                </c:pt>
                <c:pt idx="14">
                  <c:v>4.8896044709976598E-3</c:v>
                </c:pt>
                <c:pt idx="15">
                  <c:v>5.1386797392755802E-3</c:v>
                </c:pt>
                <c:pt idx="16">
                  <c:v>5.3959478659707603E-3</c:v>
                </c:pt>
                <c:pt idx="17">
                  <c:v>5.6711060285901003E-3</c:v>
                </c:pt>
                <c:pt idx="18">
                  <c:v>5.9512579055259803E-3</c:v>
                </c:pt>
                <c:pt idx="19">
                  <c:v>6.23706485908904E-3</c:v>
                </c:pt>
                <c:pt idx="20">
                  <c:v>6.5430177839529901E-3</c:v>
                </c:pt>
                <c:pt idx="21">
                  <c:v>6.8462070270187501E-3</c:v>
                </c:pt>
                <c:pt idx="22">
                  <c:v>7.1626706148951698E-3</c:v>
                </c:pt>
                <c:pt idx="23">
                  <c:v>7.4802459749650297E-3</c:v>
                </c:pt>
                <c:pt idx="24">
                  <c:v>7.8128636978011309E-3</c:v>
                </c:pt>
                <c:pt idx="25">
                  <c:v>8.1426562570334707E-3</c:v>
                </c:pt>
                <c:pt idx="26">
                  <c:v>8.4779166633092307E-3</c:v>
                </c:pt>
                <c:pt idx="27">
                  <c:v>8.8421655459241001E-3</c:v>
                </c:pt>
                <c:pt idx="28">
                  <c:v>9.2168117263175201E-3</c:v>
                </c:pt>
                <c:pt idx="29">
                  <c:v>9.5870915572405808E-3</c:v>
                </c:pt>
                <c:pt idx="30">
                  <c:v>9.9901009821195402E-3</c:v>
                </c:pt>
                <c:pt idx="31">
                  <c:v>1.0388358015871299E-2</c:v>
                </c:pt>
                <c:pt idx="32">
                  <c:v>1.07905395882436E-2</c:v>
                </c:pt>
                <c:pt idx="33">
                  <c:v>1.1193780907224799E-2</c:v>
                </c:pt>
                <c:pt idx="34">
                  <c:v>1.16131112536058E-2</c:v>
                </c:pt>
                <c:pt idx="35">
                  <c:v>1.20588852549991E-2</c:v>
                </c:pt>
                <c:pt idx="36">
                  <c:v>1.25059614395235E-2</c:v>
                </c:pt>
                <c:pt idx="37">
                  <c:v>1.2960990182658699E-2</c:v>
                </c:pt>
                <c:pt idx="38">
                  <c:v>1.3431758473854E-2</c:v>
                </c:pt>
                <c:pt idx="39">
                  <c:v>1.3894013679940901E-2</c:v>
                </c:pt>
                <c:pt idx="40">
                  <c:v>1.437726406605E-2</c:v>
                </c:pt>
                <c:pt idx="41">
                  <c:v>1.48649395052561E-2</c:v>
                </c:pt>
                <c:pt idx="42">
                  <c:v>1.53595282954E-2</c:v>
                </c:pt>
                <c:pt idx="43">
                  <c:v>1.5870279773289898E-2</c:v>
                </c:pt>
                <c:pt idx="44">
                  <c:v>1.63814032476742E-2</c:v>
                </c:pt>
                <c:pt idx="45">
                  <c:v>1.6919149275475699E-2</c:v>
                </c:pt>
                <c:pt idx="46">
                  <c:v>1.7464130162231199E-2</c:v>
                </c:pt>
                <c:pt idx="47">
                  <c:v>1.80233092605275E-2</c:v>
                </c:pt>
                <c:pt idx="48">
                  <c:v>1.8593313621098801E-2</c:v>
                </c:pt>
                <c:pt idx="49">
                  <c:v>1.91547064089643E-2</c:v>
                </c:pt>
                <c:pt idx="50">
                  <c:v>1.9721714262714799E-2</c:v>
                </c:pt>
                <c:pt idx="51">
                  <c:v>2.0310487852369899E-2</c:v>
                </c:pt>
                <c:pt idx="52">
                  <c:v>2.09264399534848E-2</c:v>
                </c:pt>
                <c:pt idx="53">
                  <c:v>2.1513915272285401E-2</c:v>
                </c:pt>
                <c:pt idx="54">
                  <c:v>2.2146421291172901E-2</c:v>
                </c:pt>
                <c:pt idx="55">
                  <c:v>2.27804746098282E-2</c:v>
                </c:pt>
                <c:pt idx="56">
                  <c:v>2.3410416489578201E-2</c:v>
                </c:pt>
                <c:pt idx="57">
                  <c:v>2.4044886843766301E-2</c:v>
                </c:pt>
                <c:pt idx="58">
                  <c:v>2.46834369037215E-2</c:v>
                </c:pt>
                <c:pt idx="59">
                  <c:v>2.53517564569813E-2</c:v>
                </c:pt>
                <c:pt idx="60">
                  <c:v>2.60031459436675E-2</c:v>
                </c:pt>
                <c:pt idx="61">
                  <c:v>2.6685086604141001E-2</c:v>
                </c:pt>
                <c:pt idx="62">
                  <c:v>2.73539365921905E-2</c:v>
                </c:pt>
                <c:pt idx="63">
                  <c:v>2.80369588658851E-2</c:v>
                </c:pt>
                <c:pt idx="64">
                  <c:v>2.8740505787583501E-2</c:v>
                </c:pt>
                <c:pt idx="65">
                  <c:v>2.9440956117198099E-2</c:v>
                </c:pt>
                <c:pt idx="66">
                  <c:v>3.0131069589633502E-2</c:v>
                </c:pt>
                <c:pt idx="67">
                  <c:v>3.08543625593568E-2</c:v>
                </c:pt>
                <c:pt idx="68">
                  <c:v>3.1566566066957298E-2</c:v>
                </c:pt>
                <c:pt idx="69">
                  <c:v>3.2313359496331497E-2</c:v>
                </c:pt>
                <c:pt idx="70">
                  <c:v>3.3041381446877502E-2</c:v>
                </c:pt>
                <c:pt idx="71">
                  <c:v>3.3819274453245403E-2</c:v>
                </c:pt>
                <c:pt idx="72">
                  <c:v>3.4613827661164699E-2</c:v>
                </c:pt>
                <c:pt idx="73">
                  <c:v>3.53809215325381E-2</c:v>
                </c:pt>
                <c:pt idx="74">
                  <c:v>3.6125512126412802E-2</c:v>
                </c:pt>
                <c:pt idx="75">
                  <c:v>3.6938567346594599E-2</c:v>
                </c:pt>
                <c:pt idx="76">
                  <c:v>3.7713021303144197E-2</c:v>
                </c:pt>
                <c:pt idx="77">
                  <c:v>3.8526749391017898E-2</c:v>
                </c:pt>
                <c:pt idx="78">
                  <c:v>3.93153996082789E-2</c:v>
                </c:pt>
                <c:pt idx="79">
                  <c:v>4.0102137454468202E-2</c:v>
                </c:pt>
                <c:pt idx="80">
                  <c:v>4.0912195432666602E-2</c:v>
                </c:pt>
                <c:pt idx="81">
                  <c:v>4.1737663302007399E-2</c:v>
                </c:pt>
                <c:pt idx="82">
                  <c:v>4.2560919105120901E-2</c:v>
                </c:pt>
                <c:pt idx="83">
                  <c:v>4.3390435167621803E-2</c:v>
                </c:pt>
                <c:pt idx="84">
                  <c:v>4.4207303921041302E-2</c:v>
                </c:pt>
                <c:pt idx="85">
                  <c:v>4.5077119071397803E-2</c:v>
                </c:pt>
                <c:pt idx="86">
                  <c:v>4.5944075348393398E-2</c:v>
                </c:pt>
                <c:pt idx="87">
                  <c:v>4.6777580717291697E-2</c:v>
                </c:pt>
                <c:pt idx="88">
                  <c:v>4.7656256990277202E-2</c:v>
                </c:pt>
                <c:pt idx="89">
                  <c:v>4.8561628334330503E-2</c:v>
                </c:pt>
                <c:pt idx="90">
                  <c:v>4.9420918357441501E-2</c:v>
                </c:pt>
                <c:pt idx="91">
                  <c:v>5.0316919198524802E-2</c:v>
                </c:pt>
                <c:pt idx="92">
                  <c:v>5.1240357438200997E-2</c:v>
                </c:pt>
                <c:pt idx="93">
                  <c:v>5.2125350022010797E-2</c:v>
                </c:pt>
                <c:pt idx="94">
                  <c:v>5.29693606652962E-2</c:v>
                </c:pt>
                <c:pt idx="95">
                  <c:v>5.3827636174469798E-2</c:v>
                </c:pt>
                <c:pt idx="96">
                  <c:v>5.4700588674562997E-2</c:v>
                </c:pt>
                <c:pt idx="97">
                  <c:v>5.5588657724376503E-2</c:v>
                </c:pt>
                <c:pt idx="98">
                  <c:v>5.64680797355381E-2</c:v>
                </c:pt>
                <c:pt idx="99">
                  <c:v>5.7375072075060402E-2</c:v>
                </c:pt>
                <c:pt idx="100">
                  <c:v>5.8273185165779201E-2</c:v>
                </c:pt>
                <c:pt idx="101">
                  <c:v>5.9212603958105903E-2</c:v>
                </c:pt>
                <c:pt idx="102">
                  <c:v>6.01045518514014E-2</c:v>
                </c:pt>
                <c:pt idx="103">
                  <c:v>6.10121745731231E-2</c:v>
                </c:pt>
                <c:pt idx="104">
                  <c:v>6.19226560633616E-2</c:v>
                </c:pt>
                <c:pt idx="105">
                  <c:v>6.2822374341901605E-2</c:v>
                </c:pt>
                <c:pt idx="106">
                  <c:v>6.3738132469895403E-2</c:v>
                </c:pt>
                <c:pt idx="107">
                  <c:v>6.4642573737585696E-2</c:v>
                </c:pt>
                <c:pt idx="108">
                  <c:v>6.5605816778407294E-2</c:v>
                </c:pt>
                <c:pt idx="109">
                  <c:v>6.6515327109857095E-2</c:v>
                </c:pt>
                <c:pt idx="110">
                  <c:v>6.7441465101414605E-2</c:v>
                </c:pt>
                <c:pt idx="111">
                  <c:v>6.8399614072763307E-2</c:v>
                </c:pt>
                <c:pt idx="112">
                  <c:v>6.9345962934240002E-2</c:v>
                </c:pt>
                <c:pt idx="113">
                  <c:v>7.0279815543751206E-2</c:v>
                </c:pt>
                <c:pt idx="114">
                  <c:v>7.1200495809907699E-2</c:v>
                </c:pt>
                <c:pt idx="115">
                  <c:v>7.2169979993678204E-2</c:v>
                </c:pt>
                <c:pt idx="116">
                  <c:v>7.3094883588830206E-2</c:v>
                </c:pt>
                <c:pt idx="117">
                  <c:v>7.4037631751343994E-2</c:v>
                </c:pt>
                <c:pt idx="118">
                  <c:v>7.5031494086935296E-2</c:v>
                </c:pt>
                <c:pt idx="119">
                  <c:v>7.5946077746341004E-2</c:v>
                </c:pt>
                <c:pt idx="120">
                  <c:v>7.6861918576898197E-2</c:v>
                </c:pt>
                <c:pt idx="121">
                  <c:v>7.7778989009331695E-2</c:v>
                </c:pt>
                <c:pt idx="122">
                  <c:v>7.8680119424529099E-2</c:v>
                </c:pt>
                <c:pt idx="123">
                  <c:v>7.9651424336406498E-2</c:v>
                </c:pt>
                <c:pt idx="124">
                  <c:v>8.05548717643811E-2</c:v>
                </c:pt>
                <c:pt idx="125">
                  <c:v>8.1459048879954907E-2</c:v>
                </c:pt>
                <c:pt idx="126">
                  <c:v>8.2453810801562305E-2</c:v>
                </c:pt>
                <c:pt idx="127">
                  <c:v>8.3414984118204402E-2</c:v>
                </c:pt>
                <c:pt idx="128">
                  <c:v>8.4359650692383395E-2</c:v>
                </c:pt>
                <c:pt idx="129">
                  <c:v>8.5305794265279997E-2</c:v>
                </c:pt>
                <c:pt idx="130">
                  <c:v>8.6310020923150405E-2</c:v>
                </c:pt>
                <c:pt idx="131">
                  <c:v>8.7297943380766796E-2</c:v>
                </c:pt>
                <c:pt idx="132">
                  <c:v>8.8288200801233702E-2</c:v>
                </c:pt>
                <c:pt idx="133">
                  <c:v>8.92416258674813E-2</c:v>
                </c:pt>
                <c:pt idx="134">
                  <c:v>9.0176676789378005E-2</c:v>
                </c:pt>
                <c:pt idx="135">
                  <c:v>9.11326909458548E-2</c:v>
                </c:pt>
                <c:pt idx="136">
                  <c:v>9.2049672823320106E-2</c:v>
                </c:pt>
                <c:pt idx="137">
                  <c:v>9.2987591498356295E-2</c:v>
                </c:pt>
                <c:pt idx="138">
                  <c:v>9.3967700564170795E-2</c:v>
                </c:pt>
                <c:pt idx="139">
                  <c:v>9.4949612289681004E-2</c:v>
                </c:pt>
                <c:pt idx="140">
                  <c:v>9.5933320235654901E-2</c:v>
                </c:pt>
                <c:pt idx="141">
                  <c:v>9.6897494611287299E-2</c:v>
                </c:pt>
                <c:pt idx="142">
                  <c:v>9.7841462676677995E-2</c:v>
                </c:pt>
                <c:pt idx="143">
                  <c:v>9.8829826026424997E-2</c:v>
                </c:pt>
                <c:pt idx="144">
                  <c:v>9.9754015089936698E-2</c:v>
                </c:pt>
                <c:pt idx="145">
                  <c:v>0.100745218316631</c:v>
                </c:pt>
                <c:pt idx="146">
                  <c:v>0.10169333328505201</c:v>
                </c:pt>
                <c:pt idx="147">
                  <c:v>0.102642306319952</c:v>
                </c:pt>
                <c:pt idx="148">
                  <c:v>0.103569292307054</c:v>
                </c:pt>
                <c:pt idx="149">
                  <c:v>0.104496702227969</c:v>
                </c:pt>
                <c:pt idx="150">
                  <c:v>0.105447775083572</c:v>
                </c:pt>
                <c:pt idx="151">
                  <c:v>0.106446631863785</c:v>
                </c:pt>
                <c:pt idx="152">
                  <c:v>0.107399787051143</c:v>
                </c:pt>
                <c:pt idx="153">
                  <c:v>0.108353757780926</c:v>
                </c:pt>
                <c:pt idx="154">
                  <c:v>0.109332677823198</c:v>
                </c:pt>
                <c:pt idx="155">
                  <c:v>0.110288478014699</c:v>
                </c:pt>
                <c:pt idx="156">
                  <c:v>0.111245078960814</c:v>
                </c:pt>
                <c:pt idx="157">
                  <c:v>0.112177684831113</c:v>
                </c:pt>
                <c:pt idx="158">
                  <c:v>0.113160660960774</c:v>
                </c:pt>
                <c:pt idx="159">
                  <c:v>0.11409440355035599</c:v>
                </c:pt>
                <c:pt idx="160">
                  <c:v>0.115053929999617</c:v>
                </c:pt>
                <c:pt idx="161">
                  <c:v>0.116014228089829</c:v>
                </c:pt>
                <c:pt idx="162">
                  <c:v>0.116949427087941</c:v>
                </c:pt>
                <c:pt idx="163">
                  <c:v>0.117911040559739</c:v>
                </c:pt>
                <c:pt idx="164">
                  <c:v>0.118873413228131</c:v>
                </c:pt>
                <c:pt idx="165">
                  <c:v>0.11991614759279901</c:v>
                </c:pt>
                <c:pt idx="166">
                  <c:v>0.120853913314168</c:v>
                </c:pt>
                <c:pt idx="167">
                  <c:v>0.12184595744676099</c:v>
                </c:pt>
                <c:pt idx="168">
                  <c:v>0.12281197341448701</c:v>
                </c:pt>
                <c:pt idx="169">
                  <c:v>0.123778724173083</c:v>
                </c:pt>
                <c:pt idx="170">
                  <c:v>0.124718558863919</c:v>
                </c:pt>
                <c:pt idx="171">
                  <c:v>0.12568654970356199</c:v>
                </c:pt>
                <c:pt idx="172">
                  <c:v>0.126683356391563</c:v>
                </c:pt>
                <c:pt idx="173">
                  <c:v>0.12762470929638001</c:v>
                </c:pt>
                <c:pt idx="174">
                  <c:v>0.12859487645675599</c:v>
                </c:pt>
                <c:pt idx="175">
                  <c:v>0.12959451928508001</c:v>
                </c:pt>
                <c:pt idx="176">
                  <c:v>0.13059533704477</c:v>
                </c:pt>
                <c:pt idx="177">
                  <c:v>0.13159732821279199</c:v>
                </c:pt>
                <c:pt idx="178">
                  <c:v>0.132541582833959</c:v>
                </c:pt>
                <c:pt idx="179">
                  <c:v>0.13357512513511299</c:v>
                </c:pt>
                <c:pt idx="180">
                  <c:v>0.13452056279649899</c:v>
                </c:pt>
                <c:pt idx="181">
                  <c:v>0.13555666600723201</c:v>
                </c:pt>
                <c:pt idx="182">
                  <c:v>0.13650328028377201</c:v>
                </c:pt>
                <c:pt idx="183">
                  <c:v>0.13751133319518299</c:v>
                </c:pt>
                <c:pt idx="184">
                  <c:v>0.13858225112043501</c:v>
                </c:pt>
                <c:pt idx="185">
                  <c:v>0.13959310756809601</c:v>
                </c:pt>
                <c:pt idx="186">
                  <c:v>0.140542472337568</c:v>
                </c:pt>
                <c:pt idx="187">
                  <c:v>0.14152363341122201</c:v>
                </c:pt>
                <c:pt idx="188">
                  <c:v>0.14250549177762201</c:v>
                </c:pt>
                <c:pt idx="189">
                  <c:v>0.14345605846915399</c:v>
                </c:pt>
                <c:pt idx="190">
                  <c:v>0.14450351376720799</c:v>
                </c:pt>
                <c:pt idx="191">
                  <c:v>0.14552013850654399</c:v>
                </c:pt>
                <c:pt idx="192">
                  <c:v>0.14650520672629799</c:v>
                </c:pt>
                <c:pt idx="193">
                  <c:v>0.14749095603217899</c:v>
                </c:pt>
                <c:pt idx="194">
                  <c:v>0.148477383814583</c:v>
                </c:pt>
                <c:pt idx="195">
                  <c:v>0.149464488094146</c:v>
                </c:pt>
                <c:pt idx="196">
                  <c:v>0.15045226587483601</c:v>
                </c:pt>
                <c:pt idx="197">
                  <c:v>0.151406880286232</c:v>
                </c:pt>
                <c:pt idx="198">
                  <c:v>0.15236172042978699</c:v>
                </c:pt>
                <c:pt idx="199">
                  <c:v>0.153316783671305</c:v>
                </c:pt>
                <c:pt idx="200">
                  <c:v>0.15430654223638801</c:v>
                </c:pt>
                <c:pt idx="201">
                  <c:v>0.15529696147532401</c:v>
                </c:pt>
                <c:pt idx="202">
                  <c:v>0.15628803887882101</c:v>
                </c:pt>
                <c:pt idx="203">
                  <c:v>0.15724461067517601</c:v>
                </c:pt>
                <c:pt idx="204">
                  <c:v>0.158236769657531</c:v>
                </c:pt>
                <c:pt idx="205">
                  <c:v>0.15919397502570501</c:v>
                </c:pt>
                <c:pt idx="206">
                  <c:v>0.16015138608105101</c:v>
                </c:pt>
                <c:pt idx="207">
                  <c:v>0.161109001344447</c:v>
                </c:pt>
                <c:pt idx="208">
                  <c:v>0.162066818941978</c:v>
                </c:pt>
                <c:pt idx="209">
                  <c:v>0.16306130023766599</c:v>
                </c:pt>
                <c:pt idx="210">
                  <c:v>0.16401973159205399</c:v>
                </c:pt>
                <c:pt idx="211">
                  <c:v>0.16501526760872201</c:v>
                </c:pt>
                <c:pt idx="212">
                  <c:v>0.16601144695356301</c:v>
                </c:pt>
                <c:pt idx="213">
                  <c:v>0.167008268671549</c:v>
                </c:pt>
                <c:pt idx="214">
                  <c:v>0.16800573082819401</c:v>
                </c:pt>
                <c:pt idx="215">
                  <c:v>0.16900383207578101</c:v>
                </c:pt>
                <c:pt idx="216">
                  <c:v>0.16996450571390401</c:v>
                </c:pt>
                <c:pt idx="217">
                  <c:v>0.17100194784654801</c:v>
                </c:pt>
                <c:pt idx="218">
                  <c:v>0.171963427978501</c:v>
                </c:pt>
                <c:pt idx="219">
                  <c:v>0.172925095102341</c:v>
                </c:pt>
                <c:pt idx="220">
                  <c:v>0.17388694936956001</c:v>
                </c:pt>
                <c:pt idx="221">
                  <c:v>0.17488816822921099</c:v>
                </c:pt>
                <c:pt idx="222">
                  <c:v>0.17589002122616099</c:v>
                </c:pt>
                <c:pt idx="223">
                  <c:v>0.17693217014356699</c:v>
                </c:pt>
                <c:pt idx="224">
                  <c:v>0.17789562867817599</c:v>
                </c:pt>
                <c:pt idx="225">
                  <c:v>0.17889938127270599</c:v>
                </c:pt>
                <c:pt idx="226">
                  <c:v>0.17990376411650499</c:v>
                </c:pt>
                <c:pt idx="227">
                  <c:v>0.18086819465523701</c:v>
                </c:pt>
                <c:pt idx="228">
                  <c:v>0.181832800516816</c:v>
                </c:pt>
                <c:pt idx="229">
                  <c:v>0.182797579343178</c:v>
                </c:pt>
                <c:pt idx="230">
                  <c:v>0.18384500753212299</c:v>
                </c:pt>
                <c:pt idx="231">
                  <c:v>0.18485204348801401</c:v>
                </c:pt>
                <c:pt idx="232">
                  <c:v>0.185859699142611</c:v>
                </c:pt>
                <c:pt idx="233">
                  <c:v>0.186826018540872</c:v>
                </c:pt>
                <c:pt idx="234">
                  <c:v>0.18779250350845</c:v>
                </c:pt>
                <c:pt idx="235">
                  <c:v>0.18875915400733101</c:v>
                </c:pt>
                <c:pt idx="236">
                  <c:v>0.18981120093482001</c:v>
                </c:pt>
                <c:pt idx="237">
                  <c:v>0.190821476906294</c:v>
                </c:pt>
                <c:pt idx="238">
                  <c:v>0.19183237133469899</c:v>
                </c:pt>
                <c:pt idx="239">
                  <c:v>0.19280054669545099</c:v>
                </c:pt>
                <c:pt idx="240">
                  <c:v>0.19381243524824901</c:v>
                </c:pt>
                <c:pt idx="241">
                  <c:v>0.19478114580122499</c:v>
                </c:pt>
                <c:pt idx="242">
                  <c:v>0.19575001193476799</c:v>
                </c:pt>
                <c:pt idx="243">
                  <c:v>0.196719031606226</c:v>
                </c:pt>
                <c:pt idx="244">
                  <c:v>0.19777711142294399</c:v>
                </c:pt>
                <c:pt idx="245">
                  <c:v>0.19879157070112699</c:v>
                </c:pt>
                <c:pt idx="246">
                  <c:v>0.19980663435336199</c:v>
                </c:pt>
                <c:pt idx="247">
                  <c:v>0.20077712234832701</c:v>
                </c:pt>
                <c:pt idx="248">
                  <c:v>0.20174775718114299</c:v>
                </c:pt>
                <c:pt idx="249">
                  <c:v>0.20271853798982301</c:v>
                </c:pt>
                <c:pt idx="250">
                  <c:v>0.20378115399473301</c:v>
                </c:pt>
                <c:pt idx="251">
                  <c:v>0.204844873058389</c:v>
                </c:pt>
                <c:pt idx="252">
                  <c:v>0.20581696419373699</c:v>
                </c:pt>
                <c:pt idx="253">
                  <c:v>0.20678919962237</c:v>
                </c:pt>
                <c:pt idx="254">
                  <c:v>0.207761577929444</c:v>
                </c:pt>
                <c:pt idx="255">
                  <c:v>0.208734098862222</c:v>
                </c:pt>
                <c:pt idx="256">
                  <c:v>0.20975399379973</c:v>
                </c:pt>
                <c:pt idx="257">
                  <c:v>0.21072701782150399</c:v>
                </c:pt>
                <c:pt idx="258">
                  <c:v>0.211700181727007</c:v>
                </c:pt>
                <c:pt idx="259">
                  <c:v>0.21267348499868</c:v>
                </c:pt>
                <c:pt idx="260">
                  <c:v>0.21369505608620101</c:v>
                </c:pt>
                <c:pt idx="261">
                  <c:v>0.21466885572554401</c:v>
                </c:pt>
                <c:pt idx="262">
                  <c:v>0.21564279293142999</c:v>
                </c:pt>
                <c:pt idx="263">
                  <c:v>0.21661686590347901</c:v>
                </c:pt>
                <c:pt idx="264">
                  <c:v>0.21759107328562899</c:v>
                </c:pt>
                <c:pt idx="265">
                  <c:v>0.21871322730439099</c:v>
                </c:pt>
                <c:pt idx="266">
                  <c:v>0.21968836168488001</c:v>
                </c:pt>
                <c:pt idx="267">
                  <c:v>0.22071338356801201</c:v>
                </c:pt>
                <c:pt idx="268">
                  <c:v>0.221738998671654</c:v>
                </c:pt>
                <c:pt idx="269">
                  <c:v>0.22271496553874301</c:v>
                </c:pt>
                <c:pt idx="270">
                  <c:v>0.223792003749372</c:v>
                </c:pt>
                <c:pt idx="271">
                  <c:v>0.22476866507458601</c:v>
                </c:pt>
                <c:pt idx="272">
                  <c:v>0.225745451149825</c:v>
                </c:pt>
                <c:pt idx="273">
                  <c:v>0.22672236053581299</c:v>
                </c:pt>
                <c:pt idx="274">
                  <c:v>0.22769939183075799</c:v>
                </c:pt>
                <c:pt idx="275">
                  <c:v>0.228676543667478</c:v>
                </c:pt>
                <c:pt idx="276">
                  <c:v>0.229653814732588</c:v>
                </c:pt>
                <c:pt idx="277">
                  <c:v>0.23068325322699901</c:v>
                </c:pt>
                <c:pt idx="278">
                  <c:v>0.23166097958356199</c:v>
                </c:pt>
                <c:pt idx="279">
                  <c:v>0.232638821485601</c:v>
                </c:pt>
                <c:pt idx="280">
                  <c:v>0.233722271937053</c:v>
                </c:pt>
                <c:pt idx="281">
                  <c:v>0.23475378696455401</c:v>
                </c:pt>
                <c:pt idx="282">
                  <c:v>0.23573263134362701</c:v>
                </c:pt>
                <c:pt idx="283">
                  <c:v>0.23671158695164199</c:v>
                </c:pt>
                <c:pt idx="284">
                  <c:v>0.23769065393847799</c:v>
                </c:pt>
                <c:pt idx="285">
                  <c:v>0.23872374370924901</c:v>
                </c:pt>
                <c:pt idx="286">
                  <c:v>0.23970325163539699</c:v>
                </c:pt>
                <c:pt idx="287">
                  <c:v>0.24068286761129801</c:v>
                </c:pt>
                <c:pt idx="288">
                  <c:v>0.241662590358239</c:v>
                </c:pt>
                <c:pt idx="289">
                  <c:v>0.24269724062277601</c:v>
                </c:pt>
                <c:pt idx="290">
                  <c:v>0.243677394328113</c:v>
                </c:pt>
                <c:pt idx="291">
                  <c:v>0.244712941369918</c:v>
                </c:pt>
                <c:pt idx="292">
                  <c:v>0.24569352512337</c:v>
                </c:pt>
                <c:pt idx="293">
                  <c:v>0.24667421393657099</c:v>
                </c:pt>
                <c:pt idx="294">
                  <c:v>0.24765500637082399</c:v>
                </c:pt>
                <c:pt idx="295">
                  <c:v>0.248635901492438</c:v>
                </c:pt>
                <c:pt idx="296">
                  <c:v>0.249673322394071</c:v>
                </c:pt>
                <c:pt idx="297">
                  <c:v>0.25065464272146798</c:v>
                </c:pt>
                <c:pt idx="298">
                  <c:v>0.25163606259537402</c:v>
                </c:pt>
                <c:pt idx="299">
                  <c:v>0.25261758055094802</c:v>
                </c:pt>
                <c:pt idx="300">
                  <c:v>0.25359919513972601</c:v>
                </c:pt>
                <c:pt idx="301">
                  <c:v>0.25458090491316399</c:v>
                </c:pt>
                <c:pt idx="302">
                  <c:v>0.25562048888011102</c:v>
                </c:pt>
                <c:pt idx="303">
                  <c:v>0.25666063548032497</c:v>
                </c:pt>
                <c:pt idx="304">
                  <c:v>0.25775964747855001</c:v>
                </c:pt>
                <c:pt idx="305">
                  <c:v>0.25885974598779199</c:v>
                </c:pt>
                <c:pt idx="306">
                  <c:v>0.25984324885334298</c:v>
                </c:pt>
                <c:pt idx="307">
                  <c:v>0.26082684105035198</c:v>
                </c:pt>
                <c:pt idx="308">
                  <c:v>0.26186979491197299</c:v>
                </c:pt>
                <c:pt idx="309">
                  <c:v>0.26285378539325199</c:v>
                </c:pt>
                <c:pt idx="310">
                  <c:v>0.26389760811593399</c:v>
                </c:pt>
                <c:pt idx="311">
                  <c:v>0.26488199323894701</c:v>
                </c:pt>
                <c:pt idx="312">
                  <c:v>0.26586646291807797</c:v>
                </c:pt>
                <c:pt idx="313">
                  <c:v>0.26685101628653302</c:v>
                </c:pt>
                <c:pt idx="314">
                  <c:v>0.26789631744438502</c:v>
                </c:pt>
                <c:pt idx="315">
                  <c:v>0.26888125870642299</c:v>
                </c:pt>
                <c:pt idx="316">
                  <c:v>0.26992741984095098</c:v>
                </c:pt>
                <c:pt idx="317">
                  <c:v>0.270912745732305</c:v>
                </c:pt>
                <c:pt idx="318">
                  <c:v>0.271959764047909</c:v>
                </c:pt>
                <c:pt idx="319">
                  <c:v>0.27294547121844698</c:v>
                </c:pt>
                <c:pt idx="320">
                  <c:v>0.273931255994387</c:v>
                </c:pt>
                <c:pt idx="321">
                  <c:v>0.27497942866456698</c:v>
                </c:pt>
                <c:pt idx="322">
                  <c:v>0.27602815285292498</c:v>
                </c:pt>
                <c:pt idx="323">
                  <c:v>0.27701461397888799</c:v>
                </c:pt>
                <c:pt idx="324">
                  <c:v>0.27800115052090502</c:v>
                </c:pt>
                <c:pt idx="325">
                  <c:v>0.27898776141430698</c:v>
                </c:pt>
                <c:pt idx="326">
                  <c:v>0.27997444575446501</c:v>
                </c:pt>
                <c:pt idx="327">
                  <c:v>0.28096120371564298</c:v>
                </c:pt>
                <c:pt idx="328">
                  <c:v>0.28201196817874202</c:v>
                </c:pt>
                <c:pt idx="329">
                  <c:v>0.28299909419531799</c:v>
                </c:pt>
                <c:pt idx="330">
                  <c:v>0.28405070118294501</c:v>
                </c:pt>
                <c:pt idx="331">
                  <c:v>0.28510285455200002</c:v>
                </c:pt>
                <c:pt idx="332">
                  <c:v>0.28615555375683699</c:v>
                </c:pt>
                <c:pt idx="333">
                  <c:v>0.28714362820826</c:v>
                </c:pt>
                <c:pt idx="334">
                  <c:v>0.288131770039596</c:v>
                </c:pt>
                <c:pt idx="335">
                  <c:v>0.28911997806193201</c:v>
                </c:pt>
                <c:pt idx="336">
                  <c:v>0.29010825108231503</c:v>
                </c:pt>
                <c:pt idx="337">
                  <c:v>0.29109658791971499</c:v>
                </c:pt>
                <c:pt idx="338">
                  <c:v>0.29208498740107902</c:v>
                </c:pt>
                <c:pt idx="339">
                  <c:v>0.29307344836381899</c:v>
                </c:pt>
                <c:pt idx="340">
                  <c:v>0.29406196967672399</c:v>
                </c:pt>
                <c:pt idx="341">
                  <c:v>0.29505055024469301</c:v>
                </c:pt>
                <c:pt idx="342">
                  <c:v>0.29617359955063999</c:v>
                </c:pt>
                <c:pt idx="343">
                  <c:v>0.29716274439660001</c:v>
                </c:pt>
                <c:pt idx="344">
                  <c:v>0.29815194542050899</c:v>
                </c:pt>
                <c:pt idx="345">
                  <c:v>0.29920912650809001</c:v>
                </c:pt>
                <c:pt idx="346">
                  <c:v>0.300266842030815</c:v>
                </c:pt>
                <c:pt idx="347">
                  <c:v>0.30132509209497699</c:v>
                </c:pt>
                <c:pt idx="348">
                  <c:v>0.302383877059894</c:v>
                </c:pt>
                <c:pt idx="349">
                  <c:v>0.30351217731139302</c:v>
                </c:pt>
                <c:pt idx="350">
                  <c:v>0.304572289544497</c:v>
                </c:pt>
                <c:pt idx="351">
                  <c:v>0.30556344312976302</c:v>
                </c:pt>
                <c:pt idx="352">
                  <c:v>0.30655464967933199</c:v>
                </c:pt>
                <c:pt idx="353">
                  <c:v>0.30754590846444402</c:v>
                </c:pt>
                <c:pt idx="354">
                  <c:v>0.30853721842454901</c:v>
                </c:pt>
                <c:pt idx="355">
                  <c:v>0.30952857951510998</c:v>
                </c:pt>
                <c:pt idx="356">
                  <c:v>0.31051999153371301</c:v>
                </c:pt>
                <c:pt idx="357">
                  <c:v>0.31151145355214799</c:v>
                </c:pt>
                <c:pt idx="358">
                  <c:v>0.31257403653994698</c:v>
                </c:pt>
                <c:pt idx="359">
                  <c:v>0.313637151268363</c:v>
                </c:pt>
                <c:pt idx="360">
                  <c:v>0.31462920930093002</c:v>
                </c:pt>
                <c:pt idx="361">
                  <c:v>0.31562131401174298</c:v>
                </c:pt>
                <c:pt idx="362">
                  <c:v>0.31668550407983198</c:v>
                </c:pt>
                <c:pt idx="363">
                  <c:v>0.31767792554718599</c:v>
                </c:pt>
                <c:pt idx="364">
                  <c:v>0.31874291529985099</c:v>
                </c:pt>
                <c:pt idx="365">
                  <c:v>0.319735650449197</c:v>
                </c:pt>
                <c:pt idx="366">
                  <c:v>0.32072842824533498</c:v>
                </c:pt>
                <c:pt idx="367">
                  <c:v>0.32172124824082299</c:v>
                </c:pt>
                <c:pt idx="368">
                  <c:v>0.32271411081074602</c:v>
                </c:pt>
                <c:pt idx="369">
                  <c:v>0.32370701518448602</c:v>
                </c:pt>
                <c:pt idx="370">
                  <c:v>0.32477387465155499</c:v>
                </c:pt>
                <c:pt idx="371">
                  <c:v>0.32576708889873401</c:v>
                </c:pt>
                <c:pt idx="372">
                  <c:v>0.32676034402537002</c:v>
                </c:pt>
                <c:pt idx="373">
                  <c:v>0.327753639176046</c:v>
                </c:pt>
                <c:pt idx="374">
                  <c:v>0.32882182483295402</c:v>
                </c:pt>
                <c:pt idx="375">
                  <c:v>0.32981542398274799</c:v>
                </c:pt>
                <c:pt idx="376">
                  <c:v>0.33080906228121199</c:v>
                </c:pt>
                <c:pt idx="377">
                  <c:v>0.33180273918023101</c:v>
                </c:pt>
                <c:pt idx="378">
                  <c:v>0.332796453961901</c:v>
                </c:pt>
                <c:pt idx="379">
                  <c:v>0.33401836061373802</c:v>
                </c:pt>
                <c:pt idx="380">
                  <c:v>0.33501282850681302</c:v>
                </c:pt>
                <c:pt idx="381">
                  <c:v>0.33600733238668801</c:v>
                </c:pt>
                <c:pt idx="382">
                  <c:v>0.33700187250833002</c:v>
                </c:pt>
                <c:pt idx="383">
                  <c:v>0.33799644933536699</c:v>
                </c:pt>
                <c:pt idx="384">
                  <c:v>0.338991062416164</c:v>
                </c:pt>
                <c:pt idx="385">
                  <c:v>0.340063192143087</c:v>
                </c:pt>
                <c:pt idx="386">
                  <c:v>0.34105810327465302</c:v>
                </c:pt>
                <c:pt idx="387">
                  <c:v>0.34213101930898498</c:v>
                </c:pt>
                <c:pt idx="388">
                  <c:v>0.34328272743467297</c:v>
                </c:pt>
                <c:pt idx="389">
                  <c:v>0.34427842426462701</c:v>
                </c:pt>
                <c:pt idx="390">
                  <c:v>0.34527415564494401</c:v>
                </c:pt>
                <c:pt idx="391">
                  <c:v>0.34626992139670798</c:v>
                </c:pt>
                <c:pt idx="392">
                  <c:v>0.34726572135956102</c:v>
                </c:pt>
                <c:pt idx="393">
                  <c:v>0.34834099461830098</c:v>
                </c:pt>
                <c:pt idx="394">
                  <c:v>0.34941679249639401</c:v>
                </c:pt>
                <c:pt idx="395">
                  <c:v>0.35049311518923798</c:v>
                </c:pt>
                <c:pt idx="396">
                  <c:v>0.35148973241431197</c:v>
                </c:pt>
                <c:pt idx="397">
                  <c:v>0.352486383108293</c:v>
                </c:pt>
                <c:pt idx="398">
                  <c:v>0.35348306709618299</c:v>
                </c:pt>
                <c:pt idx="399">
                  <c:v>0.35456069716933197</c:v>
                </c:pt>
                <c:pt idx="400">
                  <c:v>0.35555767466715799</c:v>
                </c:pt>
                <c:pt idx="401">
                  <c:v>0.35663609001222402</c:v>
                </c:pt>
                <c:pt idx="402">
                  <c:v>0.35763336021985498</c:v>
                </c:pt>
                <c:pt idx="403">
                  <c:v>0.35871256042489602</c:v>
                </c:pt>
                <c:pt idx="404">
                  <c:v>0.35971012237164002</c:v>
                </c:pt>
                <c:pt idx="405">
                  <c:v>0.36079010682252999</c:v>
                </c:pt>
                <c:pt idx="406">
                  <c:v>0.36187061593309899</c:v>
                </c:pt>
                <c:pt idx="407">
                  <c:v>0.362951649722978</c:v>
                </c:pt>
                <c:pt idx="408">
                  <c:v>0.36403320822305002</c:v>
                </c:pt>
                <c:pt idx="409">
                  <c:v>0.36503183771363901</c:v>
                </c:pt>
                <c:pt idx="410">
                  <c:v>0.36611418181862598</c:v>
                </c:pt>
                <c:pt idx="411">
                  <c:v>0.36711310195810898</c:v>
                </c:pt>
                <c:pt idx="412">
                  <c:v>0.36811205264394298</c:v>
                </c:pt>
                <c:pt idx="413">
                  <c:v>0.36911103371916398</c:v>
                </c:pt>
                <c:pt idx="414">
                  <c:v>0.37011004614388698</c:v>
                </c:pt>
                <c:pt idx="415">
                  <c:v>0.37110908978213902</c:v>
                </c:pt>
                <c:pt idx="416">
                  <c:v>0.37210816431342603</c:v>
                </c:pt>
                <c:pt idx="417">
                  <c:v>0.37319259071711502</c:v>
                </c:pt>
                <c:pt idx="418">
                  <c:v>0.37419195700376801</c:v>
                </c:pt>
                <c:pt idx="419">
                  <c:v>0.375191355128493</c:v>
                </c:pt>
                <c:pt idx="420">
                  <c:v>0.37619078485422203</c:v>
                </c:pt>
                <c:pt idx="421">
                  <c:v>0.37719024700846299</c:v>
                </c:pt>
                <c:pt idx="422">
                  <c:v>0.37818974203037198</c:v>
                </c:pt>
                <c:pt idx="423">
                  <c:v>0.37927600102026499</c:v>
                </c:pt>
                <c:pt idx="424">
                  <c:v>0.3803627894712</c:v>
                </c:pt>
                <c:pt idx="425">
                  <c:v>0.38136283915226399</c:v>
                </c:pt>
                <c:pt idx="426">
                  <c:v>0.38236292083011603</c:v>
                </c:pt>
                <c:pt idx="427">
                  <c:v>0.38345076041887799</c:v>
                </c:pt>
                <c:pt idx="428">
                  <c:v>0.38445113437355199</c:v>
                </c:pt>
                <c:pt idx="429">
                  <c:v>0.38553976393075801</c:v>
                </c:pt>
                <c:pt idx="430">
                  <c:v>0.38671745767765903</c:v>
                </c:pt>
                <c:pt idx="431">
                  <c:v>0.38771861443005801</c:v>
                </c:pt>
                <c:pt idx="432">
                  <c:v>0.38871980374065901</c:v>
                </c:pt>
                <c:pt idx="433">
                  <c:v>0.38981028812935098</c:v>
                </c:pt>
                <c:pt idx="434">
                  <c:v>0.39081177136655598</c:v>
                </c:pt>
                <c:pt idx="435">
                  <c:v>0.39181328790175801</c:v>
                </c:pt>
                <c:pt idx="436">
                  <c:v>0.39281483782340698</c:v>
                </c:pt>
                <c:pt idx="437">
                  <c:v>0.39381642086041102</c:v>
                </c:pt>
                <c:pt idx="438">
                  <c:v>0.39481803672327598</c:v>
                </c:pt>
                <c:pt idx="439">
                  <c:v>0.39591036545965902</c:v>
                </c:pt>
                <c:pt idx="440">
                  <c:v>0.39691227555405001</c:v>
                </c:pt>
                <c:pt idx="441">
                  <c:v>0.39800539862274398</c:v>
                </c:pt>
                <c:pt idx="442">
                  <c:v>0.399007601775412</c:v>
                </c:pt>
                <c:pt idx="443">
                  <c:v>0.400009836145998</c:v>
                </c:pt>
                <c:pt idx="444">
                  <c:v>0.40101210139591698</c:v>
                </c:pt>
                <c:pt idx="445">
                  <c:v>0.40201439718998599</c:v>
                </c:pt>
                <c:pt idx="446">
                  <c:v>0.403016723198866</c:v>
                </c:pt>
                <c:pt idx="447">
                  <c:v>0.40401907909727097</c:v>
                </c:pt>
                <c:pt idx="448">
                  <c:v>0.40502146457723798</c:v>
                </c:pt>
                <c:pt idx="449">
                  <c:v>0.40602387936026102</c:v>
                </c:pt>
                <c:pt idx="450">
                  <c:v>0.40711961471647701</c:v>
                </c:pt>
                <c:pt idx="451">
                  <c:v>0.40812231987445602</c:v>
                </c:pt>
                <c:pt idx="452">
                  <c:v>0.409125055297761</c:v>
                </c:pt>
                <c:pt idx="453">
                  <c:v>0.41012782074169601</c:v>
                </c:pt>
                <c:pt idx="454">
                  <c:v>0.41113061598414102</c:v>
                </c:pt>
                <c:pt idx="455">
                  <c:v>0.41213344081262798</c:v>
                </c:pt>
                <c:pt idx="456">
                  <c:v>0.413136295022629</c:v>
                </c:pt>
                <c:pt idx="457">
                  <c:v>0.41413917843281001</c:v>
                </c:pt>
                <c:pt idx="458">
                  <c:v>0.41514209195370699</c:v>
                </c:pt>
                <c:pt idx="459">
                  <c:v>0.41614503602182701</c:v>
                </c:pt>
                <c:pt idx="460">
                  <c:v>0.41724364270145903</c:v>
                </c:pt>
                <c:pt idx="461">
                  <c:v>0.418246877156841</c:v>
                </c:pt>
                <c:pt idx="462">
                  <c:v>0.419250141457992</c:v>
                </c:pt>
                <c:pt idx="463">
                  <c:v>0.42025343532570297</c:v>
                </c:pt>
                <c:pt idx="464">
                  <c:v>0.42125675846420602</c:v>
                </c:pt>
                <c:pt idx="465">
                  <c:v>0.42235693699697202</c:v>
                </c:pt>
                <c:pt idx="466">
                  <c:v>0.42336054780932197</c:v>
                </c:pt>
                <c:pt idx="467">
                  <c:v>0.42436418691012501</c:v>
                </c:pt>
                <c:pt idx="468">
                  <c:v>0.42536785395302301</c:v>
                </c:pt>
                <c:pt idx="469">
                  <c:v>0.42637154860464499</c:v>
                </c:pt>
                <c:pt idx="470">
                  <c:v>0.42737527053850299</c:v>
                </c:pt>
                <c:pt idx="471">
                  <c:v>0.42837901942989498</c:v>
                </c:pt>
                <c:pt idx="472">
                  <c:v>0.42948127727524299</c:v>
                </c:pt>
                <c:pt idx="473">
                  <c:v>0.430485309434612</c:v>
                </c:pt>
                <c:pt idx="474">
                  <c:v>0.43158835586211702</c:v>
                </c:pt>
                <c:pt idx="475">
                  <c:v>0.43269193447200699</c:v>
                </c:pt>
                <c:pt idx="476">
                  <c:v>0.43369650647428198</c:v>
                </c:pt>
                <c:pt idx="477">
                  <c:v>0.43470110565260101</c:v>
                </c:pt>
                <c:pt idx="478">
                  <c:v>0.43570573180184702</c:v>
                </c:pt>
                <c:pt idx="479">
                  <c:v>0.43671038472168999</c:v>
                </c:pt>
                <c:pt idx="480">
                  <c:v>0.437715064201324</c:v>
                </c:pt>
                <c:pt idx="481">
                  <c:v>0.43871977002418899</c:v>
                </c:pt>
                <c:pt idx="482">
                  <c:v>0.43972450197267898</c:v>
                </c:pt>
                <c:pt idx="483">
                  <c:v>0.44072925980684002</c:v>
                </c:pt>
                <c:pt idx="484">
                  <c:v>0.44173404326501697</c:v>
                </c:pt>
                <c:pt idx="485">
                  <c:v>0.44273885207137798</c:v>
                </c:pt>
                <c:pt idx="486">
                  <c:v>0.44384553209274502</c:v>
                </c:pt>
                <c:pt idx="487">
                  <c:v>0.44485062137199999</c:v>
                </c:pt>
                <c:pt idx="488">
                  <c:v>0.44585573512148102</c:v>
                </c:pt>
                <c:pt idx="489">
                  <c:v>0.44696345818892302</c:v>
                </c:pt>
                <c:pt idx="490">
                  <c:v>0.44796885071620002</c:v>
                </c:pt>
                <c:pt idx="491">
                  <c:v>0.44897426679128499</c:v>
                </c:pt>
                <c:pt idx="492">
                  <c:v>0.44997970612350102</c:v>
                </c:pt>
                <c:pt idx="493">
                  <c:v>0.45108872413697099</c:v>
                </c:pt>
                <c:pt idx="494">
                  <c:v>0.45209443998215199</c:v>
                </c:pt>
                <c:pt idx="495">
                  <c:v>0.45310017820784798</c:v>
                </c:pt>
                <c:pt idx="496">
                  <c:v>0.45410593853696801</c:v>
                </c:pt>
                <c:pt idx="497">
                  <c:v>0.45511172069848199</c:v>
                </c:pt>
                <c:pt idx="498">
                  <c:v>0.45611752442911202</c:v>
                </c:pt>
                <c:pt idx="499">
                  <c:v>0.45712334947999</c:v>
                </c:pt>
                <c:pt idx="500">
                  <c:v>0.45812919560612902</c:v>
                </c:pt>
                <c:pt idx="501">
                  <c:v>0.459135062569965</c:v>
                </c:pt>
                <c:pt idx="502">
                  <c:v>0.460246632504202</c:v>
                </c:pt>
                <c:pt idx="503">
                  <c:v>0.46125277154591099</c:v>
                </c:pt>
                <c:pt idx="504">
                  <c:v>0.462258930807674</c:v>
                </c:pt>
                <c:pt idx="505">
                  <c:v>0.46337153457479702</c:v>
                </c:pt>
                <c:pt idx="506">
                  <c:v>0.46437796645728102</c:v>
                </c:pt>
                <c:pt idx="507">
                  <c:v>0.465384419801944</c:v>
                </c:pt>
                <c:pt idx="508">
                  <c:v>0.46639089445732901</c:v>
                </c:pt>
                <c:pt idx="509">
                  <c:v>0.46739739027322202</c:v>
                </c:pt>
                <c:pt idx="510">
                  <c:v>0.468403907090163</c:v>
                </c:pt>
                <c:pt idx="511">
                  <c:v>0.46941044476063298</c:v>
                </c:pt>
                <c:pt idx="512">
                  <c:v>0.470417003139106</c:v>
                </c:pt>
                <c:pt idx="513">
                  <c:v>0.47142358207415502</c:v>
                </c:pt>
                <c:pt idx="514">
                  <c:v>0.47243018141440202</c:v>
                </c:pt>
                <c:pt idx="515">
                  <c:v>0.47343680100243601</c:v>
                </c:pt>
                <c:pt idx="516">
                  <c:v>0.47444344067140598</c:v>
                </c:pt>
                <c:pt idx="517">
                  <c:v>0.47555934889808699</c:v>
                </c:pt>
                <c:pt idx="518">
                  <c:v>0.47656625953791099</c:v>
                </c:pt>
                <c:pt idx="519">
                  <c:v>0.47768295143669698</c:v>
                </c:pt>
                <c:pt idx="520">
                  <c:v>0.47869013240832697</c:v>
                </c:pt>
                <c:pt idx="521">
                  <c:v>0.47969733250729502</c:v>
                </c:pt>
                <c:pt idx="522">
                  <c:v>0.48081505829313098</c:v>
                </c:pt>
                <c:pt idx="523">
                  <c:v>0.48182252747514098</c:v>
                </c:pt>
                <c:pt idx="524">
                  <c:v>0.48294103604804201</c:v>
                </c:pt>
                <c:pt idx="525">
                  <c:v>0.48394877478756498</c:v>
                </c:pt>
                <c:pt idx="526">
                  <c:v>0.48506806862146901</c:v>
                </c:pt>
                <c:pt idx="527">
                  <c:v>0.486187896643064</c:v>
                </c:pt>
                <c:pt idx="528">
                  <c:v>0.48719615667592397</c:v>
                </c:pt>
                <c:pt idx="529">
                  <c:v>0.48820443521325302</c:v>
                </c:pt>
                <c:pt idx="530">
                  <c:v>0.48932529810498199</c:v>
                </c:pt>
                <c:pt idx="531">
                  <c:v>0.49033384455272699</c:v>
                </c:pt>
                <c:pt idx="532">
                  <c:v>0.49134240837385901</c:v>
                </c:pt>
                <c:pt idx="533">
                  <c:v>0.49235098918001702</c:v>
                </c:pt>
                <c:pt idx="534">
                  <c:v>0.49335958658124301</c:v>
                </c:pt>
                <c:pt idx="535">
                  <c:v>0.49436820019266903</c:v>
                </c:pt>
                <c:pt idx="536">
                  <c:v>0.49537682964103802</c:v>
                </c:pt>
                <c:pt idx="537">
                  <c:v>0.49649971748488902</c:v>
                </c:pt>
                <c:pt idx="538">
                  <c:v>0.49750860969091998</c:v>
                </c:pt>
                <c:pt idx="539">
                  <c:v>0.49851751668222299</c:v>
                </c:pt>
                <c:pt idx="540">
                  <c:v>0.49964143042779202</c:v>
                </c:pt>
                <c:pt idx="541">
                  <c:v>0.500650598319762</c:v>
                </c:pt>
                <c:pt idx="542">
                  <c:v>0.50165978008099499</c:v>
                </c:pt>
                <c:pt idx="543">
                  <c:v>0.50266897543205202</c:v>
                </c:pt>
                <c:pt idx="544">
                  <c:v>0.50367818410618603</c:v>
                </c:pt>
                <c:pt idx="545">
                  <c:v>0.50480361295137399</c:v>
                </c:pt>
                <c:pt idx="546">
                  <c:v>0.50592957300396202</c:v>
                </c:pt>
                <c:pt idx="547">
                  <c:v>0.50693928497798602</c:v>
                </c:pt>
                <c:pt idx="548">
                  <c:v>0.50794900923285602</c:v>
                </c:pt>
                <c:pt idx="549">
                  <c:v>0.50895874551908105</c:v>
                </c:pt>
                <c:pt idx="550">
                  <c:v>0.50996849358707197</c:v>
                </c:pt>
                <c:pt idx="551">
                  <c:v>0.51097825318887902</c:v>
                </c:pt>
                <c:pt idx="552">
                  <c:v>0.51198802409077404</c:v>
                </c:pt>
                <c:pt idx="553">
                  <c:v>0.51323421061087005</c:v>
                </c:pt>
                <c:pt idx="554">
                  <c:v>0.51424446884146102</c:v>
                </c:pt>
                <c:pt idx="555">
                  <c:v>0.51537348753821299</c:v>
                </c:pt>
                <c:pt idx="556">
                  <c:v>0.51638400133961804</c:v>
                </c:pt>
                <c:pt idx="557">
                  <c:v>0.51739452728393598</c:v>
                </c:pt>
                <c:pt idx="558">
                  <c:v>0.51840506522600205</c:v>
                </c:pt>
                <c:pt idx="559">
                  <c:v>0.51941561503023503</c:v>
                </c:pt>
                <c:pt idx="560">
                  <c:v>0.52042617656687895</c:v>
                </c:pt>
                <c:pt idx="561">
                  <c:v>0.52143674971124498</c:v>
                </c:pt>
                <c:pt idx="562">
                  <c:v>0.52244733433715096</c:v>
                </c:pt>
                <c:pt idx="563">
                  <c:v>0.52345793031781096</c:v>
                </c:pt>
                <c:pt idx="564">
                  <c:v>0.524468537518756</c:v>
                </c:pt>
                <c:pt idx="565">
                  <c:v>0.52547915579747795</c:v>
                </c:pt>
                <c:pt idx="566">
                  <c:v>0.52648978500358901</c:v>
                </c:pt>
                <c:pt idx="567">
                  <c:v>0.52750042498041505</c:v>
                </c:pt>
                <c:pt idx="568">
                  <c:v>0.52851107556547405</c:v>
                </c:pt>
                <c:pt idx="569">
                  <c:v>0.52952173659199597</c:v>
                </c:pt>
                <c:pt idx="570">
                  <c:v>0.53053240789568601</c:v>
                </c:pt>
                <c:pt idx="571">
                  <c:v>0.53154308931110505</c:v>
                </c:pt>
                <c:pt idx="572">
                  <c:v>0.53267654549016297</c:v>
                </c:pt>
                <c:pt idx="573">
                  <c:v>0.53368747962204699</c:v>
                </c:pt>
                <c:pt idx="574">
                  <c:v>0.534698423371749</c:v>
                </c:pt>
                <c:pt idx="575">
                  <c:v>0.53570937658058804</c:v>
                </c:pt>
                <c:pt idx="576">
                  <c:v>0.53672033909662897</c:v>
                </c:pt>
                <c:pt idx="577">
                  <c:v>0.53773131077676695</c:v>
                </c:pt>
                <c:pt idx="578">
                  <c:v>0.53874229148317299</c:v>
                </c:pt>
                <c:pt idx="579">
                  <c:v>0.53975328109040899</c:v>
                </c:pt>
                <c:pt idx="580">
                  <c:v>0.54076427948449401</c:v>
                </c:pt>
                <c:pt idx="581">
                  <c:v>0.54177528655729201</c:v>
                </c:pt>
                <c:pt idx="582">
                  <c:v>0.54278630221409196</c:v>
                </c:pt>
                <c:pt idx="583">
                  <c:v>0.54379732636714795</c:v>
                </c:pt>
                <c:pt idx="584">
                  <c:v>0.54480835991550003</c:v>
                </c:pt>
                <c:pt idx="585">
                  <c:v>0.54581940356522896</c:v>
                </c:pt>
                <c:pt idx="586">
                  <c:v>0.54683045723183499</c:v>
                </c:pt>
                <c:pt idx="587">
                  <c:v>0.54784152082524895</c:v>
                </c:pt>
                <c:pt idx="588">
                  <c:v>0.54885259433508005</c:v>
                </c:pt>
                <c:pt idx="589">
                  <c:v>0.54986367893093802</c:v>
                </c:pt>
                <c:pt idx="590">
                  <c:v>0.55087477493918402</c:v>
                </c:pt>
                <c:pt idx="591">
                  <c:v>0.55188588224882196</c:v>
                </c:pt>
                <c:pt idx="592">
                  <c:v>0.55289700074133397</c:v>
                </c:pt>
                <c:pt idx="593">
                  <c:v>0.55403584719294796</c:v>
                </c:pt>
                <c:pt idx="594">
                  <c:v>0.55517523052406803</c:v>
                </c:pt>
                <c:pt idx="595">
                  <c:v>0.55631515210974403</c:v>
                </c:pt>
                <c:pt idx="596">
                  <c:v>0.55732701810420104</c:v>
                </c:pt>
                <c:pt idx="597">
                  <c:v>0.558338896496682</c:v>
                </c:pt>
                <c:pt idx="598">
                  <c:v>0.55935078719318798</c:v>
                </c:pt>
                <c:pt idx="599">
                  <c:v>0.56036269010920403</c:v>
                </c:pt>
                <c:pt idx="600">
                  <c:v>0.56137460516770799</c:v>
                </c:pt>
                <c:pt idx="601">
                  <c:v>0.56238653230423596</c:v>
                </c:pt>
                <c:pt idx="602">
                  <c:v>0.56339847146159605</c:v>
                </c:pt>
                <c:pt idx="603">
                  <c:v>0.56441042259164698</c:v>
                </c:pt>
                <c:pt idx="604">
                  <c:v>0.56555284767112701</c:v>
                </c:pt>
                <c:pt idx="605">
                  <c:v>0.56669581197677399</c:v>
                </c:pt>
                <c:pt idx="606">
                  <c:v>0.567708265916118</c:v>
                </c:pt>
                <c:pt idx="607">
                  <c:v>0.56872073168508797</c:v>
                </c:pt>
                <c:pt idx="608">
                  <c:v>0.569733209252274</c:v>
                </c:pt>
                <c:pt idx="609">
                  <c:v>0.57074569872493297</c:v>
                </c:pt>
                <c:pt idx="610">
                  <c:v>0.57175820139046096</c:v>
                </c:pt>
                <c:pt idx="611">
                  <c:v>0.57290293610138598</c:v>
                </c:pt>
                <c:pt idx="612">
                  <c:v>0.57391569948987797</c:v>
                </c:pt>
                <c:pt idx="613">
                  <c:v>0.57492847633563304</c:v>
                </c:pt>
                <c:pt idx="614">
                  <c:v>0.57594126660867895</c:v>
                </c:pt>
                <c:pt idx="615">
                  <c:v>0.57695407028146695</c:v>
                </c:pt>
                <c:pt idx="616">
                  <c:v>0.57796688732181201</c:v>
                </c:pt>
                <c:pt idx="617">
                  <c:v>0.57897971768897805</c:v>
                </c:pt>
                <c:pt idx="618">
                  <c:v>0.57999256133850396</c:v>
                </c:pt>
                <c:pt idx="619">
                  <c:v>0.58100541822002805</c:v>
                </c:pt>
                <c:pt idx="620">
                  <c:v>0.58201828827711899</c:v>
                </c:pt>
                <c:pt idx="621">
                  <c:v>0.58330046992666995</c:v>
                </c:pt>
                <c:pt idx="622">
                  <c:v>0.58431383402933001</c:v>
                </c:pt>
                <c:pt idx="623">
                  <c:v>0.58532721113010999</c:v>
                </c:pt>
                <c:pt idx="624">
                  <c:v>0.58634060116641296</c:v>
                </c:pt>
                <c:pt idx="625">
                  <c:v>0.58735400407693406</c:v>
                </c:pt>
                <c:pt idx="626">
                  <c:v>0.58836742033784195</c:v>
                </c:pt>
                <c:pt idx="627">
                  <c:v>0.58951699823408799</c:v>
                </c:pt>
                <c:pt idx="628">
                  <c:v>0.59053067764226397</c:v>
                </c:pt>
                <c:pt idx="629">
                  <c:v>0.59154437153644002</c:v>
                </c:pt>
                <c:pt idx="630">
                  <c:v>0.592558079900393</c:v>
                </c:pt>
                <c:pt idx="631">
                  <c:v>0.593571802720821</c:v>
                </c:pt>
                <c:pt idx="632">
                  <c:v>0.59458553999153596</c:v>
                </c:pt>
                <c:pt idx="633">
                  <c:v>0.595736907081866</c:v>
                </c:pt>
                <c:pt idx="634">
                  <c:v>0.59675090749793702</c:v>
                </c:pt>
                <c:pt idx="635">
                  <c:v>0.59776492235086098</c:v>
                </c:pt>
                <c:pt idx="636">
                  <c:v>0.59877895162375006</c:v>
                </c:pt>
                <c:pt idx="637">
                  <c:v>0.59979299529682295</c:v>
                </c:pt>
                <c:pt idx="638">
                  <c:v>0.60080705334145001</c:v>
                </c:pt>
                <c:pt idx="639">
                  <c:v>0.60182112571870605</c:v>
                </c:pt>
                <c:pt idx="640">
                  <c:v>0.60297453184147198</c:v>
                </c:pt>
                <c:pt idx="641">
                  <c:v>0.60398886713558997</c:v>
                </c:pt>
                <c:pt idx="642">
                  <c:v>0.60514306942710405</c:v>
                </c:pt>
                <c:pt idx="643">
                  <c:v>0.60615766806728499</c:v>
                </c:pt>
                <c:pt idx="644">
                  <c:v>0.60717228266143897</c:v>
                </c:pt>
                <c:pt idx="645">
                  <c:v>0.60818691452903095</c:v>
                </c:pt>
                <c:pt idx="646">
                  <c:v>0.60920156501441503</c:v>
                </c:pt>
                <c:pt idx="647">
                  <c:v>0.61021623477361098</c:v>
                </c:pt>
                <c:pt idx="648">
                  <c:v>0.61123092377265698</c:v>
                </c:pt>
                <c:pt idx="649">
                  <c:v>0.61224563198354498</c:v>
                </c:pt>
                <c:pt idx="650">
                  <c:v>0.61326035938408996</c:v>
                </c:pt>
                <c:pt idx="651">
                  <c:v>0.61427510595284296</c:v>
                </c:pt>
                <c:pt idx="652">
                  <c:v>0.615289871672273</c:v>
                </c:pt>
                <c:pt idx="653">
                  <c:v>0.61630465652111799</c:v>
                </c:pt>
                <c:pt idx="654">
                  <c:v>0.61731946047882702</c:v>
                </c:pt>
                <c:pt idx="655">
                  <c:v>0.61833428352938002</c:v>
                </c:pt>
                <c:pt idx="656">
                  <c:v>0.61934912565217104</c:v>
                </c:pt>
                <c:pt idx="657">
                  <c:v>0.620363986821029</c:v>
                </c:pt>
                <c:pt idx="658">
                  <c:v>0.62152253843175098</c:v>
                </c:pt>
                <c:pt idx="659">
                  <c:v>0.62253767228351198</c:v>
                </c:pt>
                <c:pt idx="660">
                  <c:v>0.62369703250839403</c:v>
                </c:pt>
                <c:pt idx="661">
                  <c:v>0.62471243903331197</c:v>
                </c:pt>
                <c:pt idx="662">
                  <c:v>0.62572786444658801</c:v>
                </c:pt>
                <c:pt idx="663">
                  <c:v>0.62674330869886996</c:v>
                </c:pt>
                <c:pt idx="664">
                  <c:v>0.62775877173341799</c:v>
                </c:pt>
                <c:pt idx="665">
                  <c:v>0.62877425349166804</c:v>
                </c:pt>
                <c:pt idx="666">
                  <c:v>0.62978975390832204</c:v>
                </c:pt>
                <c:pt idx="667">
                  <c:v>0.63080527290518296</c:v>
                </c:pt>
                <c:pt idx="668">
                  <c:v>0.63196696372396</c:v>
                </c:pt>
                <c:pt idx="669">
                  <c:v>0.63298275456226905</c:v>
                </c:pt>
                <c:pt idx="670">
                  <c:v>0.63399856372063002</c:v>
                </c:pt>
                <c:pt idx="671">
                  <c:v>0.63501439109851698</c:v>
                </c:pt>
                <c:pt idx="672">
                  <c:v>0.636030236589049</c:v>
                </c:pt>
                <c:pt idx="673">
                  <c:v>0.637046100075501</c:v>
                </c:pt>
                <c:pt idx="674">
                  <c:v>0.63806198144523996</c:v>
                </c:pt>
                <c:pt idx="675">
                  <c:v>0.63907788059278303</c:v>
                </c:pt>
                <c:pt idx="676">
                  <c:v>0.64009379742093298</c:v>
                </c:pt>
                <c:pt idx="677">
                  <c:v>0.641109731840657</c:v>
                </c:pt>
                <c:pt idx="678">
                  <c:v>0.642125683772378</c:v>
                </c:pt>
                <c:pt idx="679">
                  <c:v>0.64314165314402005</c:v>
                </c:pt>
                <c:pt idx="680">
                  <c:v>0.64430668147325298</c:v>
                </c:pt>
                <c:pt idx="681">
                  <c:v>0.645322921646998</c:v>
                </c:pt>
                <c:pt idx="682">
                  <c:v>0.64633918088714204</c:v>
                </c:pt>
                <c:pt idx="683">
                  <c:v>0.64735545915398296</c:v>
                </c:pt>
                <c:pt idx="684">
                  <c:v>0.64837175641781097</c:v>
                </c:pt>
                <c:pt idx="685">
                  <c:v>0.64938807284598299</c:v>
                </c:pt>
                <c:pt idx="686">
                  <c:v>0.65040440974135905</c:v>
                </c:pt>
                <c:pt idx="687">
                  <c:v>0.65142076730359599</c:v>
                </c:pt>
                <c:pt idx="688">
                  <c:v>0.6524371454915</c:v>
                </c:pt>
                <c:pt idx="689">
                  <c:v>0.65345354425814095</c:v>
                </c:pt>
                <c:pt idx="690">
                  <c:v>0.65446996354701403</c:v>
                </c:pt>
                <c:pt idx="691">
                  <c:v>0.65548640330112096</c:v>
                </c:pt>
                <c:pt idx="692">
                  <c:v>0.65650286344984299</c:v>
                </c:pt>
                <c:pt idx="693">
                  <c:v>0.657519343913473</c:v>
                </c:pt>
                <c:pt idx="694">
                  <c:v>0.65853584460500603</c:v>
                </c:pt>
                <c:pt idx="695">
                  <c:v>0.65955236542764994</c:v>
                </c:pt>
                <c:pt idx="696">
                  <c:v>0.66056890625873299</c:v>
                </c:pt>
                <c:pt idx="697">
                  <c:v>0.66158546696096499</c:v>
                </c:pt>
                <c:pt idx="698">
                  <c:v>0.66260204738240303</c:v>
                </c:pt>
                <c:pt idx="699">
                  <c:v>0.66361864735282305</c:v>
                </c:pt>
                <c:pt idx="700">
                  <c:v>0.66463526667830997</c:v>
                </c:pt>
                <c:pt idx="701">
                  <c:v>0.66565190514488104</c:v>
                </c:pt>
                <c:pt idx="702">
                  <c:v>0.666668562517166</c:v>
                </c:pt>
                <c:pt idx="703">
                  <c:v>0.66768523854886297</c:v>
                </c:pt>
                <c:pt idx="704">
                  <c:v>0.668701932984331</c:v>
                </c:pt>
                <c:pt idx="705">
                  <c:v>0.66971864555878002</c:v>
                </c:pt>
                <c:pt idx="706">
                  <c:v>0.67073537600129896</c:v>
                </c:pt>
                <c:pt idx="707">
                  <c:v>0.67175212404416595</c:v>
                </c:pt>
                <c:pt idx="708">
                  <c:v>0.67276888941810797</c:v>
                </c:pt>
                <c:pt idx="709">
                  <c:v>0.67378567185814797</c:v>
                </c:pt>
                <c:pt idx="710">
                  <c:v>0.674802471106007</c:v>
                </c:pt>
                <c:pt idx="711">
                  <c:v>0.67581928690968196</c:v>
                </c:pt>
                <c:pt idx="712">
                  <c:v>0.67683611903495</c:v>
                </c:pt>
                <c:pt idx="713">
                  <c:v>0.67785296725723998</c:v>
                </c:pt>
                <c:pt idx="714">
                  <c:v>0.678869831365844</c:v>
                </c:pt>
                <c:pt idx="715">
                  <c:v>0.67988671116079402</c:v>
                </c:pt>
                <c:pt idx="716">
                  <c:v>0.68090360645665404</c:v>
                </c:pt>
                <c:pt idx="717">
                  <c:v>0.68192051708242196</c:v>
                </c:pt>
                <c:pt idx="718">
                  <c:v>0.68293744287354896</c:v>
                </c:pt>
                <c:pt idx="719">
                  <c:v>0.683954383671043</c:v>
                </c:pt>
                <c:pt idx="720">
                  <c:v>0.68497133938212695</c:v>
                </c:pt>
                <c:pt idx="721">
                  <c:v>0.68614706793094005</c:v>
                </c:pt>
                <c:pt idx="722">
                  <c:v>0.687164291334592</c:v>
                </c:pt>
                <c:pt idx="723">
                  <c:v>0.68818153091120704</c:v>
                </c:pt>
                <c:pt idx="724">
                  <c:v>0.68919878649845601</c:v>
                </c:pt>
                <c:pt idx="725">
                  <c:v>0.690216057928141</c:v>
                </c:pt>
                <c:pt idx="726">
                  <c:v>0.69123334502824496</c:v>
                </c:pt>
                <c:pt idx="727">
                  <c:v>0.69241089084492902</c:v>
                </c:pt>
                <c:pt idx="728">
                  <c:v>0.69358899729103296</c:v>
                </c:pt>
                <c:pt idx="729">
                  <c:v>0.69460680149127796</c:v>
                </c:pt>
                <c:pt idx="730">
                  <c:v>0.69562462068403996</c:v>
                </c:pt>
                <c:pt idx="731">
                  <c:v>0.69664245471457198</c:v>
                </c:pt>
                <c:pt idx="732">
                  <c:v>0.69766030343399699</c:v>
                </c:pt>
                <c:pt idx="733">
                  <c:v>0.69867816669835903</c:v>
                </c:pt>
                <c:pt idx="734">
                  <c:v>0.69985808607818201</c:v>
                </c:pt>
                <c:pt idx="735">
                  <c:v>0.70103856638634898</c:v>
                </c:pt>
                <c:pt idx="736">
                  <c:v>0.70205694408618202</c:v>
                </c:pt>
                <c:pt idx="737">
                  <c:v>0.703238235555389</c:v>
                </c:pt>
                <c:pt idx="738">
                  <c:v>0.70425687711403295</c:v>
                </c:pt>
                <c:pt idx="739">
                  <c:v>0.70543897981688397</c:v>
                </c:pt>
                <c:pt idx="740">
                  <c:v>0.70645788478378202</c:v>
                </c:pt>
                <c:pt idx="741">
                  <c:v>0.70764079873559005</c:v>
                </c:pt>
                <c:pt idx="742">
                  <c:v>0.70865996660983799</c:v>
                </c:pt>
                <c:pt idx="743">
                  <c:v>0.70967914866769399</c:v>
                </c:pt>
                <c:pt idx="744">
                  <c:v>0.71069834543351595</c:v>
                </c:pt>
                <c:pt idx="745">
                  <c:v>0.71171755673120796</c:v>
                </c:pt>
                <c:pt idx="746">
                  <c:v>0.71273678238445004</c:v>
                </c:pt>
                <c:pt idx="747">
                  <c:v>0.71392151168668405</c:v>
                </c:pt>
                <c:pt idx="748">
                  <c:v>0.71494100188058396</c:v>
                </c:pt>
                <c:pt idx="749">
                  <c:v>0.71612654501538298</c:v>
                </c:pt>
                <c:pt idx="750">
                  <c:v>0.71714629921973905</c:v>
                </c:pt>
                <c:pt idx="751">
                  <c:v>0.71816606696467999</c:v>
                </c:pt>
                <c:pt idx="752">
                  <c:v>0.719185848089132</c:v>
                </c:pt>
                <c:pt idx="753">
                  <c:v>0.72020564242389695</c:v>
                </c:pt>
                <c:pt idx="754">
                  <c:v>0.72122544978272995</c:v>
                </c:pt>
                <c:pt idx="755">
                  <c:v>0.722245269967143</c:v>
                </c:pt>
                <c:pt idx="756">
                  <c:v>0.72326510276334199</c:v>
                </c:pt>
                <c:pt idx="757">
                  <c:v>0.72428494793479503</c:v>
                </c:pt>
                <c:pt idx="758">
                  <c:v>0.72530480521881202</c:v>
                </c:pt>
                <c:pt idx="759">
                  <c:v>0.72632467433397896</c:v>
                </c:pt>
                <c:pt idx="760">
                  <c:v>0.72734455498405204</c:v>
                </c:pt>
                <c:pt idx="761">
                  <c:v>0.72836444685526502</c:v>
                </c:pt>
                <c:pt idx="762">
                  <c:v>0.72938434962910004</c:v>
                </c:pt>
                <c:pt idx="763">
                  <c:v>0.73040426298889605</c:v>
                </c:pt>
                <c:pt idx="764">
                  <c:v>0.73142418663129605</c:v>
                </c:pt>
                <c:pt idx="765">
                  <c:v>0.73244412027188599</c:v>
                </c:pt>
                <c:pt idx="766">
                  <c:v>0.73346406365509398</c:v>
                </c:pt>
                <c:pt idx="767">
                  <c:v>0.73448401655846696</c:v>
                </c:pt>
                <c:pt idx="768">
                  <c:v>0.73567458977535904</c:v>
                </c:pt>
                <c:pt idx="769">
                  <c:v>0.73669479776266</c:v>
                </c:pt>
                <c:pt idx="770">
                  <c:v>0.73771501476281598</c:v>
                </c:pt>
                <c:pt idx="771">
                  <c:v>0.73873524066114504</c:v>
                </c:pt>
                <c:pt idx="772">
                  <c:v>0.73975547536601904</c:v>
                </c:pt>
                <c:pt idx="773">
                  <c:v>0.74077571879933701</c:v>
                </c:pt>
                <c:pt idx="774">
                  <c:v>0.74179597089105898</c:v>
                </c:pt>
                <c:pt idx="775">
                  <c:v>0.74281623158499499</c:v>
                </c:pt>
                <c:pt idx="776">
                  <c:v>0.74383650083125696</c:v>
                </c:pt>
                <c:pt idx="777">
                  <c:v>0.74485677858148702</c:v>
                </c:pt>
                <c:pt idx="778">
                  <c:v>0.74587706479454097</c:v>
                </c:pt>
                <c:pt idx="779">
                  <c:v>0.74689735943333002</c:v>
                </c:pt>
                <c:pt idx="780">
                  <c:v>0.74791766246310099</c:v>
                </c:pt>
                <c:pt idx="781">
                  <c:v>0.74893797384545202</c:v>
                </c:pt>
                <c:pt idx="782">
                  <c:v>0.74995829354664301</c:v>
                </c:pt>
                <c:pt idx="783">
                  <c:v>0.75097862153235495</c:v>
                </c:pt>
                <c:pt idx="784">
                  <c:v>0.75199895776494297</c:v>
                </c:pt>
                <c:pt idx="785">
                  <c:v>0.75301930220385305</c:v>
                </c:pt>
                <c:pt idx="786">
                  <c:v>0.75403965480160395</c:v>
                </c:pt>
                <c:pt idx="787">
                  <c:v>0.75506001550504298</c:v>
                </c:pt>
                <c:pt idx="788">
                  <c:v>0.75608038425817303</c:v>
                </c:pt>
                <c:pt idx="789">
                  <c:v>0.75710076099895696</c:v>
                </c:pt>
                <c:pt idx="790">
                  <c:v>0.75812114565644195</c:v>
                </c:pt>
                <c:pt idx="791">
                  <c:v>0.75914153814692897</c:v>
                </c:pt>
                <c:pt idx="792">
                  <c:v>0.76016193837588697</c:v>
                </c:pt>
                <c:pt idx="793">
                  <c:v>0.76118234623586101</c:v>
                </c:pt>
                <c:pt idx="794">
                  <c:v>0.76220276160741596</c:v>
                </c:pt>
                <c:pt idx="795">
                  <c:v>0.76322318435680203</c:v>
                </c:pt>
                <c:pt idx="796">
                  <c:v>0.76424361433233701</c:v>
                </c:pt>
                <c:pt idx="797">
                  <c:v>0.765264051453034</c:v>
                </c:pt>
                <c:pt idx="798">
                  <c:v>0.766284496813191</c:v>
                </c:pt>
                <c:pt idx="799">
                  <c:v>0.76730495065441295</c:v>
                </c:pt>
                <c:pt idx="800">
                  <c:v>0.76832541277405797</c:v>
                </c:pt>
                <c:pt idx="801">
                  <c:v>0.76952438549637903</c:v>
                </c:pt>
                <c:pt idx="802">
                  <c:v>0.77072392259545597</c:v>
                </c:pt>
                <c:pt idx="803">
                  <c:v>0.77174488200033098</c:v>
                </c:pt>
                <c:pt idx="804">
                  <c:v>0.77276584889019795</c:v>
                </c:pt>
                <c:pt idx="805">
                  <c:v>0.77378682308959101</c:v>
                </c:pt>
                <c:pt idx="806">
                  <c:v>0.77480780443554698</c:v>
                </c:pt>
                <c:pt idx="807">
                  <c:v>0.77582879278336103</c:v>
                </c:pt>
                <c:pt idx="808">
                  <c:v>0.77684978800203597</c:v>
                </c:pt>
                <c:pt idx="809">
                  <c:v>0.77805135422558303</c:v>
                </c:pt>
                <c:pt idx="810">
                  <c:v>0.77907259986324995</c:v>
                </c:pt>
                <c:pt idx="811">
                  <c:v>0.78009385205892301</c:v>
                </c:pt>
                <c:pt idx="812">
                  <c:v>0.78111511073071105</c:v>
                </c:pt>
                <c:pt idx="813">
                  <c:v>0.782136375804377</c:v>
                </c:pt>
                <c:pt idx="814">
                  <c:v>0.78315764820745104</c:v>
                </c:pt>
                <c:pt idx="815">
                  <c:v>0.78436099946283699</c:v>
                </c:pt>
                <c:pt idx="816">
                  <c:v>0.78538252503841699</c:v>
                </c:pt>
                <c:pt idx="817">
                  <c:v>0.78640405854345996</c:v>
                </c:pt>
                <c:pt idx="818">
                  <c:v>0.78742559992313799</c:v>
                </c:pt>
                <c:pt idx="819">
                  <c:v>0.78844714912129099</c:v>
                </c:pt>
                <c:pt idx="820">
                  <c:v>0.78946870608268105</c:v>
                </c:pt>
                <c:pt idx="821">
                  <c:v>0.79049027075779699</c:v>
                </c:pt>
                <c:pt idx="822">
                  <c:v>0.79151184309933098</c:v>
                </c:pt>
                <c:pt idx="823">
                  <c:v>0.79253342305943997</c:v>
                </c:pt>
                <c:pt idx="824">
                  <c:v>0.79355501059088196</c:v>
                </c:pt>
                <c:pt idx="825">
                  <c:v>0.79457660564541299</c:v>
                </c:pt>
                <c:pt idx="826">
                  <c:v>0.79559820817544002</c:v>
                </c:pt>
                <c:pt idx="827">
                  <c:v>0.79661981813258498</c:v>
                </c:pt>
                <c:pt idx="828">
                  <c:v>0.79764143546828303</c:v>
                </c:pt>
                <c:pt idx="829">
                  <c:v>0.798663060132492</c:v>
                </c:pt>
                <c:pt idx="830">
                  <c:v>0.79968469207487403</c:v>
                </c:pt>
                <c:pt idx="831">
                  <c:v>0.80070633124138602</c:v>
                </c:pt>
                <c:pt idx="832">
                  <c:v>0.80172797756634895</c:v>
                </c:pt>
                <c:pt idx="833">
                  <c:v>0.80274963098301</c:v>
                </c:pt>
                <c:pt idx="834">
                  <c:v>0.80377129142011405</c:v>
                </c:pt>
                <c:pt idx="835">
                  <c:v>0.80479295879996704</c:v>
                </c:pt>
                <c:pt idx="836">
                  <c:v>0.80581463303780398</c:v>
                </c:pt>
                <c:pt idx="837">
                  <c:v>0.80702368895483401</c:v>
                </c:pt>
                <c:pt idx="838">
                  <c:v>0.80804561392567198</c:v>
                </c:pt>
                <c:pt idx="839">
                  <c:v>0.80906754549221904</c:v>
                </c:pt>
                <c:pt idx="840">
                  <c:v>0.81008948357449295</c:v>
                </c:pt>
                <c:pt idx="841">
                  <c:v>0.81111142809722203</c:v>
                </c:pt>
                <c:pt idx="842">
                  <c:v>0.812133378997271</c:v>
                </c:pt>
                <c:pt idx="843">
                  <c:v>0.81315533622401404</c:v>
                </c:pt>
                <c:pt idx="844">
                  <c:v>0.81417729973638597</c:v>
                </c:pt>
                <c:pt idx="845">
                  <c:v>0.81538863054192601</c:v>
                </c:pt>
                <c:pt idx="846">
                  <c:v>0.81641084393306196</c:v>
                </c:pt>
                <c:pt idx="847">
                  <c:v>0.81743306353478196</c:v>
                </c:pt>
                <c:pt idx="848">
                  <c:v>0.81845528933457101</c:v>
                </c:pt>
                <c:pt idx="849">
                  <c:v>0.81947752132173401</c:v>
                </c:pt>
                <c:pt idx="850">
                  <c:v>0.82049975948634801</c:v>
                </c:pt>
                <c:pt idx="851">
                  <c:v>0.82152200381304596</c:v>
                </c:pt>
                <c:pt idx="852">
                  <c:v>0.82254425428584599</c:v>
                </c:pt>
                <c:pt idx="853">
                  <c:v>0.82356651088495703</c:v>
                </c:pt>
                <c:pt idx="854">
                  <c:v>0.82458877358427796</c:v>
                </c:pt>
                <c:pt idx="855">
                  <c:v>0.82561104234965899</c:v>
                </c:pt>
                <c:pt idx="856">
                  <c:v>0.82663331713712696</c:v>
                </c:pt>
                <c:pt idx="857">
                  <c:v>0.82765559789712095</c:v>
                </c:pt>
                <c:pt idx="858">
                  <c:v>0.82867788456958602</c:v>
                </c:pt>
                <c:pt idx="859">
                  <c:v>0.82970017708588795</c:v>
                </c:pt>
                <c:pt idx="860">
                  <c:v>0.83072247536924804</c:v>
                </c:pt>
                <c:pt idx="861">
                  <c:v>0.83174477933941204</c:v>
                </c:pt>
                <c:pt idx="862">
                  <c:v>0.83276708891718598</c:v>
                </c:pt>
                <c:pt idx="863">
                  <c:v>0.83378940402664403</c:v>
                </c:pt>
                <c:pt idx="864">
                  <c:v>0.83481172459642194</c:v>
                </c:pt>
                <c:pt idx="865">
                  <c:v>0.835834050562002</c:v>
                </c:pt>
                <c:pt idx="866">
                  <c:v>0.83685638187147904</c:v>
                </c:pt>
                <c:pt idx="867">
                  <c:v>0.83787871847443396</c:v>
                </c:pt>
              </c:numCache>
            </c:numRef>
          </c:xVal>
          <c:yVal>
            <c:numRef>
              <c:f>AVG!$J$3:$J$870</c:f>
              <c:numCache>
                <c:formatCode>0.00E+00</c:formatCode>
                <c:ptCount val="868"/>
                <c:pt idx="0">
                  <c:v>-7.2477866003053704E-7</c:v>
                </c:pt>
                <c:pt idx="1">
                  <c:v>-9.0941086833084595E-7</c:v>
                </c:pt>
                <c:pt idx="2">
                  <c:v>-1.3540745646972201E-6</c:v>
                </c:pt>
                <c:pt idx="3">
                  <c:v>-1.68364120877357E-6</c:v>
                </c:pt>
                <c:pt idx="4">
                  <c:v>-2.4939144101714801E-6</c:v>
                </c:pt>
                <c:pt idx="5">
                  <c:v>-2.6543081944950599E-6</c:v>
                </c:pt>
                <c:pt idx="6">
                  <c:v>-2.93537607901262E-6</c:v>
                </c:pt>
                <c:pt idx="7">
                  <c:v>-2.8433262228053098E-6</c:v>
                </c:pt>
                <c:pt idx="8">
                  <c:v>-3.5928077890273599E-6</c:v>
                </c:pt>
                <c:pt idx="9">
                  <c:v>-4.3446600418758197E-6</c:v>
                </c:pt>
                <c:pt idx="10">
                  <c:v>-4.8564571786664704E-6</c:v>
                </c:pt>
                <c:pt idx="11">
                  <c:v>-4.7722385183092102E-6</c:v>
                </c:pt>
                <c:pt idx="12">
                  <c:v>-5.1826042246320503E-6</c:v>
                </c:pt>
                <c:pt idx="13">
                  <c:v>-5.7281563229565096E-6</c:v>
                </c:pt>
                <c:pt idx="14">
                  <c:v>-6.4360021475346397E-6</c:v>
                </c:pt>
                <c:pt idx="15">
                  <c:v>-7.5622876610103503E-6</c:v>
                </c:pt>
                <c:pt idx="16">
                  <c:v>-8.6525183786734701E-6</c:v>
                </c:pt>
                <c:pt idx="17">
                  <c:v>-8.9363199498823692E-6</c:v>
                </c:pt>
                <c:pt idx="18">
                  <c:v>-9.82393466278699E-6</c:v>
                </c:pt>
                <c:pt idx="19">
                  <c:v>-1.0453542991500201E-5</c:v>
                </c:pt>
                <c:pt idx="20">
                  <c:v>-1.0381845547086899E-5</c:v>
                </c:pt>
                <c:pt idx="21">
                  <c:v>-1.09182953534898E-5</c:v>
                </c:pt>
                <c:pt idx="22">
                  <c:v>-1.13621262466315E-5</c:v>
                </c:pt>
                <c:pt idx="23">
                  <c:v>-1.27141867207571E-5</c:v>
                </c:pt>
                <c:pt idx="24">
                  <c:v>-1.3766924354031201E-5</c:v>
                </c:pt>
                <c:pt idx="25">
                  <c:v>-1.4980825063401901E-5</c:v>
                </c:pt>
                <c:pt idx="26">
                  <c:v>-1.6353426608849101E-5</c:v>
                </c:pt>
                <c:pt idx="27">
                  <c:v>-1.7640364600727099E-5</c:v>
                </c:pt>
                <c:pt idx="28">
                  <c:v>-1.84932828497403E-5</c:v>
                </c:pt>
                <c:pt idx="29">
                  <c:v>-2.0460650425033302E-5</c:v>
                </c:pt>
                <c:pt idx="30">
                  <c:v>-2.2520274103124598E-5</c:v>
                </c:pt>
                <c:pt idx="31">
                  <c:v>-2.4586837290872501E-5</c:v>
                </c:pt>
                <c:pt idx="32">
                  <c:v>-2.65678345374425E-5</c:v>
                </c:pt>
                <c:pt idx="33">
                  <c:v>-2.86971290675179E-5</c:v>
                </c:pt>
                <c:pt idx="34">
                  <c:v>-3.1194524605543102E-5</c:v>
                </c:pt>
                <c:pt idx="35">
                  <c:v>-3.3780221755644601E-5</c:v>
                </c:pt>
                <c:pt idx="36">
                  <c:v>-3.6268340015480499E-5</c:v>
                </c:pt>
                <c:pt idx="37">
                  <c:v>-3.9051719863941002E-5</c:v>
                </c:pt>
                <c:pt idx="38">
                  <c:v>-4.2032947182773302E-5</c:v>
                </c:pt>
                <c:pt idx="39">
                  <c:v>-4.5123838464528298E-5</c:v>
                </c:pt>
                <c:pt idx="40">
                  <c:v>-4.8530637126469101E-5</c:v>
                </c:pt>
                <c:pt idx="41">
                  <c:v>-5.19607750265528E-5</c:v>
                </c:pt>
                <c:pt idx="42">
                  <c:v>-5.5547203875655997E-5</c:v>
                </c:pt>
                <c:pt idx="43">
                  <c:v>-5.9616562921220298E-5</c:v>
                </c:pt>
                <c:pt idx="44">
                  <c:v>-6.3432093748926101E-5</c:v>
                </c:pt>
                <c:pt idx="45">
                  <c:v>-6.7428520965833006E-5</c:v>
                </c:pt>
                <c:pt idx="46">
                  <c:v>-7.1935962792336194E-5</c:v>
                </c:pt>
                <c:pt idx="47">
                  <c:v>-7.6089459618290594E-5</c:v>
                </c:pt>
                <c:pt idx="48">
                  <c:v>-8.1088978921034396E-5</c:v>
                </c:pt>
                <c:pt idx="49">
                  <c:v>-8.5958785182762903E-5</c:v>
                </c:pt>
                <c:pt idx="50">
                  <c:v>-9.0846448337640997E-5</c:v>
                </c:pt>
                <c:pt idx="51">
                  <c:v>-9.6055583599620806E-5</c:v>
                </c:pt>
                <c:pt idx="52">
                  <c:v>-1.01702857144134E-4</c:v>
                </c:pt>
                <c:pt idx="53">
                  <c:v>-1.07517439358956E-4</c:v>
                </c:pt>
                <c:pt idx="54">
                  <c:v>-1.13439978214378E-4</c:v>
                </c:pt>
                <c:pt idx="55">
                  <c:v>-1.1990603494603799E-4</c:v>
                </c:pt>
                <c:pt idx="56">
                  <c:v>-1.26651067284286E-4</c:v>
                </c:pt>
                <c:pt idx="57">
                  <c:v>-1.3374514434021201E-4</c:v>
                </c:pt>
                <c:pt idx="58">
                  <c:v>-1.4091524069310201E-4</c:v>
                </c:pt>
                <c:pt idx="59">
                  <c:v>-1.4856632026602701E-4</c:v>
                </c:pt>
                <c:pt idx="60">
                  <c:v>-1.5628593498196201E-4</c:v>
                </c:pt>
                <c:pt idx="61">
                  <c:v>-1.6395595527479901E-4</c:v>
                </c:pt>
                <c:pt idx="62">
                  <c:v>-1.71657307807085E-4</c:v>
                </c:pt>
                <c:pt idx="63">
                  <c:v>-1.7967121844097601E-4</c:v>
                </c:pt>
                <c:pt idx="64">
                  <c:v>-1.87887326735477E-4</c:v>
                </c:pt>
                <c:pt idx="65">
                  <c:v>-1.9614487240836499E-4</c:v>
                </c:pt>
                <c:pt idx="66">
                  <c:v>-2.0461059727244901E-4</c:v>
                </c:pt>
                <c:pt idx="67">
                  <c:v>-2.1333413939244401E-4</c:v>
                </c:pt>
                <c:pt idx="68">
                  <c:v>-2.2234911308171101E-4</c:v>
                </c:pt>
                <c:pt idx="69">
                  <c:v>-2.3221932561713E-4</c:v>
                </c:pt>
                <c:pt idx="70">
                  <c:v>-2.4162512743700599E-4</c:v>
                </c:pt>
                <c:pt idx="71">
                  <c:v>-2.5172802417763402E-4</c:v>
                </c:pt>
                <c:pt idx="72">
                  <c:v>-2.6177390279236E-4</c:v>
                </c:pt>
                <c:pt idx="73">
                  <c:v>-2.7165789550805E-4</c:v>
                </c:pt>
                <c:pt idx="74">
                  <c:v>-2.81729618595545E-4</c:v>
                </c:pt>
                <c:pt idx="75">
                  <c:v>-2.9275715499651903E-4</c:v>
                </c:pt>
                <c:pt idx="76">
                  <c:v>-3.0350311334609E-4</c:v>
                </c:pt>
                <c:pt idx="77">
                  <c:v>-3.1476369554441202E-4</c:v>
                </c:pt>
                <c:pt idx="78">
                  <c:v>-3.2588347007594102E-4</c:v>
                </c:pt>
                <c:pt idx="79">
                  <c:v>-3.37019343849317E-4</c:v>
                </c:pt>
                <c:pt idx="80">
                  <c:v>-3.4887711108062098E-4</c:v>
                </c:pt>
                <c:pt idx="81">
                  <c:v>-3.6061821578059998E-4</c:v>
                </c:pt>
                <c:pt idx="82">
                  <c:v>-3.7256082687918299E-4</c:v>
                </c:pt>
                <c:pt idx="83">
                  <c:v>-3.8486208933229002E-4</c:v>
                </c:pt>
                <c:pt idx="84">
                  <c:v>-3.9672144135916297E-4</c:v>
                </c:pt>
                <c:pt idx="85">
                  <c:v>-4.0888852015081499E-4</c:v>
                </c:pt>
                <c:pt idx="86">
                  <c:v>-4.2145626595515E-4</c:v>
                </c:pt>
                <c:pt idx="87">
                  <c:v>-4.33792764044327E-4</c:v>
                </c:pt>
                <c:pt idx="88">
                  <c:v>-4.47107088168515E-4</c:v>
                </c:pt>
                <c:pt idx="89">
                  <c:v>-4.6059075913668698E-4</c:v>
                </c:pt>
                <c:pt idx="90">
                  <c:v>-4.7375497163233303E-4</c:v>
                </c:pt>
                <c:pt idx="91">
                  <c:v>-4.8708247676603698E-4</c:v>
                </c:pt>
                <c:pt idx="92">
                  <c:v>-5.0134802802352999E-4</c:v>
                </c:pt>
                <c:pt idx="93">
                  <c:v>-5.1516458693969902E-4</c:v>
                </c:pt>
                <c:pt idx="94">
                  <c:v>-5.2854354552455502E-4</c:v>
                </c:pt>
                <c:pt idx="95">
                  <c:v>-5.42109213172817E-4</c:v>
                </c:pt>
                <c:pt idx="96">
                  <c:v>-5.5594005620964598E-4</c:v>
                </c:pt>
                <c:pt idx="97">
                  <c:v>-5.7015199321822801E-4</c:v>
                </c:pt>
                <c:pt idx="98">
                  <c:v>-5.8430585029967802E-4</c:v>
                </c:pt>
                <c:pt idx="99">
                  <c:v>-5.98731008604865E-4</c:v>
                </c:pt>
                <c:pt idx="100">
                  <c:v>-6.1282946037649795E-4</c:v>
                </c:pt>
                <c:pt idx="101">
                  <c:v>-6.2769973424765704E-4</c:v>
                </c:pt>
                <c:pt idx="102">
                  <c:v>-6.4230617657242296E-4</c:v>
                </c:pt>
                <c:pt idx="103">
                  <c:v>-6.5717510502144203E-4</c:v>
                </c:pt>
                <c:pt idx="104">
                  <c:v>-6.7246642360871195E-4</c:v>
                </c:pt>
                <c:pt idx="105">
                  <c:v>-6.8692183829524502E-4</c:v>
                </c:pt>
                <c:pt idx="106">
                  <c:v>-7.0160726044966198E-4</c:v>
                </c:pt>
                <c:pt idx="107">
                  <c:v>-7.1662620565272005E-4</c:v>
                </c:pt>
                <c:pt idx="108">
                  <c:v>-7.32471160471566E-4</c:v>
                </c:pt>
                <c:pt idx="109">
                  <c:v>-7.4767331094256198E-4</c:v>
                </c:pt>
                <c:pt idx="110">
                  <c:v>-7.6274691694042703E-4</c:v>
                </c:pt>
                <c:pt idx="111">
                  <c:v>-7.7849709852685005E-4</c:v>
                </c:pt>
                <c:pt idx="112">
                  <c:v>-7.9391439161726396E-4</c:v>
                </c:pt>
                <c:pt idx="113">
                  <c:v>-8.0943475066176597E-4</c:v>
                </c:pt>
                <c:pt idx="114">
                  <c:v>-8.2455692338500404E-4</c:v>
                </c:pt>
                <c:pt idx="115">
                  <c:v>-8.4087227746961E-4</c:v>
                </c:pt>
                <c:pt idx="116">
                  <c:v>-8.5643762374657895E-4</c:v>
                </c:pt>
                <c:pt idx="117">
                  <c:v>-8.7242473065389601E-4</c:v>
                </c:pt>
                <c:pt idx="118">
                  <c:v>-8.8856025437588704E-4</c:v>
                </c:pt>
                <c:pt idx="119">
                  <c:v>-9.0388011700077498E-4</c:v>
                </c:pt>
                <c:pt idx="120">
                  <c:v>-9.1920456739815501E-4</c:v>
                </c:pt>
                <c:pt idx="121">
                  <c:v>-9.3479367899320699E-4</c:v>
                </c:pt>
                <c:pt idx="122">
                  <c:v>-9.50148579418473E-4</c:v>
                </c:pt>
                <c:pt idx="123">
                  <c:v>-9.6603594315303502E-4</c:v>
                </c:pt>
                <c:pt idx="124">
                  <c:v>-9.8145486963797501E-4</c:v>
                </c:pt>
                <c:pt idx="125">
                  <c:v>-9.96897584099686E-4</c:v>
                </c:pt>
                <c:pt idx="126">
                  <c:v>-1.01352474807524E-3</c:v>
                </c:pt>
                <c:pt idx="127">
                  <c:v>-1.02968968651579E-3</c:v>
                </c:pt>
                <c:pt idx="128">
                  <c:v>-1.04563411397839E-3</c:v>
                </c:pt>
                <c:pt idx="129">
                  <c:v>-1.06190793019252E-3</c:v>
                </c:pt>
                <c:pt idx="130">
                  <c:v>-1.0784526617873701E-3</c:v>
                </c:pt>
                <c:pt idx="131">
                  <c:v>-1.09543605819356E-3</c:v>
                </c:pt>
                <c:pt idx="132">
                  <c:v>-1.11196352781633E-3</c:v>
                </c:pt>
                <c:pt idx="133">
                  <c:v>-1.1282255209306099E-3</c:v>
                </c:pt>
                <c:pt idx="134">
                  <c:v>-1.1442783464315101E-3</c:v>
                </c:pt>
                <c:pt idx="135">
                  <c:v>-1.16035480297345E-3</c:v>
                </c:pt>
                <c:pt idx="136">
                  <c:v>-1.17610925711009E-3</c:v>
                </c:pt>
                <c:pt idx="137">
                  <c:v>-1.1921090233318701E-3</c:v>
                </c:pt>
                <c:pt idx="138">
                  <c:v>-1.2085987250469101E-3</c:v>
                </c:pt>
                <c:pt idx="139">
                  <c:v>-1.2253525556976501E-3</c:v>
                </c:pt>
                <c:pt idx="140">
                  <c:v>-1.2422834020374999E-3</c:v>
                </c:pt>
                <c:pt idx="141">
                  <c:v>-1.2588703879597601E-3</c:v>
                </c:pt>
                <c:pt idx="142">
                  <c:v>-1.2750674279998801E-3</c:v>
                </c:pt>
                <c:pt idx="143">
                  <c:v>-1.2916091775353E-3</c:v>
                </c:pt>
                <c:pt idx="144">
                  <c:v>-1.30752753309291E-3</c:v>
                </c:pt>
                <c:pt idx="145">
                  <c:v>-1.3245385154950901E-3</c:v>
                </c:pt>
                <c:pt idx="146">
                  <c:v>-1.3408896825106899E-3</c:v>
                </c:pt>
                <c:pt idx="147">
                  <c:v>-1.3569894545874899E-3</c:v>
                </c:pt>
                <c:pt idx="148">
                  <c:v>-1.3729713051718201E-3</c:v>
                </c:pt>
                <c:pt idx="149">
                  <c:v>-1.3889639307071999E-3</c:v>
                </c:pt>
                <c:pt idx="150">
                  <c:v>-1.40518915506029E-3</c:v>
                </c:pt>
                <c:pt idx="151">
                  <c:v>-1.42236404827595E-3</c:v>
                </c:pt>
                <c:pt idx="152">
                  <c:v>-1.4387272188489701E-3</c:v>
                </c:pt>
                <c:pt idx="153">
                  <c:v>-1.4550897509127501E-3</c:v>
                </c:pt>
                <c:pt idx="154">
                  <c:v>-1.4719044942236601E-3</c:v>
                </c:pt>
                <c:pt idx="155">
                  <c:v>-1.48820544781884E-3</c:v>
                </c:pt>
                <c:pt idx="156">
                  <c:v>-1.50451667759128E-3</c:v>
                </c:pt>
                <c:pt idx="157">
                  <c:v>-1.5206218586073499E-3</c:v>
                </c:pt>
                <c:pt idx="158">
                  <c:v>-1.5373768122582401E-3</c:v>
                </c:pt>
                <c:pt idx="159">
                  <c:v>-1.5535065677887399E-3</c:v>
                </c:pt>
                <c:pt idx="160">
                  <c:v>-1.5701194008946599E-3</c:v>
                </c:pt>
                <c:pt idx="161">
                  <c:v>-1.58656236380867E-3</c:v>
                </c:pt>
                <c:pt idx="162">
                  <c:v>-1.6027238997324399E-3</c:v>
                </c:pt>
                <c:pt idx="163">
                  <c:v>-1.61935092920564E-3</c:v>
                </c:pt>
                <c:pt idx="164">
                  <c:v>-1.6359789496789301E-3</c:v>
                </c:pt>
                <c:pt idx="165">
                  <c:v>-1.6536409753949699E-3</c:v>
                </c:pt>
                <c:pt idx="166">
                  <c:v>-1.6698550048809299E-3</c:v>
                </c:pt>
                <c:pt idx="167">
                  <c:v>-1.68710998268174E-3</c:v>
                </c:pt>
                <c:pt idx="168">
                  <c:v>-1.70380491818903E-3</c:v>
                </c:pt>
                <c:pt idx="169">
                  <c:v>-1.7203461423905501E-3</c:v>
                </c:pt>
                <c:pt idx="170">
                  <c:v>-1.7366033380443501E-3</c:v>
                </c:pt>
                <c:pt idx="171">
                  <c:v>-1.7531230183070699E-3</c:v>
                </c:pt>
                <c:pt idx="172">
                  <c:v>-1.7700959706804199E-3</c:v>
                </c:pt>
                <c:pt idx="173">
                  <c:v>-1.7863842494588199E-3</c:v>
                </c:pt>
                <c:pt idx="174">
                  <c:v>-1.8029958966811E-3</c:v>
                </c:pt>
                <c:pt idx="175">
                  <c:v>-1.8200092059980401E-3</c:v>
                </c:pt>
                <c:pt idx="176">
                  <c:v>-1.8373389031573299E-3</c:v>
                </c:pt>
                <c:pt idx="177">
                  <c:v>-1.85449485396387E-3</c:v>
                </c:pt>
                <c:pt idx="178">
                  <c:v>-1.8708398126802499E-3</c:v>
                </c:pt>
                <c:pt idx="179">
                  <c:v>-1.8887368631550999E-3</c:v>
                </c:pt>
                <c:pt idx="180">
                  <c:v>-1.9051047057452E-3</c:v>
                </c:pt>
                <c:pt idx="181">
                  <c:v>-1.92273474006617E-3</c:v>
                </c:pt>
                <c:pt idx="182">
                  <c:v>-1.9391252032249101E-3</c:v>
                </c:pt>
                <c:pt idx="183">
                  <c:v>-1.9564774286074198E-3</c:v>
                </c:pt>
                <c:pt idx="184">
                  <c:v>-1.9747386891525902E-3</c:v>
                </c:pt>
                <c:pt idx="185">
                  <c:v>-1.9920080888195398E-3</c:v>
                </c:pt>
                <c:pt idx="186">
                  <c:v>-2.0084508669261599E-3</c:v>
                </c:pt>
                <c:pt idx="187">
                  <c:v>-2.0252262712102801E-3</c:v>
                </c:pt>
                <c:pt idx="188">
                  <c:v>-2.0421983007984802E-3</c:v>
                </c:pt>
                <c:pt idx="189">
                  <c:v>-2.0586654201081201E-3</c:v>
                </c:pt>
                <c:pt idx="190">
                  <c:v>-2.0768145068956099E-3</c:v>
                </c:pt>
                <c:pt idx="191">
                  <c:v>-2.0941824962327801E-3</c:v>
                </c:pt>
                <c:pt idx="192">
                  <c:v>-2.1112760205362498E-3</c:v>
                </c:pt>
                <c:pt idx="193">
                  <c:v>-2.12814185953964E-3</c:v>
                </c:pt>
                <c:pt idx="194">
                  <c:v>-2.1449864007032698E-3</c:v>
                </c:pt>
                <c:pt idx="195">
                  <c:v>-2.16199734604279E-3</c:v>
                </c:pt>
                <c:pt idx="196">
                  <c:v>-2.1789118731141001E-3</c:v>
                </c:pt>
                <c:pt idx="197">
                  <c:v>-2.1954591200677798E-3</c:v>
                </c:pt>
                <c:pt idx="198">
                  <c:v>-2.21201153203503E-3</c:v>
                </c:pt>
                <c:pt idx="199">
                  <c:v>-2.2285690575379199E-3</c:v>
                </c:pt>
                <c:pt idx="200">
                  <c:v>-2.2459630571852198E-3</c:v>
                </c:pt>
                <c:pt idx="201">
                  <c:v>-2.26316632955659E-3</c:v>
                </c:pt>
                <c:pt idx="202">
                  <c:v>-2.2800779867658601E-3</c:v>
                </c:pt>
                <c:pt idx="203">
                  <c:v>-2.2966668844315802E-3</c:v>
                </c:pt>
                <c:pt idx="204">
                  <c:v>-2.31373879065513E-3</c:v>
                </c:pt>
                <c:pt idx="205">
                  <c:v>-2.3303412283905002E-3</c:v>
                </c:pt>
                <c:pt idx="206">
                  <c:v>-2.3469485439936199E-3</c:v>
                </c:pt>
                <c:pt idx="207">
                  <c:v>-2.3635607064836301E-3</c:v>
                </c:pt>
                <c:pt idx="208">
                  <c:v>-2.3801776791747601E-3</c:v>
                </c:pt>
                <c:pt idx="209">
                  <c:v>-2.3973503725972199E-3</c:v>
                </c:pt>
                <c:pt idx="210">
                  <c:v>-2.4139805301436599E-3</c:v>
                </c:pt>
                <c:pt idx="211">
                  <c:v>-2.43135179566006E-3</c:v>
                </c:pt>
                <c:pt idx="212">
                  <c:v>-2.4485111636084402E-3</c:v>
                </c:pt>
                <c:pt idx="213">
                  <c:v>-2.4657258545261701E-3</c:v>
                </c:pt>
                <c:pt idx="214">
                  <c:v>-2.4830108347036399E-3</c:v>
                </c:pt>
                <c:pt idx="215">
                  <c:v>-2.5002645384183302E-3</c:v>
                </c:pt>
                <c:pt idx="216">
                  <c:v>-2.5169410573414202E-3</c:v>
                </c:pt>
                <c:pt idx="217">
                  <c:v>-2.5349128039660702E-3</c:v>
                </c:pt>
                <c:pt idx="218">
                  <c:v>-2.5516057052017102E-3</c:v>
                </c:pt>
                <c:pt idx="219">
                  <c:v>-2.56830298670432E-3</c:v>
                </c:pt>
                <c:pt idx="220">
                  <c:v>-2.5850046070406201E-3</c:v>
                </c:pt>
                <c:pt idx="221">
                  <c:v>-2.6023419539982599E-3</c:v>
                </c:pt>
                <c:pt idx="222">
                  <c:v>-2.6196436646929401E-3</c:v>
                </c:pt>
                <c:pt idx="223">
                  <c:v>-2.6375949361567902E-3</c:v>
                </c:pt>
                <c:pt idx="224">
                  <c:v>-2.65432865465447E-3</c:v>
                </c:pt>
                <c:pt idx="225">
                  <c:v>-2.67169684966866E-3</c:v>
                </c:pt>
                <c:pt idx="226">
                  <c:v>-2.6891678524249901E-3</c:v>
                </c:pt>
                <c:pt idx="227">
                  <c:v>-2.7059216559008701E-3</c:v>
                </c:pt>
                <c:pt idx="228">
                  <c:v>-2.72267958527565E-3</c:v>
                </c:pt>
                <c:pt idx="229">
                  <c:v>-2.7394416394858701E-3</c:v>
                </c:pt>
                <c:pt idx="230">
                  <c:v>-2.7575026611161798E-3</c:v>
                </c:pt>
                <c:pt idx="231">
                  <c:v>-2.7747278694877399E-3</c:v>
                </c:pt>
                <c:pt idx="232">
                  <c:v>-2.79218426690087E-3</c:v>
                </c:pt>
                <c:pt idx="233">
                  <c:v>-2.80897793769381E-3</c:v>
                </c:pt>
                <c:pt idx="234">
                  <c:v>-2.8257757335210399E-3</c:v>
                </c:pt>
                <c:pt idx="235">
                  <c:v>-2.8425776320109698E-3</c:v>
                </c:pt>
                <c:pt idx="236">
                  <c:v>-2.8606180868984E-3</c:v>
                </c:pt>
                <c:pt idx="237">
                  <c:v>-2.8781297954199501E-3</c:v>
                </c:pt>
                <c:pt idx="238">
                  <c:v>-2.8956015619206999E-3</c:v>
                </c:pt>
                <c:pt idx="239">
                  <c:v>-2.9124343897625701E-3</c:v>
                </c:pt>
                <c:pt idx="240">
                  <c:v>-2.92974484362514E-3</c:v>
                </c:pt>
                <c:pt idx="241">
                  <c:v>-2.9465889838364802E-3</c:v>
                </c:pt>
                <c:pt idx="242">
                  <c:v>-2.9634367977529399E-3</c:v>
                </c:pt>
                <c:pt idx="243">
                  <c:v>-2.98028822286745E-3</c:v>
                </c:pt>
                <c:pt idx="244">
                  <c:v>-2.99854722750326E-3</c:v>
                </c:pt>
                <c:pt idx="245">
                  <c:v>-3.01624534602934E-3</c:v>
                </c:pt>
                <c:pt idx="246">
                  <c:v>-3.0339021107040399E-3</c:v>
                </c:pt>
                <c:pt idx="247">
                  <c:v>-3.0507824937954001E-3</c:v>
                </c:pt>
                <c:pt idx="248">
                  <c:v>-3.0676662185547001E-3</c:v>
                </c:pt>
                <c:pt idx="249">
                  <c:v>-3.08455322934358E-3</c:v>
                </c:pt>
                <c:pt idx="250">
                  <c:v>-3.1027001007545799E-3</c:v>
                </c:pt>
                <c:pt idx="251">
                  <c:v>-3.1211853776316901E-3</c:v>
                </c:pt>
                <c:pt idx="252">
                  <c:v>-3.1380972302450698E-3</c:v>
                </c:pt>
                <c:pt idx="253">
                  <c:v>-3.1550121632470999E-3</c:v>
                </c:pt>
                <c:pt idx="254">
                  <c:v>-3.1719301358613099E-3</c:v>
                </c:pt>
                <c:pt idx="255">
                  <c:v>-3.1888511146366998E-3</c:v>
                </c:pt>
                <c:pt idx="256">
                  <c:v>-3.2063939716566298E-3</c:v>
                </c:pt>
                <c:pt idx="257">
                  <c:v>-3.2233247201507E-3</c:v>
                </c:pt>
                <c:pt idx="258">
                  <c:v>-3.2402584090448299E-3</c:v>
                </c:pt>
                <c:pt idx="259">
                  <c:v>-3.2571950228530602E-3</c:v>
                </c:pt>
                <c:pt idx="260">
                  <c:v>-3.2749789876939002E-3</c:v>
                </c:pt>
                <c:pt idx="261">
                  <c:v>-3.2919251887614598E-3</c:v>
                </c:pt>
                <c:pt idx="262">
                  <c:v>-3.3088742592665699E-3</c:v>
                </c:pt>
                <c:pt idx="263">
                  <c:v>-3.3258261768437801E-3</c:v>
                </c:pt>
                <c:pt idx="264">
                  <c:v>-3.3427809163242002E-3</c:v>
                </c:pt>
                <c:pt idx="265">
                  <c:v>-3.3622895227446701E-3</c:v>
                </c:pt>
                <c:pt idx="266">
                  <c:v>-3.3792612945216698E-3</c:v>
                </c:pt>
                <c:pt idx="267">
                  <c:v>-3.3968158849149699E-3</c:v>
                </c:pt>
                <c:pt idx="268">
                  <c:v>-3.4146460424428699E-3</c:v>
                </c:pt>
                <c:pt idx="269">
                  <c:v>-3.4316335826290599E-3</c:v>
                </c:pt>
                <c:pt idx="270">
                  <c:v>-3.4501171220661401E-3</c:v>
                </c:pt>
                <c:pt idx="271">
                  <c:v>-3.4671175165788301E-3</c:v>
                </c:pt>
                <c:pt idx="272">
                  <c:v>-3.48412050233905E-3</c:v>
                </c:pt>
                <c:pt idx="273">
                  <c:v>-3.5011260470575499E-3</c:v>
                </c:pt>
                <c:pt idx="274">
                  <c:v>-3.51813411772635E-3</c:v>
                </c:pt>
                <c:pt idx="275">
                  <c:v>-3.5351446802415702E-3</c:v>
                </c:pt>
                <c:pt idx="276">
                  <c:v>-3.5521576973813001E-3</c:v>
                </c:pt>
                <c:pt idx="277">
                  <c:v>-3.5699410444272198E-3</c:v>
                </c:pt>
                <c:pt idx="278">
                  <c:v>-3.5869626507414598E-3</c:v>
                </c:pt>
                <c:pt idx="279">
                  <c:v>-3.6039866055842199E-3</c:v>
                </c:pt>
                <c:pt idx="280">
                  <c:v>-3.6224399924055799E-3</c:v>
                </c:pt>
                <c:pt idx="281">
                  <c:v>-3.6404384216893399E-3</c:v>
                </c:pt>
                <c:pt idx="282">
                  <c:v>-3.6574807654039701E-3</c:v>
                </c:pt>
                <c:pt idx="283">
                  <c:v>-3.6745253337969901E-3</c:v>
                </c:pt>
                <c:pt idx="284">
                  <c:v>-3.69157210587325E-3</c:v>
                </c:pt>
                <c:pt idx="285">
                  <c:v>-3.7094877607675202E-3</c:v>
                </c:pt>
                <c:pt idx="286">
                  <c:v>-3.72654272762654E-3</c:v>
                </c:pt>
                <c:pt idx="287">
                  <c:v>-3.7435998838914399E-3</c:v>
                </c:pt>
                <c:pt idx="288">
                  <c:v>-3.7606592355296001E-3</c:v>
                </c:pt>
                <c:pt idx="289">
                  <c:v>-3.7783974119862001E-3</c:v>
                </c:pt>
                <c:pt idx="290">
                  <c:v>-3.79546491644068E-3</c:v>
                </c:pt>
                <c:pt idx="291">
                  <c:v>-3.8135114694135301E-3</c:v>
                </c:pt>
                <c:pt idx="292">
                  <c:v>-3.8305874559193599E-3</c:v>
                </c:pt>
                <c:pt idx="293">
                  <c:v>-3.8476656575945701E-3</c:v>
                </c:pt>
                <c:pt idx="294">
                  <c:v>-3.8647460724784699E-3</c:v>
                </c:pt>
                <c:pt idx="295">
                  <c:v>-3.88182869805879E-3</c:v>
                </c:pt>
                <c:pt idx="296">
                  <c:v>-3.8998231167060898E-3</c:v>
                </c:pt>
                <c:pt idx="297">
                  <c:v>-3.9169140034510204E-3</c:v>
                </c:pt>
                <c:pt idx="298">
                  <c:v>-3.9340071053892197E-3</c:v>
                </c:pt>
                <c:pt idx="299">
                  <c:v>-3.9511024262202602E-3</c:v>
                </c:pt>
                <c:pt idx="300">
                  <c:v>-3.9681999667616702E-3</c:v>
                </c:pt>
                <c:pt idx="301">
                  <c:v>-3.9852997260549899E-3</c:v>
                </c:pt>
                <c:pt idx="302">
                  <c:v>-4.00336907201773E-3</c:v>
                </c:pt>
                <c:pt idx="303">
                  <c:v>-4.0214260192574999E-3</c:v>
                </c:pt>
                <c:pt idx="304">
                  <c:v>-4.0405668900154899E-3</c:v>
                </c:pt>
                <c:pt idx="305">
                  <c:v>-4.0597586744183199E-3</c:v>
                </c:pt>
                <c:pt idx="306">
                  <c:v>-4.0768926626597599E-3</c:v>
                </c:pt>
                <c:pt idx="307">
                  <c:v>-4.0940287526017001E-3</c:v>
                </c:pt>
                <c:pt idx="308">
                  <c:v>-4.1120772016781304E-3</c:v>
                </c:pt>
                <c:pt idx="309">
                  <c:v>-4.1292213251279599E-3</c:v>
                </c:pt>
                <c:pt idx="310">
                  <c:v>-4.1471487730826498E-3</c:v>
                </c:pt>
                <c:pt idx="311">
                  <c:v>-4.1643007578131604E-3</c:v>
                </c:pt>
                <c:pt idx="312">
                  <c:v>-4.1814546864358702E-3</c:v>
                </c:pt>
                <c:pt idx="313">
                  <c:v>-4.1986105363056598E-3</c:v>
                </c:pt>
                <c:pt idx="314">
                  <c:v>-4.2167255113214402E-3</c:v>
                </c:pt>
                <c:pt idx="315">
                  <c:v>-4.2338889722008301E-3</c:v>
                </c:pt>
                <c:pt idx="316">
                  <c:v>-4.2518289124944099E-3</c:v>
                </c:pt>
                <c:pt idx="317">
                  <c:v>-4.2690000015096902E-3</c:v>
                </c:pt>
                <c:pt idx="318">
                  <c:v>-4.2870520788811902E-3</c:v>
                </c:pt>
                <c:pt idx="319">
                  <c:v>-4.30423077791271E-3</c:v>
                </c:pt>
                <c:pt idx="320">
                  <c:v>-4.3214113287458802E-3</c:v>
                </c:pt>
                <c:pt idx="321">
                  <c:v>-4.3396910741981803E-3</c:v>
                </c:pt>
                <c:pt idx="322">
                  <c:v>-4.3577378656076598E-3</c:v>
                </c:pt>
                <c:pt idx="323">
                  <c:v>-4.3749317345087397E-3</c:v>
                </c:pt>
                <c:pt idx="324">
                  <c:v>-4.3921274543825299E-3</c:v>
                </c:pt>
                <c:pt idx="325">
                  <c:v>-4.40932502416835E-3</c:v>
                </c:pt>
                <c:pt idx="326">
                  <c:v>-4.4265244408166499E-3</c:v>
                </c:pt>
                <c:pt idx="327">
                  <c:v>-4.4437256966072796E-3</c:v>
                </c:pt>
                <c:pt idx="328">
                  <c:v>-4.4619473594377703E-3</c:v>
                </c:pt>
                <c:pt idx="329">
                  <c:v>-4.4791562271870398E-3</c:v>
                </c:pt>
                <c:pt idx="330">
                  <c:v>-4.4975239627958099E-3</c:v>
                </c:pt>
                <c:pt idx="331">
                  <c:v>-4.5156587139906102E-3</c:v>
                </c:pt>
                <c:pt idx="332">
                  <c:v>-4.5340978560087604E-3</c:v>
                </c:pt>
                <c:pt idx="333">
                  <c:v>-4.5513254812579798E-3</c:v>
                </c:pt>
                <c:pt idx="334">
                  <c:v>-4.5685548021823499E-3</c:v>
                </c:pt>
                <c:pt idx="335">
                  <c:v>-4.5857857916386897E-3</c:v>
                </c:pt>
                <c:pt idx="336">
                  <c:v>-4.6030184215547897E-3</c:v>
                </c:pt>
                <c:pt idx="337">
                  <c:v>-4.6202526623080097E-3</c:v>
                </c:pt>
                <c:pt idx="338">
                  <c:v>-4.6374884817177E-3</c:v>
                </c:pt>
                <c:pt idx="339">
                  <c:v>-4.6547258438858598E-3</c:v>
                </c:pt>
                <c:pt idx="340">
                  <c:v>-4.6719647105778498E-3</c:v>
                </c:pt>
                <c:pt idx="341">
                  <c:v>-4.6892050414240804E-3</c:v>
                </c:pt>
                <c:pt idx="342">
                  <c:v>-4.7085534560840601E-3</c:v>
                </c:pt>
                <c:pt idx="343">
                  <c:v>-4.7258042896266804E-3</c:v>
                </c:pt>
                <c:pt idx="344">
                  <c:v>-4.7430564691967299E-3</c:v>
                </c:pt>
                <c:pt idx="345">
                  <c:v>-4.7612172898130797E-3</c:v>
                </c:pt>
                <c:pt idx="346">
                  <c:v>-4.7795271524234996E-3</c:v>
                </c:pt>
                <c:pt idx="347">
                  <c:v>-4.7981308786207797E-3</c:v>
                </c:pt>
                <c:pt idx="348">
                  <c:v>-4.81655443398554E-3</c:v>
                </c:pt>
                <c:pt idx="349">
                  <c:v>-4.8356770188517197E-3</c:v>
                </c:pt>
                <c:pt idx="350">
                  <c:v>-4.8540234310294299E-3</c:v>
                </c:pt>
                <c:pt idx="351">
                  <c:v>-4.8713118719304902E-3</c:v>
                </c:pt>
                <c:pt idx="352">
                  <c:v>-4.8886015313606597E-3</c:v>
                </c:pt>
                <c:pt idx="353">
                  <c:v>-4.9058923860484998E-3</c:v>
                </c:pt>
                <c:pt idx="354">
                  <c:v>-4.9231844043736697E-3</c:v>
                </c:pt>
                <c:pt idx="355">
                  <c:v>-4.9404775462794301E-3</c:v>
                </c:pt>
                <c:pt idx="356">
                  <c:v>-4.9577717647292701E-3</c:v>
                </c:pt>
                <c:pt idx="357">
                  <c:v>-4.9750670086030303E-3</c:v>
                </c:pt>
                <c:pt idx="358">
                  <c:v>-4.9936841442288701E-3</c:v>
                </c:pt>
                <c:pt idx="359">
                  <c:v>-5.0121134547044697E-3</c:v>
                </c:pt>
                <c:pt idx="360">
                  <c:v>-5.0294193610261302E-3</c:v>
                </c:pt>
                <c:pt idx="361">
                  <c:v>-5.0467261159723997E-3</c:v>
                </c:pt>
                <c:pt idx="362">
                  <c:v>-5.0653710262866898E-3</c:v>
                </c:pt>
                <c:pt idx="363">
                  <c:v>-5.0826834344867297E-3</c:v>
                </c:pt>
                <c:pt idx="364">
                  <c:v>-5.1011254465397797E-3</c:v>
                </c:pt>
                <c:pt idx="365">
                  <c:v>-5.1184433769424203E-3</c:v>
                </c:pt>
                <c:pt idx="366">
                  <c:v>-5.1357620738025798E-3</c:v>
                </c:pt>
                <c:pt idx="367">
                  <c:v>-5.1530815284627496E-3</c:v>
                </c:pt>
                <c:pt idx="368">
                  <c:v>-5.1704017325663503E-3</c:v>
                </c:pt>
                <c:pt idx="369">
                  <c:v>-5.1877226762091101E-3</c:v>
                </c:pt>
                <c:pt idx="370">
                  <c:v>-5.20622857447222E-3</c:v>
                </c:pt>
                <c:pt idx="371">
                  <c:v>-5.22355496123401E-3</c:v>
                </c:pt>
                <c:pt idx="372">
                  <c:v>-5.2408820588387998E-3</c:v>
                </c:pt>
                <c:pt idx="373">
                  <c:v>-5.2582098623022103E-3</c:v>
                </c:pt>
                <c:pt idx="374">
                  <c:v>-5.2765918829463798E-3</c:v>
                </c:pt>
                <c:pt idx="375">
                  <c:v>-5.2939250631425499E-3</c:v>
                </c:pt>
                <c:pt idx="376">
                  <c:v>-5.3112589415141203E-3</c:v>
                </c:pt>
                <c:pt idx="377">
                  <c:v>-5.3285935167109401E-3</c:v>
                </c:pt>
                <c:pt idx="378">
                  <c:v>-5.3459287879971803E-3</c:v>
                </c:pt>
                <c:pt idx="379">
                  <c:v>-5.3668574504834102E-3</c:v>
                </c:pt>
                <c:pt idx="380">
                  <c:v>-5.3842056864194902E-3</c:v>
                </c:pt>
                <c:pt idx="381">
                  <c:v>-5.4015545984845001E-3</c:v>
                </c:pt>
                <c:pt idx="382">
                  <c:v>-5.4189041737468099E-3</c:v>
                </c:pt>
                <c:pt idx="383">
                  <c:v>-5.4362543974235799E-3</c:v>
                </c:pt>
                <c:pt idx="384">
                  <c:v>-5.4536052511356004E-3</c:v>
                </c:pt>
                <c:pt idx="385">
                  <c:v>-5.4723863582336798E-3</c:v>
                </c:pt>
                <c:pt idx="386">
                  <c:v>-5.4897423084281204E-3</c:v>
                </c:pt>
                <c:pt idx="387">
                  <c:v>-5.50826094606751E-3</c:v>
                </c:pt>
                <c:pt idx="388">
                  <c:v>-5.5280416120549701E-3</c:v>
                </c:pt>
                <c:pt idx="389">
                  <c:v>-5.54541099166256E-3</c:v>
                </c:pt>
                <c:pt idx="390">
                  <c:v>-5.5627808914851E-3</c:v>
                </c:pt>
                <c:pt idx="391">
                  <c:v>-5.5801512990247496E-3</c:v>
                </c:pt>
                <c:pt idx="392">
                  <c:v>-5.5975222050882604E-3</c:v>
                </c:pt>
                <c:pt idx="393">
                  <c:v>-5.6161358515415503E-3</c:v>
                </c:pt>
                <c:pt idx="394">
                  <c:v>-5.6347666054000099E-3</c:v>
                </c:pt>
                <c:pt idx="395">
                  <c:v>-5.6535346837186902E-3</c:v>
                </c:pt>
                <c:pt idx="396">
                  <c:v>-5.6709193758539903E-3</c:v>
                </c:pt>
                <c:pt idx="397">
                  <c:v>-5.6883045624123198E-3</c:v>
                </c:pt>
                <c:pt idx="398">
                  <c:v>-5.7056902499180804E-3</c:v>
                </c:pt>
                <c:pt idx="399">
                  <c:v>-5.7243930511733099E-3</c:v>
                </c:pt>
                <c:pt idx="400">
                  <c:v>-5.74178379817686E-3</c:v>
                </c:pt>
                <c:pt idx="401">
                  <c:v>-5.7602701072182296E-3</c:v>
                </c:pt>
                <c:pt idx="402">
                  <c:v>-5.7776658439609996E-3</c:v>
                </c:pt>
                <c:pt idx="403">
                  <c:v>-5.79649154324676E-3</c:v>
                </c:pt>
                <c:pt idx="404">
                  <c:v>-5.8138923972481599E-3</c:v>
                </c:pt>
                <c:pt idx="405">
                  <c:v>-5.8328178294300304E-3</c:v>
                </c:pt>
                <c:pt idx="406">
                  <c:v>-5.8516066129378104E-3</c:v>
                </c:pt>
                <c:pt idx="407">
                  <c:v>-5.87034853589357E-3</c:v>
                </c:pt>
                <c:pt idx="408">
                  <c:v>-5.88898852325603E-3</c:v>
                </c:pt>
                <c:pt idx="409">
                  <c:v>-5.9064085092466502E-3</c:v>
                </c:pt>
                <c:pt idx="410">
                  <c:v>-5.9251758236763498E-3</c:v>
                </c:pt>
                <c:pt idx="411">
                  <c:v>-5.9426011345595697E-3</c:v>
                </c:pt>
                <c:pt idx="412">
                  <c:v>-5.9600271520222799E-3</c:v>
                </c:pt>
                <c:pt idx="413">
                  <c:v>-5.9774538794677397E-3</c:v>
                </c:pt>
                <c:pt idx="414">
                  <c:v>-5.9948813175466301E-3</c:v>
                </c:pt>
                <c:pt idx="415">
                  <c:v>-6.0123094639090999E-3</c:v>
                </c:pt>
                <c:pt idx="416">
                  <c:v>-6.0297383144899798E-3</c:v>
                </c:pt>
                <c:pt idx="417">
                  <c:v>-6.0486150920710403E-3</c:v>
                </c:pt>
                <c:pt idx="418">
                  <c:v>-6.0660493996317804E-3</c:v>
                </c:pt>
                <c:pt idx="419">
                  <c:v>-6.0834844039629101E-3</c:v>
                </c:pt>
                <c:pt idx="420">
                  <c:v>-6.1009201054539703E-3</c:v>
                </c:pt>
                <c:pt idx="421">
                  <c:v>-6.1183565044242699E-3</c:v>
                </c:pt>
                <c:pt idx="422">
                  <c:v>-6.1357936017715801E-3</c:v>
                </c:pt>
                <c:pt idx="423">
                  <c:v>-6.1547428258831097E-3</c:v>
                </c:pt>
                <c:pt idx="424">
                  <c:v>-6.1737827297172797E-3</c:v>
                </c:pt>
                <c:pt idx="425">
                  <c:v>-6.1912298811848399E-3</c:v>
                </c:pt>
                <c:pt idx="426">
                  <c:v>-6.2086777256240002E-3</c:v>
                </c:pt>
                <c:pt idx="427">
                  <c:v>-6.2275528003777302E-3</c:v>
                </c:pt>
                <c:pt idx="428">
                  <c:v>-6.2450059760969304E-3</c:v>
                </c:pt>
                <c:pt idx="429">
                  <c:v>-6.2639998848383598E-3</c:v>
                </c:pt>
                <c:pt idx="430">
                  <c:v>-6.2844934440331301E-3</c:v>
                </c:pt>
                <c:pt idx="431">
                  <c:v>-6.3019606154126797E-3</c:v>
                </c:pt>
                <c:pt idx="432">
                  <c:v>-6.3194284703406199E-3</c:v>
                </c:pt>
                <c:pt idx="433">
                  <c:v>-6.3382630570375399E-3</c:v>
                </c:pt>
                <c:pt idx="434">
                  <c:v>-6.3557362536352203E-3</c:v>
                </c:pt>
                <c:pt idx="435">
                  <c:v>-6.3732101465600703E-3</c:v>
                </c:pt>
                <c:pt idx="436">
                  <c:v>-6.3906847425204399E-3</c:v>
                </c:pt>
                <c:pt idx="437">
                  <c:v>-6.4081600478025401E-3</c:v>
                </c:pt>
                <c:pt idx="438">
                  <c:v>-6.4256360682217002E-3</c:v>
                </c:pt>
                <c:pt idx="439">
                  <c:v>-6.4445139671769399E-3</c:v>
                </c:pt>
                <c:pt idx="440">
                  <c:v>-6.4619953570974401E-3</c:v>
                </c:pt>
                <c:pt idx="441">
                  <c:v>-6.4809220896393698E-3</c:v>
                </c:pt>
                <c:pt idx="442">
                  <c:v>-6.4984089454066399E-3</c:v>
                </c:pt>
                <c:pt idx="443">
                  <c:v>-6.5158965200834296E-3</c:v>
                </c:pt>
                <c:pt idx="444">
                  <c:v>-6.5333848058966399E-3</c:v>
                </c:pt>
                <c:pt idx="445">
                  <c:v>-6.5508737923038601E-3</c:v>
                </c:pt>
                <c:pt idx="446">
                  <c:v>-6.56836346562149E-3</c:v>
                </c:pt>
                <c:pt idx="447">
                  <c:v>-6.5858538095022101E-3</c:v>
                </c:pt>
                <c:pt idx="448">
                  <c:v>-6.6033448063329099E-3</c:v>
                </c:pt>
                <c:pt idx="449">
                  <c:v>-6.6208364356759404E-3</c:v>
                </c:pt>
                <c:pt idx="450">
                  <c:v>-6.6399043448894602E-3</c:v>
                </c:pt>
                <c:pt idx="451">
                  <c:v>-6.6574010602187704E-3</c:v>
                </c:pt>
                <c:pt idx="452">
                  <c:v>-6.6748983429218596E-3</c:v>
                </c:pt>
                <c:pt idx="453">
                  <c:v>-6.6923961719311201E-3</c:v>
                </c:pt>
                <c:pt idx="454">
                  <c:v>-6.7098945271167098E-3</c:v>
                </c:pt>
                <c:pt idx="455">
                  <c:v>-6.7273933900221603E-3</c:v>
                </c:pt>
                <c:pt idx="456">
                  <c:v>-6.7448927442560896E-3</c:v>
                </c:pt>
                <c:pt idx="457">
                  <c:v>-6.7623925766515198E-3</c:v>
                </c:pt>
                <c:pt idx="458">
                  <c:v>-6.7798928785394999E-3</c:v>
                </c:pt>
                <c:pt idx="459">
                  <c:v>-6.7973936450742602E-3</c:v>
                </c:pt>
                <c:pt idx="460">
                  <c:v>-6.8163492825424896E-3</c:v>
                </c:pt>
                <c:pt idx="461">
                  <c:v>-6.8338549634116303E-3</c:v>
                </c:pt>
                <c:pt idx="462">
                  <c:v>-6.8513611140813002E-3</c:v>
                </c:pt>
                <c:pt idx="463">
                  <c:v>-6.8688677419894003E-3</c:v>
                </c:pt>
                <c:pt idx="464">
                  <c:v>-6.8863748558867901E-3</c:v>
                </c:pt>
                <c:pt idx="465">
                  <c:v>-6.9054372306219802E-3</c:v>
                </c:pt>
                <c:pt idx="466">
                  <c:v>-6.9229493774080999E-3</c:v>
                </c:pt>
                <c:pt idx="467">
                  <c:v>-6.9404620296951297E-3</c:v>
                </c:pt>
                <c:pt idx="468">
                  <c:v>-6.9579751883300598E-3</c:v>
                </c:pt>
                <c:pt idx="469">
                  <c:v>-6.9754888505512303E-3</c:v>
                </c:pt>
                <c:pt idx="470">
                  <c:v>-6.9930030104070496E-3</c:v>
                </c:pt>
                <c:pt idx="471">
                  <c:v>-7.0105176592433396E-3</c:v>
                </c:pt>
                <c:pt idx="472">
                  <c:v>-7.0294819164198599E-3</c:v>
                </c:pt>
                <c:pt idx="473">
                  <c:v>-7.0470014782057899E-3</c:v>
                </c:pt>
                <c:pt idx="474">
                  <c:v>-7.0663441491578497E-3</c:v>
                </c:pt>
                <c:pt idx="475">
                  <c:v>-7.0854457666717696E-3</c:v>
                </c:pt>
                <c:pt idx="476">
                  <c:v>-7.1029748210053902E-3</c:v>
                </c:pt>
                <c:pt idx="477">
                  <c:v>-7.1205043051942897E-3</c:v>
                </c:pt>
                <c:pt idx="478">
                  <c:v>-7.1380342160265904E-3</c:v>
                </c:pt>
                <c:pt idx="479">
                  <c:v>-7.1555645541258499E-3</c:v>
                </c:pt>
                <c:pt idx="480">
                  <c:v>-7.1730953246505304E-3</c:v>
                </c:pt>
                <c:pt idx="481">
                  <c:v>-7.1906265360352E-3</c:v>
                </c:pt>
                <c:pt idx="482">
                  <c:v>-7.2081582007651997E-3</c:v>
                </c:pt>
                <c:pt idx="483">
                  <c:v>-7.2256903341472896E-3</c:v>
                </c:pt>
                <c:pt idx="484">
                  <c:v>-7.2432229527237199E-3</c:v>
                </c:pt>
                <c:pt idx="485">
                  <c:v>-7.2607560736381704E-3</c:v>
                </c:pt>
                <c:pt idx="486">
                  <c:v>-7.2797884455788999E-3</c:v>
                </c:pt>
                <c:pt idx="487">
                  <c:v>-7.2973266294814199E-3</c:v>
                </c:pt>
                <c:pt idx="488">
                  <c:v>-7.3148653563971204E-3</c:v>
                </c:pt>
                <c:pt idx="489">
                  <c:v>-7.3341014518208299E-3</c:v>
                </c:pt>
                <c:pt idx="490">
                  <c:v>-7.3516453579760502E-3</c:v>
                </c:pt>
                <c:pt idx="491">
                  <c:v>-7.3691898255014701E-3</c:v>
                </c:pt>
                <c:pt idx="492">
                  <c:v>-7.3867348574650797E-3</c:v>
                </c:pt>
                <c:pt idx="493">
                  <c:v>-7.4059019810274202E-3</c:v>
                </c:pt>
                <c:pt idx="494">
                  <c:v>-7.4234522167770699E-3</c:v>
                </c:pt>
                <c:pt idx="495">
                  <c:v>-7.4410030228138002E-3</c:v>
                </c:pt>
                <c:pt idx="496">
                  <c:v>-7.45855440127287E-3</c:v>
                </c:pt>
                <c:pt idx="497">
                  <c:v>-7.4761063546268701E-3</c:v>
                </c:pt>
                <c:pt idx="498">
                  <c:v>-7.4936588852719602E-3</c:v>
                </c:pt>
                <c:pt idx="499">
                  <c:v>-7.5112119960035802E-3</c:v>
                </c:pt>
                <c:pt idx="500">
                  <c:v>-7.5287656892645896E-3</c:v>
                </c:pt>
                <c:pt idx="501">
                  <c:v>-7.5463199677175E-3</c:v>
                </c:pt>
                <c:pt idx="502">
                  <c:v>-7.5655244510423802E-3</c:v>
                </c:pt>
                <c:pt idx="503">
                  <c:v>-7.5830838347178704E-3</c:v>
                </c:pt>
                <c:pt idx="504">
                  <c:v>-7.6006438057936998E-3</c:v>
                </c:pt>
                <c:pt idx="505">
                  <c:v>-7.61992575612719E-3</c:v>
                </c:pt>
                <c:pt idx="506">
                  <c:v>-7.6374909380500901E-3</c:v>
                </c:pt>
                <c:pt idx="507">
                  <c:v>-7.6550567034346702E-3</c:v>
                </c:pt>
                <c:pt idx="508">
                  <c:v>-7.6726230493715198E-3</c:v>
                </c:pt>
                <c:pt idx="509">
                  <c:v>-7.69018997183677E-3</c:v>
                </c:pt>
                <c:pt idx="510">
                  <c:v>-7.7077574667625002E-3</c:v>
                </c:pt>
                <c:pt idx="511">
                  <c:v>-7.7253255291647796E-3</c:v>
                </c:pt>
                <c:pt idx="512">
                  <c:v>-7.7428941535979201E-3</c:v>
                </c:pt>
                <c:pt idx="513">
                  <c:v>-7.7604633340594299E-3</c:v>
                </c:pt>
                <c:pt idx="514">
                  <c:v>-7.7780330645237598E-3</c:v>
                </c:pt>
                <c:pt idx="515">
                  <c:v>-7.7956033385442602E-3</c:v>
                </c:pt>
                <c:pt idx="516">
                  <c:v>-7.8131741489419308E-3</c:v>
                </c:pt>
                <c:pt idx="517">
                  <c:v>-7.8326920800552095E-3</c:v>
                </c:pt>
                <c:pt idx="518">
                  <c:v>-7.8502679364292303E-3</c:v>
                </c:pt>
                <c:pt idx="519">
                  <c:v>-7.8695478422831002E-3</c:v>
                </c:pt>
                <c:pt idx="520">
                  <c:v>-7.8871287092351604E-3</c:v>
                </c:pt>
                <c:pt idx="521">
                  <c:v>-7.9047100799448794E-3</c:v>
                </c:pt>
                <c:pt idx="522">
                  <c:v>-7.9242480715044899E-3</c:v>
                </c:pt>
                <c:pt idx="523">
                  <c:v>-7.9418345023851301E-3</c:v>
                </c:pt>
                <c:pt idx="524">
                  <c:v>-7.9609263479832396E-3</c:v>
                </c:pt>
                <c:pt idx="525">
                  <c:v>-7.9785177612101705E-3</c:v>
                </c:pt>
                <c:pt idx="526">
                  <c:v>-7.9980235153056002E-3</c:v>
                </c:pt>
                <c:pt idx="527">
                  <c:v>-8.0176646515132104E-3</c:v>
                </c:pt>
                <c:pt idx="528">
                  <c:v>-8.03526567270311E-3</c:v>
                </c:pt>
                <c:pt idx="529">
                  <c:v>-8.0528672068705294E-3</c:v>
                </c:pt>
                <c:pt idx="530">
                  <c:v>-8.0723624013258506E-3</c:v>
                </c:pt>
                <c:pt idx="531">
                  <c:v>-8.0899689564843408E-3</c:v>
                </c:pt>
                <c:pt idx="532">
                  <c:v>-8.1075760402813096E-3</c:v>
                </c:pt>
                <c:pt idx="533">
                  <c:v>-8.1251836563945301E-3</c:v>
                </c:pt>
                <c:pt idx="534">
                  <c:v>-8.1427918067482098E-3</c:v>
                </c:pt>
                <c:pt idx="535">
                  <c:v>-8.1604004906422906E-3</c:v>
                </c:pt>
                <c:pt idx="536">
                  <c:v>-8.1780097040638003E-3</c:v>
                </c:pt>
                <c:pt idx="537">
                  <c:v>-8.1975858605323002E-3</c:v>
                </c:pt>
                <c:pt idx="538">
                  <c:v>-8.2152001741697105E-3</c:v>
                </c:pt>
                <c:pt idx="539">
                  <c:v>-8.2328149858536606E-3</c:v>
                </c:pt>
                <c:pt idx="540">
                  <c:v>-8.2522651245249996E-3</c:v>
                </c:pt>
                <c:pt idx="541">
                  <c:v>-8.2698849116797594E-3</c:v>
                </c:pt>
                <c:pt idx="542">
                  <c:v>-8.2875051499553005E-3</c:v>
                </c:pt>
                <c:pt idx="543">
                  <c:v>-8.3051258255126704E-3</c:v>
                </c:pt>
                <c:pt idx="544">
                  <c:v>-8.3227469258287893E-3</c:v>
                </c:pt>
                <c:pt idx="545">
                  <c:v>-8.3423775311099006E-3</c:v>
                </c:pt>
                <c:pt idx="546">
                  <c:v>-8.3617105594534693E-3</c:v>
                </c:pt>
                <c:pt idx="547">
                  <c:v>-8.3793408294329207E-3</c:v>
                </c:pt>
                <c:pt idx="548">
                  <c:v>-8.3969714887845402E-3</c:v>
                </c:pt>
                <c:pt idx="549">
                  <c:v>-8.4146025290971899E-3</c:v>
                </c:pt>
                <c:pt idx="550">
                  <c:v>-8.4322339411472807E-3</c:v>
                </c:pt>
                <c:pt idx="551">
                  <c:v>-8.4498657137344908E-3</c:v>
                </c:pt>
                <c:pt idx="552">
                  <c:v>-8.4674978347244693E-3</c:v>
                </c:pt>
                <c:pt idx="553">
                  <c:v>-8.4887516663880308E-3</c:v>
                </c:pt>
                <c:pt idx="554">
                  <c:v>-8.5063927158304103E-3</c:v>
                </c:pt>
                <c:pt idx="555">
                  <c:v>-8.5261353652331309E-3</c:v>
                </c:pt>
                <c:pt idx="556">
                  <c:v>-8.5437810459777306E-3</c:v>
                </c:pt>
                <c:pt idx="557">
                  <c:v>-8.5614270055490299E-3</c:v>
                </c:pt>
                <c:pt idx="558">
                  <c:v>-8.5790732316782508E-3</c:v>
                </c:pt>
                <c:pt idx="559">
                  <c:v>-8.5967197134727107E-3</c:v>
                </c:pt>
                <c:pt idx="560">
                  <c:v>-8.6143664425208603E-3</c:v>
                </c:pt>
                <c:pt idx="561">
                  <c:v>-8.6320134114365593E-3</c:v>
                </c:pt>
                <c:pt idx="562">
                  <c:v>-8.6496606148404997E-3</c:v>
                </c:pt>
                <c:pt idx="563">
                  <c:v>-8.6673080489233899E-3</c:v>
                </c:pt>
                <c:pt idx="564">
                  <c:v>-8.6849557107163602E-3</c:v>
                </c:pt>
                <c:pt idx="565">
                  <c:v>-8.7026035977295097E-3</c:v>
                </c:pt>
                <c:pt idx="566">
                  <c:v>-8.7202517075188508E-3</c:v>
                </c:pt>
                <c:pt idx="567">
                  <c:v>-8.7379000367172905E-3</c:v>
                </c:pt>
                <c:pt idx="568">
                  <c:v>-8.75554858095756E-3</c:v>
                </c:pt>
                <c:pt idx="569">
                  <c:v>-8.7731973347892102E-3</c:v>
                </c:pt>
                <c:pt idx="570">
                  <c:v>-8.7908462912744696E-3</c:v>
                </c:pt>
                <c:pt idx="571">
                  <c:v>-8.80849544201176E-3</c:v>
                </c:pt>
                <c:pt idx="572">
                  <c:v>-8.8279740622990207E-3</c:v>
                </c:pt>
                <c:pt idx="573">
                  <c:v>-8.8456276575569395E-3</c:v>
                </c:pt>
                <c:pt idx="574">
                  <c:v>-8.8632814205689501E-3</c:v>
                </c:pt>
                <c:pt idx="575">
                  <c:v>-8.8809353427398898E-3</c:v>
                </c:pt>
                <c:pt idx="576">
                  <c:v>-8.8985894163160807E-3</c:v>
                </c:pt>
                <c:pt idx="577">
                  <c:v>-8.9162436335032992E-3</c:v>
                </c:pt>
                <c:pt idx="578">
                  <c:v>-8.9338979860245603E-3</c:v>
                </c:pt>
                <c:pt idx="579">
                  <c:v>-8.9515524657539803E-3</c:v>
                </c:pt>
                <c:pt idx="580">
                  <c:v>-8.9692070644349607E-3</c:v>
                </c:pt>
                <c:pt idx="581">
                  <c:v>-8.9868617737812705E-3</c:v>
                </c:pt>
                <c:pt idx="582">
                  <c:v>-9.0045165857912893E-3</c:v>
                </c:pt>
                <c:pt idx="583">
                  <c:v>-9.0221714934607608E-3</c:v>
                </c:pt>
                <c:pt idx="584">
                  <c:v>-9.0398264898048104E-3</c:v>
                </c:pt>
                <c:pt idx="585">
                  <c:v>-9.0574815686370498E-3</c:v>
                </c:pt>
                <c:pt idx="586">
                  <c:v>-9.0751367251137999E-3</c:v>
                </c:pt>
                <c:pt idx="587">
                  <c:v>-9.0927919554748202E-3</c:v>
                </c:pt>
                <c:pt idx="588">
                  <c:v>-9.1104472572756008E-3</c:v>
                </c:pt>
                <c:pt idx="589">
                  <c:v>-9.1281026298405902E-3</c:v>
                </c:pt>
                <c:pt idx="590">
                  <c:v>-9.1457580731498199E-3</c:v>
                </c:pt>
                <c:pt idx="591">
                  <c:v>-9.1634135883987399E-3</c:v>
                </c:pt>
                <c:pt idx="592">
                  <c:v>-9.1810691773365899E-3</c:v>
                </c:pt>
                <c:pt idx="593">
                  <c:v>-9.2007845654495293E-3</c:v>
                </c:pt>
                <c:pt idx="594">
                  <c:v>-9.2204149817181006E-3</c:v>
                </c:pt>
                <c:pt idx="595">
                  <c:v>-9.2402999263115505E-3</c:v>
                </c:pt>
                <c:pt idx="596">
                  <c:v>-9.2579679113500794E-3</c:v>
                </c:pt>
                <c:pt idx="597">
                  <c:v>-9.2756359797483996E-3</c:v>
                </c:pt>
                <c:pt idx="598">
                  <c:v>-9.2933041319357493E-3</c:v>
                </c:pt>
                <c:pt idx="599">
                  <c:v>-9.3109723680711003E-3</c:v>
                </c:pt>
                <c:pt idx="600">
                  <c:v>-9.3286406869598493E-3</c:v>
                </c:pt>
                <c:pt idx="601">
                  <c:v>-9.3463090879963902E-3</c:v>
                </c:pt>
                <c:pt idx="602">
                  <c:v>-9.36397757034476E-3</c:v>
                </c:pt>
                <c:pt idx="603">
                  <c:v>-9.3816461328441701E-3</c:v>
                </c:pt>
                <c:pt idx="604">
                  <c:v>-9.40141512687921E-3</c:v>
                </c:pt>
                <c:pt idx="605">
                  <c:v>-9.4213112343279407E-3</c:v>
                </c:pt>
                <c:pt idx="606">
                  <c:v>-9.4389882429336998E-3</c:v>
                </c:pt>
                <c:pt idx="607">
                  <c:v>-9.4566653272336407E-3</c:v>
                </c:pt>
                <c:pt idx="608">
                  <c:v>-9.4743424865881797E-3</c:v>
                </c:pt>
                <c:pt idx="609">
                  <c:v>-9.4920197201123994E-3</c:v>
                </c:pt>
                <c:pt idx="610">
                  <c:v>-9.5096970271596297E-3</c:v>
                </c:pt>
                <c:pt idx="611">
                  <c:v>-9.5295111292270796E-3</c:v>
                </c:pt>
                <c:pt idx="612">
                  <c:v>-9.5471926047680407E-3</c:v>
                </c:pt>
                <c:pt idx="613">
                  <c:v>-9.5648741532068596E-3</c:v>
                </c:pt>
                <c:pt idx="614">
                  <c:v>-9.5825557745975506E-3</c:v>
                </c:pt>
                <c:pt idx="615">
                  <c:v>-9.6002374700411806E-3</c:v>
                </c:pt>
                <c:pt idx="616">
                  <c:v>-9.6179192412549699E-3</c:v>
                </c:pt>
                <c:pt idx="617">
                  <c:v>-9.6356010899909892E-3</c:v>
                </c:pt>
                <c:pt idx="618">
                  <c:v>-9.6532830187697899E-3</c:v>
                </c:pt>
                <c:pt idx="619">
                  <c:v>-9.6709650308613102E-3</c:v>
                </c:pt>
                <c:pt idx="620">
                  <c:v>-9.6886471299077702E-3</c:v>
                </c:pt>
                <c:pt idx="621">
                  <c:v>-9.7108479927241892E-3</c:v>
                </c:pt>
                <c:pt idx="622">
                  <c:v>-9.7285383451719398E-3</c:v>
                </c:pt>
                <c:pt idx="623">
                  <c:v>-9.7462287955290394E-3</c:v>
                </c:pt>
                <c:pt idx="624">
                  <c:v>-9.7639193457398701E-3</c:v>
                </c:pt>
                <c:pt idx="625">
                  <c:v>-9.78160999689821E-3</c:v>
                </c:pt>
                <c:pt idx="626">
                  <c:v>-9.79930074938061E-3</c:v>
                </c:pt>
                <c:pt idx="627">
                  <c:v>-9.8193923067247807E-3</c:v>
                </c:pt>
                <c:pt idx="628">
                  <c:v>-9.8370874615943699E-3</c:v>
                </c:pt>
                <c:pt idx="629">
                  <c:v>-9.8547827135392896E-3</c:v>
                </c:pt>
                <c:pt idx="630">
                  <c:v>-9.8724780608153498E-3</c:v>
                </c:pt>
                <c:pt idx="631">
                  <c:v>-9.8901735025905008E-3</c:v>
                </c:pt>
                <c:pt idx="632">
                  <c:v>-9.9078690384711999E-3</c:v>
                </c:pt>
                <c:pt idx="633">
                  <c:v>-9.9279144218913703E-3</c:v>
                </c:pt>
                <c:pt idx="634">
                  <c:v>-9.9456143577820993E-3</c:v>
                </c:pt>
                <c:pt idx="635">
                  <c:v>-9.9633143942764301E-3</c:v>
                </c:pt>
                <c:pt idx="636">
                  <c:v>-9.9810145362198999E-3</c:v>
                </c:pt>
                <c:pt idx="637">
                  <c:v>-9.9987147895147493E-3</c:v>
                </c:pt>
                <c:pt idx="638">
                  <c:v>-1.00164151612717E-2</c:v>
                </c:pt>
                <c:pt idx="639">
                  <c:v>-1.0034115659573699E-2</c:v>
                </c:pt>
                <c:pt idx="640">
                  <c:v>-1.00541918903423E-2</c:v>
                </c:pt>
                <c:pt idx="641">
                  <c:v>-1.0071896878053301E-2</c:v>
                </c:pt>
                <c:pt idx="642">
                  <c:v>-1.009180450001E-2</c:v>
                </c:pt>
                <c:pt idx="643">
                  <c:v>-1.0109513822643501E-2</c:v>
                </c:pt>
                <c:pt idx="644">
                  <c:v>-1.01272233128575E-2</c:v>
                </c:pt>
                <c:pt idx="645">
                  <c:v>-1.0144932975878901E-2</c:v>
                </c:pt>
                <c:pt idx="646">
                  <c:v>-1.0162642815832099E-2</c:v>
                </c:pt>
                <c:pt idx="647">
                  <c:v>-1.01803528356688E-2</c:v>
                </c:pt>
                <c:pt idx="648">
                  <c:v>-1.0198063037838901E-2</c:v>
                </c:pt>
                <c:pt idx="649">
                  <c:v>-1.02157734245599E-2</c:v>
                </c:pt>
                <c:pt idx="650">
                  <c:v>-1.0233483998307299E-2</c:v>
                </c:pt>
                <c:pt idx="651">
                  <c:v>-1.0251194761649599E-2</c:v>
                </c:pt>
                <c:pt idx="652">
                  <c:v>-1.02689057172742E-2</c:v>
                </c:pt>
                <c:pt idx="653">
                  <c:v>-1.0286616868033E-2</c:v>
                </c:pt>
                <c:pt idx="654">
                  <c:v>-1.03043282168077E-2</c:v>
                </c:pt>
                <c:pt idx="655">
                  <c:v>-1.03220397663177E-2</c:v>
                </c:pt>
                <c:pt idx="656">
                  <c:v>-1.03397515191715E-2</c:v>
                </c:pt>
                <c:pt idx="657">
                  <c:v>-1.0357463477811199E-2</c:v>
                </c:pt>
                <c:pt idx="658">
                  <c:v>-1.0377710367862201E-2</c:v>
                </c:pt>
                <c:pt idx="659">
                  <c:v>-1.0395426812733701E-2</c:v>
                </c:pt>
                <c:pt idx="660">
                  <c:v>-1.04153606030745E-2</c:v>
                </c:pt>
                <c:pt idx="661">
                  <c:v>-1.0433081550403E-2</c:v>
                </c:pt>
                <c:pt idx="662">
                  <c:v>-1.0450802715366201E-2</c:v>
                </c:pt>
                <c:pt idx="663">
                  <c:v>-1.0468524101462401E-2</c:v>
                </c:pt>
                <c:pt idx="664">
                  <c:v>-1.0486245712387401E-2</c:v>
                </c:pt>
                <c:pt idx="665">
                  <c:v>-1.05039675527588E-2</c:v>
                </c:pt>
                <c:pt idx="666">
                  <c:v>-1.05216896282043E-2</c:v>
                </c:pt>
                <c:pt idx="667">
                  <c:v>-1.0539411945515101E-2</c:v>
                </c:pt>
                <c:pt idx="668">
                  <c:v>-1.0559429648400301E-2</c:v>
                </c:pt>
                <c:pt idx="669">
                  <c:v>-1.0577156656772099E-2</c:v>
                </c:pt>
                <c:pt idx="670">
                  <c:v>-1.0594883930798001E-2</c:v>
                </c:pt>
                <c:pt idx="671">
                  <c:v>-1.06126114776209E-2</c:v>
                </c:pt>
                <c:pt idx="672">
                  <c:v>-1.0630339302642299E-2</c:v>
                </c:pt>
                <c:pt idx="673">
                  <c:v>-1.06480674094152E-2</c:v>
                </c:pt>
                <c:pt idx="674">
                  <c:v>-1.0665795798896699E-2</c:v>
                </c:pt>
                <c:pt idx="675">
                  <c:v>-1.06835244694382E-2</c:v>
                </c:pt>
                <c:pt idx="676">
                  <c:v>-1.0701253416567301E-2</c:v>
                </c:pt>
                <c:pt idx="677">
                  <c:v>-1.07189826347357E-2</c:v>
                </c:pt>
                <c:pt idx="678">
                  <c:v>-1.0736712117162799E-2</c:v>
                </c:pt>
                <c:pt idx="679">
                  <c:v>-1.0754441856509801E-2</c:v>
                </c:pt>
                <c:pt idx="680">
                  <c:v>-1.07746790332706E-2</c:v>
                </c:pt>
                <c:pt idx="681">
                  <c:v>-1.0792413445563E-2</c:v>
                </c:pt>
                <c:pt idx="682">
                  <c:v>-1.0810148097476499E-2</c:v>
                </c:pt>
                <c:pt idx="683">
                  <c:v>-1.08278829854306E-2</c:v>
                </c:pt>
                <c:pt idx="684">
                  <c:v>-1.0845618106937601E-2</c:v>
                </c:pt>
                <c:pt idx="685">
                  <c:v>-1.08633534601813E-2</c:v>
                </c:pt>
                <c:pt idx="686">
                  <c:v>-1.0881089043201101E-2</c:v>
                </c:pt>
                <c:pt idx="687">
                  <c:v>-1.08988248553493E-2</c:v>
                </c:pt>
                <c:pt idx="688">
                  <c:v>-1.0916560896566001E-2</c:v>
                </c:pt>
                <c:pt idx="689">
                  <c:v>-1.09342971672366E-2</c:v>
                </c:pt>
                <c:pt idx="690">
                  <c:v>-1.0952033668051199E-2</c:v>
                </c:pt>
                <c:pt idx="691">
                  <c:v>-1.09697704002847E-2</c:v>
                </c:pt>
                <c:pt idx="692">
                  <c:v>-1.0987507365774E-2</c:v>
                </c:pt>
                <c:pt idx="693">
                  <c:v>-1.10052445670882E-2</c:v>
                </c:pt>
                <c:pt idx="694">
                  <c:v>-1.1022982007844699E-2</c:v>
                </c:pt>
                <c:pt idx="695">
                  <c:v>-1.10407196924852E-2</c:v>
                </c:pt>
                <c:pt idx="696">
                  <c:v>-1.1058457626526699E-2</c:v>
                </c:pt>
                <c:pt idx="697">
                  <c:v>-1.10761958166237E-2</c:v>
                </c:pt>
                <c:pt idx="698">
                  <c:v>-1.10939342704538E-2</c:v>
                </c:pt>
                <c:pt idx="699">
                  <c:v>-1.11116729961709E-2</c:v>
                </c:pt>
                <c:pt idx="700">
                  <c:v>-1.11294120016738E-2</c:v>
                </c:pt>
                <c:pt idx="701">
                  <c:v>-1.11471512943534E-2</c:v>
                </c:pt>
                <c:pt idx="702">
                  <c:v>-1.11648908805913E-2</c:v>
                </c:pt>
                <c:pt idx="703">
                  <c:v>-1.11826307642329E-2</c:v>
                </c:pt>
                <c:pt idx="704">
                  <c:v>-1.12003709477992E-2</c:v>
                </c:pt>
                <c:pt idx="705">
                  <c:v>-1.12181114328215E-2</c:v>
                </c:pt>
                <c:pt idx="706">
                  <c:v>-1.1235852221245599E-2</c:v>
                </c:pt>
                <c:pt idx="707">
                  <c:v>-1.1253593314991499E-2</c:v>
                </c:pt>
                <c:pt idx="708">
                  <c:v>-1.12713347154055E-2</c:v>
                </c:pt>
                <c:pt idx="709">
                  <c:v>-1.12890764234035E-2</c:v>
                </c:pt>
                <c:pt idx="710">
                  <c:v>-1.13068184390499E-2</c:v>
                </c:pt>
                <c:pt idx="711">
                  <c:v>-1.1324560760844701E-2</c:v>
                </c:pt>
                <c:pt idx="712">
                  <c:v>-1.13423033870264E-2</c:v>
                </c:pt>
                <c:pt idx="713">
                  <c:v>-1.1360046313853E-2</c:v>
                </c:pt>
                <c:pt idx="714">
                  <c:v>-1.13777895359925E-2</c:v>
                </c:pt>
                <c:pt idx="715">
                  <c:v>-1.13955330466221E-2</c:v>
                </c:pt>
                <c:pt idx="716">
                  <c:v>-1.1413276839507901E-2</c:v>
                </c:pt>
                <c:pt idx="717">
                  <c:v>-1.1431020909189E-2</c:v>
                </c:pt>
                <c:pt idx="718">
                  <c:v>-1.1448765251214001E-2</c:v>
                </c:pt>
                <c:pt idx="719">
                  <c:v>-1.1466509863362E-2</c:v>
                </c:pt>
                <c:pt idx="720">
                  <c:v>-1.14842547457366E-2</c:v>
                </c:pt>
                <c:pt idx="721">
                  <c:v>-1.1504592551734E-2</c:v>
                </c:pt>
                <c:pt idx="722">
                  <c:v>-1.15223420333962E-2</c:v>
                </c:pt>
                <c:pt idx="723">
                  <c:v>-1.15400917962403E-2</c:v>
                </c:pt>
                <c:pt idx="724">
                  <c:v>-1.1557841846534999E-2</c:v>
                </c:pt>
                <c:pt idx="725">
                  <c:v>-1.15755921905407E-2</c:v>
                </c:pt>
                <c:pt idx="726">
                  <c:v>-1.1593342833551699E-2</c:v>
                </c:pt>
                <c:pt idx="727">
                  <c:v>-1.1613684405469501E-2</c:v>
                </c:pt>
                <c:pt idx="728">
                  <c:v>-1.16342917270638E-2</c:v>
                </c:pt>
                <c:pt idx="729">
                  <c:v>-1.1652051530613401E-2</c:v>
                </c:pt>
                <c:pt idx="730">
                  <c:v>-1.1669811634214501E-2</c:v>
                </c:pt>
                <c:pt idx="731">
                  <c:v>-1.16875720330572E-2</c:v>
                </c:pt>
                <c:pt idx="732">
                  <c:v>-1.1705332721542E-2</c:v>
                </c:pt>
                <c:pt idx="733">
                  <c:v>-1.17230936933931E-2</c:v>
                </c:pt>
                <c:pt idx="734">
                  <c:v>-1.1743420326788099E-2</c:v>
                </c:pt>
                <c:pt idx="735">
                  <c:v>-1.17637464752605E-2</c:v>
                </c:pt>
                <c:pt idx="736">
                  <c:v>-1.1781516409441001E-2</c:v>
                </c:pt>
                <c:pt idx="737">
                  <c:v>-1.1801828971257601E-2</c:v>
                </c:pt>
                <c:pt idx="738">
                  <c:v>-1.1819603584170099E-2</c:v>
                </c:pt>
                <c:pt idx="739">
                  <c:v>-1.18400929782618E-2</c:v>
                </c:pt>
                <c:pt idx="740">
                  <c:v>-1.1857872220196001E-2</c:v>
                </c:pt>
                <c:pt idx="741">
                  <c:v>-1.18783207884112E-2</c:v>
                </c:pt>
                <c:pt idx="742">
                  <c:v>-1.1896104778043801E-2</c:v>
                </c:pt>
                <c:pt idx="743">
                  <c:v>-1.1913889047375E-2</c:v>
                </c:pt>
                <c:pt idx="744">
                  <c:v>-1.19316735978708E-2</c:v>
                </c:pt>
                <c:pt idx="745">
                  <c:v>-1.19494584295871E-2</c:v>
                </c:pt>
                <c:pt idx="746">
                  <c:v>-1.1967243541101199E-2</c:v>
                </c:pt>
                <c:pt idx="747">
                  <c:v>-1.19879529051808E-2</c:v>
                </c:pt>
                <c:pt idx="748">
                  <c:v>-1.20057426626595E-2</c:v>
                </c:pt>
                <c:pt idx="749">
                  <c:v>-1.20264242047142E-2</c:v>
                </c:pt>
                <c:pt idx="750">
                  <c:v>-1.20442187248045E-2</c:v>
                </c:pt>
                <c:pt idx="751">
                  <c:v>-1.2062013509269E-2</c:v>
                </c:pt>
                <c:pt idx="752">
                  <c:v>-1.2079808558586499E-2</c:v>
                </c:pt>
                <c:pt idx="753">
                  <c:v>-1.20976038753255E-2</c:v>
                </c:pt>
                <c:pt idx="754">
                  <c:v>-1.21153994646249E-2</c:v>
                </c:pt>
                <c:pt idx="755">
                  <c:v>-1.2133195334408301E-2</c:v>
                </c:pt>
                <c:pt idx="756">
                  <c:v>-1.2150991495619601E-2</c:v>
                </c:pt>
                <c:pt idx="757">
                  <c:v>-1.21687879615983E-2</c:v>
                </c:pt>
                <c:pt idx="758">
                  <c:v>-1.2186584747430999E-2</c:v>
                </c:pt>
                <c:pt idx="759">
                  <c:v>-1.2204381868391199E-2</c:v>
                </c:pt>
                <c:pt idx="760">
                  <c:v>-1.2222179338288199E-2</c:v>
                </c:pt>
                <c:pt idx="761">
                  <c:v>-1.2239977167722901E-2</c:v>
                </c:pt>
                <c:pt idx="762">
                  <c:v>-1.22577753619901E-2</c:v>
                </c:pt>
                <c:pt idx="763">
                  <c:v>-1.22755739199277E-2</c:v>
                </c:pt>
                <c:pt idx="764">
                  <c:v>-1.22933728338487E-2</c:v>
                </c:pt>
                <c:pt idx="765">
                  <c:v>-1.23111720897616E-2</c:v>
                </c:pt>
                <c:pt idx="766">
                  <c:v>-1.23289716690045E-2</c:v>
                </c:pt>
                <c:pt idx="767">
                  <c:v>-1.2346771550161799E-2</c:v>
                </c:pt>
                <c:pt idx="768">
                  <c:v>-1.2367245968028099E-2</c:v>
                </c:pt>
                <c:pt idx="769">
                  <c:v>-1.23850504251567E-2</c:v>
                </c:pt>
                <c:pt idx="770">
                  <c:v>-1.2402855119941599E-2</c:v>
                </c:pt>
                <c:pt idx="771">
                  <c:v>-1.24206600347161E-2</c:v>
                </c:pt>
                <c:pt idx="772">
                  <c:v>-1.24384651542334E-2</c:v>
                </c:pt>
                <c:pt idx="773">
                  <c:v>-1.2456270465352E-2</c:v>
                </c:pt>
                <c:pt idx="774">
                  <c:v>-1.2474075957739901E-2</c:v>
                </c:pt>
                <c:pt idx="775">
                  <c:v>-1.2491881623304101E-2</c:v>
                </c:pt>
                <c:pt idx="776">
                  <c:v>-1.2509687455050199E-2</c:v>
                </c:pt>
                <c:pt idx="777">
                  <c:v>-1.25274934469268E-2</c:v>
                </c:pt>
                <c:pt idx="778">
                  <c:v>-1.25452995940458E-2</c:v>
                </c:pt>
                <c:pt idx="779">
                  <c:v>-1.2563105892388101E-2</c:v>
                </c:pt>
                <c:pt idx="780">
                  <c:v>-1.2580912338458599E-2</c:v>
                </c:pt>
                <c:pt idx="781">
                  <c:v>-1.2598718929276101E-2</c:v>
                </c:pt>
                <c:pt idx="782">
                  <c:v>-1.26165256623023E-2</c:v>
                </c:pt>
                <c:pt idx="783">
                  <c:v>-1.2634332535510001E-2</c:v>
                </c:pt>
                <c:pt idx="784">
                  <c:v>-1.2652139547310801E-2</c:v>
                </c:pt>
                <c:pt idx="785">
                  <c:v>-1.2669946696641799E-2</c:v>
                </c:pt>
                <c:pt idx="786">
                  <c:v>-1.26877539831065E-2</c:v>
                </c:pt>
                <c:pt idx="787">
                  <c:v>-1.27055614070316E-2</c:v>
                </c:pt>
                <c:pt idx="788">
                  <c:v>-1.2723368969375801E-2</c:v>
                </c:pt>
                <c:pt idx="789">
                  <c:v>-1.27411766721731E-2</c:v>
                </c:pt>
                <c:pt idx="790">
                  <c:v>-1.2758984518592999E-2</c:v>
                </c:pt>
                <c:pt idx="791">
                  <c:v>-1.27767925132356E-2</c:v>
                </c:pt>
                <c:pt idx="792">
                  <c:v>-1.27946006621495E-2</c:v>
                </c:pt>
                <c:pt idx="793">
                  <c:v>-1.28124089732813E-2</c:v>
                </c:pt>
                <c:pt idx="794">
                  <c:v>-1.28302174561715E-2</c:v>
                </c:pt>
                <c:pt idx="795">
                  <c:v>-1.2848026121299899E-2</c:v>
                </c:pt>
                <c:pt idx="796">
                  <c:v>-1.2865834980126801E-2</c:v>
                </c:pt>
                <c:pt idx="797">
                  <c:v>-1.2883644043989799E-2</c:v>
                </c:pt>
                <c:pt idx="798">
                  <c:v>-1.29014533241779E-2</c:v>
                </c:pt>
                <c:pt idx="799">
                  <c:v>-1.2919262830718301E-2</c:v>
                </c:pt>
                <c:pt idx="800">
                  <c:v>-1.29370725704782E-2</c:v>
                </c:pt>
                <c:pt idx="801">
                  <c:v>-1.2957859300162401E-2</c:v>
                </c:pt>
                <c:pt idx="802">
                  <c:v>-1.29785060004152E-2</c:v>
                </c:pt>
                <c:pt idx="803">
                  <c:v>-1.29963246457708E-2</c:v>
                </c:pt>
                <c:pt idx="804">
                  <c:v>-1.3014143521189901E-2</c:v>
                </c:pt>
                <c:pt idx="805">
                  <c:v>-1.30319626184033E-2</c:v>
                </c:pt>
                <c:pt idx="806">
                  <c:v>-1.3049781927629E-2</c:v>
                </c:pt>
                <c:pt idx="807">
                  <c:v>-1.3067601438422101E-2</c:v>
                </c:pt>
                <c:pt idx="808">
                  <c:v>-1.3085421139797901E-2</c:v>
                </c:pt>
                <c:pt idx="809">
                  <c:v>-1.3106175410998301E-2</c:v>
                </c:pt>
                <c:pt idx="810">
                  <c:v>-1.31239994903043E-2</c:v>
                </c:pt>
                <c:pt idx="811">
                  <c:v>-1.31418237315223E-2</c:v>
                </c:pt>
                <c:pt idx="812">
                  <c:v>-1.3159648127798001E-2</c:v>
                </c:pt>
                <c:pt idx="813">
                  <c:v>-1.3177472673167399E-2</c:v>
                </c:pt>
                <c:pt idx="814">
                  <c:v>-1.3195297363044201E-2</c:v>
                </c:pt>
                <c:pt idx="815">
                  <c:v>-1.32162165373888E-2</c:v>
                </c:pt>
                <c:pt idx="816">
                  <c:v>-1.32340455705513E-2</c:v>
                </c:pt>
                <c:pt idx="817">
                  <c:v>-1.32518747401214E-2</c:v>
                </c:pt>
                <c:pt idx="818">
                  <c:v>-1.3269704044079501E-2</c:v>
                </c:pt>
                <c:pt idx="819">
                  <c:v>-1.3287533480405501E-2</c:v>
                </c:pt>
                <c:pt idx="820">
                  <c:v>-1.33053630471761E-2</c:v>
                </c:pt>
                <c:pt idx="821">
                  <c:v>-1.33231927422864E-2</c:v>
                </c:pt>
                <c:pt idx="822">
                  <c:v>-1.33410225634218E-2</c:v>
                </c:pt>
                <c:pt idx="823">
                  <c:v>-1.3358852508379499E-2</c:v>
                </c:pt>
                <c:pt idx="824">
                  <c:v>-1.33766825757708E-2</c:v>
                </c:pt>
                <c:pt idx="825">
                  <c:v>-1.33945127644973E-2</c:v>
                </c:pt>
                <c:pt idx="826">
                  <c:v>-1.34123430732822E-2</c:v>
                </c:pt>
                <c:pt idx="827">
                  <c:v>-1.34301735010081E-2</c:v>
                </c:pt>
                <c:pt idx="828">
                  <c:v>-1.34480040466961E-2</c:v>
                </c:pt>
                <c:pt idx="829">
                  <c:v>-1.3465834709638601E-2</c:v>
                </c:pt>
                <c:pt idx="830">
                  <c:v>-1.3483665489546701E-2</c:v>
                </c:pt>
                <c:pt idx="831">
                  <c:v>-1.3501496387201601E-2</c:v>
                </c:pt>
                <c:pt idx="832">
                  <c:v>-1.35193274037127E-2</c:v>
                </c:pt>
                <c:pt idx="833">
                  <c:v>-1.3537158541998299E-2</c:v>
                </c:pt>
                <c:pt idx="834">
                  <c:v>-1.35549898049456E-2</c:v>
                </c:pt>
                <c:pt idx="835">
                  <c:v>-1.35728211958695E-2</c:v>
                </c:pt>
                <c:pt idx="836">
                  <c:v>-1.35906527180964E-2</c:v>
                </c:pt>
                <c:pt idx="837">
                  <c:v>-1.36117369712676E-2</c:v>
                </c:pt>
                <c:pt idx="838">
                  <c:v>-1.36295728265362E-2</c:v>
                </c:pt>
                <c:pt idx="839">
                  <c:v>-1.36474088193505E-2</c:v>
                </c:pt>
                <c:pt idx="840">
                  <c:v>-1.3665244948513299E-2</c:v>
                </c:pt>
                <c:pt idx="841">
                  <c:v>-1.3683081210561301E-2</c:v>
                </c:pt>
                <c:pt idx="842">
                  <c:v>-1.3700917600368401E-2</c:v>
                </c:pt>
                <c:pt idx="843">
                  <c:v>-1.3718754112222E-2</c:v>
                </c:pt>
                <c:pt idx="844">
                  <c:v>-1.3736590740503599E-2</c:v>
                </c:pt>
                <c:pt idx="845">
                  <c:v>-1.37577936223531E-2</c:v>
                </c:pt>
                <c:pt idx="846">
                  <c:v>-1.3775634703527599E-2</c:v>
                </c:pt>
                <c:pt idx="847">
                  <c:v>-1.3793475886539701E-2</c:v>
                </c:pt>
                <c:pt idx="848">
                  <c:v>-1.3811317168184499E-2</c:v>
                </c:pt>
                <c:pt idx="849">
                  <c:v>-1.38291585462154E-2</c:v>
                </c:pt>
                <c:pt idx="850">
                  <c:v>-1.3847000019930399E-2</c:v>
                </c:pt>
                <c:pt idx="851">
                  <c:v>-1.38648415897839E-2</c:v>
                </c:pt>
                <c:pt idx="852">
                  <c:v>-1.3882683257481401E-2</c:v>
                </c:pt>
                <c:pt idx="853">
                  <c:v>-1.39005250262872E-2</c:v>
                </c:pt>
                <c:pt idx="854">
                  <c:v>-1.39183669004558E-2</c:v>
                </c:pt>
                <c:pt idx="855">
                  <c:v>-1.3936208885896299E-2</c:v>
                </c:pt>
                <c:pt idx="856">
                  <c:v>-1.3954050989473899E-2</c:v>
                </c:pt>
                <c:pt idx="857">
                  <c:v>-1.3971893218237301E-2</c:v>
                </c:pt>
                <c:pt idx="858">
                  <c:v>-1.39897355796311E-2</c:v>
                </c:pt>
                <c:pt idx="859">
                  <c:v>-1.4007578080068099E-2</c:v>
                </c:pt>
                <c:pt idx="860">
                  <c:v>-1.40254207243123E-2</c:v>
                </c:pt>
                <c:pt idx="861">
                  <c:v>-1.4043263515177099E-2</c:v>
                </c:pt>
                <c:pt idx="862">
                  <c:v>-1.4061106453142101E-2</c:v>
                </c:pt>
                <c:pt idx="863">
                  <c:v>-1.4078949536720099E-2</c:v>
                </c:pt>
                <c:pt idx="864">
                  <c:v>-1.4096792762583099E-2</c:v>
                </c:pt>
                <c:pt idx="865">
                  <c:v>-1.41146361265236E-2</c:v>
                </c:pt>
                <c:pt idx="866">
                  <c:v>-1.4132479623271599E-2</c:v>
                </c:pt>
                <c:pt idx="867">
                  <c:v>-1.41503232481178E-2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8078-474B-8B1A-87BB6426BDD1}"/>
            </c:ext>
          </c:extLst>
        </c:ser>
        <c:ser>
          <c:idx val="5"/>
          <c:order val="5"/>
          <c:tx>
            <c:strRef>
              <c:f>AVG!$K$1</c:f>
              <c:strCache>
                <c:ptCount val="1"/>
                <c:pt idx="0">
                  <c:v>5 deg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AVG!$K$3:$K$870</c:f>
              <c:numCache>
                <c:formatCode>0.00E+00</c:formatCode>
                <c:ptCount val="868"/>
                <c:pt idx="0">
                  <c:v>2.6474957505942102E-3</c:v>
                </c:pt>
                <c:pt idx="1">
                  <c:v>2.8264377830219799E-3</c:v>
                </c:pt>
                <c:pt idx="2">
                  <c:v>3.01488147766691E-3</c:v>
                </c:pt>
                <c:pt idx="3">
                  <c:v>3.20708982875097E-3</c:v>
                </c:pt>
                <c:pt idx="4">
                  <c:v>3.4075923557209402E-3</c:v>
                </c:pt>
                <c:pt idx="5">
                  <c:v>3.6158796907722799E-3</c:v>
                </c:pt>
                <c:pt idx="6">
                  <c:v>3.8303982744211E-3</c:v>
                </c:pt>
                <c:pt idx="7">
                  <c:v>4.0571919446700704E-3</c:v>
                </c:pt>
                <c:pt idx="8">
                  <c:v>4.2849539043045403E-3</c:v>
                </c:pt>
                <c:pt idx="9">
                  <c:v>4.5224528800560902E-3</c:v>
                </c:pt>
                <c:pt idx="10">
                  <c:v>4.7680545046752598E-3</c:v>
                </c:pt>
                <c:pt idx="11">
                  <c:v>5.0207871335026799E-3</c:v>
                </c:pt>
                <c:pt idx="12">
                  <c:v>5.2817419924063901E-3</c:v>
                </c:pt>
                <c:pt idx="13">
                  <c:v>5.5510400365485898E-3</c:v>
                </c:pt>
                <c:pt idx="14">
                  <c:v>5.8326547609905003E-3</c:v>
                </c:pt>
                <c:pt idx="15">
                  <c:v>6.1151203493267697E-3</c:v>
                </c:pt>
                <c:pt idx="16">
                  <c:v>6.4115322412538799E-3</c:v>
                </c:pt>
                <c:pt idx="17">
                  <c:v>6.7124085355560999E-3</c:v>
                </c:pt>
                <c:pt idx="18">
                  <c:v>7.02498624935713E-3</c:v>
                </c:pt>
                <c:pt idx="19">
                  <c:v>7.3432893739656903E-3</c:v>
                </c:pt>
                <c:pt idx="20">
                  <c:v>7.6720656913996403E-3</c:v>
                </c:pt>
                <c:pt idx="21">
                  <c:v>8.0080772654383004E-3</c:v>
                </c:pt>
                <c:pt idx="22">
                  <c:v>8.3548871125929108E-3</c:v>
                </c:pt>
                <c:pt idx="23">
                  <c:v>8.7108777486109498E-3</c:v>
                </c:pt>
                <c:pt idx="24">
                  <c:v>9.0761376876032501E-3</c:v>
                </c:pt>
                <c:pt idx="25">
                  <c:v>9.45074786405504E-3</c:v>
                </c:pt>
                <c:pt idx="26">
                  <c:v>9.8304154862649106E-3</c:v>
                </c:pt>
                <c:pt idx="27">
                  <c:v>1.0219222768640001E-2</c:v>
                </c:pt>
                <c:pt idx="28">
                  <c:v>1.06219378812658E-2</c:v>
                </c:pt>
                <c:pt idx="29">
                  <c:v>1.10318152934094E-2</c:v>
                </c:pt>
                <c:pt idx="30">
                  <c:v>1.14537153769909E-2</c:v>
                </c:pt>
                <c:pt idx="31">
                  <c:v>1.18800422541748E-2</c:v>
                </c:pt>
                <c:pt idx="32">
                  <c:v>1.2318469744544199E-2</c:v>
                </c:pt>
                <c:pt idx="33">
                  <c:v>1.2763645506591001E-2</c:v>
                </c:pt>
                <c:pt idx="34">
                  <c:v>1.3224111344099201E-2</c:v>
                </c:pt>
                <c:pt idx="35">
                  <c:v>1.36944141946978E-2</c:v>
                </c:pt>
                <c:pt idx="36">
                  <c:v>1.41682668333316E-2</c:v>
                </c:pt>
                <c:pt idx="37">
                  <c:v>1.4654822546526501E-2</c:v>
                </c:pt>
                <c:pt idx="38">
                  <c:v>1.51544127535454E-2</c:v>
                </c:pt>
                <c:pt idx="39">
                  <c:v>1.5660402846010599E-2</c:v>
                </c:pt>
                <c:pt idx="40">
                  <c:v>1.6179654045179799E-2</c:v>
                </c:pt>
                <c:pt idx="41">
                  <c:v>1.6701341324908001E-2</c:v>
                </c:pt>
                <c:pt idx="42">
                  <c:v>1.72324225032204E-2</c:v>
                </c:pt>
                <c:pt idx="43">
                  <c:v>1.77768348991636E-2</c:v>
                </c:pt>
                <c:pt idx="44">
                  <c:v>1.8334920568774501E-2</c:v>
                </c:pt>
                <c:pt idx="45">
                  <c:v>1.8898602953534099E-2</c:v>
                </c:pt>
                <c:pt idx="46">
                  <c:v>1.9471808480187501E-2</c:v>
                </c:pt>
                <c:pt idx="47">
                  <c:v>2.0058981167719599E-2</c:v>
                </c:pt>
                <c:pt idx="48">
                  <c:v>2.0651253668066201E-2</c:v>
                </c:pt>
                <c:pt idx="49">
                  <c:v>2.12576728909738E-2</c:v>
                </c:pt>
                <c:pt idx="50">
                  <c:v>2.1868817498453201E-2</c:v>
                </c:pt>
                <c:pt idx="51">
                  <c:v>2.2484219873057501E-2</c:v>
                </c:pt>
                <c:pt idx="52">
                  <c:v>2.3108576745637401E-2</c:v>
                </c:pt>
                <c:pt idx="53">
                  <c:v>2.3747141751044899E-2</c:v>
                </c:pt>
                <c:pt idx="54">
                  <c:v>2.43948280461227E-2</c:v>
                </c:pt>
                <c:pt idx="55">
                  <c:v>2.5057173321658601E-2</c:v>
                </c:pt>
                <c:pt idx="56">
                  <c:v>2.57172931084758E-2</c:v>
                </c:pt>
                <c:pt idx="57">
                  <c:v>2.6391939139263101E-2</c:v>
                </c:pt>
                <c:pt idx="58">
                  <c:v>2.70693755579808E-2</c:v>
                </c:pt>
                <c:pt idx="59">
                  <c:v>2.7755281332148801E-2</c:v>
                </c:pt>
                <c:pt idx="60">
                  <c:v>2.84495761477658E-2</c:v>
                </c:pt>
                <c:pt idx="61">
                  <c:v>2.9158710237232599E-2</c:v>
                </c:pt>
                <c:pt idx="62">
                  <c:v>2.9869698277328799E-2</c:v>
                </c:pt>
                <c:pt idx="63">
                  <c:v>3.0588830145153598E-2</c:v>
                </c:pt>
                <c:pt idx="64">
                  <c:v>3.1316016944403897E-2</c:v>
                </c:pt>
                <c:pt idx="65">
                  <c:v>3.2058346070749699E-2</c:v>
                </c:pt>
                <c:pt idx="66">
                  <c:v>3.2801527578332303E-2</c:v>
                </c:pt>
                <c:pt idx="67">
                  <c:v>3.3552481887044003E-2</c:v>
                </c:pt>
                <c:pt idx="68">
                  <c:v>3.431110831209E-2</c:v>
                </c:pt>
                <c:pt idx="69">
                  <c:v>3.5077300323625701E-2</c:v>
                </c:pt>
                <c:pt idx="70">
                  <c:v>3.5850950533193697E-2</c:v>
                </c:pt>
                <c:pt idx="71">
                  <c:v>3.66319497603355E-2</c:v>
                </c:pt>
                <c:pt idx="72">
                  <c:v>3.74201786389683E-2</c:v>
                </c:pt>
                <c:pt idx="73">
                  <c:v>3.8215512286844201E-2</c:v>
                </c:pt>
                <c:pt idx="74">
                  <c:v>3.9017818070144497E-2</c:v>
                </c:pt>
                <c:pt idx="75">
                  <c:v>3.9826957751763301E-2</c:v>
                </c:pt>
                <c:pt idx="76">
                  <c:v>4.0642782789991699E-2</c:v>
                </c:pt>
                <c:pt idx="77">
                  <c:v>4.1474435622519699E-2</c:v>
                </c:pt>
                <c:pt idx="78">
                  <c:v>4.2303342228923499E-2</c:v>
                </c:pt>
                <c:pt idx="79">
                  <c:v>4.3138443132237497E-2</c:v>
                </c:pt>
                <c:pt idx="80">
                  <c:v>4.3979562823617403E-2</c:v>
                </c:pt>
                <c:pt idx="81">
                  <c:v>4.4826523535056E-2</c:v>
                </c:pt>
                <c:pt idx="82">
                  <c:v>4.56791367605709E-2</c:v>
                </c:pt>
                <c:pt idx="83">
                  <c:v>4.6537210149025503E-2</c:v>
                </c:pt>
                <c:pt idx="84">
                  <c:v>4.74005451799017E-2</c:v>
                </c:pt>
                <c:pt idx="85">
                  <c:v>4.8279767862205898E-2</c:v>
                </c:pt>
                <c:pt idx="86">
                  <c:v>4.9153217291100497E-2</c:v>
                </c:pt>
                <c:pt idx="87">
                  <c:v>5.0031322553413797E-2</c:v>
                </c:pt>
                <c:pt idx="88">
                  <c:v>5.0913879172614598E-2</c:v>
                </c:pt>
                <c:pt idx="89">
                  <c:v>5.18006875769653E-2</c:v>
                </c:pt>
                <c:pt idx="90">
                  <c:v>5.2691553330184097E-2</c:v>
                </c:pt>
                <c:pt idx="91">
                  <c:v>5.3586288458839101E-2</c:v>
                </c:pt>
                <c:pt idx="92">
                  <c:v>5.4484707254209501E-2</c:v>
                </c:pt>
                <c:pt idx="93">
                  <c:v>5.5386630786395698E-2</c:v>
                </c:pt>
                <c:pt idx="94">
                  <c:v>5.6291889184208299E-2</c:v>
                </c:pt>
                <c:pt idx="95">
                  <c:v>5.7200321230387097E-2</c:v>
                </c:pt>
                <c:pt idx="96">
                  <c:v>5.8111771020206697E-2</c:v>
                </c:pt>
                <c:pt idx="97">
                  <c:v>5.9026094799607499E-2</c:v>
                </c:pt>
                <c:pt idx="98">
                  <c:v>5.9943154958222902E-2</c:v>
                </c:pt>
                <c:pt idx="99">
                  <c:v>6.0862818783649998E-2</c:v>
                </c:pt>
                <c:pt idx="100">
                  <c:v>6.1784964606973698E-2</c:v>
                </c:pt>
                <c:pt idx="101">
                  <c:v>6.2709477324560406E-2</c:v>
                </c:pt>
                <c:pt idx="102">
                  <c:v>6.3636247749284502E-2</c:v>
                </c:pt>
                <c:pt idx="103">
                  <c:v>6.4565174145060494E-2</c:v>
                </c:pt>
                <c:pt idx="104">
                  <c:v>6.5496160380314999E-2</c:v>
                </c:pt>
                <c:pt idx="105">
                  <c:v>6.6429117568293797E-2</c:v>
                </c:pt>
                <c:pt idx="106">
                  <c:v>6.7363962354968193E-2</c:v>
                </c:pt>
                <c:pt idx="107">
                  <c:v>6.8300614988380901E-2</c:v>
                </c:pt>
                <c:pt idx="108">
                  <c:v>6.9239000699657396E-2</c:v>
                </c:pt>
                <c:pt idx="109">
                  <c:v>7.0179050394177003E-2</c:v>
                </c:pt>
                <c:pt idx="110">
                  <c:v>7.1120699498892104E-2</c:v>
                </c:pt>
                <c:pt idx="111">
                  <c:v>7.2063885514798406E-2</c:v>
                </c:pt>
                <c:pt idx="112">
                  <c:v>7.3008549971517595E-2</c:v>
                </c:pt>
                <c:pt idx="113">
                  <c:v>7.3954638589192906E-2</c:v>
                </c:pt>
                <c:pt idx="114">
                  <c:v>7.4902098680911897E-2</c:v>
                </c:pt>
                <c:pt idx="115">
                  <c:v>7.5850881990459598E-2</c:v>
                </c:pt>
                <c:pt idx="116">
                  <c:v>7.6800943881643505E-2</c:v>
                </c:pt>
                <c:pt idx="117">
                  <c:v>7.7752242357849097E-2</c:v>
                </c:pt>
                <c:pt idx="118">
                  <c:v>7.8704735563192504E-2</c:v>
                </c:pt>
                <c:pt idx="119">
                  <c:v>7.96583850310041E-2</c:v>
                </c:pt>
                <c:pt idx="120">
                  <c:v>8.0613156272221598E-2</c:v>
                </c:pt>
                <c:pt idx="121">
                  <c:v>8.1569014725960495E-2</c:v>
                </c:pt>
                <c:pt idx="122">
                  <c:v>8.2525928521720901E-2</c:v>
                </c:pt>
                <c:pt idx="123">
                  <c:v>8.34838664444576E-2</c:v>
                </c:pt>
                <c:pt idx="124">
                  <c:v>8.4442797968845906E-2</c:v>
                </c:pt>
                <c:pt idx="125">
                  <c:v>8.5402694564973694E-2</c:v>
                </c:pt>
                <c:pt idx="126">
                  <c:v>8.6363532021571501E-2</c:v>
                </c:pt>
                <c:pt idx="127">
                  <c:v>8.7325287103152294E-2</c:v>
                </c:pt>
                <c:pt idx="128">
                  <c:v>8.83077476602845E-2</c:v>
                </c:pt>
                <c:pt idx="129">
                  <c:v>8.9271489100687995E-2</c:v>
                </c:pt>
                <c:pt idx="130">
                  <c:v>9.0236088388286506E-2</c:v>
                </c:pt>
                <c:pt idx="131">
                  <c:v>9.1201527534280902E-2</c:v>
                </c:pt>
                <c:pt idx="132">
                  <c:v>9.2167788217615704E-2</c:v>
                </c:pt>
                <c:pt idx="133">
                  <c:v>9.31348535930272E-2</c:v>
                </c:pt>
                <c:pt idx="134">
                  <c:v>9.4102706703118003E-2</c:v>
                </c:pt>
                <c:pt idx="135">
                  <c:v>9.5071330889826999E-2</c:v>
                </c:pt>
                <c:pt idx="136">
                  <c:v>9.6040709064100796E-2</c:v>
                </c:pt>
                <c:pt idx="137">
                  <c:v>9.7010824027641704E-2</c:v>
                </c:pt>
                <c:pt idx="138">
                  <c:v>9.7981662351189797E-2</c:v>
                </c:pt>
                <c:pt idx="139">
                  <c:v>9.8953209294911498E-2</c:v>
                </c:pt>
                <c:pt idx="140">
                  <c:v>9.9925449957311799E-2</c:v>
                </c:pt>
                <c:pt idx="141">
                  <c:v>0.10089837234009599</c:v>
                </c:pt>
                <c:pt idx="142">
                  <c:v>0.10187196186424199</c:v>
                </c:pt>
                <c:pt idx="143">
                  <c:v>0.10284620559685199</c:v>
                </c:pt>
                <c:pt idx="144">
                  <c:v>0.103821091424638</c:v>
                </c:pt>
                <c:pt idx="145">
                  <c:v>0.104796606717772</c:v>
                </c:pt>
                <c:pt idx="146">
                  <c:v>0.105772740345868</c:v>
                </c:pt>
                <c:pt idx="147">
                  <c:v>0.106749479429425</c:v>
                </c:pt>
                <c:pt idx="148">
                  <c:v>0.107726811142607</c:v>
                </c:pt>
                <c:pt idx="149">
                  <c:v>0.10870472302289801</c:v>
                </c:pt>
                <c:pt idx="150">
                  <c:v>0.109683203299902</c:v>
                </c:pt>
                <c:pt idx="151">
                  <c:v>0.110662241807206</c:v>
                </c:pt>
                <c:pt idx="152">
                  <c:v>0.111641830452989</c:v>
                </c:pt>
                <c:pt idx="153">
                  <c:v>0.112621960898993</c:v>
                </c:pt>
                <c:pt idx="154">
                  <c:v>0.113602624590183</c:v>
                </c:pt>
                <c:pt idx="155">
                  <c:v>0.114583811284725</c:v>
                </c:pt>
                <c:pt idx="156">
                  <c:v>0.11556551069903501</c:v>
                </c:pt>
                <c:pt idx="157">
                  <c:v>0.11654771277698101</c:v>
                </c:pt>
                <c:pt idx="158">
                  <c:v>0.117530407643909</c:v>
                </c:pt>
                <c:pt idx="159">
                  <c:v>0.118513585647326</c:v>
                </c:pt>
                <c:pt idx="160">
                  <c:v>0.11949723737404901</c:v>
                </c:pt>
                <c:pt idx="161">
                  <c:v>0.120481353656076</c:v>
                </c:pt>
                <c:pt idx="162">
                  <c:v>0.121465925540914</c:v>
                </c:pt>
                <c:pt idx="163">
                  <c:v>0.122450944287399</c:v>
                </c:pt>
                <c:pt idx="164">
                  <c:v>0.123436401412053</c:v>
                </c:pt>
                <c:pt idx="165">
                  <c:v>0.12442228885116299</c:v>
                </c:pt>
                <c:pt idx="166">
                  <c:v>0.12540860033286699</c:v>
                </c:pt>
                <c:pt idx="167">
                  <c:v>0.126395330458659</c:v>
                </c:pt>
                <c:pt idx="168">
                  <c:v>0.127382474595195</c:v>
                </c:pt>
                <c:pt idx="169">
                  <c:v>0.12837002755986099</c:v>
                </c:pt>
                <c:pt idx="170">
                  <c:v>0.129357981844129</c:v>
                </c:pt>
                <c:pt idx="171">
                  <c:v>0.13034632993601999</c:v>
                </c:pt>
                <c:pt idx="172">
                  <c:v>0.13133506533234299</c:v>
                </c:pt>
                <c:pt idx="173">
                  <c:v>0.132324181658941</c:v>
                </c:pt>
                <c:pt idx="174">
                  <c:v>0.133313671966348</c:v>
                </c:pt>
                <c:pt idx="175">
                  <c:v>0.13430353058484301</c:v>
                </c:pt>
                <c:pt idx="176">
                  <c:v>0.13529375191217899</c:v>
                </c:pt>
                <c:pt idx="177">
                  <c:v>0.13628433061130699</c:v>
                </c:pt>
                <c:pt idx="178">
                  <c:v>0.13727526125763001</c:v>
                </c:pt>
                <c:pt idx="179">
                  <c:v>0.13826653926257099</c:v>
                </c:pt>
                <c:pt idx="180">
                  <c:v>0.13925816057479501</c:v>
                </c:pt>
                <c:pt idx="181">
                  <c:v>0.14025012073340301</c:v>
                </c:pt>
                <c:pt idx="182">
                  <c:v>0.14124241540060001</c:v>
                </c:pt>
                <c:pt idx="183">
                  <c:v>0.14223503983164301</c:v>
                </c:pt>
                <c:pt idx="184">
                  <c:v>0.143227988255441</c:v>
                </c:pt>
                <c:pt idx="185">
                  <c:v>0.14422125492624399</c:v>
                </c:pt>
                <c:pt idx="186">
                  <c:v>0.14521483419551801</c:v>
                </c:pt>
                <c:pt idx="187">
                  <c:v>0.146208720710505</c:v>
                </c:pt>
                <c:pt idx="188">
                  <c:v>0.14720291014713099</c:v>
                </c:pt>
                <c:pt idx="189">
                  <c:v>0.148197397138636</c:v>
                </c:pt>
                <c:pt idx="190">
                  <c:v>0.14919217722007699</c:v>
                </c:pt>
                <c:pt idx="191">
                  <c:v>0.150187245794309</c:v>
                </c:pt>
                <c:pt idx="192">
                  <c:v>0.15118259873598</c:v>
                </c:pt>
                <c:pt idx="193">
                  <c:v>0.152178231162441</c:v>
                </c:pt>
                <c:pt idx="194">
                  <c:v>0.15317414019276099</c:v>
                </c:pt>
                <c:pt idx="195">
                  <c:v>0.15417032114806101</c:v>
                </c:pt>
                <c:pt idx="196">
                  <c:v>0.155166768922194</c:v>
                </c:pt>
                <c:pt idx="197">
                  <c:v>0.156163479521916</c:v>
                </c:pt>
                <c:pt idx="198">
                  <c:v>0.15716044792425299</c:v>
                </c:pt>
                <c:pt idx="199">
                  <c:v>0.158157669175023</c:v>
                </c:pt>
                <c:pt idx="200">
                  <c:v>0.15915514007686099</c:v>
                </c:pt>
                <c:pt idx="201">
                  <c:v>0.160152856978477</c:v>
                </c:pt>
                <c:pt idx="202">
                  <c:v>0.16115081507743301</c:v>
                </c:pt>
                <c:pt idx="203">
                  <c:v>0.162149010263577</c:v>
                </c:pt>
                <c:pt idx="204">
                  <c:v>0.163147439113493</c:v>
                </c:pt>
                <c:pt idx="205">
                  <c:v>0.16414609739046901</c:v>
                </c:pt>
                <c:pt idx="206">
                  <c:v>0.165144983728019</c:v>
                </c:pt>
                <c:pt idx="207">
                  <c:v>0.166144097444581</c:v>
                </c:pt>
                <c:pt idx="208">
                  <c:v>0.16714343624755401</c:v>
                </c:pt>
                <c:pt idx="209">
                  <c:v>0.16814299863992799</c:v>
                </c:pt>
                <c:pt idx="210">
                  <c:v>0.169142782048845</c:v>
                </c:pt>
                <c:pt idx="211">
                  <c:v>0.17014278391326099</c:v>
                </c:pt>
                <c:pt idx="212">
                  <c:v>0.17114300148018299</c:v>
                </c:pt>
                <c:pt idx="213">
                  <c:v>0.17214343335823701</c:v>
                </c:pt>
                <c:pt idx="214">
                  <c:v>0.17314407653179201</c:v>
                </c:pt>
                <c:pt idx="215">
                  <c:v>0.17414492868777001</c:v>
                </c:pt>
                <c:pt idx="216">
                  <c:v>0.17514598645663701</c:v>
                </c:pt>
                <c:pt idx="217">
                  <c:v>0.17614724659131401</c:v>
                </c:pt>
                <c:pt idx="218">
                  <c:v>0.17714870727983101</c:v>
                </c:pt>
                <c:pt idx="219">
                  <c:v>0.17815036706878701</c:v>
                </c:pt>
                <c:pt idx="220">
                  <c:v>0.17915222321806401</c:v>
                </c:pt>
                <c:pt idx="221">
                  <c:v>0.18015427338405601</c:v>
                </c:pt>
                <c:pt idx="222">
                  <c:v>0.181156517134827</c:v>
                </c:pt>
                <c:pt idx="223">
                  <c:v>0.18215895268566601</c:v>
                </c:pt>
                <c:pt idx="224">
                  <c:v>0.18316157851762799</c:v>
                </c:pt>
                <c:pt idx="225">
                  <c:v>0.18416439228532699</c:v>
                </c:pt>
                <c:pt idx="226">
                  <c:v>0.18516739266842999</c:v>
                </c:pt>
                <c:pt idx="227">
                  <c:v>0.186170577694353</c:v>
                </c:pt>
                <c:pt idx="228">
                  <c:v>0.18717394632238901</c:v>
                </c:pt>
                <c:pt idx="229">
                  <c:v>0.188177497373957</c:v>
                </c:pt>
                <c:pt idx="230">
                  <c:v>0.18918122848596999</c:v>
                </c:pt>
                <c:pt idx="231">
                  <c:v>0.190185137141517</c:v>
                </c:pt>
                <c:pt idx="232">
                  <c:v>0.19118922085728601</c:v>
                </c:pt>
                <c:pt idx="233">
                  <c:v>0.192236620754756</c:v>
                </c:pt>
                <c:pt idx="234">
                  <c:v>0.193241272714094</c:v>
                </c:pt>
                <c:pt idx="235">
                  <c:v>0.19424609239841301</c:v>
                </c:pt>
                <c:pt idx="236">
                  <c:v>0.19525107737800401</c:v>
                </c:pt>
                <c:pt idx="237">
                  <c:v>0.196256225219645</c:v>
                </c:pt>
                <c:pt idx="238">
                  <c:v>0.19726153350116499</c:v>
                </c:pt>
                <c:pt idx="239">
                  <c:v>0.19826699981530099</c:v>
                </c:pt>
                <c:pt idx="240">
                  <c:v>0.199272621730856</c:v>
                </c:pt>
                <c:pt idx="241">
                  <c:v>0.200278397823971</c:v>
                </c:pt>
                <c:pt idx="242">
                  <c:v>0.20128432779097999</c:v>
                </c:pt>
                <c:pt idx="243">
                  <c:v>0.20229041096592501</c:v>
                </c:pt>
                <c:pt idx="244">
                  <c:v>0.20329664502561501</c:v>
                </c:pt>
                <c:pt idx="245">
                  <c:v>0.20430302742961601</c:v>
                </c:pt>
                <c:pt idx="246">
                  <c:v>0.20530955564193901</c:v>
                </c:pt>
                <c:pt idx="247">
                  <c:v>0.20631622713575501</c:v>
                </c:pt>
                <c:pt idx="248">
                  <c:v>0.20732303942383901</c:v>
                </c:pt>
                <c:pt idx="249">
                  <c:v>0.20832999009584799</c:v>
                </c:pt>
                <c:pt idx="250">
                  <c:v>0.20933707679986999</c:v>
                </c:pt>
                <c:pt idx="251">
                  <c:v>0.21034429727654699</c:v>
                </c:pt>
                <c:pt idx="252">
                  <c:v>0.21135164938196799</c:v>
                </c:pt>
                <c:pt idx="253">
                  <c:v>0.21235913120402</c:v>
                </c:pt>
                <c:pt idx="254">
                  <c:v>0.21336674206812201</c:v>
                </c:pt>
                <c:pt idx="255">
                  <c:v>0.21437448042533999</c:v>
                </c:pt>
                <c:pt idx="256">
                  <c:v>0.21538234471874701</c:v>
                </c:pt>
                <c:pt idx="257">
                  <c:v>0.21639033455359</c:v>
                </c:pt>
                <c:pt idx="258">
                  <c:v>0.21739844953920701</c:v>
                </c:pt>
                <c:pt idx="259">
                  <c:v>0.21840668870742699</c:v>
                </c:pt>
                <c:pt idx="260">
                  <c:v>0.219415050542944</c:v>
                </c:pt>
                <c:pt idx="261">
                  <c:v>0.220423534661983</c:v>
                </c:pt>
                <c:pt idx="262">
                  <c:v>0.221432140179908</c:v>
                </c:pt>
                <c:pt idx="263">
                  <c:v>0.222440865825834</c:v>
                </c:pt>
                <c:pt idx="264">
                  <c:v>0.223449711524944</c:v>
                </c:pt>
                <c:pt idx="265">
                  <c:v>0.224458676280367</c:v>
                </c:pt>
                <c:pt idx="266">
                  <c:v>0.225467758810413</c:v>
                </c:pt>
                <c:pt idx="267">
                  <c:v>0.226476957838457</c:v>
                </c:pt>
                <c:pt idx="268">
                  <c:v>0.227486273735336</c:v>
                </c:pt>
                <c:pt idx="269">
                  <c:v>0.22849570721623599</c:v>
                </c:pt>
                <c:pt idx="270">
                  <c:v>0.22950525835301799</c:v>
                </c:pt>
                <c:pt idx="271">
                  <c:v>0.230514926337203</c:v>
                </c:pt>
                <c:pt idx="272">
                  <c:v>0.231524710038224</c:v>
                </c:pt>
                <c:pt idx="273">
                  <c:v>0.23253460953390501</c:v>
                </c:pt>
                <c:pt idx="274">
                  <c:v>0.23354462554142699</c:v>
                </c:pt>
                <c:pt idx="275">
                  <c:v>0.23455475747026799</c:v>
                </c:pt>
                <c:pt idx="276">
                  <c:v>0.23556500429202701</c:v>
                </c:pt>
                <c:pt idx="277">
                  <c:v>0.23657536500010401</c:v>
                </c:pt>
                <c:pt idx="278">
                  <c:v>0.23758583914348</c:v>
                </c:pt>
                <c:pt idx="279">
                  <c:v>0.23859642677142601</c:v>
                </c:pt>
                <c:pt idx="280">
                  <c:v>0.239607126801366</c:v>
                </c:pt>
                <c:pt idx="281">
                  <c:v>0.24061793887587199</c:v>
                </c:pt>
                <c:pt idx="282">
                  <c:v>0.241628862680871</c:v>
                </c:pt>
                <c:pt idx="283">
                  <c:v>0.242639896934745</c:v>
                </c:pt>
                <c:pt idx="284">
                  <c:v>0.243651040300081</c:v>
                </c:pt>
                <c:pt idx="285">
                  <c:v>0.244662291400564</c:v>
                </c:pt>
                <c:pt idx="286">
                  <c:v>0.245673648965961</c:v>
                </c:pt>
                <c:pt idx="287">
                  <c:v>0.246685112860135</c:v>
                </c:pt>
                <c:pt idx="288">
                  <c:v>0.247696682043577</c:v>
                </c:pt>
                <c:pt idx="289">
                  <c:v>0.248708355116637</c:v>
                </c:pt>
                <c:pt idx="290">
                  <c:v>0.24972013154564199</c:v>
                </c:pt>
                <c:pt idx="291">
                  <c:v>0.25073201079063701</c:v>
                </c:pt>
                <c:pt idx="292">
                  <c:v>0.25174399203991998</c:v>
                </c:pt>
                <c:pt idx="293">
                  <c:v>0.25275607645666198</c:v>
                </c:pt>
                <c:pt idx="294">
                  <c:v>0.25376826298432897</c:v>
                </c:pt>
                <c:pt idx="295">
                  <c:v>0.25478055109814102</c:v>
                </c:pt>
                <c:pt idx="296">
                  <c:v>0.25579294183495299</c:v>
                </c:pt>
                <c:pt idx="297">
                  <c:v>0.25680543404526801</c:v>
                </c:pt>
                <c:pt idx="298">
                  <c:v>0.25781802640993301</c:v>
                </c:pt>
                <c:pt idx="299">
                  <c:v>0.25883071764514498</c:v>
                </c:pt>
                <c:pt idx="300">
                  <c:v>0.25984350650127802</c:v>
                </c:pt>
                <c:pt idx="301">
                  <c:v>0.26085639179140102</c:v>
                </c:pt>
                <c:pt idx="302">
                  <c:v>0.26186937237169999</c:v>
                </c:pt>
                <c:pt idx="303">
                  <c:v>0.26288244712105102</c:v>
                </c:pt>
                <c:pt idx="304">
                  <c:v>0.26389561495980801</c:v>
                </c:pt>
                <c:pt idx="305">
                  <c:v>0.26490887483029202</c:v>
                </c:pt>
                <c:pt idx="306">
                  <c:v>0.26592222568172202</c:v>
                </c:pt>
                <c:pt idx="307">
                  <c:v>0.26693566645994599</c:v>
                </c:pt>
                <c:pt idx="308">
                  <c:v>0.26794919612644402</c:v>
                </c:pt>
                <c:pt idx="309">
                  <c:v>0.26896281415094198</c:v>
                </c:pt>
                <c:pt idx="310">
                  <c:v>0.269976520673678</c:v>
                </c:pt>
                <c:pt idx="311">
                  <c:v>0.27099031471104701</c:v>
                </c:pt>
                <c:pt idx="312">
                  <c:v>0.272004195717996</c:v>
                </c:pt>
                <c:pt idx="313">
                  <c:v>0.27301816403898099</c:v>
                </c:pt>
                <c:pt idx="314">
                  <c:v>0.27403222001089</c:v>
                </c:pt>
                <c:pt idx="315">
                  <c:v>0.27504636394845</c:v>
                </c:pt>
                <c:pt idx="316">
                  <c:v>0.27606059563124902</c:v>
                </c:pt>
                <c:pt idx="317">
                  <c:v>0.27707491529476302</c:v>
                </c:pt>
                <c:pt idx="318">
                  <c:v>0.27808932204082398</c:v>
                </c:pt>
                <c:pt idx="319">
                  <c:v>0.27910381488774599</c:v>
                </c:pt>
                <c:pt idx="320">
                  <c:v>0.28011839397918098</c:v>
                </c:pt>
                <c:pt idx="321">
                  <c:v>0.28113305848654202</c:v>
                </c:pt>
                <c:pt idx="322">
                  <c:v>0.28214780721034699</c:v>
                </c:pt>
                <c:pt idx="323">
                  <c:v>0.28316263892155202</c:v>
                </c:pt>
                <c:pt idx="324">
                  <c:v>0.28417755236085201</c:v>
                </c:pt>
                <c:pt idx="325">
                  <c:v>0.28519254626545798</c:v>
                </c:pt>
                <c:pt idx="326">
                  <c:v>0.28620761937496098</c:v>
                </c:pt>
                <c:pt idx="327">
                  <c:v>0.28722277044209898</c:v>
                </c:pt>
                <c:pt idx="328">
                  <c:v>0.28823799825323898</c:v>
                </c:pt>
                <c:pt idx="329">
                  <c:v>0.28925330162503399</c:v>
                </c:pt>
                <c:pt idx="330">
                  <c:v>0.29026867941067303</c:v>
                </c:pt>
                <c:pt idx="331">
                  <c:v>0.291284130503495</c:v>
                </c:pt>
                <c:pt idx="332">
                  <c:v>0.29229965383826201</c:v>
                </c:pt>
                <c:pt idx="333">
                  <c:v>0.29331524880769699</c:v>
                </c:pt>
                <c:pt idx="334">
                  <c:v>0.29433091566323</c:v>
                </c:pt>
                <c:pt idx="335">
                  <c:v>0.29534665442896302</c:v>
                </c:pt>
                <c:pt idx="336">
                  <c:v>0.296362466187433</c:v>
                </c:pt>
                <c:pt idx="337">
                  <c:v>0.29737835157442599</c:v>
                </c:pt>
                <c:pt idx="338">
                  <c:v>0.29839431041347603</c:v>
                </c:pt>
                <c:pt idx="339">
                  <c:v>0.299410341828871</c:v>
                </c:pt>
                <c:pt idx="340">
                  <c:v>0.30042644574511401</c:v>
                </c:pt>
                <c:pt idx="341">
                  <c:v>0.30144262226319901</c:v>
                </c:pt>
                <c:pt idx="342">
                  <c:v>0.30245887057037102</c:v>
                </c:pt>
                <c:pt idx="343">
                  <c:v>0.30347518988773298</c:v>
                </c:pt>
                <c:pt idx="344">
                  <c:v>0.304491579474298</c:v>
                </c:pt>
                <c:pt idx="345">
                  <c:v>0.30550803863256798</c:v>
                </c:pt>
                <c:pt idx="346">
                  <c:v>0.30652456721536397</c:v>
                </c:pt>
                <c:pt idx="347">
                  <c:v>0.30754116576998602</c:v>
                </c:pt>
                <c:pt idx="348">
                  <c:v>0.30855783376907397</c:v>
                </c:pt>
                <c:pt idx="349">
                  <c:v>0.30957457147504802</c:v>
                </c:pt>
                <c:pt idx="350">
                  <c:v>0.310591379335863</c:v>
                </c:pt>
                <c:pt idx="351">
                  <c:v>0.31160825686834398</c:v>
                </c:pt>
                <c:pt idx="352">
                  <c:v>0.31262520359936102</c:v>
                </c:pt>
                <c:pt idx="353">
                  <c:v>0.31364221905950002</c:v>
                </c:pt>
                <c:pt idx="354">
                  <c:v>0.31465930359407601</c:v>
                </c:pt>
                <c:pt idx="355">
                  <c:v>0.315676457642178</c:v>
                </c:pt>
                <c:pt idx="356">
                  <c:v>0.316693680709703</c:v>
                </c:pt>
                <c:pt idx="357">
                  <c:v>0.31771097228137601</c:v>
                </c:pt>
                <c:pt idx="358">
                  <c:v>0.31872833182757399</c:v>
                </c:pt>
                <c:pt idx="359">
                  <c:v>0.319745758816119</c:v>
                </c:pt>
                <c:pt idx="360">
                  <c:v>0.320763252711744</c:v>
                </c:pt>
                <c:pt idx="361">
                  <c:v>0.32178081321582402</c:v>
                </c:pt>
                <c:pt idx="362">
                  <c:v>0.32279844111106698</c:v>
                </c:pt>
                <c:pt idx="363">
                  <c:v>0.32381613630345102</c:v>
                </c:pt>
                <c:pt idx="364">
                  <c:v>0.324833899603101</c:v>
                </c:pt>
                <c:pt idx="365">
                  <c:v>0.32585173074498602</c:v>
                </c:pt>
                <c:pt idx="366">
                  <c:v>0.32686962925039398</c:v>
                </c:pt>
                <c:pt idx="367">
                  <c:v>0.32788759464862599</c:v>
                </c:pt>
                <c:pt idx="368">
                  <c:v>0.32890562645730698</c:v>
                </c:pt>
                <c:pt idx="369">
                  <c:v>0.32992372495660599</c:v>
                </c:pt>
                <c:pt idx="370">
                  <c:v>0.33094189056625001</c:v>
                </c:pt>
                <c:pt idx="371">
                  <c:v>0.33196012273939501</c:v>
                </c:pt>
                <c:pt idx="372">
                  <c:v>0.33297842090829</c:v>
                </c:pt>
                <c:pt idx="373">
                  <c:v>0.33399678488516998</c:v>
                </c:pt>
                <c:pt idx="374">
                  <c:v>0.335015215290071</c:v>
                </c:pt>
                <c:pt idx="375">
                  <c:v>0.336033711569796</c:v>
                </c:pt>
                <c:pt idx="376">
                  <c:v>0.33705227307048102</c:v>
                </c:pt>
                <c:pt idx="377">
                  <c:v>0.33807089913015997</c:v>
                </c:pt>
                <c:pt idx="378">
                  <c:v>0.339089589088306</c:v>
                </c:pt>
                <c:pt idx="379">
                  <c:v>0.34010834227217701</c:v>
                </c:pt>
                <c:pt idx="380">
                  <c:v>0.34112715800162802</c:v>
                </c:pt>
                <c:pt idx="381">
                  <c:v>0.34214603559150703</c:v>
                </c:pt>
                <c:pt idx="382">
                  <c:v>0.34316497434300203</c:v>
                </c:pt>
                <c:pt idx="383">
                  <c:v>0.34418397354355601</c:v>
                </c:pt>
                <c:pt idx="384">
                  <c:v>0.34520303247921402</c:v>
                </c:pt>
                <c:pt idx="385">
                  <c:v>0.34622215043127003</c:v>
                </c:pt>
                <c:pt idx="386">
                  <c:v>0.34724132666899199</c:v>
                </c:pt>
                <c:pt idx="387">
                  <c:v>0.34826056110703701</c:v>
                </c:pt>
                <c:pt idx="388">
                  <c:v>0.34927985411161699</c:v>
                </c:pt>
                <c:pt idx="389">
                  <c:v>0.35029920499544898</c:v>
                </c:pt>
                <c:pt idx="390">
                  <c:v>0.35131861393193398</c:v>
                </c:pt>
                <c:pt idx="391">
                  <c:v>0.35233808111599801</c:v>
                </c:pt>
                <c:pt idx="392">
                  <c:v>0.35335760669731398</c:v>
                </c:pt>
                <c:pt idx="393">
                  <c:v>0.35437719094556802</c:v>
                </c:pt>
                <c:pt idx="394">
                  <c:v>0.35539683324149401</c:v>
                </c:pt>
                <c:pt idx="395">
                  <c:v>0.35641653417696501</c:v>
                </c:pt>
                <c:pt idx="396">
                  <c:v>0.35743629530780102</c:v>
                </c:pt>
                <c:pt idx="397">
                  <c:v>0.35845611616689499</c:v>
                </c:pt>
                <c:pt idx="398">
                  <c:v>0.35947599617876103</c:v>
                </c:pt>
                <c:pt idx="399">
                  <c:v>0.36049593478048603</c:v>
                </c:pt>
                <c:pt idx="400">
                  <c:v>0.36151593140780403</c:v>
                </c:pt>
                <c:pt idx="401">
                  <c:v>0.36253598557521899</c:v>
                </c:pt>
                <c:pt idx="402">
                  <c:v>0.363556097954367</c:v>
                </c:pt>
                <c:pt idx="403">
                  <c:v>0.36457626837178397</c:v>
                </c:pt>
                <c:pt idx="404">
                  <c:v>0.36559649622073298</c:v>
                </c:pt>
                <c:pt idx="405">
                  <c:v>0.36661678087489602</c:v>
                </c:pt>
                <c:pt idx="406">
                  <c:v>0.36763712169837698</c:v>
                </c:pt>
                <c:pt idx="407">
                  <c:v>0.36865751802824198</c:v>
                </c:pt>
                <c:pt idx="408">
                  <c:v>0.36967796918502699</c:v>
                </c:pt>
                <c:pt idx="409">
                  <c:v>0.37069847448742299</c:v>
                </c:pt>
                <c:pt idx="410">
                  <c:v>0.371719033252497</c:v>
                </c:pt>
                <c:pt idx="411">
                  <c:v>0.37273964480768501</c:v>
                </c:pt>
                <c:pt idx="412">
                  <c:v>0.37376030850008701</c:v>
                </c:pt>
                <c:pt idx="413">
                  <c:v>0.37478102370241401</c:v>
                </c:pt>
                <c:pt idx="414">
                  <c:v>0.37580178982279</c:v>
                </c:pt>
                <c:pt idx="415">
                  <c:v>0.37682260631069298</c:v>
                </c:pt>
                <c:pt idx="416">
                  <c:v>0.377843472653491</c:v>
                </c:pt>
                <c:pt idx="417">
                  <c:v>0.378864388363293</c:v>
                </c:pt>
                <c:pt idx="418">
                  <c:v>0.37988535298611398</c:v>
                </c:pt>
                <c:pt idx="419">
                  <c:v>0.38090636609227801</c:v>
                </c:pt>
                <c:pt idx="420">
                  <c:v>0.38192742728050599</c:v>
                </c:pt>
                <c:pt idx="421">
                  <c:v>0.38294853711501198</c:v>
                </c:pt>
                <c:pt idx="422">
                  <c:v>0.38396969594517599</c:v>
                </c:pt>
                <c:pt idx="423">
                  <c:v>0.38499090335352398</c:v>
                </c:pt>
                <c:pt idx="424">
                  <c:v>0.38601215890000701</c:v>
                </c:pt>
                <c:pt idx="425">
                  <c:v>0.38703346211770701</c:v>
                </c:pt>
                <c:pt idx="426">
                  <c:v>0.38805481250613</c:v>
                </c:pt>
                <c:pt idx="427">
                  <c:v>0.38907620954149302</c:v>
                </c:pt>
                <c:pt idx="428">
                  <c:v>0.39009765267193802</c:v>
                </c:pt>
                <c:pt idx="429">
                  <c:v>0.391119141321977</c:v>
                </c:pt>
                <c:pt idx="430">
                  <c:v>0.39214067488965498</c:v>
                </c:pt>
                <c:pt idx="431">
                  <c:v>0.39316225291089302</c:v>
                </c:pt>
                <c:pt idx="432">
                  <c:v>0.39418387604718602</c:v>
                </c:pt>
                <c:pt idx="433">
                  <c:v>0.39520554399374802</c:v>
                </c:pt>
                <c:pt idx="434">
                  <c:v>0.39622725616056598</c:v>
                </c:pt>
                <c:pt idx="435">
                  <c:v>0.39724901247843403</c:v>
                </c:pt>
                <c:pt idx="436">
                  <c:v>0.39827081359002298</c:v>
                </c:pt>
                <c:pt idx="437">
                  <c:v>0.39929265903919797</c:v>
                </c:pt>
                <c:pt idx="438">
                  <c:v>0.400314548365519</c:v>
                </c:pt>
                <c:pt idx="439">
                  <c:v>0.40133648113416398</c:v>
                </c:pt>
                <c:pt idx="440">
                  <c:v>0.40235845693143002</c:v>
                </c:pt>
                <c:pt idx="441">
                  <c:v>0.40338047536629501</c:v>
                </c:pt>
                <c:pt idx="442">
                  <c:v>0.40440253606008603</c:v>
                </c:pt>
                <c:pt idx="443">
                  <c:v>0.40542463863745198</c:v>
                </c:pt>
                <c:pt idx="444">
                  <c:v>0.40644678272217399</c:v>
                </c:pt>
                <c:pt idx="445">
                  <c:v>0.40746896793618198</c:v>
                </c:pt>
                <c:pt idx="446">
                  <c:v>0.40849119388189797</c:v>
                </c:pt>
                <c:pt idx="447">
                  <c:v>0.40951346013581302</c:v>
                </c:pt>
                <c:pt idx="448">
                  <c:v>0.41053576623235699</c:v>
                </c:pt>
                <c:pt idx="449">
                  <c:v>0.41155811167274398</c:v>
                </c:pt>
                <c:pt idx="450">
                  <c:v>0.41258049592810098</c:v>
                </c:pt>
                <c:pt idx="451">
                  <c:v>0.41360291843091401</c:v>
                </c:pt>
                <c:pt idx="452">
                  <c:v>0.41462537859035498</c:v>
                </c:pt>
                <c:pt idx="453">
                  <c:v>0.41564787579367002</c:v>
                </c:pt>
                <c:pt idx="454">
                  <c:v>0.41667040941476102</c:v>
                </c:pt>
                <c:pt idx="455">
                  <c:v>0.41769297882936501</c:v>
                </c:pt>
                <c:pt idx="456">
                  <c:v>0.41871558342262799</c:v>
                </c:pt>
                <c:pt idx="457">
                  <c:v>0.41973822259614801</c:v>
                </c:pt>
                <c:pt idx="458">
                  <c:v>0.42076089582743498</c:v>
                </c:pt>
                <c:pt idx="459">
                  <c:v>0.42178360375332902</c:v>
                </c:pt>
                <c:pt idx="460">
                  <c:v>0.42280634633492797</c:v>
                </c:pt>
                <c:pt idx="461">
                  <c:v>0.42382912305054199</c:v>
                </c:pt>
                <c:pt idx="462">
                  <c:v>0.42485193339271698</c:v>
                </c:pt>
                <c:pt idx="463">
                  <c:v>0.42587477685351999</c:v>
                </c:pt>
                <c:pt idx="464">
                  <c:v>0.42689765293036402</c:v>
                </c:pt>
                <c:pt idx="465">
                  <c:v>0.42792056112969901</c:v>
                </c:pt>
                <c:pt idx="466">
                  <c:v>0.42894350095955902</c:v>
                </c:pt>
                <c:pt idx="467">
                  <c:v>0.429966471942894</c:v>
                </c:pt>
                <c:pt idx="468">
                  <c:v>0.43098947360220402</c:v>
                </c:pt>
                <c:pt idx="469">
                  <c:v>0.43201250546571701</c:v>
                </c:pt>
                <c:pt idx="470">
                  <c:v>0.43303556707232299</c:v>
                </c:pt>
                <c:pt idx="471">
                  <c:v>0.43405865796638499</c:v>
                </c:pt>
                <c:pt idx="472">
                  <c:v>0.43508177770371498</c:v>
                </c:pt>
                <c:pt idx="473">
                  <c:v>0.436104925839983</c:v>
                </c:pt>
                <c:pt idx="474">
                  <c:v>0.43712810193879797</c:v>
                </c:pt>
                <c:pt idx="475">
                  <c:v>0.438151305572481</c:v>
                </c:pt>
                <c:pt idx="476">
                  <c:v>0.43917453631822101</c:v>
                </c:pt>
                <c:pt idx="477">
                  <c:v>0.440197793742444</c:v>
                </c:pt>
                <c:pt idx="478">
                  <c:v>0.441221077403948</c:v>
                </c:pt>
                <c:pt idx="479">
                  <c:v>0.442244386856608</c:v>
                </c:pt>
                <c:pt idx="480">
                  <c:v>0.443267721650346</c:v>
                </c:pt>
                <c:pt idx="481">
                  <c:v>0.44429108212088497</c:v>
                </c:pt>
                <c:pt idx="482">
                  <c:v>0.44531446876589598</c:v>
                </c:pt>
                <c:pt idx="483">
                  <c:v>0.44633788115483503</c:v>
                </c:pt>
                <c:pt idx="484">
                  <c:v>0.44736131886102998</c:v>
                </c:pt>
                <c:pt idx="485">
                  <c:v>0.44838478145911698</c:v>
                </c:pt>
                <c:pt idx="486">
                  <c:v>0.44940826916512</c:v>
                </c:pt>
                <c:pt idx="487">
                  <c:v>0.450431782644237</c:v>
                </c:pt>
                <c:pt idx="488">
                  <c:v>0.45145532152295198</c:v>
                </c:pt>
                <c:pt idx="489">
                  <c:v>0.45247888542049602</c:v>
                </c:pt>
                <c:pt idx="490">
                  <c:v>0.45350247396640198</c:v>
                </c:pt>
                <c:pt idx="491">
                  <c:v>0.45452608681240497</c:v>
                </c:pt>
                <c:pt idx="492">
                  <c:v>0.45554972361525697</c:v>
                </c:pt>
                <c:pt idx="493">
                  <c:v>0.45657338404845299</c:v>
                </c:pt>
                <c:pt idx="494">
                  <c:v>0.45759706780557002</c:v>
                </c:pt>
                <c:pt idx="495">
                  <c:v>0.45862077458851902</c:v>
                </c:pt>
                <c:pt idx="496">
                  <c:v>0.45964450410444102</c:v>
                </c:pt>
                <c:pt idx="497">
                  <c:v>0.46066825606702599</c:v>
                </c:pt>
                <c:pt idx="498">
                  <c:v>0.46169203018820099</c:v>
                </c:pt>
                <c:pt idx="499">
                  <c:v>0.4627158261698</c:v>
                </c:pt>
                <c:pt idx="500">
                  <c:v>0.46373964370170301</c:v>
                </c:pt>
                <c:pt idx="501">
                  <c:v>0.46476348245754501</c:v>
                </c:pt>
                <c:pt idx="502">
                  <c:v>0.465787342082427</c:v>
                </c:pt>
                <c:pt idx="503">
                  <c:v>0.46681122220874099</c:v>
                </c:pt>
                <c:pt idx="504">
                  <c:v>0.46783512348042</c:v>
                </c:pt>
                <c:pt idx="505">
                  <c:v>0.46885904657212701</c:v>
                </c:pt>
                <c:pt idx="506">
                  <c:v>0.46988299310713699</c:v>
                </c:pt>
                <c:pt idx="507">
                  <c:v>0.47090696358247103</c:v>
                </c:pt>
                <c:pt idx="508">
                  <c:v>0.47193095750795899</c:v>
                </c:pt>
                <c:pt idx="509">
                  <c:v>0.47295497438788398</c:v>
                </c:pt>
                <c:pt idx="510">
                  <c:v>0.47397901373087697</c:v>
                </c:pt>
                <c:pt idx="511">
                  <c:v>0.47500307504550299</c:v>
                </c:pt>
                <c:pt idx="512">
                  <c:v>0.47602715869006501</c:v>
                </c:pt>
                <c:pt idx="513">
                  <c:v>0.47705126508757401</c:v>
                </c:pt>
                <c:pt idx="514">
                  <c:v>0.47807539380298197</c:v>
                </c:pt>
                <c:pt idx="515">
                  <c:v>0.479099544433363</c:v>
                </c:pt>
                <c:pt idx="516">
                  <c:v>0.48012371661092201</c:v>
                </c:pt>
                <c:pt idx="517">
                  <c:v>0.48114791000132101</c:v>
                </c:pt>
                <c:pt idx="518">
                  <c:v>0.48217212430060202</c:v>
                </c:pt>
                <c:pt idx="519">
                  <c:v>0.48319635923623899</c:v>
                </c:pt>
                <c:pt idx="520">
                  <c:v>0.48422061456722199</c:v>
                </c:pt>
                <c:pt idx="521">
                  <c:v>0.48524489099557899</c:v>
                </c:pt>
                <c:pt idx="522">
                  <c:v>0.486269189144997</c:v>
                </c:pt>
                <c:pt idx="523">
                  <c:v>0.48729350969271001</c:v>
                </c:pt>
                <c:pt idx="524">
                  <c:v>0.48831785360704</c:v>
                </c:pt>
                <c:pt idx="525">
                  <c:v>0.48934222207325501</c:v>
                </c:pt>
                <c:pt idx="526">
                  <c:v>0.49036661522124397</c:v>
                </c:pt>
                <c:pt idx="527">
                  <c:v>0.49139103296637898</c:v>
                </c:pt>
                <c:pt idx="528">
                  <c:v>0.49240710634867702</c:v>
                </c:pt>
                <c:pt idx="529">
                  <c:v>0.49343156943945599</c:v>
                </c:pt>
                <c:pt idx="530">
                  <c:v>0.49444566566819498</c:v>
                </c:pt>
                <c:pt idx="531">
                  <c:v>0.495460689527426</c:v>
                </c:pt>
                <c:pt idx="532">
                  <c:v>0.49647620003704201</c:v>
                </c:pt>
                <c:pt idx="533">
                  <c:v>0.49749164660474698</c:v>
                </c:pt>
                <c:pt idx="534">
                  <c:v>0.49851621663787898</c:v>
                </c:pt>
                <c:pt idx="535">
                  <c:v>0.49953410614729998</c:v>
                </c:pt>
                <c:pt idx="536">
                  <c:v>0.50054143573616605</c:v>
                </c:pt>
                <c:pt idx="537">
                  <c:v>0.50156606710957696</c:v>
                </c:pt>
                <c:pt idx="538">
                  <c:v>0.502576315153348</c:v>
                </c:pt>
                <c:pt idx="539">
                  <c:v>0.50360098709450696</c:v>
                </c:pt>
                <c:pt idx="540">
                  <c:v>0.50459355023789798</c:v>
                </c:pt>
                <c:pt idx="541">
                  <c:v>0.50561825525812498</c:v>
                </c:pt>
                <c:pt idx="542">
                  <c:v>0.506634836836383</c:v>
                </c:pt>
                <c:pt idx="543">
                  <c:v>0.50765381684312505</c:v>
                </c:pt>
                <c:pt idx="544">
                  <c:v>0.508670487080922</c:v>
                </c:pt>
                <c:pt idx="545">
                  <c:v>0.50967869664492305</c:v>
                </c:pt>
                <c:pt idx="546">
                  <c:v>0.51065984483173199</c:v>
                </c:pt>
                <c:pt idx="547">
                  <c:v>0.51164723477892005</c:v>
                </c:pt>
                <c:pt idx="548">
                  <c:v>0.51261501917340102</c:v>
                </c:pt>
                <c:pt idx="549">
                  <c:v>0.51360321594223002</c:v>
                </c:pt>
                <c:pt idx="550">
                  <c:v>0.51460336767557902</c:v>
                </c:pt>
                <c:pt idx="551">
                  <c:v>0.51558476286451205</c:v>
                </c:pt>
                <c:pt idx="552">
                  <c:v>0.51656475233424903</c:v>
                </c:pt>
                <c:pt idx="553">
                  <c:v>0.51757026225130298</c:v>
                </c:pt>
                <c:pt idx="554">
                  <c:v>0.51853683079867696</c:v>
                </c:pt>
                <c:pt idx="555">
                  <c:v>0.51949625183531301</c:v>
                </c:pt>
                <c:pt idx="556">
                  <c:v>0.52042955290011295</c:v>
                </c:pt>
                <c:pt idx="557">
                  <c:v>0.52139107122608996</c:v>
                </c:pt>
                <c:pt idx="558">
                  <c:v>0.52237981900211805</c:v>
                </c:pt>
                <c:pt idx="559">
                  <c:v>0.523314711278828</c:v>
                </c:pt>
                <c:pt idx="560">
                  <c:v>0.52424718382637803</c:v>
                </c:pt>
                <c:pt idx="561">
                  <c:v>0.52520470532589303</c:v>
                </c:pt>
                <c:pt idx="562">
                  <c:v>0.526153928263841</c:v>
                </c:pt>
                <c:pt idx="563">
                  <c:v>0.52702029844932397</c:v>
                </c:pt>
                <c:pt idx="564">
                  <c:v>0.52792064803203298</c:v>
                </c:pt>
                <c:pt idx="565">
                  <c:v>0.52886644153350004</c:v>
                </c:pt>
                <c:pt idx="566">
                  <c:v>0.52978111988464704</c:v>
                </c:pt>
                <c:pt idx="567">
                  <c:v>0.53066796254717896</c:v>
                </c:pt>
                <c:pt idx="568">
                  <c:v>0.53151803768377703</c:v>
                </c:pt>
                <c:pt idx="569">
                  <c:v>0.53242225803407905</c:v>
                </c:pt>
                <c:pt idx="570">
                  <c:v>0.53333163465826405</c:v>
                </c:pt>
                <c:pt idx="571">
                  <c:v>0.53420350505751801</c:v>
                </c:pt>
                <c:pt idx="572">
                  <c:v>0.53503425164900797</c:v>
                </c:pt>
                <c:pt idx="573">
                  <c:v>0.53585763247250595</c:v>
                </c:pt>
                <c:pt idx="574">
                  <c:v>0.53667578968444496</c:v>
                </c:pt>
                <c:pt idx="575">
                  <c:v>0.53756824376307799</c:v>
                </c:pt>
                <c:pt idx="576">
                  <c:v>0.53842175807820003</c:v>
                </c:pt>
                <c:pt idx="577">
                  <c:v>0.53921668312618698</c:v>
                </c:pt>
                <c:pt idx="578">
                  <c:v>0.53997557151784403</c:v>
                </c:pt>
                <c:pt idx="579">
                  <c:v>0.54069897796191801</c:v>
                </c:pt>
                <c:pt idx="580">
                  <c:v>0.54138286337019503</c:v>
                </c:pt>
                <c:pt idx="581">
                  <c:v>0.54216242624368904</c:v>
                </c:pt>
                <c:pt idx="582">
                  <c:v>0.54285452694686198</c:v>
                </c:pt>
                <c:pt idx="583">
                  <c:v>0.54364119596526095</c:v>
                </c:pt>
                <c:pt idx="584">
                  <c:v>0.544508993212658</c:v>
                </c:pt>
                <c:pt idx="585">
                  <c:v>0.54525023336869904</c:v>
                </c:pt>
                <c:pt idx="586">
                  <c:v>0.54587537312909795</c:v>
                </c:pt>
                <c:pt idx="587">
                  <c:v>0.54648635322210304</c:v>
                </c:pt>
                <c:pt idx="588">
                  <c:v>0.54705074433117296</c:v>
                </c:pt>
                <c:pt idx="589">
                  <c:v>0.54762471767287002</c:v>
                </c:pt>
                <c:pt idx="590">
                  <c:v>0.54819583787932702</c:v>
                </c:pt>
                <c:pt idx="591">
                  <c:v>0.54883586592065003</c:v>
                </c:pt>
                <c:pt idx="592">
                  <c:v>0.54947787220169497</c:v>
                </c:pt>
                <c:pt idx="593">
                  <c:v>0.54999778536319099</c:v>
                </c:pt>
                <c:pt idx="594">
                  <c:v>0.55069895291752802</c:v>
                </c:pt>
                <c:pt idx="595">
                  <c:v>0.55127347583460196</c:v>
                </c:pt>
                <c:pt idx="596">
                  <c:v>0.55188371481498699</c:v>
                </c:pt>
                <c:pt idx="597">
                  <c:v>0.55233240741711198</c:v>
                </c:pt>
                <c:pt idx="598">
                  <c:v>0.552865086093278</c:v>
                </c:pt>
                <c:pt idx="599">
                  <c:v>0.55330535299912798</c:v>
                </c:pt>
                <c:pt idx="600">
                  <c:v>0.55389858232623401</c:v>
                </c:pt>
                <c:pt idx="601">
                  <c:v>0.554335175505834</c:v>
                </c:pt>
                <c:pt idx="602">
                  <c:v>0.55467971322182297</c:v>
                </c:pt>
                <c:pt idx="603">
                  <c:v>0.55520493957747996</c:v>
                </c:pt>
                <c:pt idx="604">
                  <c:v>0.55573177817362396</c:v>
                </c:pt>
                <c:pt idx="605">
                  <c:v>0.55617920810282995</c:v>
                </c:pt>
                <c:pt idx="606">
                  <c:v>0.556624283643811</c:v>
                </c:pt>
                <c:pt idx="607">
                  <c:v>0.55675256098517201</c:v>
                </c:pt>
                <c:pt idx="608">
                  <c:v>0.55724056680344902</c:v>
                </c:pt>
                <c:pt idx="609">
                  <c:v>0.55743103802376104</c:v>
                </c:pt>
                <c:pt idx="610">
                  <c:v>0.55766463619248596</c:v>
                </c:pt>
                <c:pt idx="611">
                  <c:v>0.55798173053501299</c:v>
                </c:pt>
                <c:pt idx="612">
                  <c:v>0.55810913073352397</c:v>
                </c:pt>
                <c:pt idx="613">
                  <c:v>0.55829624024200297</c:v>
                </c:pt>
                <c:pt idx="614">
                  <c:v>0.558572183245716</c:v>
                </c:pt>
                <c:pt idx="615">
                  <c:v>0.55876549501793704</c:v>
                </c:pt>
                <c:pt idx="616">
                  <c:v>0.55904705571851199</c:v>
                </c:pt>
                <c:pt idx="617">
                  <c:v>0.55939870427798899</c:v>
                </c:pt>
                <c:pt idx="618">
                  <c:v>0.55948869286237801</c:v>
                </c:pt>
                <c:pt idx="619">
                  <c:v>0.55951300237261903</c:v>
                </c:pt>
                <c:pt idx="620">
                  <c:v>0.55958069067924598</c:v>
                </c:pt>
                <c:pt idx="621">
                  <c:v>0.55972647108358098</c:v>
                </c:pt>
                <c:pt idx="622">
                  <c:v>0.55967589322477196</c:v>
                </c:pt>
                <c:pt idx="623">
                  <c:v>0.55970270363321994</c:v>
                </c:pt>
                <c:pt idx="624">
                  <c:v>0.559735464480002</c:v>
                </c:pt>
                <c:pt idx="625">
                  <c:v>0.55981134891703499</c:v>
                </c:pt>
                <c:pt idx="626">
                  <c:v>0.55997800096289696</c:v>
                </c:pt>
                <c:pt idx="627">
                  <c:v>0.55966538648155095</c:v>
                </c:pt>
                <c:pt idx="628">
                  <c:v>0.55938144449034499</c:v>
                </c:pt>
                <c:pt idx="629">
                  <c:v>0.55890964270219601</c:v>
                </c:pt>
                <c:pt idx="630">
                  <c:v>0.55875239169282398</c:v>
                </c:pt>
                <c:pt idx="631">
                  <c:v>0.55866399075166795</c:v>
                </c:pt>
                <c:pt idx="632">
                  <c:v>0.55851329823398699</c:v>
                </c:pt>
                <c:pt idx="633">
                  <c:v>0.558283952956517</c:v>
                </c:pt>
                <c:pt idx="634">
                  <c:v>0.55793179777263702</c:v>
                </c:pt>
                <c:pt idx="635">
                  <c:v>0.55747540650238603</c:v>
                </c:pt>
                <c:pt idx="636">
                  <c:v>0.55720064739356601</c:v>
                </c:pt>
                <c:pt idx="637">
                  <c:v>0.55708232331766705</c:v>
                </c:pt>
                <c:pt idx="638">
                  <c:v>0.55642546892596501</c:v>
                </c:pt>
                <c:pt idx="639">
                  <c:v>0.55610341452044798</c:v>
                </c:pt>
                <c:pt idx="640">
                  <c:v>0.55568239013588505</c:v>
                </c:pt>
                <c:pt idx="641">
                  <c:v>0.555128043562783</c:v>
                </c:pt>
                <c:pt idx="642">
                  <c:v>0.55457405425468198</c:v>
                </c:pt>
                <c:pt idx="643">
                  <c:v>0.55400384610138498</c:v>
                </c:pt>
                <c:pt idx="644">
                  <c:v>0.55345632340496198</c:v>
                </c:pt>
                <c:pt idx="645">
                  <c:v>0.55281047842911402</c:v>
                </c:pt>
                <c:pt idx="646">
                  <c:v>0.55222019748595497</c:v>
                </c:pt>
                <c:pt idx="647">
                  <c:v>0.55128356555937297</c:v>
                </c:pt>
                <c:pt idx="648">
                  <c:v>0.55048185525836602</c:v>
                </c:pt>
                <c:pt idx="649">
                  <c:v>0.54963854514700405</c:v>
                </c:pt>
                <c:pt idx="650">
                  <c:v>0.54892314755986005</c:v>
                </c:pt>
                <c:pt idx="651">
                  <c:v>0.54837961769949595</c:v>
                </c:pt>
                <c:pt idx="652">
                  <c:v>0.54740084344810902</c:v>
                </c:pt>
                <c:pt idx="653">
                  <c:v>0.54695752555161203</c:v>
                </c:pt>
                <c:pt idx="654">
                  <c:v>0.54648096931789203</c:v>
                </c:pt>
                <c:pt idx="655">
                  <c:v>0.54558807763443395</c:v>
                </c:pt>
                <c:pt idx="656">
                  <c:v>0.54408518613335999</c:v>
                </c:pt>
                <c:pt idx="657">
                  <c:v>0.54259412325885403</c:v>
                </c:pt>
                <c:pt idx="658">
                  <c:v>0.54178719584601798</c:v>
                </c:pt>
                <c:pt idx="659">
                  <c:v>0.54115131285353202</c:v>
                </c:pt>
                <c:pt idx="660">
                  <c:v>0.53949995018438002</c:v>
                </c:pt>
                <c:pt idx="661">
                  <c:v>0.53789797718447696</c:v>
                </c:pt>
                <c:pt idx="662">
                  <c:v>0.53634733810669999</c:v>
                </c:pt>
                <c:pt idx="663">
                  <c:v>0.53465811045719203</c:v>
                </c:pt>
                <c:pt idx="664">
                  <c:v>0.53329257414325903</c:v>
                </c:pt>
                <c:pt idx="665">
                  <c:v>0.53210047163967</c:v>
                </c:pt>
                <c:pt idx="666">
                  <c:v>0.530956344522313</c:v>
                </c:pt>
                <c:pt idx="667">
                  <c:v>0.52994866204560098</c:v>
                </c:pt>
                <c:pt idx="668">
                  <c:v>0.52857170251896701</c:v>
                </c:pt>
                <c:pt idx="669">
                  <c:v>0.52690693773879804</c:v>
                </c:pt>
                <c:pt idx="670">
                  <c:v>0.52542622408058004</c:v>
                </c:pt>
                <c:pt idx="671">
                  <c:v>0.52331251296796599</c:v>
                </c:pt>
                <c:pt idx="672">
                  <c:v>0.52230582797455605</c:v>
                </c:pt>
                <c:pt idx="673">
                  <c:v>0.52145812236869404</c:v>
                </c:pt>
                <c:pt idx="674">
                  <c:v>0.52034574423914504</c:v>
                </c:pt>
                <c:pt idx="675">
                  <c:v>0.51968712458204602</c:v>
                </c:pt>
                <c:pt idx="676">
                  <c:v>0.51772593634161201</c:v>
                </c:pt>
                <c:pt idx="677">
                  <c:v>0.51672217455195302</c:v>
                </c:pt>
                <c:pt idx="678">
                  <c:v>0.51593002330150195</c:v>
                </c:pt>
                <c:pt idx="679">
                  <c:v>0.51361061639002603</c:v>
                </c:pt>
                <c:pt idx="680">
                  <c:v>0.51239314913865697</c:v>
                </c:pt>
                <c:pt idx="681">
                  <c:v>0.51150745850220303</c:v>
                </c:pt>
                <c:pt idx="682">
                  <c:v>0.51062160122651901</c:v>
                </c:pt>
                <c:pt idx="683">
                  <c:v>0.50906854479098496</c:v>
                </c:pt>
                <c:pt idx="684">
                  <c:v>0.50761087226374502</c:v>
                </c:pt>
                <c:pt idx="685">
                  <c:v>0.50370727225114598</c:v>
                </c:pt>
                <c:pt idx="686">
                  <c:v>0.50251233918426597</c:v>
                </c:pt>
                <c:pt idx="687">
                  <c:v>0.50101831764451199</c:v>
                </c:pt>
                <c:pt idx="688">
                  <c:v>0.49942188423339801</c:v>
                </c:pt>
                <c:pt idx="689">
                  <c:v>0.49763199607852698</c:v>
                </c:pt>
                <c:pt idx="690">
                  <c:v>0.49681880441829401</c:v>
                </c:pt>
                <c:pt idx="691">
                  <c:v>0.49390414150386303</c:v>
                </c:pt>
                <c:pt idx="692">
                  <c:v>0.490948782486124</c:v>
                </c:pt>
                <c:pt idx="693">
                  <c:v>0.48963961777810999</c:v>
                </c:pt>
                <c:pt idx="694">
                  <c:v>0.48889149776142798</c:v>
                </c:pt>
                <c:pt idx="695">
                  <c:v>0.48581638570382202</c:v>
                </c:pt>
                <c:pt idx="696">
                  <c:v>0.48441378338492502</c:v>
                </c:pt>
                <c:pt idx="697">
                  <c:v>0.48159344750475302</c:v>
                </c:pt>
                <c:pt idx="698">
                  <c:v>0.48105093516095598</c:v>
                </c:pt>
                <c:pt idx="699">
                  <c:v>0.48115115845407103</c:v>
                </c:pt>
                <c:pt idx="700">
                  <c:v>0.47955844589677699</c:v>
                </c:pt>
                <c:pt idx="701">
                  <c:v>0.47883413546238701</c:v>
                </c:pt>
                <c:pt idx="702">
                  <c:v>0.475343947661165</c:v>
                </c:pt>
                <c:pt idx="703">
                  <c:v>0.472570409485986</c:v>
                </c:pt>
                <c:pt idx="704">
                  <c:v>0.47109775328868198</c:v>
                </c:pt>
                <c:pt idx="705">
                  <c:v>0.46924198816079599</c:v>
                </c:pt>
                <c:pt idx="706">
                  <c:v>0.46736968392841499</c:v>
                </c:pt>
                <c:pt idx="707">
                  <c:v>0.46727751730517297</c:v>
                </c:pt>
                <c:pt idx="708">
                  <c:v>0.464364254204158</c:v>
                </c:pt>
                <c:pt idx="709">
                  <c:v>0.46228465329299501</c:v>
                </c:pt>
                <c:pt idx="710">
                  <c:v>0.46133841529223302</c:v>
                </c:pt>
                <c:pt idx="711">
                  <c:v>0.45752729306887502</c:v>
                </c:pt>
                <c:pt idx="712">
                  <c:v>0.45519557189061699</c:v>
                </c:pt>
                <c:pt idx="713">
                  <c:v>0.45298089124844998</c:v>
                </c:pt>
                <c:pt idx="714">
                  <c:v>0.45126687586752201</c:v>
                </c:pt>
                <c:pt idx="715">
                  <c:v>0.44964848531906398</c:v>
                </c:pt>
                <c:pt idx="716">
                  <c:v>0.44604988643242199</c:v>
                </c:pt>
                <c:pt idx="717">
                  <c:v>0.44428127888314201</c:v>
                </c:pt>
                <c:pt idx="718">
                  <c:v>0.44327981997503502</c:v>
                </c:pt>
                <c:pt idx="719">
                  <c:v>0.44268038927952602</c:v>
                </c:pt>
                <c:pt idx="720">
                  <c:v>0.44186958766016898</c:v>
                </c:pt>
                <c:pt idx="721">
                  <c:v>0.44095943825882</c:v>
                </c:pt>
                <c:pt idx="722">
                  <c:v>0.43857927106649602</c:v>
                </c:pt>
                <c:pt idx="723">
                  <c:v>0.43712613799516298</c:v>
                </c:pt>
                <c:pt idx="724">
                  <c:v>0.43413864502363703</c:v>
                </c:pt>
                <c:pt idx="725">
                  <c:v>0.43159309516113398</c:v>
                </c:pt>
                <c:pt idx="726">
                  <c:v>0.42841806187625803</c:v>
                </c:pt>
                <c:pt idx="727">
                  <c:v>0.42405401083265498</c:v>
                </c:pt>
                <c:pt idx="728">
                  <c:v>0.42260757317497299</c:v>
                </c:pt>
                <c:pt idx="729">
                  <c:v>0.42123633841309199</c:v>
                </c:pt>
                <c:pt idx="730">
                  <c:v>0.420362797408464</c:v>
                </c:pt>
                <c:pt idx="731">
                  <c:v>0.41727644810863301</c:v>
                </c:pt>
                <c:pt idx="732">
                  <c:v>0.41530136338833601</c:v>
                </c:pt>
                <c:pt idx="733">
                  <c:v>0.41457295299840102</c:v>
                </c:pt>
                <c:pt idx="734">
                  <c:v>0.40926974714140801</c:v>
                </c:pt>
                <c:pt idx="735">
                  <c:v>0.40948049471192099</c:v>
                </c:pt>
                <c:pt idx="736">
                  <c:v>0.40771607645703201</c:v>
                </c:pt>
                <c:pt idx="737">
                  <c:v>0.40584189666548498</c:v>
                </c:pt>
                <c:pt idx="738">
                  <c:v>0.40172414795255901</c:v>
                </c:pt>
                <c:pt idx="739">
                  <c:v>0.40169609083422703</c:v>
                </c:pt>
                <c:pt idx="740">
                  <c:v>0.39979391919696899</c:v>
                </c:pt>
                <c:pt idx="741">
                  <c:v>0.39974846444980999</c:v>
                </c:pt>
                <c:pt idx="742">
                  <c:v>0.39657858812464403</c:v>
                </c:pt>
                <c:pt idx="743">
                  <c:v>0.39418902013156398</c:v>
                </c:pt>
                <c:pt idx="744">
                  <c:v>0.39396288098704502</c:v>
                </c:pt>
                <c:pt idx="745">
                  <c:v>0.38961964948557498</c:v>
                </c:pt>
                <c:pt idx="746">
                  <c:v>0.38971134717801298</c:v>
                </c:pt>
                <c:pt idx="747">
                  <c:v>0.38928284987566603</c:v>
                </c:pt>
                <c:pt idx="748">
                  <c:v>0.38752407602734801</c:v>
                </c:pt>
                <c:pt idx="749">
                  <c:v>0.388351017872618</c:v>
                </c:pt>
                <c:pt idx="750">
                  <c:v>0.38917818171335899</c:v>
                </c:pt>
                <c:pt idx="751">
                  <c:v>0.38883712517175301</c:v>
                </c:pt>
                <c:pt idx="752">
                  <c:v>0.38662058754409701</c:v>
                </c:pt>
                <c:pt idx="753">
                  <c:v>0.38344928501303899</c:v>
                </c:pt>
                <c:pt idx="754">
                  <c:v>0.38215905586200599</c:v>
                </c:pt>
                <c:pt idx="755">
                  <c:v>0.382978409899707</c:v>
                </c:pt>
                <c:pt idx="756">
                  <c:v>0.378552400248031</c:v>
                </c:pt>
                <c:pt idx="757">
                  <c:v>0.37818740942621498</c:v>
                </c:pt>
                <c:pt idx="758">
                  <c:v>0.37681417037124998</c:v>
                </c:pt>
                <c:pt idx="759">
                  <c:v>0.37675434085019699</c:v>
                </c:pt>
                <c:pt idx="760">
                  <c:v>0.37756612044266402</c:v>
                </c:pt>
                <c:pt idx="761">
                  <c:v>0.37570448244120402</c:v>
                </c:pt>
                <c:pt idx="762">
                  <c:v>0.37535651583644303</c:v>
                </c:pt>
                <c:pt idx="763">
                  <c:v>0.37407814817327301</c:v>
                </c:pt>
                <c:pt idx="764">
                  <c:v>0.37360611587140302</c:v>
                </c:pt>
                <c:pt idx="765">
                  <c:v>0.36643512071668599</c:v>
                </c:pt>
                <c:pt idx="766">
                  <c:v>0.36723557839609999</c:v>
                </c:pt>
                <c:pt idx="767">
                  <c:v>0.36803623657465601</c:v>
                </c:pt>
                <c:pt idx="768">
                  <c:v>0.36649724892736801</c:v>
                </c:pt>
                <c:pt idx="769">
                  <c:v>0.36241101348745902</c:v>
                </c:pt>
                <c:pt idx="770">
                  <c:v>0.35918219965527998</c:v>
                </c:pt>
                <c:pt idx="771">
                  <c:v>0.35543557051267899</c:v>
                </c:pt>
                <c:pt idx="772">
                  <c:v>0.35457941936480297</c:v>
                </c:pt>
                <c:pt idx="773">
                  <c:v>0.353820778992607</c:v>
                </c:pt>
                <c:pt idx="774">
                  <c:v>0.35460647200036899</c:v>
                </c:pt>
                <c:pt idx="775">
                  <c:v>0.355392396366147</c:v>
                </c:pt>
                <c:pt idx="776">
                  <c:v>0.35374112648095501</c:v>
                </c:pt>
                <c:pt idx="777">
                  <c:v>0.35214589648914202</c:v>
                </c:pt>
                <c:pt idx="778">
                  <c:v>0.35199887213968101</c:v>
                </c:pt>
                <c:pt idx="779">
                  <c:v>0.35177890076433499</c:v>
                </c:pt>
                <c:pt idx="780">
                  <c:v>0.35255827574380799</c:v>
                </c:pt>
                <c:pt idx="781">
                  <c:v>0.35103473425123199</c:v>
                </c:pt>
                <c:pt idx="782">
                  <c:v>0.35042013431451902</c:v>
                </c:pt>
                <c:pt idx="783">
                  <c:v>0.34667054428634098</c:v>
                </c:pt>
                <c:pt idx="784">
                  <c:v>0.34283872216558497</c:v>
                </c:pt>
                <c:pt idx="785">
                  <c:v>0.34360679887554502</c:v>
                </c:pt>
                <c:pt idx="786">
                  <c:v>0.34188119227799402</c:v>
                </c:pt>
                <c:pt idx="787">
                  <c:v>0.33889933101085001</c:v>
                </c:pt>
                <c:pt idx="788">
                  <c:v>0.33777981023062398</c:v>
                </c:pt>
                <c:pt idx="789">
                  <c:v>0.33854134405880998</c:v>
                </c:pt>
                <c:pt idx="790">
                  <c:v>0.33930307742937799</c:v>
                </c:pt>
                <c:pt idx="791">
                  <c:v>0.33820227320275997</c:v>
                </c:pt>
                <c:pt idx="792">
                  <c:v>0.338962874794484</c:v>
                </c:pt>
                <c:pt idx="793">
                  <c:v>0.33812897738562597</c:v>
                </c:pt>
                <c:pt idx="794">
                  <c:v>0.33681744527046198</c:v>
                </c:pt>
                <c:pt idx="795">
                  <c:v>0.33342822278920897</c:v>
                </c:pt>
                <c:pt idx="796">
                  <c:v>0.33011771838432302</c:v>
                </c:pt>
                <c:pt idx="797">
                  <c:v>0.32774978149567102</c:v>
                </c:pt>
                <c:pt idx="798">
                  <c:v>0.32528212543346102</c:v>
                </c:pt>
                <c:pt idx="799">
                  <c:v>0.32210065155721201</c:v>
                </c:pt>
                <c:pt idx="800">
                  <c:v>0.32284140531497801</c:v>
                </c:pt>
                <c:pt idx="801">
                  <c:v>0.32150115737850299</c:v>
                </c:pt>
                <c:pt idx="802">
                  <c:v>0.31875077215196601</c:v>
                </c:pt>
                <c:pt idx="803">
                  <c:v>0.318142975033748</c:v>
                </c:pt>
                <c:pt idx="804">
                  <c:v>0.31684350067784101</c:v>
                </c:pt>
                <c:pt idx="805">
                  <c:v>0.31544520052713099</c:v>
                </c:pt>
                <c:pt idx="806">
                  <c:v>0.31377396087559101</c:v>
                </c:pt>
                <c:pt idx="807">
                  <c:v>0.31450306288541202</c:v>
                </c:pt>
                <c:pt idx="808">
                  <c:v>0.31523232439680798</c:v>
                </c:pt>
                <c:pt idx="809">
                  <c:v>0.31372029197246498</c:v>
                </c:pt>
                <c:pt idx="810">
                  <c:v>0.31238253155719398</c:v>
                </c:pt>
                <c:pt idx="811">
                  <c:v>0.31108680885465501</c:v>
                </c:pt>
                <c:pt idx="812">
                  <c:v>0.31018901786361802</c:v>
                </c:pt>
                <c:pt idx="813">
                  <c:v>0.31091127013980702</c:v>
                </c:pt>
                <c:pt idx="814">
                  <c:v>0.305688858370183</c:v>
                </c:pt>
                <c:pt idx="815">
                  <c:v>0.30395472734910201</c:v>
                </c:pt>
                <c:pt idx="816">
                  <c:v>0.30043388100848301</c:v>
                </c:pt>
                <c:pt idx="817">
                  <c:v>0.30114431886745302</c:v>
                </c:pt>
                <c:pt idx="818">
                  <c:v>0.30185490232749801</c:v>
                </c:pt>
                <c:pt idx="819">
                  <c:v>0.29840632033139902</c:v>
                </c:pt>
                <c:pt idx="820">
                  <c:v>0.29911284055794501</c:v>
                </c:pt>
                <c:pt idx="821">
                  <c:v>0.29774190556208002</c:v>
                </c:pt>
                <c:pt idx="822">
                  <c:v>0.29844648774961502</c:v>
                </c:pt>
                <c:pt idx="823">
                  <c:v>0.29915120583705701</c:v>
                </c:pt>
                <c:pt idx="824">
                  <c:v>0.299856058159292</c:v>
                </c:pt>
                <c:pt idx="825">
                  <c:v>0.30056104315022603</c:v>
                </c:pt>
                <c:pt idx="826">
                  <c:v>0.29707771213283302</c:v>
                </c:pt>
                <c:pt idx="827">
                  <c:v>0.29777850080860202</c:v>
                </c:pt>
                <c:pt idx="828">
                  <c:v>0.29658203216321399</c:v>
                </c:pt>
                <c:pt idx="829">
                  <c:v>0.29529600688819002</c:v>
                </c:pt>
                <c:pt idx="830">
                  <c:v>0.29599272012543498</c:v>
                </c:pt>
                <c:pt idx="831">
                  <c:v>0.29427464214108101</c:v>
                </c:pt>
                <c:pt idx="832">
                  <c:v>0.29496936230201598</c:v>
                </c:pt>
                <c:pt idx="833">
                  <c:v>0.29110804743118301</c:v>
                </c:pt>
                <c:pt idx="834">
                  <c:v>0.28950941254636298</c:v>
                </c:pt>
                <c:pt idx="835">
                  <c:v>0.290197420059565</c:v>
                </c:pt>
                <c:pt idx="836">
                  <c:v>0.290885610570289</c:v>
                </c:pt>
                <c:pt idx="837">
                  <c:v>0.28913179469774197</c:v>
                </c:pt>
                <c:pt idx="838">
                  <c:v>0.28527419135052701</c:v>
                </c:pt>
                <c:pt idx="839">
                  <c:v>0.28595537331839599</c:v>
                </c:pt>
                <c:pt idx="840">
                  <c:v>0.28663677194436299</c:v>
                </c:pt>
                <c:pt idx="841">
                  <c:v>0.28731840549737397</c:v>
                </c:pt>
                <c:pt idx="842">
                  <c:v>0.28800027230847097</c:v>
                </c:pt>
                <c:pt idx="843">
                  <c:v>0.28868237060660501</c:v>
                </c:pt>
                <c:pt idx="844">
                  <c:v>0.28936469846463098</c:v>
                </c:pt>
                <c:pt idx="845">
                  <c:v>0.28243687149466501</c:v>
                </c:pt>
                <c:pt idx="846">
                  <c:v>0.28311180329959201</c:v>
                </c:pt>
                <c:pt idx="847">
                  <c:v>0.28378696218958299</c:v>
                </c:pt>
                <c:pt idx="848">
                  <c:v>0.28446234525613101</c:v>
                </c:pt>
                <c:pt idx="849">
                  <c:v>0.285137949282676</c:v>
                </c:pt>
                <c:pt idx="850">
                  <c:v>0.28581377080271197</c:v>
                </c:pt>
                <c:pt idx="851">
                  <c:v>0.28348986445171098</c:v>
                </c:pt>
                <c:pt idx="852">
                  <c:v>0.28416342549307799</c:v>
                </c:pt>
                <c:pt idx="853">
                  <c:v>0.28191917073894601</c:v>
                </c:pt>
                <c:pt idx="854">
                  <c:v>0.28259042410327501</c:v>
                </c:pt>
                <c:pt idx="855">
                  <c:v>0.28035352724281098</c:v>
                </c:pt>
                <c:pt idx="856">
                  <c:v>0.27892487999528098</c:v>
                </c:pt>
                <c:pt idx="857">
                  <c:v>0.27707727317682102</c:v>
                </c:pt>
                <c:pt idx="858">
                  <c:v>0.27774093974266101</c:v>
                </c:pt>
                <c:pt idx="859">
                  <c:v>0.27840480637540799</c:v>
                </c:pt>
                <c:pt idx="860">
                  <c:v>0.27662521795782002</c:v>
                </c:pt>
                <c:pt idx="861">
                  <c:v>0.27728663238483697</c:v>
                </c:pt>
                <c:pt idx="862">
                  <c:v>0.27794830497943102</c:v>
                </c:pt>
                <c:pt idx="863">
                  <c:v>0.27861023604660801</c:v>
                </c:pt>
                <c:pt idx="864">
                  <c:v>0.27927246228407099</c:v>
                </c:pt>
                <c:pt idx="865">
                  <c:v>0.27993500506082603</c:v>
                </c:pt>
                <c:pt idx="866">
                  <c:v>0.28059786461791902</c:v>
                </c:pt>
                <c:pt idx="867">
                  <c:v>0.28126104125826101</c:v>
                </c:pt>
              </c:numCache>
            </c:numRef>
          </c:xVal>
          <c:yVal>
            <c:numRef>
              <c:f>AVG!$L$3:$L$870</c:f>
              <c:numCache>
                <c:formatCode>0.00E+00</c:formatCode>
                <c:ptCount val="868"/>
                <c:pt idx="0">
                  <c:v>-1.6711154991271801E-6</c:v>
                </c:pt>
                <c:pt idx="1">
                  <c:v>-2.0507563775992499E-6</c:v>
                </c:pt>
                <c:pt idx="2">
                  <c:v>-2.5018772762428002E-6</c:v>
                </c:pt>
                <c:pt idx="3">
                  <c:v>-3.4210135344892701E-6</c:v>
                </c:pt>
                <c:pt idx="4">
                  <c:v>-4.0403224327471298E-6</c:v>
                </c:pt>
                <c:pt idx="5">
                  <c:v>-4.4423577637333503E-6</c:v>
                </c:pt>
                <c:pt idx="6">
                  <c:v>-4.8677417823202904E-6</c:v>
                </c:pt>
                <c:pt idx="7">
                  <c:v>-6.0464369769231699E-6</c:v>
                </c:pt>
                <c:pt idx="8">
                  <c:v>-6.4560354280823001E-6</c:v>
                </c:pt>
                <c:pt idx="9">
                  <c:v>-6.9141522174698301E-6</c:v>
                </c:pt>
                <c:pt idx="10">
                  <c:v>-7.8269194287704207E-6</c:v>
                </c:pt>
                <c:pt idx="11">
                  <c:v>-8.3769696416895093E-6</c:v>
                </c:pt>
                <c:pt idx="12">
                  <c:v>-9.1500188496465095E-6</c:v>
                </c:pt>
                <c:pt idx="13">
                  <c:v>-9.9060419963709293E-6</c:v>
                </c:pt>
                <c:pt idx="14">
                  <c:v>-1.03380326478059E-5</c:v>
                </c:pt>
                <c:pt idx="15">
                  <c:v>-1.1355969474707401E-5</c:v>
                </c:pt>
                <c:pt idx="16">
                  <c:v>-1.2311409932425E-5</c:v>
                </c:pt>
                <c:pt idx="17">
                  <c:v>-1.3430903646528501E-5</c:v>
                </c:pt>
                <c:pt idx="18">
                  <c:v>-1.4645484934378201E-5</c:v>
                </c:pt>
                <c:pt idx="19">
                  <c:v>-1.6026443252533099E-5</c:v>
                </c:pt>
                <c:pt idx="20">
                  <c:v>-1.75129805823049E-5</c:v>
                </c:pt>
                <c:pt idx="21">
                  <c:v>-1.9200586361320801E-5</c:v>
                </c:pt>
                <c:pt idx="22">
                  <c:v>-2.1147788231388999E-5</c:v>
                </c:pt>
                <c:pt idx="23">
                  <c:v>-2.2952739473686501E-5</c:v>
                </c:pt>
                <c:pt idx="24">
                  <c:v>-2.49222160550236E-5</c:v>
                </c:pt>
                <c:pt idx="25">
                  <c:v>-2.67963189543021E-5</c:v>
                </c:pt>
                <c:pt idx="26">
                  <c:v>-2.9110660597158299E-5</c:v>
                </c:pt>
                <c:pt idx="27">
                  <c:v>-3.1586000167819099E-5</c:v>
                </c:pt>
                <c:pt idx="28">
                  <c:v>-3.4043182612915003E-5</c:v>
                </c:pt>
                <c:pt idx="29">
                  <c:v>-3.7139087110505798E-5</c:v>
                </c:pt>
                <c:pt idx="30">
                  <c:v>-4.0425352247476698E-5</c:v>
                </c:pt>
                <c:pt idx="31">
                  <c:v>-4.3632709117872398E-5</c:v>
                </c:pt>
                <c:pt idx="32">
                  <c:v>-4.7048546923098703E-5</c:v>
                </c:pt>
                <c:pt idx="33">
                  <c:v>-5.0674666718643703E-5</c:v>
                </c:pt>
                <c:pt idx="34">
                  <c:v>-5.4276801959432401E-5</c:v>
                </c:pt>
                <c:pt idx="35">
                  <c:v>-5.8674771472987701E-5</c:v>
                </c:pt>
                <c:pt idx="36">
                  <c:v>-6.3001917518810496E-5</c:v>
                </c:pt>
                <c:pt idx="37">
                  <c:v>-6.7559989039642497E-5</c:v>
                </c:pt>
                <c:pt idx="38">
                  <c:v>-7.2329690259260806E-5</c:v>
                </c:pt>
                <c:pt idx="39">
                  <c:v>-7.76485702546406E-5</c:v>
                </c:pt>
                <c:pt idx="40">
                  <c:v>-8.2941307145768404E-5</c:v>
                </c:pt>
                <c:pt idx="41">
                  <c:v>-8.8634079956712006E-5</c:v>
                </c:pt>
                <c:pt idx="42">
                  <c:v>-9.4628715609740901E-5</c:v>
                </c:pt>
                <c:pt idx="43">
                  <c:v>-1.00927916668024E-4</c:v>
                </c:pt>
                <c:pt idx="44">
                  <c:v>-1.0786510898531999E-4</c:v>
                </c:pt>
                <c:pt idx="45">
                  <c:v>-1.14879376621564E-4</c:v>
                </c:pt>
                <c:pt idx="46">
                  <c:v>-1.22234984376098E-4</c:v>
                </c:pt>
                <c:pt idx="47">
                  <c:v>-1.30070951784062E-4</c:v>
                </c:pt>
                <c:pt idx="48">
                  <c:v>-1.38005779816194E-4</c:v>
                </c:pt>
                <c:pt idx="49">
                  <c:v>-1.4669133423864599E-4</c:v>
                </c:pt>
                <c:pt idx="50">
                  <c:v>-1.5550472469189999E-4</c:v>
                </c:pt>
                <c:pt idx="51">
                  <c:v>-1.6468990361727799E-4</c:v>
                </c:pt>
                <c:pt idx="52">
                  <c:v>-1.74277752924695E-4</c:v>
                </c:pt>
                <c:pt idx="53">
                  <c:v>-1.8424668669724301E-4</c:v>
                </c:pt>
                <c:pt idx="54">
                  <c:v>-1.9471905616904499E-4</c:v>
                </c:pt>
                <c:pt idx="55">
                  <c:v>-2.0554082283801101E-4</c:v>
                </c:pt>
                <c:pt idx="56">
                  <c:v>-2.16847076872086E-4</c:v>
                </c:pt>
                <c:pt idx="57">
                  <c:v>-2.2851844612891599E-4</c:v>
                </c:pt>
                <c:pt idx="58">
                  <c:v>-2.4074065872435799E-4</c:v>
                </c:pt>
                <c:pt idx="59">
                  <c:v>-2.5343427188533198E-4</c:v>
                </c:pt>
                <c:pt idx="60">
                  <c:v>-2.6660916296622299E-4</c:v>
                </c:pt>
                <c:pt idx="61">
                  <c:v>-2.8048809267563102E-4</c:v>
                </c:pt>
                <c:pt idx="62">
                  <c:v>-2.9465885940209799E-4</c:v>
                </c:pt>
                <c:pt idx="63">
                  <c:v>-3.0934154041346699E-4</c:v>
                </c:pt>
                <c:pt idx="64">
                  <c:v>-3.2454676474622798E-4</c:v>
                </c:pt>
                <c:pt idx="65">
                  <c:v>-3.4048037879863601E-4</c:v>
                </c:pt>
                <c:pt idx="66">
                  <c:v>-3.5676746333536299E-4</c:v>
                </c:pt>
                <c:pt idx="67">
                  <c:v>-3.7361097080384201E-4</c:v>
                </c:pt>
                <c:pt idx="68">
                  <c:v>-3.9102284109155701E-4</c:v>
                </c:pt>
                <c:pt idx="69">
                  <c:v>-4.09015331347777E-4</c:v>
                </c:pt>
                <c:pt idx="70">
                  <c:v>-4.2760096430105398E-4</c:v>
                </c:pt>
                <c:pt idx="71">
                  <c:v>-4.4679241703596203E-4</c:v>
                </c:pt>
                <c:pt idx="72">
                  <c:v>-4.6660240170318497E-4</c:v>
                </c:pt>
                <c:pt idx="73">
                  <c:v>-4.8704346629559501E-4</c:v>
                </c:pt>
                <c:pt idx="74">
                  <c:v>-5.0812777657391502E-4</c:v>
                </c:pt>
                <c:pt idx="75">
                  <c:v>-5.2986681583565396E-4</c:v>
                </c:pt>
                <c:pt idx="76">
                  <c:v>-5.5227109482920797E-4</c:v>
                </c:pt>
                <c:pt idx="77">
                  <c:v>-5.7558385495791399E-4</c:v>
                </c:pt>
                <c:pt idx="78">
                  <c:v>-5.99349729738101E-4</c:v>
                </c:pt>
                <c:pt idx="79">
                  <c:v>-6.23803240619202E-4</c:v>
                </c:pt>
                <c:pt idx="80">
                  <c:v>-6.4894763549854396E-4</c:v>
                </c:pt>
                <c:pt idx="81">
                  <c:v>-6.7478361347062996E-4</c:v>
                </c:pt>
                <c:pt idx="82">
                  <c:v>-7.01309129857866E-4</c:v>
                </c:pt>
                <c:pt idx="83">
                  <c:v>-7.2851925652937799E-4</c:v>
                </c:pt>
                <c:pt idx="84">
                  <c:v>-7.5640618036062503E-4</c:v>
                </c:pt>
                <c:pt idx="85">
                  <c:v>-7.85093456354873E-4</c:v>
                </c:pt>
                <c:pt idx="86">
                  <c:v>-8.1430556811942702E-4</c:v>
                </c:pt>
                <c:pt idx="87">
                  <c:v>-8.44154439924867E-4</c:v>
                </c:pt>
                <c:pt idx="88">
                  <c:v>-8.74621752460592E-4</c:v>
                </c:pt>
                <c:pt idx="89">
                  <c:v>-9.0568719188507995E-4</c:v>
                </c:pt>
                <c:pt idx="90">
                  <c:v>-9.3732880684188505E-4</c:v>
                </c:pt>
                <c:pt idx="91">
                  <c:v>-9.6952336305032203E-4</c:v>
                </c:pt>
                <c:pt idx="92">
                  <c:v>-1.0022467175811E-3</c:v>
                </c:pt>
                <c:pt idx="93">
                  <c:v>-1.0354741427567699E-3</c:v>
                </c:pt>
                <c:pt idx="94">
                  <c:v>-1.06918064960719E-3</c:v>
                </c:pt>
                <c:pt idx="95">
                  <c:v>-1.1033412485900299E-3</c:v>
                </c:pt>
                <c:pt idx="96">
                  <c:v>-1.13793120761693E-3</c:v>
                </c:pt>
                <c:pt idx="97">
                  <c:v>-1.17292632131737E-3</c:v>
                </c:pt>
                <c:pt idx="98">
                  <c:v>-1.20830311643956E-3</c:v>
                </c:pt>
                <c:pt idx="99">
                  <c:v>-1.2440390923442099E-3</c:v>
                </c:pt>
                <c:pt idx="100">
                  <c:v>-1.2801129000793001E-3</c:v>
                </c:pt>
                <c:pt idx="101">
                  <c:v>-1.3165044898157099E-3</c:v>
                </c:pt>
                <c:pt idx="102">
                  <c:v>-1.35319514545305E-3</c:v>
                </c:pt>
                <c:pt idx="103">
                  <c:v>-1.3901674621962601E-3</c:v>
                </c:pt>
                <c:pt idx="104">
                  <c:v>-1.4274052772645901E-3</c:v>
                </c:pt>
                <c:pt idx="105">
                  <c:v>-1.46489358375405E-3</c:v>
                </c:pt>
                <c:pt idx="106">
                  <c:v>-1.5026184662095599E-3</c:v>
                </c:pt>
                <c:pt idx="107">
                  <c:v>-1.5405669719102399E-3</c:v>
                </c:pt>
                <c:pt idx="108">
                  <c:v>-1.5787270261957199E-3</c:v>
                </c:pt>
                <c:pt idx="109">
                  <c:v>-1.61708735642607E-3</c:v>
                </c:pt>
                <c:pt idx="110">
                  <c:v>-1.6556374173406199E-3</c:v>
                </c:pt>
                <c:pt idx="111">
                  <c:v>-1.6943673337809801E-3</c:v>
                </c:pt>
                <c:pt idx="112">
                  <c:v>-1.73326784221555E-3</c:v>
                </c:pt>
                <c:pt idx="113">
                  <c:v>-1.7723302562689901E-3</c:v>
                </c:pt>
                <c:pt idx="114">
                  <c:v>-1.81154641526276E-3</c:v>
                </c:pt>
                <c:pt idx="115">
                  <c:v>-1.85090864529876E-3</c:v>
                </c:pt>
                <c:pt idx="116">
                  <c:v>-1.89040972536101E-3</c:v>
                </c:pt>
                <c:pt idx="117">
                  <c:v>-1.9300428729286301E-3</c:v>
                </c:pt>
                <c:pt idx="118">
                  <c:v>-1.9698017227941598E-3</c:v>
                </c:pt>
                <c:pt idx="119">
                  <c:v>-2.0096803092670601E-3</c:v>
                </c:pt>
                <c:pt idx="120">
                  <c:v>-2.0496730591370001E-3</c:v>
                </c:pt>
                <c:pt idx="121">
                  <c:v>-2.08977478278141E-3</c:v>
                </c:pt>
                <c:pt idx="122">
                  <c:v>-2.1299806589689498E-3</c:v>
                </c:pt>
                <c:pt idx="123">
                  <c:v>-2.1702862265119299E-3</c:v>
                </c:pt>
                <c:pt idx="124">
                  <c:v>-2.2106873594692098E-3</c:v>
                </c:pt>
                <c:pt idx="125">
                  <c:v>-2.2511802234690399E-3</c:v>
                </c:pt>
                <c:pt idx="126">
                  <c:v>-2.29176125409314E-3</c:v>
                </c:pt>
                <c:pt idx="127">
                  <c:v>-2.3324271018013302E-3</c:v>
                </c:pt>
                <c:pt idx="128">
                  <c:v>-2.3738960767422002E-3</c:v>
                </c:pt>
                <c:pt idx="129">
                  <c:v>-2.4147313205601598E-3</c:v>
                </c:pt>
                <c:pt idx="130">
                  <c:v>-2.45564231953998E-3</c:v>
                </c:pt>
                <c:pt idx="131">
                  <c:v>-2.4966263395176901E-3</c:v>
                </c:pt>
                <c:pt idx="132">
                  <c:v>-2.5376808022312299E-3</c:v>
                </c:pt>
                <c:pt idx="133">
                  <c:v>-2.5788033027057699E-3</c:v>
                </c:pt>
                <c:pt idx="134">
                  <c:v>-2.6199916265489702E-3</c:v>
                </c:pt>
                <c:pt idx="135">
                  <c:v>-2.6612437486075E-3</c:v>
                </c:pt>
                <c:pt idx="136">
                  <c:v>-2.70255783080477E-3</c:v>
                </c:pt>
                <c:pt idx="137">
                  <c:v>-2.7439322061052298E-3</c:v>
                </c:pt>
                <c:pt idx="138">
                  <c:v>-2.7853653424825902E-3</c:v>
                </c:pt>
                <c:pt idx="139">
                  <c:v>-2.8268558118078901E-3</c:v>
                </c:pt>
                <c:pt idx="140">
                  <c:v>-2.8684022506442102E-3</c:v>
                </c:pt>
                <c:pt idx="141">
                  <c:v>-2.9100033377175401E-3</c:v>
                </c:pt>
                <c:pt idx="142">
                  <c:v>-2.9516577689493702E-3</c:v>
                </c:pt>
                <c:pt idx="143">
                  <c:v>-2.9933642499579702E-3</c:v>
                </c:pt>
                <c:pt idx="144">
                  <c:v>-3.0351214929201201E-3</c:v>
                </c:pt>
                <c:pt idx="145">
                  <c:v>-3.07692821281449E-3</c:v>
                </c:pt>
                <c:pt idx="146">
                  <c:v>-3.1187831388977401E-3</c:v>
                </c:pt>
                <c:pt idx="147">
                  <c:v>-3.1606850258973202E-3</c:v>
                </c:pt>
                <c:pt idx="148">
                  <c:v>-3.2026326690779701E-3</c:v>
                </c:pt>
                <c:pt idx="149">
                  <c:v>-3.2446249195920698E-3</c:v>
                </c:pt>
                <c:pt idx="150">
                  <c:v>-3.28666069695948E-3</c:v>
                </c:pt>
                <c:pt idx="151">
                  <c:v>-3.3287390027357199E-3</c:v>
                </c:pt>
                <c:pt idx="152">
                  <c:v>-3.3708589165547501E-3</c:v>
                </c:pt>
                <c:pt idx="153">
                  <c:v>-3.4130195904510702E-3</c:v>
                </c:pt>
                <c:pt idx="154">
                  <c:v>-3.4552202351609499E-3</c:v>
                </c:pt>
                <c:pt idx="155">
                  <c:v>-3.4974601054717602E-3</c:v>
                </c:pt>
                <c:pt idx="156">
                  <c:v>-3.5397384860493299E-3</c:v>
                </c:pt>
                <c:pt idx="157">
                  <c:v>-3.5820546780800798E-3</c:v>
                </c:pt>
                <c:pt idx="158">
                  <c:v>-3.6244079885311802E-3</c:v>
                </c:pt>
                <c:pt idx="159">
                  <c:v>-3.6667977317668102E-3</c:v>
                </c:pt>
                <c:pt idx="160">
                  <c:v>-3.70922322600485E-3</c:v>
                </c:pt>
                <c:pt idx="161">
                  <c:v>-3.7516837951982198E-3</c:v>
                </c:pt>
                <c:pt idx="162">
                  <c:v>-3.7941787769623899E-3</c:v>
                </c:pt>
                <c:pt idx="163">
                  <c:v>-3.8367075319437E-3</c:v>
                </c:pt>
                <c:pt idx="164">
                  <c:v>-3.8792694541195699E-3</c:v>
                </c:pt>
                <c:pt idx="165">
                  <c:v>-3.9218639759318902E-3</c:v>
                </c:pt>
                <c:pt idx="166">
                  <c:v>-3.9644905717352401E-3</c:v>
                </c:pt>
                <c:pt idx="167">
                  <c:v>-4.0071487529312402E-3</c:v>
                </c:pt>
                <c:pt idx="168">
                  <c:v>-4.0498380518341698E-3</c:v>
                </c:pt>
                <c:pt idx="169">
                  <c:v>-4.0925580069278997E-3</c:v>
                </c:pt>
                <c:pt idx="170">
                  <c:v>-4.13530814600588E-3</c:v>
                </c:pt>
                <c:pt idx="171">
                  <c:v>-4.1780879777094998E-3</c:v>
                </c:pt>
                <c:pt idx="172">
                  <c:v>-4.2208969924289802E-3</c:v>
                </c:pt>
                <c:pt idx="173">
                  <c:v>-4.2637346660735001E-3</c:v>
                </c:pt>
                <c:pt idx="174">
                  <c:v>-4.3066004710562902E-3</c:v>
                </c:pt>
                <c:pt idx="175">
                  <c:v>-4.3494938810460003E-3</c:v>
                </c:pt>
                <c:pt idx="176">
                  <c:v>-4.3924143779936302E-3</c:v>
                </c:pt>
                <c:pt idx="177">
                  <c:v>-4.43536145492504E-3</c:v>
                </c:pt>
                <c:pt idx="178">
                  <c:v>-4.4783346139829396E-3</c:v>
                </c:pt>
                <c:pt idx="179">
                  <c:v>-4.52133337479822E-3</c:v>
                </c:pt>
                <c:pt idx="180">
                  <c:v>-4.5643572747567996E-3</c:v>
                </c:pt>
                <c:pt idx="181">
                  <c:v>-4.6074058724123101E-3</c:v>
                </c:pt>
                <c:pt idx="182">
                  <c:v>-4.6504787552383601E-3</c:v>
                </c:pt>
                <c:pt idx="183">
                  <c:v>-4.6935755368369501E-3</c:v>
                </c:pt>
                <c:pt idx="184">
                  <c:v>-4.7366958591018703E-3</c:v>
                </c:pt>
                <c:pt idx="185">
                  <c:v>-4.7798393857457402E-3</c:v>
                </c:pt>
                <c:pt idx="186">
                  <c:v>-4.8230057974688097E-3</c:v>
                </c:pt>
                <c:pt idx="187">
                  <c:v>-4.8661947799846098E-3</c:v>
                </c:pt>
                <c:pt idx="188">
                  <c:v>-4.9094060161270501E-3</c:v>
                </c:pt>
                <c:pt idx="189">
                  <c:v>-4.9526391837636102E-3</c:v>
                </c:pt>
                <c:pt idx="190">
                  <c:v>-4.99589395584751E-3</c:v>
                </c:pt>
                <c:pt idx="191">
                  <c:v>-5.0391700062713402E-3</c:v>
                </c:pt>
                <c:pt idx="192">
                  <c:v>-5.0824670119329497E-3</c:v>
                </c:pt>
                <c:pt idx="193">
                  <c:v>-5.1257846561894296E-3</c:v>
                </c:pt>
                <c:pt idx="194">
                  <c:v>-5.16912263185832E-3</c:v>
                </c:pt>
                <c:pt idx="195">
                  <c:v>-5.2124806303522203E-3</c:v>
                </c:pt>
                <c:pt idx="196">
                  <c:v>-5.25585833597037E-3</c:v>
                </c:pt>
                <c:pt idx="197">
                  <c:v>-5.2992554167504702E-3</c:v>
                </c:pt>
                <c:pt idx="198">
                  <c:v>-5.3426715116144897E-3</c:v>
                </c:pt>
                <c:pt idx="199">
                  <c:v>-5.3861062293673202E-3</c:v>
                </c:pt>
                <c:pt idx="200">
                  <c:v>-5.4295591526899202E-3</c:v>
                </c:pt>
                <c:pt idx="201">
                  <c:v>-5.4730298477777498E-3</c:v>
                </c:pt>
                <c:pt idx="202">
                  <c:v>-5.5165178787824299E-3</c:v>
                </c:pt>
                <c:pt idx="203">
                  <c:v>-5.5600228267826297E-3</c:v>
                </c:pt>
                <c:pt idx="204">
                  <c:v>-5.6035443022645799E-3</c:v>
                </c:pt>
                <c:pt idx="205">
                  <c:v>-5.64708195304401E-3</c:v>
                </c:pt>
                <c:pt idx="206">
                  <c:v>-5.6906354685929902E-3</c:v>
                </c:pt>
                <c:pt idx="207">
                  <c:v>-5.7342045756204503E-3</c:v>
                </c:pt>
                <c:pt idx="208">
                  <c:v>-5.7777890322715996E-3</c:v>
                </c:pt>
                <c:pt idx="209">
                  <c:v>-5.8213886187587797E-3</c:v>
                </c:pt>
                <c:pt idx="210">
                  <c:v>-5.86500313002842E-3</c:v>
                </c:pt>
                <c:pt idx="211">
                  <c:v>-5.9086323659555996E-3</c:v>
                </c:pt>
                <c:pt idx="212">
                  <c:v>-5.9522761222611303E-3</c:v>
                </c:pt>
                <c:pt idx="213">
                  <c:v>-5.9959341866312101E-3</c:v>
                </c:pt>
                <c:pt idx="214">
                  <c:v>-6.03960633365371E-3</c:v>
                </c:pt>
                <c:pt idx="215">
                  <c:v>-6.0832923267499896E-3</c:v>
                </c:pt>
                <c:pt idx="216">
                  <c:v>-6.1269919223555297E-3</c:v>
                </c:pt>
                <c:pt idx="217">
                  <c:v>-6.1707048799428902E-3</c:v>
                </c:pt>
                <c:pt idx="218">
                  <c:v>-6.2144309652612797E-3</c:v>
                </c:pt>
                <c:pt idx="219">
                  <c:v>-6.2581699594048204E-3</c:v>
                </c:pt>
                <c:pt idx="220">
                  <c:v>-6.3019216633223001E-3</c:v>
                </c:pt>
                <c:pt idx="221">
                  <c:v>-6.3456859005526804E-3</c:v>
                </c:pt>
                <c:pt idx="222">
                  <c:v>-6.3894625148374004E-3</c:v>
                </c:pt>
                <c:pt idx="223">
                  <c:v>-6.43325137104478E-3</c:v>
                </c:pt>
                <c:pt idx="224">
                  <c:v>-6.47705235338299E-3</c:v>
                </c:pt>
                <c:pt idx="225">
                  <c:v>-6.5208653587355801E-3</c:v>
                </c:pt>
                <c:pt idx="226">
                  <c:v>-6.5646902954296597E-3</c:v>
                </c:pt>
                <c:pt idx="227">
                  <c:v>-6.6085270785026899E-3</c:v>
                </c:pt>
                <c:pt idx="228">
                  <c:v>-6.6523756292207904E-3</c:v>
                </c:pt>
                <c:pt idx="229">
                  <c:v>-6.6962358699250704E-3</c:v>
                </c:pt>
                <c:pt idx="230">
                  <c:v>-6.74010772666665E-3</c:v>
                </c:pt>
                <c:pt idx="231">
                  <c:v>-6.7839911255686896E-3</c:v>
                </c:pt>
                <c:pt idx="232">
                  <c:v>-6.8278859903967504E-3</c:v>
                </c:pt>
                <c:pt idx="233">
                  <c:v>-6.8732195219790796E-3</c:v>
                </c:pt>
                <c:pt idx="234">
                  <c:v>-6.9171469712549297E-3</c:v>
                </c:pt>
                <c:pt idx="235">
                  <c:v>-6.9610856468124696E-3</c:v>
                </c:pt>
                <c:pt idx="236">
                  <c:v>-7.0050354618119599E-3</c:v>
                </c:pt>
                <c:pt idx="237">
                  <c:v>-7.0489963272116199E-3</c:v>
                </c:pt>
                <c:pt idx="238">
                  <c:v>-7.0929681586616297E-3</c:v>
                </c:pt>
                <c:pt idx="239">
                  <c:v>-7.1369508778180001E-3</c:v>
                </c:pt>
                <c:pt idx="240">
                  <c:v>-7.18094441230343E-3</c:v>
                </c:pt>
                <c:pt idx="241">
                  <c:v>-7.2249486939670697E-3</c:v>
                </c:pt>
                <c:pt idx="242">
                  <c:v>-7.2689636536908599E-3</c:v>
                </c:pt>
                <c:pt idx="243">
                  <c:v>-7.3129892100431901E-3</c:v>
                </c:pt>
                <c:pt idx="244">
                  <c:v>-7.3570252595277497E-3</c:v>
                </c:pt>
                <c:pt idx="245">
                  <c:v>-7.4010716664711399E-3</c:v>
                </c:pt>
                <c:pt idx="246">
                  <c:v>-7.4451282582616296E-3</c:v>
                </c:pt>
                <c:pt idx="247">
                  <c:v>-7.4891948175492499E-3</c:v>
                </c:pt>
                <c:pt idx="248">
                  <c:v>-7.5332710913113103E-3</c:v>
                </c:pt>
                <c:pt idx="249">
                  <c:v>-7.5773567967524604E-3</c:v>
                </c:pt>
                <c:pt idx="250">
                  <c:v>-7.6214516345171597E-3</c:v>
                </c:pt>
                <c:pt idx="251">
                  <c:v>-7.6655553011283004E-3</c:v>
                </c:pt>
                <c:pt idx="252">
                  <c:v>-7.7096674992701503E-3</c:v>
                </c:pt>
                <c:pt idx="253">
                  <c:v>-7.7537879516602799E-3</c:v>
                </c:pt>
                <c:pt idx="254">
                  <c:v>-7.7979163997854498E-3</c:v>
                </c:pt>
                <c:pt idx="255">
                  <c:v>-7.8420526104349096E-3</c:v>
                </c:pt>
                <c:pt idx="256">
                  <c:v>-7.8861963709755609E-3</c:v>
                </c:pt>
                <c:pt idx="257">
                  <c:v>-7.9303474888841995E-3</c:v>
                </c:pt>
                <c:pt idx="258">
                  <c:v>-7.9745057838563702E-3</c:v>
                </c:pt>
                <c:pt idx="259">
                  <c:v>-8.0186710871660797E-3</c:v>
                </c:pt>
                <c:pt idx="260">
                  <c:v>-8.0628432416687094E-3</c:v>
                </c:pt>
                <c:pt idx="261">
                  <c:v>-8.1070220984303092E-3</c:v>
                </c:pt>
                <c:pt idx="262">
                  <c:v>-8.1512075182020808E-3</c:v>
                </c:pt>
                <c:pt idx="263">
                  <c:v>-8.1953993722288093E-3</c:v>
                </c:pt>
                <c:pt idx="264">
                  <c:v>-8.2395975457166294E-3</c:v>
                </c:pt>
                <c:pt idx="265">
                  <c:v>-8.2838019370422393E-3</c:v>
                </c:pt>
                <c:pt idx="266">
                  <c:v>-8.3280124568539098E-3</c:v>
                </c:pt>
                <c:pt idx="267">
                  <c:v>-8.3722290252443796E-3</c:v>
                </c:pt>
                <c:pt idx="268">
                  <c:v>-8.4164515662292199E-3</c:v>
                </c:pt>
                <c:pt idx="269">
                  <c:v>-8.4606800029303E-3</c:v>
                </c:pt>
                <c:pt idx="270">
                  <c:v>-8.5049142555725203E-3</c:v>
                </c:pt>
                <c:pt idx="271">
                  <c:v>-8.5491542432533409E-3</c:v>
                </c:pt>
                <c:pt idx="272">
                  <c:v>-8.5933998880502304E-3</c:v>
                </c:pt>
                <c:pt idx="273">
                  <c:v>-8.6376511240621092E-3</c:v>
                </c:pt>
                <c:pt idx="274">
                  <c:v>-8.6819079036558802E-3</c:v>
                </c:pt>
                <c:pt idx="275">
                  <c:v>-8.7261702049251603E-3</c:v>
                </c:pt>
                <c:pt idx="276">
                  <c:v>-8.7704380348148508E-3</c:v>
                </c:pt>
                <c:pt idx="277">
                  <c:v>-8.81471142926505E-3</c:v>
                </c:pt>
                <c:pt idx="278">
                  <c:v>-8.8589904473810703E-3</c:v>
                </c:pt>
                <c:pt idx="279">
                  <c:v>-8.9032751663808904E-3</c:v>
                </c:pt>
                <c:pt idx="280">
                  <c:v>-8.9475656759842107E-3</c:v>
                </c:pt>
                <c:pt idx="281">
                  <c:v>-8.9918620689167401E-3</c:v>
                </c:pt>
                <c:pt idx="282">
                  <c:v>-9.0361644288479703E-3</c:v>
                </c:pt>
                <c:pt idx="283">
                  <c:v>-9.0804728240838298E-3</c:v>
                </c:pt>
                <c:pt idx="284">
                  <c:v>-9.1247872988289899E-3</c:v>
                </c:pt>
                <c:pt idx="285">
                  <c:v>-9.1691078706422E-3</c:v>
                </c:pt>
                <c:pt idx="286">
                  <c:v>-9.2134345319998395E-3</c:v>
                </c:pt>
                <c:pt idx="287">
                  <c:v>-9.2577672571577604E-3</c:v>
                </c:pt>
                <c:pt idx="288">
                  <c:v>-9.3021060068244604E-3</c:v>
                </c:pt>
                <c:pt idx="289">
                  <c:v>-9.3464507378922604E-3</c:v>
                </c:pt>
                <c:pt idx="290">
                  <c:v>-9.3908014077153604E-3</c:v>
                </c:pt>
                <c:pt idx="291">
                  <c:v>-9.4351579753835391E-3</c:v>
                </c:pt>
                <c:pt idx="292">
                  <c:v>-9.4795204005030092E-3</c:v>
                </c:pt>
                <c:pt idx="293">
                  <c:v>-9.5238886412183608E-3</c:v>
                </c:pt>
                <c:pt idx="294">
                  <c:v>-9.5682626517882598E-3</c:v>
                </c:pt>
                <c:pt idx="295">
                  <c:v>-9.6126423787206306E-3</c:v>
                </c:pt>
                <c:pt idx="296">
                  <c:v>-9.6570277601255392E-3</c:v>
                </c:pt>
                <c:pt idx="297">
                  <c:v>-9.7014187232776893E-3</c:v>
                </c:pt>
                <c:pt idx="298">
                  <c:v>-9.7458151883485101E-3</c:v>
                </c:pt>
                <c:pt idx="299">
                  <c:v>-9.7902170708535994E-3</c:v>
                </c:pt>
                <c:pt idx="300">
                  <c:v>-9.8346242866522906E-3</c:v>
                </c:pt>
                <c:pt idx="301">
                  <c:v>-9.8790367591144092E-3</c:v>
                </c:pt>
                <c:pt idx="302">
                  <c:v>-9.9234544248363501E-3</c:v>
                </c:pt>
                <c:pt idx="303">
                  <c:v>-9.9678772348583394E-3</c:v>
                </c:pt>
                <c:pt idx="304">
                  <c:v>-1.00123051553688E-2</c:v>
                </c:pt>
                <c:pt idx="305">
                  <c:v>-1.0056738167972E-2</c:v>
                </c:pt>
                <c:pt idx="306">
                  <c:v>-1.0101176264744299E-2</c:v>
                </c:pt>
                <c:pt idx="307">
                  <c:v>-1.01456194458996E-2</c:v>
                </c:pt>
                <c:pt idx="308">
                  <c:v>-1.01900677137295E-2</c:v>
                </c:pt>
                <c:pt idx="309">
                  <c:v>-1.02345210717994E-2</c:v>
                </c:pt>
                <c:pt idx="310">
                  <c:v>-1.02789795212118E-2</c:v>
                </c:pt>
                <c:pt idx="311">
                  <c:v>-1.03234430607963E-2</c:v>
                </c:pt>
                <c:pt idx="312">
                  <c:v>-1.03679116861632E-2</c:v>
                </c:pt>
                <c:pt idx="313">
                  <c:v>-1.04123853916024E-2</c:v>
                </c:pt>
                <c:pt idx="314">
                  <c:v>-1.04568641732162E-2</c:v>
                </c:pt>
                <c:pt idx="315">
                  <c:v>-1.05013480303806E-2</c:v>
                </c:pt>
                <c:pt idx="316">
                  <c:v>-1.05458369681918E-2</c:v>
                </c:pt>
                <c:pt idx="317">
                  <c:v>-1.05903309929763E-2</c:v>
                </c:pt>
                <c:pt idx="318">
                  <c:v>-1.06348301159841E-2</c:v>
                </c:pt>
                <c:pt idx="319">
                  <c:v>-1.06793343501029E-2</c:v>
                </c:pt>
                <c:pt idx="320">
                  <c:v>-1.0723843707062201E-2</c:v>
                </c:pt>
                <c:pt idx="321">
                  <c:v>-1.0768358191146399E-2</c:v>
                </c:pt>
                <c:pt idx="322">
                  <c:v>-1.08128777949446E-2</c:v>
                </c:pt>
                <c:pt idx="323">
                  <c:v>-1.08574024974723E-2</c:v>
                </c:pt>
                <c:pt idx="324">
                  <c:v>-1.09019322546042E-2</c:v>
                </c:pt>
                <c:pt idx="325">
                  <c:v>-1.09464670009037E-2</c:v>
                </c:pt>
                <c:pt idx="326">
                  <c:v>-1.0991006648247001E-2</c:v>
                </c:pt>
                <c:pt idx="327">
                  <c:v>-1.10355510899356E-2</c:v>
                </c:pt>
                <c:pt idx="328">
                  <c:v>-1.1080100208436101E-2</c:v>
                </c:pt>
                <c:pt idx="329">
                  <c:v>-1.1124653879322001E-2</c:v>
                </c:pt>
                <c:pt idx="330">
                  <c:v>-1.11692119781858E-2</c:v>
                </c:pt>
                <c:pt idx="331">
                  <c:v>-1.1213774385933999E-2</c:v>
                </c:pt>
                <c:pt idx="332">
                  <c:v>-1.1258340991032499E-2</c:v>
                </c:pt>
                <c:pt idx="333">
                  <c:v>-1.13029116937603E-2</c:v>
                </c:pt>
                <c:pt idx="334">
                  <c:v>-1.1347486404986401E-2</c:v>
                </c:pt>
                <c:pt idx="335">
                  <c:v>-1.1392065043422699E-2</c:v>
                </c:pt>
                <c:pt idx="336">
                  <c:v>-1.14366475347265E-2</c:v>
                </c:pt>
                <c:pt idx="337">
                  <c:v>-1.1481233808693401E-2</c:v>
                </c:pt>
                <c:pt idx="338">
                  <c:v>-1.15258237944164E-2</c:v>
                </c:pt>
                <c:pt idx="339">
                  <c:v>-1.15704174181412E-2</c:v>
                </c:pt>
                <c:pt idx="340">
                  <c:v>-1.1615014603069801E-2</c:v>
                </c:pt>
                <c:pt idx="341">
                  <c:v>-1.1659615269947E-2</c:v>
                </c:pt>
                <c:pt idx="342">
                  <c:v>-1.1704219336706701E-2</c:v>
                </c:pt>
                <c:pt idx="343">
                  <c:v>-1.17488267196777E-2</c:v>
                </c:pt>
                <c:pt idx="344">
                  <c:v>-1.1793437335175501E-2</c:v>
                </c:pt>
                <c:pt idx="345">
                  <c:v>-1.18380511014271E-2</c:v>
                </c:pt>
                <c:pt idx="346">
                  <c:v>-1.18826679423831E-2</c:v>
                </c:pt>
                <c:pt idx="347">
                  <c:v>-1.1927287791714199E-2</c:v>
                </c:pt>
                <c:pt idx="348">
                  <c:v>-1.1971910593786E-2</c:v>
                </c:pt>
                <c:pt idx="349">
                  <c:v>-1.20165363081986E-2</c:v>
                </c:pt>
                <c:pt idx="350">
                  <c:v>-1.2061164911247899E-2</c:v>
                </c:pt>
                <c:pt idx="351">
                  <c:v>-1.2105796398316399E-2</c:v>
                </c:pt>
                <c:pt idx="352">
                  <c:v>-1.2150430780602101E-2</c:v>
                </c:pt>
                <c:pt idx="353">
                  <c:v>-1.2195068084659E-2</c:v>
                </c:pt>
                <c:pt idx="354">
                  <c:v>-1.2239708349173499E-2</c:v>
                </c:pt>
                <c:pt idx="355">
                  <c:v>-1.2284351620537599E-2</c:v>
                </c:pt>
                <c:pt idx="356">
                  <c:v>-1.23289979473743E-2</c:v>
                </c:pt>
                <c:pt idx="357">
                  <c:v>-1.23736473742776E-2</c:v>
                </c:pt>
                <c:pt idx="358">
                  <c:v>-1.2418299938348301E-2</c:v>
                </c:pt>
                <c:pt idx="359">
                  <c:v>-1.2462955666496E-2</c:v>
                </c:pt>
                <c:pt idx="360">
                  <c:v>-1.2507614574962E-2</c:v>
                </c:pt>
                <c:pt idx="361">
                  <c:v>-1.25522766721929E-2</c:v>
                </c:pt>
                <c:pt idx="362">
                  <c:v>-1.25969419625978E-2</c:v>
                </c:pt>
                <c:pt idx="363">
                  <c:v>-1.26416104515672E-2</c:v>
                </c:pt>
                <c:pt idx="364">
                  <c:v>-1.26862821491845E-2</c:v>
                </c:pt>
                <c:pt idx="365">
                  <c:v>-1.27309570749898E-2</c:v>
                </c:pt>
                <c:pt idx="366">
                  <c:v>-1.2775635259128299E-2</c:v>
                </c:pt>
                <c:pt idx="367">
                  <c:v>-1.28203167415353E-2</c:v>
                </c:pt>
                <c:pt idx="368">
                  <c:v>-1.28650015698538E-2</c:v>
                </c:pt>
                <c:pt idx="369">
                  <c:v>-1.29096897967699E-2</c:v>
                </c:pt>
                <c:pt idx="370">
                  <c:v>-1.29543814747855E-2</c:v>
                </c:pt>
                <c:pt idx="371">
                  <c:v>-1.2999076654319101E-2</c:v>
                </c:pt>
                <c:pt idx="372">
                  <c:v>-1.30437753793594E-2</c:v>
                </c:pt>
                <c:pt idx="373">
                  <c:v>-1.3088477686092399E-2</c:v>
                </c:pt>
                <c:pt idx="374">
                  <c:v>-1.3133183601692799E-2</c:v>
                </c:pt>
                <c:pt idx="375">
                  <c:v>-1.3177893145244301E-2</c:v>
                </c:pt>
                <c:pt idx="376">
                  <c:v>-1.32226063284891E-2</c:v>
                </c:pt>
                <c:pt idx="377">
                  <c:v>-1.3267323157826701E-2</c:v>
                </c:pt>
                <c:pt idx="378">
                  <c:v>-1.33120436379368E-2</c:v>
                </c:pt>
                <c:pt idx="379">
                  <c:v>-1.33567677721969E-2</c:v>
                </c:pt>
                <c:pt idx="380">
                  <c:v>-1.34014955643567E-2</c:v>
                </c:pt>
                <c:pt idx="381">
                  <c:v>-1.3446227019025101E-2</c:v>
                </c:pt>
                <c:pt idx="382">
                  <c:v>-1.3490962139523501E-2</c:v>
                </c:pt>
                <c:pt idx="383">
                  <c:v>-1.35357009274105E-2</c:v>
                </c:pt>
                <c:pt idx="384">
                  <c:v>-1.35804433801783E-2</c:v>
                </c:pt>
                <c:pt idx="385">
                  <c:v>-1.3625189489614701E-2</c:v>
                </c:pt>
                <c:pt idx="386">
                  <c:v>-1.3669939237473699E-2</c:v>
                </c:pt>
                <c:pt idx="387">
                  <c:v>-1.3714692595119701E-2</c:v>
                </c:pt>
                <c:pt idx="388">
                  <c:v>-1.37594495238515E-2</c:v>
                </c:pt>
                <c:pt idx="389">
                  <c:v>-1.38042099762044E-2</c:v>
                </c:pt>
                <c:pt idx="390">
                  <c:v>-1.38489738976043E-2</c:v>
                </c:pt>
                <c:pt idx="391">
                  <c:v>-1.3893741229022699E-2</c:v>
                </c:pt>
                <c:pt idx="392">
                  <c:v>-1.39385119104782E-2</c:v>
                </c:pt>
                <c:pt idx="393">
                  <c:v>-1.3983285881285499E-2</c:v>
                </c:pt>
                <c:pt idx="394">
                  <c:v>-1.4028063084169901E-2</c:v>
                </c:pt>
                <c:pt idx="395">
                  <c:v>-1.40728434663536E-2</c:v>
                </c:pt>
                <c:pt idx="396">
                  <c:v>-1.4117626980561199E-2</c:v>
                </c:pt>
                <c:pt idx="397">
                  <c:v>-1.41624135852464E-2</c:v>
                </c:pt>
                <c:pt idx="398">
                  <c:v>-1.42072032441274E-2</c:v>
                </c:pt>
                <c:pt idx="399">
                  <c:v>-1.42519959268583E-2</c:v>
                </c:pt>
                <c:pt idx="400">
                  <c:v>-1.42967916106917E-2</c:v>
                </c:pt>
                <c:pt idx="401">
                  <c:v>-1.4341590279477401E-2</c:v>
                </c:pt>
                <c:pt idx="402">
                  <c:v>-1.438639192535E-2</c:v>
                </c:pt>
                <c:pt idx="403">
                  <c:v>-1.4431196546415399E-2</c:v>
                </c:pt>
                <c:pt idx="404">
                  <c:v>-1.4476004144733901E-2</c:v>
                </c:pt>
                <c:pt idx="405">
                  <c:v>-1.45208147234984E-2</c:v>
                </c:pt>
                <c:pt idx="406">
                  <c:v>-1.45656282853775E-2</c:v>
                </c:pt>
                <c:pt idx="407">
                  <c:v>-1.46104448260592E-2</c:v>
                </c:pt>
                <c:pt idx="408">
                  <c:v>-1.46552643316771E-2</c:v>
                </c:pt>
                <c:pt idx="409">
                  <c:v>-1.4700086777995801E-2</c:v>
                </c:pt>
                <c:pt idx="410">
                  <c:v>-1.47449121272623E-2</c:v>
                </c:pt>
                <c:pt idx="411">
                  <c:v>-1.4789740327962399E-2</c:v>
                </c:pt>
                <c:pt idx="412">
                  <c:v>-1.4834571317221001E-2</c:v>
                </c:pt>
                <c:pt idx="413">
                  <c:v>-1.48794050252639E-2</c:v>
                </c:pt>
                <c:pt idx="414">
                  <c:v>-1.49242413808443E-2</c:v>
                </c:pt>
                <c:pt idx="415">
                  <c:v>-1.4969080315961499E-2</c:v>
                </c:pt>
                <c:pt idx="416">
                  <c:v>-1.50139217719122E-2</c:v>
                </c:pt>
                <c:pt idx="417">
                  <c:v>-1.5058765703038201E-2</c:v>
                </c:pt>
                <c:pt idx="418">
                  <c:v>-1.51036120802395E-2</c:v>
                </c:pt>
                <c:pt idx="419">
                  <c:v>-1.5148460890569201E-2</c:v>
                </c:pt>
                <c:pt idx="420">
                  <c:v>-1.51933121390004E-2</c:v>
                </c:pt>
                <c:pt idx="421">
                  <c:v>-1.52381658460049E-2</c:v>
                </c:pt>
                <c:pt idx="422">
                  <c:v>-1.52830220453022E-2</c:v>
                </c:pt>
                <c:pt idx="423">
                  <c:v>-1.53278807807506E-2</c:v>
                </c:pt>
                <c:pt idx="424">
                  <c:v>-1.53727421026277E-2</c:v>
                </c:pt>
                <c:pt idx="425">
                  <c:v>-1.5417606062250301E-2</c:v>
                </c:pt>
                <c:pt idx="426">
                  <c:v>-1.54624727070981E-2</c:v>
                </c:pt>
                <c:pt idx="427">
                  <c:v>-1.5507342077871101E-2</c:v>
                </c:pt>
                <c:pt idx="428">
                  <c:v>-1.5552214204762001E-2</c:v>
                </c:pt>
                <c:pt idx="429">
                  <c:v>-1.55970891031923E-2</c:v>
                </c:pt>
                <c:pt idx="430">
                  <c:v>-1.5641966771821701E-2</c:v>
                </c:pt>
                <c:pt idx="431">
                  <c:v>-1.5686847190843099E-2</c:v>
                </c:pt>
                <c:pt idx="432">
                  <c:v>-1.5731730324575699E-2</c:v>
                </c:pt>
                <c:pt idx="433">
                  <c:v>-1.5776616122702598E-2</c:v>
                </c:pt>
                <c:pt idx="434">
                  <c:v>-1.5821504523923099E-2</c:v>
                </c:pt>
                <c:pt idx="435">
                  <c:v>-1.5866395460492101E-2</c:v>
                </c:pt>
                <c:pt idx="436">
                  <c:v>-1.5911288862362701E-2</c:v>
                </c:pt>
                <c:pt idx="437">
                  <c:v>-1.5956184662763599E-2</c:v>
                </c:pt>
                <c:pt idx="438">
                  <c:v>-1.6001082801341E-2</c:v>
                </c:pt>
                <c:pt idx="439">
                  <c:v>-1.60459832273099E-2</c:v>
                </c:pt>
                <c:pt idx="440">
                  <c:v>-1.6090885902014199E-2</c:v>
                </c:pt>
                <c:pt idx="441">
                  <c:v>-1.6135790801732899E-2</c:v>
                </c:pt>
                <c:pt idx="442">
                  <c:v>-1.6180697916796299E-2</c:v>
                </c:pt>
                <c:pt idx="443">
                  <c:v>-1.62256072520225E-2</c:v>
                </c:pt>
                <c:pt idx="444">
                  <c:v>-1.62705188252713E-2</c:v>
                </c:pt>
                <c:pt idx="445">
                  <c:v>-1.6315432664838599E-2</c:v>
                </c:pt>
                <c:pt idx="446">
                  <c:v>-1.6360348808521101E-2</c:v>
                </c:pt>
                <c:pt idx="447">
                  <c:v>-1.6405267299177399E-2</c:v>
                </c:pt>
                <c:pt idx="448">
                  <c:v>-1.6450188180608099E-2</c:v>
                </c:pt>
                <c:pt idx="449">
                  <c:v>-1.6495111492411299E-2</c:v>
                </c:pt>
                <c:pt idx="450">
                  <c:v>-1.6540037266176501E-2</c:v>
                </c:pt>
                <c:pt idx="451">
                  <c:v>-1.6584965520435601E-2</c:v>
                </c:pt>
                <c:pt idx="452">
                  <c:v>-1.6629896258847299E-2</c:v>
                </c:pt>
                <c:pt idx="453">
                  <c:v>-1.6674829469165299E-2</c:v>
                </c:pt>
                <c:pt idx="454">
                  <c:v>-1.6719765122716699E-2</c:v>
                </c:pt>
                <c:pt idx="455">
                  <c:v>-1.6764703176807401E-2</c:v>
                </c:pt>
                <c:pt idx="456">
                  <c:v>-1.6809643580527198E-2</c:v>
                </c:pt>
                <c:pt idx="457">
                  <c:v>-1.6854586278896001E-2</c:v>
                </c:pt>
                <c:pt idx="458">
                  <c:v>-1.6899531217437098E-2</c:v>
                </c:pt>
                <c:pt idx="459">
                  <c:v>-1.69444783482363E-2</c:v>
                </c:pt>
                <c:pt idx="460">
                  <c:v>-1.69894276299744E-2</c:v>
                </c:pt>
                <c:pt idx="461">
                  <c:v>-1.70343790288182E-2</c:v>
                </c:pt>
                <c:pt idx="462">
                  <c:v>-1.7079332518007299E-2</c:v>
                </c:pt>
                <c:pt idx="463">
                  <c:v>-1.7124288077120998E-2</c:v>
                </c:pt>
                <c:pt idx="464">
                  <c:v>-1.7169245688991499E-2</c:v>
                </c:pt>
                <c:pt idx="465">
                  <c:v>-1.7214205338281101E-2</c:v>
                </c:pt>
                <c:pt idx="466">
                  <c:v>-1.7259167009579201E-2</c:v>
                </c:pt>
                <c:pt idx="467">
                  <c:v>-1.73041306853754E-2</c:v>
                </c:pt>
                <c:pt idx="468">
                  <c:v>-1.7349096347351298E-2</c:v>
                </c:pt>
                <c:pt idx="469">
                  <c:v>-1.7394063977256999E-2</c:v>
                </c:pt>
                <c:pt idx="470">
                  <c:v>-1.74390335564934E-2</c:v>
                </c:pt>
                <c:pt idx="471">
                  <c:v>-1.7484005067332001E-2</c:v>
                </c:pt>
                <c:pt idx="472">
                  <c:v>-1.75289784932143E-2</c:v>
                </c:pt>
                <c:pt idx="473">
                  <c:v>-1.7573953820964501E-2</c:v>
                </c:pt>
                <c:pt idx="474">
                  <c:v>-1.7618931039868901E-2</c:v>
                </c:pt>
                <c:pt idx="475">
                  <c:v>-1.7663910141752E-2</c:v>
                </c:pt>
                <c:pt idx="476">
                  <c:v>-1.7708891121111198E-2</c:v>
                </c:pt>
                <c:pt idx="477">
                  <c:v>-1.77538739740816E-2</c:v>
                </c:pt>
                <c:pt idx="478">
                  <c:v>-1.7798858695290999E-2</c:v>
                </c:pt>
                <c:pt idx="479">
                  <c:v>-1.7843845276547199E-2</c:v>
                </c:pt>
                <c:pt idx="480">
                  <c:v>-1.7888833705441101E-2</c:v>
                </c:pt>
                <c:pt idx="481">
                  <c:v>-1.7933823965818399E-2</c:v>
                </c:pt>
                <c:pt idx="482">
                  <c:v>-1.7978816037387199E-2</c:v>
                </c:pt>
                <c:pt idx="483">
                  <c:v>-1.8023809896698401E-2</c:v>
                </c:pt>
                <c:pt idx="484">
                  <c:v>-1.8068805519319001E-2</c:v>
                </c:pt>
                <c:pt idx="485">
                  <c:v>-1.8113802880966801E-2</c:v>
                </c:pt>
                <c:pt idx="486">
                  <c:v>-1.8158801957492601E-2</c:v>
                </c:pt>
                <c:pt idx="487">
                  <c:v>-1.82038027239559E-2</c:v>
                </c:pt>
                <c:pt idx="488">
                  <c:v>-1.8248805154139298E-2</c:v>
                </c:pt>
                <c:pt idx="489">
                  <c:v>-1.82938092212892E-2</c:v>
                </c:pt>
                <c:pt idx="490">
                  <c:v>-1.8338814897312501E-2</c:v>
                </c:pt>
                <c:pt idx="491">
                  <c:v>-1.8383822154104501E-2</c:v>
                </c:pt>
                <c:pt idx="492">
                  <c:v>-1.84288309649564E-2</c:v>
                </c:pt>
                <c:pt idx="493">
                  <c:v>-1.8473841306699702E-2</c:v>
                </c:pt>
                <c:pt idx="494">
                  <c:v>-1.8518853160678101E-2</c:v>
                </c:pt>
                <c:pt idx="495">
                  <c:v>-1.8563866515811399E-2</c:v>
                </c:pt>
                <c:pt idx="496">
                  <c:v>-1.86088813687387E-2</c:v>
                </c:pt>
                <c:pt idx="497">
                  <c:v>-1.8653897725867799E-2</c:v>
                </c:pt>
                <c:pt idx="498">
                  <c:v>-1.86989156006378E-2</c:v>
                </c:pt>
                <c:pt idx="499">
                  <c:v>-1.8743935013492499E-2</c:v>
                </c:pt>
                <c:pt idx="500">
                  <c:v>-1.87889559906546E-2</c:v>
                </c:pt>
                <c:pt idx="501">
                  <c:v>-1.88339785639005E-2</c:v>
                </c:pt>
                <c:pt idx="502">
                  <c:v>-1.8879002766196001E-2</c:v>
                </c:pt>
                <c:pt idx="503">
                  <c:v>-1.89240286303431E-2</c:v>
                </c:pt>
                <c:pt idx="504">
                  <c:v>-1.8969056184432901E-2</c:v>
                </c:pt>
                <c:pt idx="505">
                  <c:v>-1.9014085448186599E-2</c:v>
                </c:pt>
                <c:pt idx="506">
                  <c:v>-1.9059116432407399E-2</c:v>
                </c:pt>
                <c:pt idx="507">
                  <c:v>-1.9104149134985499E-2</c:v>
                </c:pt>
                <c:pt idx="508">
                  <c:v>-1.9149183539340101E-2</c:v>
                </c:pt>
                <c:pt idx="509">
                  <c:v>-1.9194219615457201E-2</c:v>
                </c:pt>
                <c:pt idx="510">
                  <c:v>-1.9239257319171001E-2</c:v>
                </c:pt>
                <c:pt idx="511">
                  <c:v>-1.9284296594885501E-2</c:v>
                </c:pt>
                <c:pt idx="512">
                  <c:v>-1.9329337376725701E-2</c:v>
                </c:pt>
                <c:pt idx="513">
                  <c:v>-1.9374379591064299E-2</c:v>
                </c:pt>
                <c:pt idx="514">
                  <c:v>-1.9419423161749699E-2</c:v>
                </c:pt>
                <c:pt idx="515">
                  <c:v>-1.9464468012673899E-2</c:v>
                </c:pt>
                <c:pt idx="516">
                  <c:v>-1.9509514070058201E-2</c:v>
                </c:pt>
                <c:pt idx="517">
                  <c:v>-1.95545612645447E-2</c:v>
                </c:pt>
                <c:pt idx="518">
                  <c:v>-1.9599609533300599E-2</c:v>
                </c:pt>
                <c:pt idx="519">
                  <c:v>-1.9644658821004801E-2</c:v>
                </c:pt>
                <c:pt idx="520">
                  <c:v>-1.9689709078076201E-2</c:v>
                </c:pt>
                <c:pt idx="521">
                  <c:v>-1.9734760261357901E-2</c:v>
                </c:pt>
                <c:pt idx="522">
                  <c:v>-1.9779812332740801E-2</c:v>
                </c:pt>
                <c:pt idx="523">
                  <c:v>-1.9824865260002499E-2</c:v>
                </c:pt>
                <c:pt idx="524">
                  <c:v>-1.9869919017955501E-2</c:v>
                </c:pt>
                <c:pt idx="525">
                  <c:v>-1.9914973589422999E-2</c:v>
                </c:pt>
                <c:pt idx="526">
                  <c:v>-1.9960028963998899E-2</c:v>
                </c:pt>
                <c:pt idx="527">
                  <c:v>-2.0005085137512899E-2</c:v>
                </c:pt>
                <c:pt idx="528">
                  <c:v>-2.0049027122109399E-2</c:v>
                </c:pt>
                <c:pt idx="529">
                  <c:v>-2.0094082825097798E-2</c:v>
                </c:pt>
                <c:pt idx="530">
                  <c:v>-2.01380378230001E-2</c:v>
                </c:pt>
                <c:pt idx="531">
                  <c:v>-2.0182009887377901E-2</c:v>
                </c:pt>
                <c:pt idx="532">
                  <c:v>-2.0225981135081401E-2</c:v>
                </c:pt>
                <c:pt idx="533">
                  <c:v>-2.0269970114411701E-2</c:v>
                </c:pt>
                <c:pt idx="534">
                  <c:v>-2.0315022826560902E-2</c:v>
                </c:pt>
                <c:pt idx="535">
                  <c:v>-2.03590278420244E-2</c:v>
                </c:pt>
                <c:pt idx="536">
                  <c:v>-2.04020014011142E-2</c:v>
                </c:pt>
                <c:pt idx="537">
                  <c:v>-2.04470511326489E-2</c:v>
                </c:pt>
                <c:pt idx="538">
                  <c:v>-2.0490058812044201E-2</c:v>
                </c:pt>
                <c:pt idx="539">
                  <c:v>-2.0535106538812398E-2</c:v>
                </c:pt>
                <c:pt idx="540">
                  <c:v>-2.0576147248075199E-2</c:v>
                </c:pt>
                <c:pt idx="541">
                  <c:v>-2.0621189727507601E-2</c:v>
                </c:pt>
                <c:pt idx="542">
                  <c:v>-2.06652489033794E-2</c:v>
                </c:pt>
                <c:pt idx="543">
                  <c:v>-2.07093152552889E-2</c:v>
                </c:pt>
                <c:pt idx="544">
                  <c:v>-2.0753393623449499E-2</c:v>
                </c:pt>
                <c:pt idx="545">
                  <c:v>-2.0796524236092E-2</c:v>
                </c:pt>
                <c:pt idx="546">
                  <c:v>-2.0835893132865501E-2</c:v>
                </c:pt>
                <c:pt idx="547">
                  <c:v>-2.0876236903198401E-2</c:v>
                </c:pt>
                <c:pt idx="548">
                  <c:v>-2.0914737710967898E-2</c:v>
                </c:pt>
                <c:pt idx="549">
                  <c:v>-2.09551515201989E-2</c:v>
                </c:pt>
                <c:pt idx="550">
                  <c:v>-2.0996505256966801E-2</c:v>
                </c:pt>
                <c:pt idx="551">
                  <c:v>-2.10360667746123E-2</c:v>
                </c:pt>
                <c:pt idx="552">
                  <c:v>-2.10747650512596E-2</c:v>
                </c:pt>
                <c:pt idx="553">
                  <c:v>-2.1117070454630599E-2</c:v>
                </c:pt>
                <c:pt idx="554">
                  <c:v>-2.1154987115246899E-2</c:v>
                </c:pt>
                <c:pt idx="555">
                  <c:v>-2.1193840297720399E-2</c:v>
                </c:pt>
                <c:pt idx="556">
                  <c:v>-2.1227521729338499E-2</c:v>
                </c:pt>
                <c:pt idx="557">
                  <c:v>-2.1265576207484701E-2</c:v>
                </c:pt>
                <c:pt idx="558">
                  <c:v>-2.13062338807261E-2</c:v>
                </c:pt>
                <c:pt idx="559">
                  <c:v>-2.1340983580272099E-2</c:v>
                </c:pt>
                <c:pt idx="560">
                  <c:v>-2.1374114206953398E-2</c:v>
                </c:pt>
                <c:pt idx="561">
                  <c:v>-2.1410641406808598E-2</c:v>
                </c:pt>
                <c:pt idx="562">
                  <c:v>-2.1447239119504899E-2</c:v>
                </c:pt>
                <c:pt idx="563">
                  <c:v>-2.1476424800854599E-2</c:v>
                </c:pt>
                <c:pt idx="564">
                  <c:v>-2.1508119514882001E-2</c:v>
                </c:pt>
                <c:pt idx="565">
                  <c:v>-2.154314262274E-2</c:v>
                </c:pt>
                <c:pt idx="566">
                  <c:v>-2.1575812839939E-2</c:v>
                </c:pt>
                <c:pt idx="567">
                  <c:v>-2.1605269340643302E-2</c:v>
                </c:pt>
                <c:pt idx="568">
                  <c:v>-2.1629919901706901E-2</c:v>
                </c:pt>
                <c:pt idx="569">
                  <c:v>-2.1658610080668099E-2</c:v>
                </c:pt>
                <c:pt idx="570">
                  <c:v>-2.1690541057164801E-2</c:v>
                </c:pt>
                <c:pt idx="571">
                  <c:v>-2.1720128780092999E-2</c:v>
                </c:pt>
                <c:pt idx="572">
                  <c:v>-2.1744181157102801E-2</c:v>
                </c:pt>
                <c:pt idx="573">
                  <c:v>-2.1766637702171E-2</c:v>
                </c:pt>
                <c:pt idx="574">
                  <c:v>-2.17914455006285E-2</c:v>
                </c:pt>
                <c:pt idx="575">
                  <c:v>-2.1822603819742901E-2</c:v>
                </c:pt>
                <c:pt idx="576">
                  <c:v>-2.1849900693915101E-2</c:v>
                </c:pt>
                <c:pt idx="577">
                  <c:v>-2.1872489521739698E-2</c:v>
                </c:pt>
                <c:pt idx="578">
                  <c:v>-2.18895208096812E-2</c:v>
                </c:pt>
                <c:pt idx="579">
                  <c:v>-2.1905616936501001E-2</c:v>
                </c:pt>
                <c:pt idx="580">
                  <c:v>-2.1917536813758E-2</c:v>
                </c:pt>
                <c:pt idx="581">
                  <c:v>-2.1938828632772699E-2</c:v>
                </c:pt>
                <c:pt idx="582">
                  <c:v>-2.19528438215566E-2</c:v>
                </c:pt>
                <c:pt idx="583">
                  <c:v>-2.1976374163868499E-2</c:v>
                </c:pt>
                <c:pt idx="584">
                  <c:v>-2.20030591344758E-2</c:v>
                </c:pt>
                <c:pt idx="585">
                  <c:v>-2.2016142369090198E-2</c:v>
                </c:pt>
                <c:pt idx="586">
                  <c:v>-2.2026629228355899E-2</c:v>
                </c:pt>
                <c:pt idx="587">
                  <c:v>-2.2033444676987701E-2</c:v>
                </c:pt>
                <c:pt idx="588">
                  <c:v>-2.2040703785802099E-2</c:v>
                </c:pt>
                <c:pt idx="589">
                  <c:v>-2.2048323041687599E-2</c:v>
                </c:pt>
                <c:pt idx="590">
                  <c:v>-2.2054708745227899E-2</c:v>
                </c:pt>
                <c:pt idx="591">
                  <c:v>-2.20657260570646E-2</c:v>
                </c:pt>
                <c:pt idx="592">
                  <c:v>-2.2075603028873E-2</c:v>
                </c:pt>
                <c:pt idx="593">
                  <c:v>-2.20790656561363E-2</c:v>
                </c:pt>
                <c:pt idx="594">
                  <c:v>-2.2096014839182099E-2</c:v>
                </c:pt>
                <c:pt idx="595">
                  <c:v>-2.2104048873135201E-2</c:v>
                </c:pt>
                <c:pt idx="596">
                  <c:v>-2.21134419739463E-2</c:v>
                </c:pt>
                <c:pt idx="597">
                  <c:v>-2.21144186871121E-2</c:v>
                </c:pt>
                <c:pt idx="598">
                  <c:v>-2.2121112219209101E-2</c:v>
                </c:pt>
                <c:pt idx="599">
                  <c:v>-2.2121794787691999E-2</c:v>
                </c:pt>
                <c:pt idx="600">
                  <c:v>-2.2130210687200801E-2</c:v>
                </c:pt>
                <c:pt idx="601">
                  <c:v>-2.2132619250759399E-2</c:v>
                </c:pt>
                <c:pt idx="602">
                  <c:v>-2.2126686522007701E-2</c:v>
                </c:pt>
                <c:pt idx="603">
                  <c:v>-2.2129509988963202E-2</c:v>
                </c:pt>
                <c:pt idx="604">
                  <c:v>-2.2132701866145899E-2</c:v>
                </c:pt>
                <c:pt idx="605">
                  <c:v>-2.21363451872825E-2</c:v>
                </c:pt>
                <c:pt idx="606">
                  <c:v>-2.2141525064961799E-2</c:v>
                </c:pt>
                <c:pt idx="607">
                  <c:v>-2.21234790756695E-2</c:v>
                </c:pt>
                <c:pt idx="608">
                  <c:v>-2.2127004129914501E-2</c:v>
                </c:pt>
                <c:pt idx="609">
                  <c:v>-2.2113785113199599E-2</c:v>
                </c:pt>
                <c:pt idx="610">
                  <c:v>-2.2104653206405402E-2</c:v>
                </c:pt>
                <c:pt idx="611">
                  <c:v>-2.2101047702714299E-2</c:v>
                </c:pt>
                <c:pt idx="612">
                  <c:v>-2.208860303281E-2</c:v>
                </c:pt>
                <c:pt idx="613">
                  <c:v>-2.2077089050267899E-2</c:v>
                </c:pt>
                <c:pt idx="614">
                  <c:v>-2.2076307856376699E-2</c:v>
                </c:pt>
                <c:pt idx="615">
                  <c:v>-2.20650906197154E-2</c:v>
                </c:pt>
                <c:pt idx="616">
                  <c:v>-2.2057544616315799E-2</c:v>
                </c:pt>
                <c:pt idx="617">
                  <c:v>-2.20590400200509E-2</c:v>
                </c:pt>
                <c:pt idx="618">
                  <c:v>-2.2044465982517601E-2</c:v>
                </c:pt>
                <c:pt idx="619">
                  <c:v>-2.2028444709395401E-2</c:v>
                </c:pt>
                <c:pt idx="620">
                  <c:v>-2.2016260552909499E-2</c:v>
                </c:pt>
                <c:pt idx="621">
                  <c:v>-2.2005622330367101E-2</c:v>
                </c:pt>
                <c:pt idx="622">
                  <c:v>-2.1992250402537199E-2</c:v>
                </c:pt>
                <c:pt idx="623">
                  <c:v>-2.1978988928434699E-2</c:v>
                </c:pt>
                <c:pt idx="624">
                  <c:v>-2.19599753995002E-2</c:v>
                </c:pt>
                <c:pt idx="625">
                  <c:v>-2.1949859282987299E-2</c:v>
                </c:pt>
                <c:pt idx="626">
                  <c:v>-2.1943195907848601E-2</c:v>
                </c:pt>
                <c:pt idx="627">
                  <c:v>-2.1913342271057699E-2</c:v>
                </c:pt>
                <c:pt idx="628">
                  <c:v>-2.18859885845018E-2</c:v>
                </c:pt>
                <c:pt idx="629">
                  <c:v>-2.1851135579068901E-2</c:v>
                </c:pt>
                <c:pt idx="630">
                  <c:v>-2.18310063994255E-2</c:v>
                </c:pt>
                <c:pt idx="631">
                  <c:v>-2.1812817671127999E-2</c:v>
                </c:pt>
                <c:pt idx="632">
                  <c:v>-2.1791224282927301E-2</c:v>
                </c:pt>
                <c:pt idx="633">
                  <c:v>-2.1765981664879998E-2</c:v>
                </c:pt>
                <c:pt idx="634">
                  <c:v>-2.1736799872311401E-2</c:v>
                </c:pt>
                <c:pt idx="635">
                  <c:v>-2.1701226647044498E-2</c:v>
                </c:pt>
                <c:pt idx="636">
                  <c:v>-2.16815612438854E-2</c:v>
                </c:pt>
                <c:pt idx="637">
                  <c:v>-2.1660283933308499E-2</c:v>
                </c:pt>
                <c:pt idx="638">
                  <c:v>-2.16153255235992E-2</c:v>
                </c:pt>
                <c:pt idx="639">
                  <c:v>-2.1589793159815501E-2</c:v>
                </c:pt>
                <c:pt idx="640">
                  <c:v>-2.1562312384527799E-2</c:v>
                </c:pt>
                <c:pt idx="641">
                  <c:v>-2.1535222484242701E-2</c:v>
                </c:pt>
                <c:pt idx="642">
                  <c:v>-2.1493635937931601E-2</c:v>
                </c:pt>
                <c:pt idx="643">
                  <c:v>-2.14565950718963E-2</c:v>
                </c:pt>
                <c:pt idx="644">
                  <c:v>-2.1422244928880799E-2</c:v>
                </c:pt>
                <c:pt idx="645">
                  <c:v>-2.1388157209301099E-2</c:v>
                </c:pt>
                <c:pt idx="646">
                  <c:v>-2.1354521130662201E-2</c:v>
                </c:pt>
                <c:pt idx="647">
                  <c:v>-2.1301041290926699E-2</c:v>
                </c:pt>
                <c:pt idx="648">
                  <c:v>-2.12587394456248E-2</c:v>
                </c:pt>
                <c:pt idx="649">
                  <c:v>-2.12167792600985E-2</c:v>
                </c:pt>
                <c:pt idx="650">
                  <c:v>-2.1174977659840499E-2</c:v>
                </c:pt>
                <c:pt idx="651">
                  <c:v>-2.11403247718084E-2</c:v>
                </c:pt>
                <c:pt idx="652">
                  <c:v>-2.1089654303762001E-2</c:v>
                </c:pt>
                <c:pt idx="653">
                  <c:v>-2.1060414739526401E-2</c:v>
                </c:pt>
                <c:pt idx="654">
                  <c:v>-2.1036688208528099E-2</c:v>
                </c:pt>
                <c:pt idx="655">
                  <c:v>-2.09926410314967E-2</c:v>
                </c:pt>
                <c:pt idx="656">
                  <c:v>-2.0926364037647398E-2</c:v>
                </c:pt>
                <c:pt idx="657">
                  <c:v>-2.08634362896742E-2</c:v>
                </c:pt>
                <c:pt idx="658">
                  <c:v>-2.0825623029620301E-2</c:v>
                </c:pt>
                <c:pt idx="659">
                  <c:v>-2.0785495595455099E-2</c:v>
                </c:pt>
                <c:pt idx="660">
                  <c:v>-2.0711770740540699E-2</c:v>
                </c:pt>
                <c:pt idx="661">
                  <c:v>-2.0632632735043999E-2</c:v>
                </c:pt>
                <c:pt idx="662">
                  <c:v>-2.0572218251985502E-2</c:v>
                </c:pt>
                <c:pt idx="663">
                  <c:v>-2.0502970699220802E-2</c:v>
                </c:pt>
                <c:pt idx="664">
                  <c:v>-2.0445029646659601E-2</c:v>
                </c:pt>
                <c:pt idx="665">
                  <c:v>-2.0388861237752201E-2</c:v>
                </c:pt>
                <c:pt idx="666">
                  <c:v>-2.03461520751511E-2</c:v>
                </c:pt>
                <c:pt idx="667">
                  <c:v>-2.0306806867545001E-2</c:v>
                </c:pt>
                <c:pt idx="668">
                  <c:v>-2.0247815763713699E-2</c:v>
                </c:pt>
                <c:pt idx="669">
                  <c:v>-2.0185150016416398E-2</c:v>
                </c:pt>
                <c:pt idx="670">
                  <c:v>-2.0125201255478498E-2</c:v>
                </c:pt>
                <c:pt idx="671">
                  <c:v>-2.0042188941247398E-2</c:v>
                </c:pt>
                <c:pt idx="672">
                  <c:v>-2.00084776048369E-2</c:v>
                </c:pt>
                <c:pt idx="673">
                  <c:v>-1.99730110164731E-2</c:v>
                </c:pt>
                <c:pt idx="674">
                  <c:v>-1.9914646760654901E-2</c:v>
                </c:pt>
                <c:pt idx="675">
                  <c:v>-1.98967170906213E-2</c:v>
                </c:pt>
                <c:pt idx="676">
                  <c:v>-1.9826212989333101E-2</c:v>
                </c:pt>
                <c:pt idx="677">
                  <c:v>-1.97900596689475E-2</c:v>
                </c:pt>
                <c:pt idx="678">
                  <c:v>-1.97521314797145E-2</c:v>
                </c:pt>
                <c:pt idx="679">
                  <c:v>-1.9656015719409801E-2</c:v>
                </c:pt>
                <c:pt idx="680">
                  <c:v>-1.96126805859573E-2</c:v>
                </c:pt>
                <c:pt idx="681">
                  <c:v>-1.95758903314486E-2</c:v>
                </c:pt>
                <c:pt idx="682">
                  <c:v>-1.9537492248953899E-2</c:v>
                </c:pt>
                <c:pt idx="683">
                  <c:v>-1.9479490772526201E-2</c:v>
                </c:pt>
                <c:pt idx="684">
                  <c:v>-1.94278484523332E-2</c:v>
                </c:pt>
                <c:pt idx="685">
                  <c:v>-1.92877255649633E-2</c:v>
                </c:pt>
                <c:pt idx="686">
                  <c:v>-1.9238095666638502E-2</c:v>
                </c:pt>
                <c:pt idx="687">
                  <c:v>-1.9176104125628202E-2</c:v>
                </c:pt>
                <c:pt idx="688">
                  <c:v>-1.9121613178098702E-2</c:v>
                </c:pt>
                <c:pt idx="689">
                  <c:v>-1.9064739213561801E-2</c:v>
                </c:pt>
                <c:pt idx="690">
                  <c:v>-1.9038250926406802E-2</c:v>
                </c:pt>
                <c:pt idx="691">
                  <c:v>-1.8931921269662099E-2</c:v>
                </c:pt>
                <c:pt idx="692">
                  <c:v>-1.88311196054698E-2</c:v>
                </c:pt>
                <c:pt idx="693">
                  <c:v>-1.8773618172353401E-2</c:v>
                </c:pt>
                <c:pt idx="694">
                  <c:v>-1.8750798656868399E-2</c:v>
                </c:pt>
                <c:pt idx="695">
                  <c:v>-1.8651271100195502E-2</c:v>
                </c:pt>
                <c:pt idx="696">
                  <c:v>-1.8612191094493299E-2</c:v>
                </c:pt>
                <c:pt idx="697">
                  <c:v>-1.8518119630436598E-2</c:v>
                </c:pt>
                <c:pt idx="698">
                  <c:v>-1.85021327709823E-2</c:v>
                </c:pt>
                <c:pt idx="699">
                  <c:v>-1.8512919811677901E-2</c:v>
                </c:pt>
                <c:pt idx="700">
                  <c:v>-1.8454377782490799E-2</c:v>
                </c:pt>
                <c:pt idx="701">
                  <c:v>-1.84362078233106E-2</c:v>
                </c:pt>
                <c:pt idx="702">
                  <c:v>-1.8315591455363801E-2</c:v>
                </c:pt>
                <c:pt idx="703">
                  <c:v>-1.8218603012795299E-2</c:v>
                </c:pt>
                <c:pt idx="704">
                  <c:v>-1.81639285745634E-2</c:v>
                </c:pt>
                <c:pt idx="705">
                  <c:v>-1.8107230253043598E-2</c:v>
                </c:pt>
                <c:pt idx="706">
                  <c:v>-1.8032044262854201E-2</c:v>
                </c:pt>
                <c:pt idx="707">
                  <c:v>-1.80368650719708E-2</c:v>
                </c:pt>
                <c:pt idx="708">
                  <c:v>-1.79239742810713E-2</c:v>
                </c:pt>
                <c:pt idx="709">
                  <c:v>-1.78580111786047E-2</c:v>
                </c:pt>
                <c:pt idx="710">
                  <c:v>-1.7825038814712299E-2</c:v>
                </c:pt>
                <c:pt idx="711">
                  <c:v>-1.7699615010341299E-2</c:v>
                </c:pt>
                <c:pt idx="712">
                  <c:v>-1.7605917540461199E-2</c:v>
                </c:pt>
                <c:pt idx="713">
                  <c:v>-1.7527499987144701E-2</c:v>
                </c:pt>
                <c:pt idx="714">
                  <c:v>-1.7466080097598001E-2</c:v>
                </c:pt>
                <c:pt idx="715">
                  <c:v>-1.7422875820359299E-2</c:v>
                </c:pt>
                <c:pt idx="716">
                  <c:v>-1.7294608630343201E-2</c:v>
                </c:pt>
                <c:pt idx="717">
                  <c:v>-1.7224998909546499E-2</c:v>
                </c:pt>
                <c:pt idx="718">
                  <c:v>-1.7196991634266301E-2</c:v>
                </c:pt>
                <c:pt idx="719">
                  <c:v>-1.71680025914057E-2</c:v>
                </c:pt>
                <c:pt idx="720">
                  <c:v>-1.7138194189576201E-2</c:v>
                </c:pt>
                <c:pt idx="721">
                  <c:v>-1.7084748464388001E-2</c:v>
                </c:pt>
                <c:pt idx="722">
                  <c:v>-1.6982813056013499E-2</c:v>
                </c:pt>
                <c:pt idx="723">
                  <c:v>-1.69245463151287E-2</c:v>
                </c:pt>
                <c:pt idx="724">
                  <c:v>-1.6815464992148602E-2</c:v>
                </c:pt>
                <c:pt idx="725">
                  <c:v>-1.6726863320849099E-2</c:v>
                </c:pt>
                <c:pt idx="726">
                  <c:v>-1.6608849575403501E-2</c:v>
                </c:pt>
                <c:pt idx="727">
                  <c:v>-1.64584662447953E-2</c:v>
                </c:pt>
                <c:pt idx="728">
                  <c:v>-1.6384491792957499E-2</c:v>
                </c:pt>
                <c:pt idx="729">
                  <c:v>-1.63365213735371E-2</c:v>
                </c:pt>
                <c:pt idx="730">
                  <c:v>-1.63158603020352E-2</c:v>
                </c:pt>
                <c:pt idx="731">
                  <c:v>-1.6207457974921301E-2</c:v>
                </c:pt>
                <c:pt idx="732">
                  <c:v>-1.6124655348822198E-2</c:v>
                </c:pt>
                <c:pt idx="733">
                  <c:v>-1.6100157960897098E-2</c:v>
                </c:pt>
                <c:pt idx="734">
                  <c:v>-1.5887246932234599E-2</c:v>
                </c:pt>
                <c:pt idx="735">
                  <c:v>-1.58908748342401E-2</c:v>
                </c:pt>
                <c:pt idx="736">
                  <c:v>-1.5829641241915601E-2</c:v>
                </c:pt>
                <c:pt idx="737">
                  <c:v>-1.5766604736649599E-2</c:v>
                </c:pt>
                <c:pt idx="738">
                  <c:v>-1.56337373447866E-2</c:v>
                </c:pt>
                <c:pt idx="739">
                  <c:v>-1.5634784617313002E-2</c:v>
                </c:pt>
                <c:pt idx="740">
                  <c:v>-1.5566240642316299E-2</c:v>
                </c:pt>
                <c:pt idx="741">
                  <c:v>-1.5566375163928999E-2</c:v>
                </c:pt>
                <c:pt idx="742">
                  <c:v>-1.5459303461189299E-2</c:v>
                </c:pt>
                <c:pt idx="743">
                  <c:v>-1.53854163093622E-2</c:v>
                </c:pt>
                <c:pt idx="744">
                  <c:v>-1.53836688429043E-2</c:v>
                </c:pt>
                <c:pt idx="745">
                  <c:v>-1.5192813488422901E-2</c:v>
                </c:pt>
                <c:pt idx="746">
                  <c:v>-1.5189170730829199E-2</c:v>
                </c:pt>
                <c:pt idx="747">
                  <c:v>-1.5185273069355101E-2</c:v>
                </c:pt>
                <c:pt idx="748">
                  <c:v>-1.5102634866765101E-2</c:v>
                </c:pt>
                <c:pt idx="749">
                  <c:v>-1.5137322515209601E-2</c:v>
                </c:pt>
                <c:pt idx="750">
                  <c:v>-1.51720225608378E-2</c:v>
                </c:pt>
                <c:pt idx="751">
                  <c:v>-1.51673732919217E-2</c:v>
                </c:pt>
                <c:pt idx="752">
                  <c:v>-1.5082249139017701E-2</c:v>
                </c:pt>
                <c:pt idx="753">
                  <c:v>-1.49530244711045E-2</c:v>
                </c:pt>
                <c:pt idx="754">
                  <c:v>-1.4903926934857399E-2</c:v>
                </c:pt>
                <c:pt idx="755">
                  <c:v>-1.4938338743144E-2</c:v>
                </c:pt>
                <c:pt idx="756">
                  <c:v>-1.47589878803985E-2</c:v>
                </c:pt>
                <c:pt idx="757">
                  <c:v>-1.4749554091495099E-2</c:v>
                </c:pt>
                <c:pt idx="758">
                  <c:v>-1.46955728960024E-2</c:v>
                </c:pt>
                <c:pt idx="759">
                  <c:v>-1.4685219099476799E-2</c:v>
                </c:pt>
                <c:pt idx="760">
                  <c:v>-1.4719324643685101E-2</c:v>
                </c:pt>
                <c:pt idx="761">
                  <c:v>-1.4663758775232299E-2</c:v>
                </c:pt>
                <c:pt idx="762">
                  <c:v>-1.4652552901018299E-2</c:v>
                </c:pt>
                <c:pt idx="763">
                  <c:v>-1.45950309451799E-2</c:v>
                </c:pt>
                <c:pt idx="764">
                  <c:v>-1.4582806908907901E-2</c:v>
                </c:pt>
                <c:pt idx="765">
                  <c:v>-1.4331809208802801E-2</c:v>
                </c:pt>
                <c:pt idx="766">
                  <c:v>-1.43655716774204E-2</c:v>
                </c:pt>
                <c:pt idx="767">
                  <c:v>-1.43993465236392E-2</c:v>
                </c:pt>
                <c:pt idx="768">
                  <c:v>-1.4335462492740699E-2</c:v>
                </c:pt>
                <c:pt idx="769">
                  <c:v>-1.4169243329784699E-2</c:v>
                </c:pt>
                <c:pt idx="770">
                  <c:v>-1.4048360447435E-2</c:v>
                </c:pt>
                <c:pt idx="771">
                  <c:v>-1.3923391034749599E-2</c:v>
                </c:pt>
                <c:pt idx="772">
                  <c:v>-1.3903073401361399E-2</c:v>
                </c:pt>
                <c:pt idx="773">
                  <c:v>-1.38822388472185E-2</c:v>
                </c:pt>
                <c:pt idx="774">
                  <c:v>-1.39155234203199E-2</c:v>
                </c:pt>
                <c:pt idx="775">
                  <c:v>-1.3948822843097499E-2</c:v>
                </c:pt>
                <c:pt idx="776">
                  <c:v>-1.3873256170249801E-2</c:v>
                </c:pt>
                <c:pt idx="777">
                  <c:v>-1.3795907047087899E-2</c:v>
                </c:pt>
                <c:pt idx="778">
                  <c:v>-1.3772917401008101E-2</c:v>
                </c:pt>
                <c:pt idx="779">
                  <c:v>-1.37496099853875E-2</c:v>
                </c:pt>
                <c:pt idx="780">
                  <c:v>-1.37825277230975E-2</c:v>
                </c:pt>
                <c:pt idx="781">
                  <c:v>-1.37018389086627E-2</c:v>
                </c:pt>
                <c:pt idx="782">
                  <c:v>-1.36771257423394E-2</c:v>
                </c:pt>
                <c:pt idx="783">
                  <c:v>-1.3533953717357199E-2</c:v>
                </c:pt>
                <c:pt idx="784">
                  <c:v>-1.33855656649184E-2</c:v>
                </c:pt>
                <c:pt idx="785">
                  <c:v>-1.34180240805046E-2</c:v>
                </c:pt>
                <c:pt idx="786">
                  <c:v>-1.33273948360501E-2</c:v>
                </c:pt>
                <c:pt idx="787">
                  <c:v>-1.3234309739427901E-2</c:v>
                </c:pt>
                <c:pt idx="788">
                  <c:v>-1.32029663240305E-2</c:v>
                </c:pt>
                <c:pt idx="789">
                  <c:v>-1.3235201656134199E-2</c:v>
                </c:pt>
                <c:pt idx="790">
                  <c:v>-1.3267452772576E-2</c:v>
                </c:pt>
                <c:pt idx="791">
                  <c:v>-1.3236011293370599E-2</c:v>
                </c:pt>
                <c:pt idx="792">
                  <c:v>-1.32682540128758E-2</c:v>
                </c:pt>
                <c:pt idx="793">
                  <c:v>-1.32363630428818E-2</c:v>
                </c:pt>
                <c:pt idx="794">
                  <c:v>-1.32041055784886E-2</c:v>
                </c:pt>
                <c:pt idx="795">
                  <c:v>-1.3038969983771201E-2</c:v>
                </c:pt>
                <c:pt idx="796">
                  <c:v>-1.29357836188427E-2</c:v>
                </c:pt>
                <c:pt idx="797">
                  <c:v>-1.2829917320792E-2</c:v>
                </c:pt>
                <c:pt idx="798">
                  <c:v>-1.27210708676144E-2</c:v>
                </c:pt>
                <c:pt idx="799">
                  <c:v>-1.26089772667507E-2</c:v>
                </c:pt>
                <c:pt idx="800">
                  <c:v>-1.2640458369254599E-2</c:v>
                </c:pt>
                <c:pt idx="801">
                  <c:v>-1.25993585829607E-2</c:v>
                </c:pt>
                <c:pt idx="802">
                  <c:v>-1.24831377421868E-2</c:v>
                </c:pt>
                <c:pt idx="803">
                  <c:v>-1.24394322622289E-2</c:v>
                </c:pt>
                <c:pt idx="804">
                  <c:v>-1.2395082980484799E-2</c:v>
                </c:pt>
                <c:pt idx="805">
                  <c:v>-1.2350003351095E-2</c:v>
                </c:pt>
                <c:pt idx="806">
                  <c:v>-1.2303912214245099E-2</c:v>
                </c:pt>
                <c:pt idx="807">
                  <c:v>-1.23349594441058E-2</c:v>
                </c:pt>
                <c:pt idx="808">
                  <c:v>-1.2366016232763901E-2</c:v>
                </c:pt>
                <c:pt idx="809">
                  <c:v>-1.23196266556927E-2</c:v>
                </c:pt>
                <c:pt idx="810">
                  <c:v>-1.2272428866830999E-2</c:v>
                </c:pt>
                <c:pt idx="811">
                  <c:v>-1.2224499605909199E-2</c:v>
                </c:pt>
                <c:pt idx="812">
                  <c:v>-1.21756549087941E-2</c:v>
                </c:pt>
                <c:pt idx="813">
                  <c:v>-1.2206451105311799E-2</c:v>
                </c:pt>
                <c:pt idx="814">
                  <c:v>-1.19930660061685E-2</c:v>
                </c:pt>
                <c:pt idx="815">
                  <c:v>-1.19403695269632E-2</c:v>
                </c:pt>
                <c:pt idx="816">
                  <c:v>-1.18012310371364E-2</c:v>
                </c:pt>
                <c:pt idx="817">
                  <c:v>-1.18315776049855E-2</c:v>
                </c:pt>
                <c:pt idx="818">
                  <c:v>-1.18619350201123E-2</c:v>
                </c:pt>
                <c:pt idx="819">
                  <c:v>-1.1719478456156E-2</c:v>
                </c:pt>
                <c:pt idx="820">
                  <c:v>-1.1749663948521699E-2</c:v>
                </c:pt>
                <c:pt idx="821">
                  <c:v>-1.16920800756154E-2</c:v>
                </c:pt>
                <c:pt idx="822">
                  <c:v>-1.1722184091069799E-2</c:v>
                </c:pt>
                <c:pt idx="823">
                  <c:v>-1.1752296130888301E-2</c:v>
                </c:pt>
                <c:pt idx="824">
                  <c:v>-1.1782415703509999E-2</c:v>
                </c:pt>
                <c:pt idx="825">
                  <c:v>-1.18125424078425E-2</c:v>
                </c:pt>
                <c:pt idx="826">
                  <c:v>-1.16657087030028E-2</c:v>
                </c:pt>
                <c:pt idx="827">
                  <c:v>-1.16956465587316E-2</c:v>
                </c:pt>
                <c:pt idx="828">
                  <c:v>-1.1635863386112499E-2</c:v>
                </c:pt>
                <c:pt idx="829">
                  <c:v>-1.1574699275388E-2</c:v>
                </c:pt>
                <c:pt idx="830">
                  <c:v>-1.16044117723163E-2</c:v>
                </c:pt>
                <c:pt idx="831">
                  <c:v>-1.1542330871346901E-2</c:v>
                </c:pt>
                <c:pt idx="832">
                  <c:v>-1.15719715110032E-2</c:v>
                </c:pt>
                <c:pt idx="833">
                  <c:v>-1.14152626228046E-2</c:v>
                </c:pt>
                <c:pt idx="834">
                  <c:v>-1.1349806417736001E-2</c:v>
                </c:pt>
                <c:pt idx="835">
                  <c:v>-1.1379153589355101E-2</c:v>
                </c:pt>
                <c:pt idx="836">
                  <c:v>-1.14085080770416E-2</c:v>
                </c:pt>
                <c:pt idx="837">
                  <c:v>-1.13422607463439E-2</c:v>
                </c:pt>
                <c:pt idx="838">
                  <c:v>-1.1176434455762101E-2</c:v>
                </c:pt>
                <c:pt idx="839">
                  <c:v>-1.12054757969609E-2</c:v>
                </c:pt>
                <c:pt idx="840">
                  <c:v>-1.1234525428970601E-2</c:v>
                </c:pt>
                <c:pt idx="841">
                  <c:v>-1.1263583598690501E-2</c:v>
                </c:pt>
                <c:pt idx="842">
                  <c:v>-1.1292650587932501E-2</c:v>
                </c:pt>
                <c:pt idx="843">
                  <c:v>-1.13217266859247E-2</c:v>
                </c:pt>
                <c:pt idx="844">
                  <c:v>-1.1350812195173201E-2</c:v>
                </c:pt>
                <c:pt idx="845">
                  <c:v>-1.1081061385231499E-2</c:v>
                </c:pt>
                <c:pt idx="846">
                  <c:v>-1.1109853180365699E-2</c:v>
                </c:pt>
                <c:pt idx="847">
                  <c:v>-1.1138655458099E-2</c:v>
                </c:pt>
                <c:pt idx="848">
                  <c:v>-1.1167468420969299E-2</c:v>
                </c:pt>
                <c:pt idx="849">
                  <c:v>-1.11962921678023E-2</c:v>
                </c:pt>
                <c:pt idx="850">
                  <c:v>-1.12251266708066E-2</c:v>
                </c:pt>
                <c:pt idx="851">
                  <c:v>-1.11527914145824E-2</c:v>
                </c:pt>
                <c:pt idx="852">
                  <c:v>-1.11815729836075E-2</c:v>
                </c:pt>
                <c:pt idx="853">
                  <c:v>-1.1108070752944701E-2</c:v>
                </c:pt>
                <c:pt idx="854">
                  <c:v>-1.1136789019169599E-2</c:v>
                </c:pt>
                <c:pt idx="855">
                  <c:v>-1.10621108837929E-2</c:v>
                </c:pt>
                <c:pt idx="856">
                  <c:v>-1.09860042560171E-2</c:v>
                </c:pt>
                <c:pt idx="857">
                  <c:v>-1.0908502981489401E-2</c:v>
                </c:pt>
                <c:pt idx="858">
                  <c:v>-1.09368739494185E-2</c:v>
                </c:pt>
                <c:pt idx="859">
                  <c:v>-1.09652506262442E-2</c:v>
                </c:pt>
                <c:pt idx="860">
                  <c:v>-1.08864745384081E-2</c:v>
                </c:pt>
                <c:pt idx="861">
                  <c:v>-1.09147229132251E-2</c:v>
                </c:pt>
                <c:pt idx="862">
                  <c:v>-1.09429758649625E-2</c:v>
                </c:pt>
                <c:pt idx="863">
                  <c:v>-1.09712331559348E-2</c:v>
                </c:pt>
                <c:pt idx="864">
                  <c:v>-1.09994946484397E-2</c:v>
                </c:pt>
                <c:pt idx="865">
                  <c:v>-1.10277602375627E-2</c:v>
                </c:pt>
                <c:pt idx="866">
                  <c:v>-1.1056029839504201E-2</c:v>
                </c:pt>
                <c:pt idx="867">
                  <c:v>-1.1084303398815399E-2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8078-474B-8B1A-87BB6426BDD1}"/>
            </c:ext>
          </c:extLst>
        </c:ser>
        <c:ser>
          <c:idx val="8"/>
          <c:order val="6"/>
          <c:tx>
            <c:strRef>
              <c:f>AVG!$M$1</c:f>
              <c:strCache>
                <c:ptCount val="1"/>
                <c:pt idx="0">
                  <c:v>10 deg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AVG!$M$3:$M$870</c:f>
              <c:numCache>
                <c:formatCode>0.00E+00</c:formatCode>
                <c:ptCount val="868"/>
                <c:pt idx="0">
                  <c:v>2.6585199131664802E-3</c:v>
                </c:pt>
                <c:pt idx="1">
                  <c:v>2.83698220782905E-3</c:v>
                </c:pt>
                <c:pt idx="2">
                  <c:v>3.0267698486263002E-3</c:v>
                </c:pt>
                <c:pt idx="3">
                  <c:v>3.22183653773186E-3</c:v>
                </c:pt>
                <c:pt idx="4">
                  <c:v>3.4217772096893401E-3</c:v>
                </c:pt>
                <c:pt idx="5">
                  <c:v>3.6348786335581701E-3</c:v>
                </c:pt>
                <c:pt idx="6">
                  <c:v>3.8505325356137602E-3</c:v>
                </c:pt>
                <c:pt idx="7">
                  <c:v>4.0749571883512102E-3</c:v>
                </c:pt>
                <c:pt idx="8">
                  <c:v>4.3037170777222196E-3</c:v>
                </c:pt>
                <c:pt idx="9">
                  <c:v>4.5432572659944003E-3</c:v>
                </c:pt>
                <c:pt idx="10">
                  <c:v>4.7868390529680702E-3</c:v>
                </c:pt>
                <c:pt idx="11">
                  <c:v>5.0427704477306202E-3</c:v>
                </c:pt>
                <c:pt idx="12">
                  <c:v>5.3060359311095304E-3</c:v>
                </c:pt>
                <c:pt idx="13">
                  <c:v>5.5778033107878999E-3</c:v>
                </c:pt>
                <c:pt idx="14">
                  <c:v>5.85690364253812E-3</c:v>
                </c:pt>
                <c:pt idx="15">
                  <c:v>6.1459664941475502E-3</c:v>
                </c:pt>
                <c:pt idx="16">
                  <c:v>6.4381951883837199E-3</c:v>
                </c:pt>
                <c:pt idx="17">
                  <c:v>6.7433134009816202E-3</c:v>
                </c:pt>
                <c:pt idx="18">
                  <c:v>7.0573464450757401E-3</c:v>
                </c:pt>
                <c:pt idx="19">
                  <c:v>7.3771379764191597E-3</c:v>
                </c:pt>
                <c:pt idx="20">
                  <c:v>7.7057438619204596E-3</c:v>
                </c:pt>
                <c:pt idx="21">
                  <c:v>8.0450320205990595E-3</c:v>
                </c:pt>
                <c:pt idx="22">
                  <c:v>8.3916038224148802E-3</c:v>
                </c:pt>
                <c:pt idx="23">
                  <c:v>8.7453067600328695E-3</c:v>
                </c:pt>
                <c:pt idx="24">
                  <c:v>9.1120173142751892E-3</c:v>
                </c:pt>
                <c:pt idx="25">
                  <c:v>9.4881083356318507E-3</c:v>
                </c:pt>
                <c:pt idx="26">
                  <c:v>9.8736573770441902E-3</c:v>
                </c:pt>
                <c:pt idx="27">
                  <c:v>1.02664449488853E-2</c:v>
                </c:pt>
                <c:pt idx="28">
                  <c:v>1.0666267962778E-2</c:v>
                </c:pt>
                <c:pt idx="29">
                  <c:v>1.1075367347276301E-2</c:v>
                </c:pt>
                <c:pt idx="30">
                  <c:v>1.1498895209122501E-2</c:v>
                </c:pt>
                <c:pt idx="31">
                  <c:v>1.1932162382182501E-2</c:v>
                </c:pt>
                <c:pt idx="32">
                  <c:v>1.23724633428703E-2</c:v>
                </c:pt>
                <c:pt idx="33">
                  <c:v>1.28195338188249E-2</c:v>
                </c:pt>
                <c:pt idx="34">
                  <c:v>1.3281942209851299E-2</c:v>
                </c:pt>
                <c:pt idx="35">
                  <c:v>1.37481052936508E-2</c:v>
                </c:pt>
                <c:pt idx="36">
                  <c:v>1.4230060652563501E-2</c:v>
                </c:pt>
                <c:pt idx="37">
                  <c:v>1.47219176120104E-2</c:v>
                </c:pt>
                <c:pt idx="38">
                  <c:v>1.52202979743646E-2</c:v>
                </c:pt>
                <c:pt idx="39">
                  <c:v>1.57318715992734E-2</c:v>
                </c:pt>
                <c:pt idx="40">
                  <c:v>1.6249745952372701E-2</c:v>
                </c:pt>
                <c:pt idx="41">
                  <c:v>1.6773558268684902E-2</c:v>
                </c:pt>
                <c:pt idx="42">
                  <c:v>1.7314511549094701E-2</c:v>
                </c:pt>
                <c:pt idx="43">
                  <c:v>1.7857372003766098E-2</c:v>
                </c:pt>
                <c:pt idx="44">
                  <c:v>1.8413701089890998E-2</c:v>
                </c:pt>
                <c:pt idx="45">
                  <c:v>1.89796163314691E-2</c:v>
                </c:pt>
                <c:pt idx="46">
                  <c:v>1.9550715427270601E-2</c:v>
                </c:pt>
                <c:pt idx="47">
                  <c:v>2.0140047040837199E-2</c:v>
                </c:pt>
                <c:pt idx="48">
                  <c:v>2.0729849008649999E-2</c:v>
                </c:pt>
                <c:pt idx="49">
                  <c:v>2.1333557756365099E-2</c:v>
                </c:pt>
                <c:pt idx="50">
                  <c:v>2.19417177653989E-2</c:v>
                </c:pt>
                <c:pt idx="51">
                  <c:v>2.25689838074924E-2</c:v>
                </c:pt>
                <c:pt idx="52">
                  <c:v>2.3195409997895801E-2</c:v>
                </c:pt>
                <c:pt idx="53">
                  <c:v>2.3841403227551201E-2</c:v>
                </c:pt>
                <c:pt idx="54">
                  <c:v>2.4485861291815899E-2</c:v>
                </c:pt>
                <c:pt idx="55">
                  <c:v>2.5139088277102799E-2</c:v>
                </c:pt>
                <c:pt idx="56">
                  <c:v>2.5801007947924601E-2</c:v>
                </c:pt>
                <c:pt idx="57">
                  <c:v>2.6471545048376E-2</c:v>
                </c:pt>
                <c:pt idx="58">
                  <c:v>2.7162772103995501E-2</c:v>
                </c:pt>
                <c:pt idx="59">
                  <c:v>2.7856862770622399E-2</c:v>
                </c:pt>
                <c:pt idx="60">
                  <c:v>2.8559653767255801E-2</c:v>
                </c:pt>
                <c:pt idx="61">
                  <c:v>2.92645193608904E-2</c:v>
                </c:pt>
                <c:pt idx="62">
                  <c:v>2.9977614572807801E-2</c:v>
                </c:pt>
                <c:pt idx="63">
                  <c:v>3.06988510609972E-2</c:v>
                </c:pt>
                <c:pt idx="64">
                  <c:v>3.1428135414648402E-2</c:v>
                </c:pt>
                <c:pt idx="65">
                  <c:v>3.2165371005796299E-2</c:v>
                </c:pt>
                <c:pt idx="66">
                  <c:v>3.2910459150623697E-2</c:v>
                </c:pt>
                <c:pt idx="67">
                  <c:v>3.3670839289481599E-2</c:v>
                </c:pt>
                <c:pt idx="68">
                  <c:v>3.4431504925532097E-2</c:v>
                </c:pt>
                <c:pt idx="69">
                  <c:v>3.5199716994347E-2</c:v>
                </c:pt>
                <c:pt idx="70">
                  <c:v>3.5975365558002501E-2</c:v>
                </c:pt>
                <c:pt idx="71">
                  <c:v>3.6758335076566798E-2</c:v>
                </c:pt>
                <c:pt idx="72">
                  <c:v>3.7556909827456297E-2</c:v>
                </c:pt>
                <c:pt idx="73">
                  <c:v>3.8354318975375799E-2</c:v>
                </c:pt>
                <c:pt idx="74">
                  <c:v>3.9158654689658602E-2</c:v>
                </c:pt>
                <c:pt idx="75">
                  <c:v>3.9969771210051998E-2</c:v>
                </c:pt>
                <c:pt idx="76">
                  <c:v>4.0787511927098598E-2</c:v>
                </c:pt>
                <c:pt idx="77">
                  <c:v>4.1611716068823502E-2</c:v>
                </c:pt>
                <c:pt idx="78">
                  <c:v>4.2442213880653702E-2</c:v>
                </c:pt>
                <c:pt idx="79">
                  <c:v>4.3278827071659601E-2</c:v>
                </c:pt>
                <c:pt idx="80">
                  <c:v>4.4121374762000197E-2</c:v>
                </c:pt>
                <c:pt idx="81">
                  <c:v>4.4969669433186497E-2</c:v>
                </c:pt>
                <c:pt idx="82">
                  <c:v>4.5823517851628803E-2</c:v>
                </c:pt>
                <c:pt idx="83">
                  <c:v>4.6682722019787501E-2</c:v>
                </c:pt>
                <c:pt idx="84">
                  <c:v>4.7557730497186299E-2</c:v>
                </c:pt>
                <c:pt idx="85">
                  <c:v>4.8427230894137599E-2</c:v>
                </c:pt>
                <c:pt idx="86">
                  <c:v>4.93014732012046E-2</c:v>
                </c:pt>
                <c:pt idx="87">
                  <c:v>5.0180250603700599E-2</c:v>
                </c:pt>
                <c:pt idx="88">
                  <c:v>5.10633617314021E-2</c:v>
                </c:pt>
                <c:pt idx="89">
                  <c:v>5.1950611230674099E-2</c:v>
                </c:pt>
                <c:pt idx="90">
                  <c:v>5.2841805627518203E-2</c:v>
                </c:pt>
                <c:pt idx="91">
                  <c:v>5.3736759076361502E-2</c:v>
                </c:pt>
                <c:pt idx="92">
                  <c:v>5.4635288350474799E-2</c:v>
                </c:pt>
                <c:pt idx="93">
                  <c:v>5.5537220463515599E-2</c:v>
                </c:pt>
                <c:pt idx="94">
                  <c:v>5.6442392993682998E-2</c:v>
                </c:pt>
                <c:pt idx="95">
                  <c:v>5.7350648087728703E-2</c:v>
                </c:pt>
                <c:pt idx="96">
                  <c:v>5.8261837309803999E-2</c:v>
                </c:pt>
                <c:pt idx="97">
                  <c:v>5.91758218597873E-2</c:v>
                </c:pt>
                <c:pt idx="98">
                  <c:v>6.0092467429391401E-2</c:v>
                </c:pt>
                <c:pt idx="99">
                  <c:v>6.1011647813277399E-2</c:v>
                </c:pt>
                <c:pt idx="100">
                  <c:v>6.1933245320181102E-2</c:v>
                </c:pt>
                <c:pt idx="101">
                  <c:v>6.2857147280027295E-2</c:v>
                </c:pt>
                <c:pt idx="102">
                  <c:v>6.3783248956896105E-2</c:v>
                </c:pt>
                <c:pt idx="103">
                  <c:v>6.4711452266655395E-2</c:v>
                </c:pt>
                <c:pt idx="104">
                  <c:v>6.5641664839367606E-2</c:v>
                </c:pt>
                <c:pt idx="105">
                  <c:v>6.6573802906458604E-2</c:v>
                </c:pt>
                <c:pt idx="106">
                  <c:v>6.7507786920214294E-2</c:v>
                </c:pt>
                <c:pt idx="107">
                  <c:v>6.8443540473119305E-2</c:v>
                </c:pt>
                <c:pt idx="108">
                  <c:v>6.9380991793831906E-2</c:v>
                </c:pt>
                <c:pt idx="109">
                  <c:v>7.0320074448237804E-2</c:v>
                </c:pt>
                <c:pt idx="110">
                  <c:v>7.1260726260263599E-2</c:v>
                </c:pt>
                <c:pt idx="111">
                  <c:v>7.2202886400340102E-2</c:v>
                </c:pt>
                <c:pt idx="112">
                  <c:v>7.3146497930794696E-2</c:v>
                </c:pt>
                <c:pt idx="113">
                  <c:v>7.4091510511111597E-2</c:v>
                </c:pt>
                <c:pt idx="114">
                  <c:v>7.50378730707605E-2</c:v>
                </c:pt>
                <c:pt idx="115">
                  <c:v>7.5985538432517805E-2</c:v>
                </c:pt>
                <c:pt idx="116">
                  <c:v>7.6934462715243096E-2</c:v>
                </c:pt>
                <c:pt idx="117">
                  <c:v>7.7884604620885894E-2</c:v>
                </c:pt>
                <c:pt idx="118">
                  <c:v>7.8835923073763706E-2</c:v>
                </c:pt>
                <c:pt idx="119">
                  <c:v>7.9788382041143899E-2</c:v>
                </c:pt>
                <c:pt idx="120">
                  <c:v>8.0741947642101394E-2</c:v>
                </c:pt>
                <c:pt idx="121">
                  <c:v>8.1696586820048406E-2</c:v>
                </c:pt>
                <c:pt idx="122">
                  <c:v>8.2652268680032503E-2</c:v>
                </c:pt>
                <c:pt idx="123">
                  <c:v>8.3608962968471895E-2</c:v>
                </c:pt>
                <c:pt idx="124">
                  <c:v>8.4566641652774305E-2</c:v>
                </c:pt>
                <c:pt idx="125">
                  <c:v>8.5525278542385993E-2</c:v>
                </c:pt>
                <c:pt idx="126">
                  <c:v>8.6484848124445096E-2</c:v>
                </c:pt>
                <c:pt idx="127">
                  <c:v>8.7445326261508999E-2</c:v>
                </c:pt>
                <c:pt idx="128">
                  <c:v>8.8406693306973802E-2</c:v>
                </c:pt>
                <c:pt idx="129">
                  <c:v>8.9368929776297804E-2</c:v>
                </c:pt>
                <c:pt idx="130">
                  <c:v>9.0332015557320205E-2</c:v>
                </c:pt>
                <c:pt idx="131">
                  <c:v>9.1295931198838595E-2</c:v>
                </c:pt>
                <c:pt idx="132">
                  <c:v>9.2260659261167499E-2</c:v>
                </c:pt>
                <c:pt idx="133">
                  <c:v>9.3226181442474895E-2</c:v>
                </c:pt>
                <c:pt idx="134">
                  <c:v>9.4192480155037506E-2</c:v>
                </c:pt>
                <c:pt idx="135">
                  <c:v>9.5159539563812304E-2</c:v>
                </c:pt>
                <c:pt idx="136">
                  <c:v>9.6127343560169595E-2</c:v>
                </c:pt>
                <c:pt idx="137">
                  <c:v>9.7095878870777502E-2</c:v>
                </c:pt>
                <c:pt idx="138">
                  <c:v>9.8065131638355604E-2</c:v>
                </c:pt>
                <c:pt idx="139">
                  <c:v>9.9035087907506494E-2</c:v>
                </c:pt>
                <c:pt idx="140">
                  <c:v>0.100005732173583</c:v>
                </c:pt>
                <c:pt idx="141">
                  <c:v>0.100977049311319</c:v>
                </c:pt>
                <c:pt idx="142">
                  <c:v>0.10197188423235</c:v>
                </c:pt>
                <c:pt idx="143">
                  <c:v>0.102944724040043</c:v>
                </c:pt>
                <c:pt idx="144">
                  <c:v>0.103918198947292</c:v>
                </c:pt>
                <c:pt idx="145">
                  <c:v>0.104892296622522</c:v>
                </c:pt>
                <c:pt idx="146">
                  <c:v>0.105867003948065</c:v>
                </c:pt>
                <c:pt idx="147">
                  <c:v>0.106842308248679</c:v>
                </c:pt>
                <c:pt idx="148">
                  <c:v>0.107818198254598</c:v>
                </c:pt>
                <c:pt idx="149">
                  <c:v>0.10879466191230699</c:v>
                </c:pt>
                <c:pt idx="150">
                  <c:v>0.109771687801458</c:v>
                </c:pt>
                <c:pt idx="151">
                  <c:v>0.11074926697206799</c:v>
                </c:pt>
                <c:pt idx="152">
                  <c:v>0.111727392182458</c:v>
                </c:pt>
                <c:pt idx="153">
                  <c:v>0.11270605415276801</c:v>
                </c:pt>
                <c:pt idx="154">
                  <c:v>0.113685242178634</c:v>
                </c:pt>
                <c:pt idx="155">
                  <c:v>0.114664945777516</c:v>
                </c:pt>
                <c:pt idx="156">
                  <c:v>0.115645154711658</c:v>
                </c:pt>
                <c:pt idx="157">
                  <c:v>0.11662585897652999</c:v>
                </c:pt>
                <c:pt idx="158">
                  <c:v>0.11760704877362201</c:v>
                </c:pt>
                <c:pt idx="159">
                  <c:v>0.11858871546274199</c:v>
                </c:pt>
                <c:pt idx="160">
                  <c:v>0.11957085100072801</c:v>
                </c:pt>
                <c:pt idx="161">
                  <c:v>0.12055344756048</c:v>
                </c:pt>
                <c:pt idx="162">
                  <c:v>0.12156375011647499</c:v>
                </c:pt>
                <c:pt idx="163">
                  <c:v>0.122547464929049</c:v>
                </c:pt>
                <c:pt idx="164">
                  <c:v>0.123531618023175</c:v>
                </c:pt>
                <c:pt idx="165">
                  <c:v>0.124516202127904</c:v>
                </c:pt>
                <c:pt idx="166">
                  <c:v>0.12550121044763901</c:v>
                </c:pt>
                <c:pt idx="167">
                  <c:v>0.126486636624561</c:v>
                </c:pt>
                <c:pt idx="168">
                  <c:v>0.12747247594491101</c:v>
                </c:pt>
                <c:pt idx="169">
                  <c:v>0.128458721373995</c:v>
                </c:pt>
                <c:pt idx="170">
                  <c:v>0.12944536531907799</c:v>
                </c:pt>
                <c:pt idx="171">
                  <c:v>0.13043240040118001</c:v>
                </c:pt>
                <c:pt idx="172">
                  <c:v>0.13141982052120299</c:v>
                </c:pt>
                <c:pt idx="173">
                  <c:v>0.13240761884438099</c:v>
                </c:pt>
                <c:pt idx="174">
                  <c:v>0.13339579103955801</c:v>
                </c:pt>
                <c:pt idx="175">
                  <c:v>0.13438433384294601</c:v>
                </c:pt>
                <c:pt idx="176">
                  <c:v>0.13537324073502699</c:v>
                </c:pt>
                <c:pt idx="177">
                  <c:v>0.136362504957625</c:v>
                </c:pt>
                <c:pt idx="178">
                  <c:v>0.137352120533175</c:v>
                </c:pt>
                <c:pt idx="179">
                  <c:v>0.13834208260790401</c:v>
                </c:pt>
                <c:pt idx="180">
                  <c:v>0.139332387237042</c:v>
                </c:pt>
                <c:pt idx="181">
                  <c:v>0.14032303010121999</c:v>
                </c:pt>
                <c:pt idx="182">
                  <c:v>0.14131400559484</c:v>
                </c:pt>
                <c:pt idx="183">
                  <c:v>0.142305307763512</c:v>
                </c:pt>
                <c:pt idx="184">
                  <c:v>0.14329693068846799</c:v>
                </c:pt>
                <c:pt idx="185">
                  <c:v>0.14428886851633299</c:v>
                </c:pt>
                <c:pt idx="186">
                  <c:v>0.14528111642559899</c:v>
                </c:pt>
                <c:pt idx="187">
                  <c:v>0.146273671080764</c:v>
                </c:pt>
                <c:pt idx="188">
                  <c:v>0.14726652959819</c:v>
                </c:pt>
                <c:pt idx="189">
                  <c:v>0.14825968716740701</c:v>
                </c:pt>
                <c:pt idx="190">
                  <c:v>0.149253138447341</c:v>
                </c:pt>
                <c:pt idx="191">
                  <c:v>0.15024687924963101</c:v>
                </c:pt>
                <c:pt idx="192">
                  <c:v>0.15124090432743101</c:v>
                </c:pt>
                <c:pt idx="193">
                  <c:v>0.15223520825275799</c:v>
                </c:pt>
                <c:pt idx="194">
                  <c:v>0.15322978649228</c:v>
                </c:pt>
                <c:pt idx="195">
                  <c:v>0.15422463461038899</c:v>
                </c:pt>
                <c:pt idx="196">
                  <c:v>0.15521974730949401</c:v>
                </c:pt>
                <c:pt idx="197">
                  <c:v>0.156215119354293</c:v>
                </c:pt>
                <c:pt idx="198">
                  <c:v>0.15721074623474601</c:v>
                </c:pt>
                <c:pt idx="199">
                  <c:v>0.15820662639564101</c:v>
                </c:pt>
                <c:pt idx="200">
                  <c:v>0.15920275610985499</c:v>
                </c:pt>
                <c:pt idx="201">
                  <c:v>0.160199130629436</c:v>
                </c:pt>
                <c:pt idx="202">
                  <c:v>0.161195745640833</c:v>
                </c:pt>
                <c:pt idx="203">
                  <c:v>0.16219259815749101</c:v>
                </c:pt>
                <c:pt idx="204">
                  <c:v>0.16318968605547299</c:v>
                </c:pt>
                <c:pt idx="205">
                  <c:v>0.164187007058198</c:v>
                </c:pt>
                <c:pt idx="206">
                  <c:v>0.16518455791571299</c:v>
                </c:pt>
                <c:pt idx="207">
                  <c:v>0.166182336765822</c:v>
                </c:pt>
                <c:pt idx="208">
                  <c:v>0.16718034107464</c:v>
                </c:pt>
                <c:pt idx="209">
                  <c:v>0.16817857075415399</c:v>
                </c:pt>
                <c:pt idx="210">
                  <c:v>0.169177023939733</c:v>
                </c:pt>
                <c:pt idx="211">
                  <c:v>0.17017569755571099</c:v>
                </c:pt>
                <c:pt idx="212">
                  <c:v>0.171174588968383</c:v>
                </c:pt>
                <c:pt idx="213">
                  <c:v>0.172173695736757</c:v>
                </c:pt>
                <c:pt idx="214">
                  <c:v>0.17317301447552</c:v>
                </c:pt>
                <c:pt idx="215">
                  <c:v>0.174172541698146</c:v>
                </c:pt>
                <c:pt idx="216">
                  <c:v>0.17517227406653199</c:v>
                </c:pt>
                <c:pt idx="217">
                  <c:v>0.17617220894873201</c:v>
                </c:pt>
                <c:pt idx="218">
                  <c:v>0.17717234433522699</c:v>
                </c:pt>
                <c:pt idx="219">
                  <c:v>0.17817267722146299</c:v>
                </c:pt>
                <c:pt idx="220">
                  <c:v>0.17917320485513799</c:v>
                </c:pt>
                <c:pt idx="221">
                  <c:v>0.18017392564933299</c:v>
                </c:pt>
                <c:pt idx="222">
                  <c:v>0.18117483751581101</c:v>
                </c:pt>
                <c:pt idx="223">
                  <c:v>0.18217593884467201</c:v>
                </c:pt>
                <c:pt idx="224">
                  <c:v>0.18317722701630201</c:v>
                </c:pt>
                <c:pt idx="225">
                  <c:v>0.18417870058205901</c:v>
                </c:pt>
                <c:pt idx="226">
                  <c:v>0.18518035746713701</c:v>
                </c:pt>
                <c:pt idx="227">
                  <c:v>0.18618219630173799</c:v>
                </c:pt>
                <c:pt idx="228">
                  <c:v>0.187184214927683</c:v>
                </c:pt>
                <c:pt idx="229">
                  <c:v>0.18818641203474201</c:v>
                </c:pt>
                <c:pt idx="230">
                  <c:v>0.18918878518971799</c:v>
                </c:pt>
                <c:pt idx="231">
                  <c:v>0.190191331823407</c:v>
                </c:pt>
                <c:pt idx="232">
                  <c:v>0.19119404938099099</c:v>
                </c:pt>
                <c:pt idx="233">
                  <c:v>0.19219693552470901</c:v>
                </c:pt>
                <c:pt idx="234">
                  <c:v>0.19319998909244501</c:v>
                </c:pt>
                <c:pt idx="235">
                  <c:v>0.19420320901701499</c:v>
                </c:pt>
                <c:pt idx="236">
                  <c:v>0.195206593268962</c:v>
                </c:pt>
                <c:pt idx="237">
                  <c:v>0.19621013934312001</c:v>
                </c:pt>
                <c:pt idx="238">
                  <c:v>0.19721384474182699</c:v>
                </c:pt>
                <c:pt idx="239">
                  <c:v>0.198217706977691</c:v>
                </c:pt>
                <c:pt idx="240">
                  <c:v>0.199221724648496</c:v>
                </c:pt>
                <c:pt idx="241">
                  <c:v>0.20022589581917299</c:v>
                </c:pt>
                <c:pt idx="242">
                  <c:v>0.20123021795636101</c:v>
                </c:pt>
                <c:pt idx="243">
                  <c:v>0.20223468853815499</c:v>
                </c:pt>
                <c:pt idx="244">
                  <c:v>0.20323930506709401</c:v>
                </c:pt>
                <c:pt idx="245">
                  <c:v>0.20424406506162299</c:v>
                </c:pt>
                <c:pt idx="246">
                  <c:v>0.20524896609163601</c:v>
                </c:pt>
                <c:pt idx="247">
                  <c:v>0.20625400578085401</c:v>
                </c:pt>
                <c:pt idx="248">
                  <c:v>0.20725918181220099</c:v>
                </c:pt>
                <c:pt idx="249">
                  <c:v>0.20826449205079001</c:v>
                </c:pt>
                <c:pt idx="250">
                  <c:v>0.20926993572859601</c:v>
                </c:pt>
                <c:pt idx="251">
                  <c:v>0.21027551288485599</c:v>
                </c:pt>
                <c:pt idx="252">
                  <c:v>0.21128122315019501</c:v>
                </c:pt>
                <c:pt idx="253">
                  <c:v>0.21228706473866499</c:v>
                </c:pt>
                <c:pt idx="254">
                  <c:v>0.21329303586751</c:v>
                </c:pt>
                <c:pt idx="255">
                  <c:v>0.21429913532442199</c:v>
                </c:pt>
                <c:pt idx="256">
                  <c:v>0.215305362670274</c:v>
                </c:pt>
                <c:pt idx="257">
                  <c:v>0.216311716843226</c:v>
                </c:pt>
                <c:pt idx="258">
                  <c:v>0.21731819756437301</c:v>
                </c:pt>
                <c:pt idx="259">
                  <c:v>0.21832480404169199</c:v>
                </c:pt>
                <c:pt idx="260">
                  <c:v>0.21933153611299699</c:v>
                </c:pt>
                <c:pt idx="261">
                  <c:v>0.220338393699547</c:v>
                </c:pt>
                <c:pt idx="262">
                  <c:v>0.221345375779089</c:v>
                </c:pt>
                <c:pt idx="263">
                  <c:v>0.222352481007078</c:v>
                </c:pt>
                <c:pt idx="264">
                  <c:v>0.22335970804699901</c:v>
                </c:pt>
                <c:pt idx="265">
                  <c:v>0.224367055587812</c:v>
                </c:pt>
                <c:pt idx="266">
                  <c:v>0.22537452298983099</c:v>
                </c:pt>
                <c:pt idx="267">
                  <c:v>0.226382111379232</c:v>
                </c:pt>
                <c:pt idx="268">
                  <c:v>0.22738982142247999</c:v>
                </c:pt>
                <c:pt idx="269">
                  <c:v>0.228397651999209</c:v>
                </c:pt>
                <c:pt idx="270">
                  <c:v>0.229405601852225</c:v>
                </c:pt>
                <c:pt idx="271">
                  <c:v>0.23041367015568101</c:v>
                </c:pt>
                <c:pt idx="272">
                  <c:v>0.23142185863631101</c:v>
                </c:pt>
                <c:pt idx="273">
                  <c:v>0.232430167903039</c:v>
                </c:pt>
                <c:pt idx="274">
                  <c:v>0.233438596750461</c:v>
                </c:pt>
                <c:pt idx="275">
                  <c:v>0.23444714481144499</c:v>
                </c:pt>
                <c:pt idx="276">
                  <c:v>0.23545581172794</c:v>
                </c:pt>
                <c:pt idx="277">
                  <c:v>0.23646459622166999</c:v>
                </c:pt>
                <c:pt idx="278">
                  <c:v>0.23747349700443099</c:v>
                </c:pt>
                <c:pt idx="279">
                  <c:v>0.23848251324976399</c:v>
                </c:pt>
                <c:pt idx="280">
                  <c:v>0.23949164478819401</c:v>
                </c:pt>
                <c:pt idx="281">
                  <c:v>0.24050089029348201</c:v>
                </c:pt>
                <c:pt idx="282">
                  <c:v>0.241510248367522</c:v>
                </c:pt>
                <c:pt idx="283">
                  <c:v>0.242519717600435</c:v>
                </c:pt>
                <c:pt idx="284">
                  <c:v>0.24352929657061101</c:v>
                </c:pt>
                <c:pt idx="285">
                  <c:v>0.24453898468971699</c:v>
                </c:pt>
                <c:pt idx="286">
                  <c:v>0.245548782611586</c:v>
                </c:pt>
                <c:pt idx="287">
                  <c:v>0.24655868949645701</c:v>
                </c:pt>
                <c:pt idx="288">
                  <c:v>0.247568703941344</c:v>
                </c:pt>
                <c:pt idx="289">
                  <c:v>0.24857882550249399</c:v>
                </c:pt>
                <c:pt idx="290">
                  <c:v>0.24958905353834501</c:v>
                </c:pt>
                <c:pt idx="291">
                  <c:v>0.25059938672854598</c:v>
                </c:pt>
                <c:pt idx="292">
                  <c:v>0.25160982506507001</c:v>
                </c:pt>
                <c:pt idx="293">
                  <c:v>0.25262036891089201</c:v>
                </c:pt>
                <c:pt idx="294">
                  <c:v>0.25363101725910198</c:v>
                </c:pt>
                <c:pt idx="295">
                  <c:v>0.25464176880367001</c:v>
                </c:pt>
                <c:pt idx="296">
                  <c:v>0.25565262307174902</c:v>
                </c:pt>
                <c:pt idx="297">
                  <c:v>0.25666357977062798</c:v>
                </c:pt>
                <c:pt idx="298">
                  <c:v>0.25767463770500898</c:v>
                </c:pt>
                <c:pt idx="299">
                  <c:v>0.258685795708338</c:v>
                </c:pt>
                <c:pt idx="300">
                  <c:v>0.25969705264073301</c:v>
                </c:pt>
                <c:pt idx="301">
                  <c:v>0.26070840737648598</c:v>
                </c:pt>
                <c:pt idx="302">
                  <c:v>0.26171985911122198</c:v>
                </c:pt>
                <c:pt idx="303">
                  <c:v>0.26273140806852202</c:v>
                </c:pt>
                <c:pt idx="304">
                  <c:v>0.26374305334715198</c:v>
                </c:pt>
                <c:pt idx="305">
                  <c:v>0.26475479391470103</c:v>
                </c:pt>
                <c:pt idx="306">
                  <c:v>0.26576662876356399</c:v>
                </c:pt>
                <c:pt idx="307">
                  <c:v>0.26677855731620198</c:v>
                </c:pt>
                <c:pt idx="308">
                  <c:v>0.267790579848185</c:v>
                </c:pt>
                <c:pt idx="309">
                  <c:v>0.268802695510517</c:v>
                </c:pt>
                <c:pt idx="310">
                  <c:v>0.26981490337623698</c:v>
                </c:pt>
                <c:pt idx="311">
                  <c:v>0.270827202506641</c:v>
                </c:pt>
                <c:pt idx="312">
                  <c:v>0.27183959210499598</c:v>
                </c:pt>
                <c:pt idx="313">
                  <c:v>0.27285207378622001</c:v>
                </c:pt>
                <c:pt idx="314">
                  <c:v>0.27386464872204103</c:v>
                </c:pt>
                <c:pt idx="315">
                  <c:v>0.27487731624239897</c:v>
                </c:pt>
                <c:pt idx="316">
                  <c:v>0.27589007529791199</c:v>
                </c:pt>
                <c:pt idx="317">
                  <c:v>0.27690292481375001</c:v>
                </c:pt>
                <c:pt idx="318">
                  <c:v>0.27791586367982801</c:v>
                </c:pt>
                <c:pt idx="319">
                  <c:v>0.27892889138862098</c:v>
                </c:pt>
                <c:pt idx="320">
                  <c:v>0.27994200782072598</c:v>
                </c:pt>
                <c:pt idx="321">
                  <c:v>0.28095521176277399</c:v>
                </c:pt>
                <c:pt idx="322">
                  <c:v>0.28196850197335299</c:v>
                </c:pt>
                <c:pt idx="323">
                  <c:v>0.282981877197783</c:v>
                </c:pt>
                <c:pt idx="324">
                  <c:v>0.28399533618061901</c:v>
                </c:pt>
                <c:pt idx="325">
                  <c:v>0.28500887767899602</c:v>
                </c:pt>
                <c:pt idx="326">
                  <c:v>0.286022500486042</c:v>
                </c:pt>
                <c:pt idx="327">
                  <c:v>0.28703620344860997</c:v>
                </c:pt>
                <c:pt idx="328">
                  <c:v>0.28804998547398197</c:v>
                </c:pt>
                <c:pt idx="329">
                  <c:v>0.28906384573646998</c:v>
                </c:pt>
                <c:pt idx="330">
                  <c:v>0.29007778457787797</c:v>
                </c:pt>
                <c:pt idx="331">
                  <c:v>0.29109180130950002</c:v>
                </c:pt>
                <c:pt idx="332">
                  <c:v>0.29210589544422999</c:v>
                </c:pt>
                <c:pt idx="333">
                  <c:v>0.29312006741777702</c:v>
                </c:pt>
                <c:pt idx="334">
                  <c:v>0.29413431653856698</c:v>
                </c:pt>
                <c:pt idx="335">
                  <c:v>0.29514864202875302</c:v>
                </c:pt>
                <c:pt idx="336">
                  <c:v>0.296163043238164</c:v>
                </c:pt>
                <c:pt idx="337">
                  <c:v>0.29717752067615999</c:v>
                </c:pt>
                <c:pt idx="338">
                  <c:v>0.29819207391949498</c:v>
                </c:pt>
                <c:pt idx="339">
                  <c:v>0.29920670403162097</c:v>
                </c:pt>
                <c:pt idx="340">
                  <c:v>0.30022141189010798</c:v>
                </c:pt>
                <c:pt idx="341">
                  <c:v>0.30123619673157798</c:v>
                </c:pt>
                <c:pt idx="342">
                  <c:v>0.30225105783109502</c:v>
                </c:pt>
                <c:pt idx="343">
                  <c:v>0.30326599555621497</c:v>
                </c:pt>
                <c:pt idx="344">
                  <c:v>0.30428100973302202</c:v>
                </c:pt>
                <c:pt idx="345">
                  <c:v>0.30529609963867699</c:v>
                </c:pt>
                <c:pt idx="346">
                  <c:v>0.30631126455963797</c:v>
                </c:pt>
                <c:pt idx="347">
                  <c:v>0.30732650379170701</c:v>
                </c:pt>
                <c:pt idx="348">
                  <c:v>0.30834181665203803</c:v>
                </c:pt>
                <c:pt idx="349">
                  <c:v>0.30935720247198401</c:v>
                </c:pt>
                <c:pt idx="350">
                  <c:v>0.31037266059402602</c:v>
                </c:pt>
                <c:pt idx="351">
                  <c:v>0.31138819095741899</c:v>
                </c:pt>
                <c:pt idx="352">
                  <c:v>0.31240379403845803</c:v>
                </c:pt>
                <c:pt idx="353">
                  <c:v>0.31341946953204097</c:v>
                </c:pt>
                <c:pt idx="354">
                  <c:v>0.31443521810668801</c:v>
                </c:pt>
                <c:pt idx="355">
                  <c:v>0.31545103951375297</c:v>
                </c:pt>
                <c:pt idx="356">
                  <c:v>0.31646693447954899</c:v>
                </c:pt>
                <c:pt idx="357">
                  <c:v>0.31748290265292101</c:v>
                </c:pt>
                <c:pt idx="358">
                  <c:v>0.31849894345732199</c:v>
                </c:pt>
                <c:pt idx="359">
                  <c:v>0.31951505632607902</c:v>
                </c:pt>
                <c:pt idx="360">
                  <c:v>0.32053124069827299</c:v>
                </c:pt>
                <c:pt idx="361">
                  <c:v>0.321547495993108</c:v>
                </c:pt>
                <c:pt idx="362">
                  <c:v>0.32256382161698699</c:v>
                </c:pt>
                <c:pt idx="363">
                  <c:v>0.32358021695223199</c:v>
                </c:pt>
                <c:pt idx="364">
                  <c:v>0.32459668135395098</c:v>
                </c:pt>
                <c:pt idx="365">
                  <c:v>0.325603566849058</c:v>
                </c:pt>
                <c:pt idx="366">
                  <c:v>0.32662016233904401</c:v>
                </c:pt>
                <c:pt idx="367">
                  <c:v>0.32763682481645601</c:v>
                </c:pt>
                <c:pt idx="368">
                  <c:v>0.32865355353834902</c:v>
                </c:pt>
                <c:pt idx="369">
                  <c:v>0.329652136801387</c:v>
                </c:pt>
                <c:pt idx="370">
                  <c:v>0.33064462355147101</c:v>
                </c:pt>
                <c:pt idx="371">
                  <c:v>0.33166152171619501</c:v>
                </c:pt>
                <c:pt idx="372">
                  <c:v>0.332668573891644</c:v>
                </c:pt>
                <c:pt idx="373">
                  <c:v>0.33366650687326999</c:v>
                </c:pt>
                <c:pt idx="374">
                  <c:v>0.33466382493880897</c:v>
                </c:pt>
                <c:pt idx="375">
                  <c:v>0.335646034516563</c:v>
                </c:pt>
                <c:pt idx="376">
                  <c:v>0.33661535103791301</c:v>
                </c:pt>
                <c:pt idx="377">
                  <c:v>0.33758231825378199</c:v>
                </c:pt>
                <c:pt idx="378">
                  <c:v>0.33854118825549601</c:v>
                </c:pt>
                <c:pt idx="379">
                  <c:v>0.339485533804188</c:v>
                </c:pt>
                <c:pt idx="380">
                  <c:v>0.340442270145902</c:v>
                </c:pt>
                <c:pt idx="381">
                  <c:v>0.34133298797057299</c:v>
                </c:pt>
                <c:pt idx="382">
                  <c:v>0.34223713420919399</c:v>
                </c:pt>
                <c:pt idx="383">
                  <c:v>0.343061376693789</c:v>
                </c:pt>
                <c:pt idx="384">
                  <c:v>0.34397545072667701</c:v>
                </c:pt>
                <c:pt idx="385">
                  <c:v>0.34483162193489603</c:v>
                </c:pt>
                <c:pt idx="386">
                  <c:v>0.345629462847032</c:v>
                </c:pt>
                <c:pt idx="387">
                  <c:v>0.34642997714829199</c:v>
                </c:pt>
                <c:pt idx="388">
                  <c:v>0.34717578086568002</c:v>
                </c:pt>
                <c:pt idx="389">
                  <c:v>0.34779402703537399</c:v>
                </c:pt>
                <c:pt idx="390">
                  <c:v>0.34845470691279901</c:v>
                </c:pt>
                <c:pt idx="391">
                  <c:v>0.34896160032930801</c:v>
                </c:pt>
                <c:pt idx="392">
                  <c:v>0.34951425056638002</c:v>
                </c:pt>
                <c:pt idx="393">
                  <c:v>0.34996632244428999</c:v>
                </c:pt>
                <c:pt idx="394">
                  <c:v>0.35054050064084202</c:v>
                </c:pt>
                <c:pt idx="395">
                  <c:v>0.35097433634021302</c:v>
                </c:pt>
                <c:pt idx="396">
                  <c:v>0.35128777516283799</c:v>
                </c:pt>
                <c:pt idx="397">
                  <c:v>0.35153038408649101</c:v>
                </c:pt>
                <c:pt idx="398">
                  <c:v>0.35181167903238902</c:v>
                </c:pt>
                <c:pt idx="399">
                  <c:v>0.35165522676950001</c:v>
                </c:pt>
                <c:pt idx="400">
                  <c:v>0.35161221627252998</c:v>
                </c:pt>
                <c:pt idx="401">
                  <c:v>0.35176778381415502</c:v>
                </c:pt>
                <c:pt idx="402">
                  <c:v>0.35192213694789498</c:v>
                </c:pt>
                <c:pt idx="403">
                  <c:v>0.351803292702349</c:v>
                </c:pt>
                <c:pt idx="404">
                  <c:v>0.35137618512716801</c:v>
                </c:pt>
                <c:pt idx="405">
                  <c:v>0.35106393682062098</c:v>
                </c:pt>
                <c:pt idx="406">
                  <c:v>0.350699084298706</c:v>
                </c:pt>
                <c:pt idx="407">
                  <c:v>0.35009596623865702</c:v>
                </c:pt>
                <c:pt idx="408">
                  <c:v>0.34971394551631302</c:v>
                </c:pt>
                <c:pt idx="409">
                  <c:v>0.34919415068007698</c:v>
                </c:pt>
                <c:pt idx="410">
                  <c:v>0.34885605778297801</c:v>
                </c:pt>
                <c:pt idx="411">
                  <c:v>0.34809704710724698</c:v>
                </c:pt>
                <c:pt idx="412">
                  <c:v>0.347264613558327</c:v>
                </c:pt>
                <c:pt idx="413">
                  <c:v>0.34645853002078503</c:v>
                </c:pt>
                <c:pt idx="414">
                  <c:v>0.34573580906439599</c:v>
                </c:pt>
                <c:pt idx="415">
                  <c:v>0.34442933040617801</c:v>
                </c:pt>
                <c:pt idx="416">
                  <c:v>0.34357267302439298</c:v>
                </c:pt>
                <c:pt idx="417">
                  <c:v>0.34230786729100598</c:v>
                </c:pt>
                <c:pt idx="418">
                  <c:v>0.34062129548985998</c:v>
                </c:pt>
                <c:pt idx="419">
                  <c:v>0.339799709674316</c:v>
                </c:pt>
                <c:pt idx="420">
                  <c:v>0.33830876331933801</c:v>
                </c:pt>
                <c:pt idx="421">
                  <c:v>0.33729235914476602</c:v>
                </c:pt>
                <c:pt idx="422">
                  <c:v>0.33532343690912703</c:v>
                </c:pt>
                <c:pt idx="423">
                  <c:v>0.33422225861052901</c:v>
                </c:pt>
                <c:pt idx="424">
                  <c:v>0.33278872519379699</c:v>
                </c:pt>
                <c:pt idx="425">
                  <c:v>0.33143154238622402</c:v>
                </c:pt>
                <c:pt idx="426">
                  <c:v>0.32920784688069998</c:v>
                </c:pt>
                <c:pt idx="427">
                  <c:v>0.32791856311927498</c:v>
                </c:pt>
                <c:pt idx="428">
                  <c:v>0.32635338935323199</c:v>
                </c:pt>
                <c:pt idx="429">
                  <c:v>0.32457123595876902</c:v>
                </c:pt>
                <c:pt idx="430">
                  <c:v>0.32317881992511499</c:v>
                </c:pt>
                <c:pt idx="431">
                  <c:v>0.321454504441891</c:v>
                </c:pt>
                <c:pt idx="432">
                  <c:v>0.31922529429184099</c:v>
                </c:pt>
                <c:pt idx="433">
                  <c:v>0.31751029427459998</c:v>
                </c:pt>
                <c:pt idx="434">
                  <c:v>0.31564158329698999</c:v>
                </c:pt>
                <c:pt idx="435">
                  <c:v>0.31349301657383899</c:v>
                </c:pt>
                <c:pt idx="436">
                  <c:v>0.31186640842035401</c:v>
                </c:pt>
                <c:pt idx="437">
                  <c:v>0.31032269117719502</c:v>
                </c:pt>
                <c:pt idx="438">
                  <c:v>0.30825533711506298</c:v>
                </c:pt>
                <c:pt idx="439">
                  <c:v>0.30673958818061903</c:v>
                </c:pt>
                <c:pt idx="440">
                  <c:v>0.30468962190702098</c:v>
                </c:pt>
                <c:pt idx="441">
                  <c:v>0.30218969772259702</c:v>
                </c:pt>
                <c:pt idx="442">
                  <c:v>0.299943912767549</c:v>
                </c:pt>
                <c:pt idx="443">
                  <c:v>0.29828523572660598</c:v>
                </c:pt>
                <c:pt idx="444">
                  <c:v>0.29711376106960102</c:v>
                </c:pt>
                <c:pt idx="445">
                  <c:v>0.29629050413661001</c:v>
                </c:pt>
                <c:pt idx="446">
                  <c:v>0.29498027502389002</c:v>
                </c:pt>
                <c:pt idx="447">
                  <c:v>0.29326673759104999</c:v>
                </c:pt>
                <c:pt idx="448">
                  <c:v>0.29173699135249498</c:v>
                </c:pt>
                <c:pt idx="449">
                  <c:v>0.290194375945525</c:v>
                </c:pt>
                <c:pt idx="450">
                  <c:v>0.28927617494327101</c:v>
                </c:pt>
                <c:pt idx="451">
                  <c:v>0.28647967461752999</c:v>
                </c:pt>
                <c:pt idx="452">
                  <c:v>0.28450400630851003</c:v>
                </c:pt>
                <c:pt idx="453">
                  <c:v>0.28389602231870698</c:v>
                </c:pt>
                <c:pt idx="454">
                  <c:v>0.28267750002654202</c:v>
                </c:pt>
                <c:pt idx="455">
                  <c:v>0.28002695903500002</c:v>
                </c:pt>
                <c:pt idx="456">
                  <c:v>0.27885313021396502</c:v>
                </c:pt>
                <c:pt idx="457">
                  <c:v>0.27752282849082799</c:v>
                </c:pt>
                <c:pt idx="458">
                  <c:v>0.27652756433847703</c:v>
                </c:pt>
                <c:pt idx="459">
                  <c:v>0.27465029653499801</c:v>
                </c:pt>
                <c:pt idx="460">
                  <c:v>0.27401011248382401</c:v>
                </c:pt>
                <c:pt idx="461">
                  <c:v>0.27296843467830201</c:v>
                </c:pt>
                <c:pt idx="462">
                  <c:v>0.27198456315951502</c:v>
                </c:pt>
                <c:pt idx="463">
                  <c:v>0.27173641269870102</c:v>
                </c:pt>
                <c:pt idx="464">
                  <c:v>0.26985427649256699</c:v>
                </c:pt>
                <c:pt idx="465">
                  <c:v>0.269412939250743</c:v>
                </c:pt>
                <c:pt idx="466">
                  <c:v>0.26765706497081199</c:v>
                </c:pt>
                <c:pt idx="467">
                  <c:v>0.26641014683303099</c:v>
                </c:pt>
                <c:pt idx="468">
                  <c:v>0.26652851165910002</c:v>
                </c:pt>
                <c:pt idx="469">
                  <c:v>0.26640125227966899</c:v>
                </c:pt>
                <c:pt idx="470">
                  <c:v>0.26474429749365302</c:v>
                </c:pt>
                <c:pt idx="471">
                  <c:v>0.262201852610007</c:v>
                </c:pt>
                <c:pt idx="472">
                  <c:v>0.260571505110407</c:v>
                </c:pt>
                <c:pt idx="473">
                  <c:v>0.25953605005840202</c:v>
                </c:pt>
                <c:pt idx="474">
                  <c:v>0.25834676191360201</c:v>
                </c:pt>
                <c:pt idx="475">
                  <c:v>0.25736800149217498</c:v>
                </c:pt>
                <c:pt idx="476">
                  <c:v>0.254643628186003</c:v>
                </c:pt>
                <c:pt idx="477">
                  <c:v>0.25352537722438101</c:v>
                </c:pt>
                <c:pt idx="478">
                  <c:v>0.25220476152871002</c:v>
                </c:pt>
                <c:pt idx="479">
                  <c:v>0.25172393713427799</c:v>
                </c:pt>
                <c:pt idx="480">
                  <c:v>0.25020317955405302</c:v>
                </c:pt>
                <c:pt idx="481">
                  <c:v>0.24905186014178901</c:v>
                </c:pt>
                <c:pt idx="482">
                  <c:v>0.24796261683238799</c:v>
                </c:pt>
                <c:pt idx="483">
                  <c:v>0.246372082805488</c:v>
                </c:pt>
                <c:pt idx="484">
                  <c:v>0.245537684718724</c:v>
                </c:pt>
                <c:pt idx="485">
                  <c:v>0.244014361158887</c:v>
                </c:pt>
                <c:pt idx="486">
                  <c:v>0.243735418533429</c:v>
                </c:pt>
                <c:pt idx="487">
                  <c:v>0.24419992201538199</c:v>
                </c:pt>
                <c:pt idx="488">
                  <c:v>0.24456809908438301</c:v>
                </c:pt>
                <c:pt idx="489">
                  <c:v>0.244946556655362</c:v>
                </c:pt>
                <c:pt idx="490">
                  <c:v>0.24454825887414</c:v>
                </c:pt>
                <c:pt idx="491">
                  <c:v>0.24372001018050701</c:v>
                </c:pt>
                <c:pt idx="492">
                  <c:v>0.2436832032946</c:v>
                </c:pt>
                <c:pt idx="493">
                  <c:v>0.243181711352738</c:v>
                </c:pt>
                <c:pt idx="494">
                  <c:v>0.24140374991833299</c:v>
                </c:pt>
                <c:pt idx="495">
                  <c:v>0.240161478747665</c:v>
                </c:pt>
                <c:pt idx="496">
                  <c:v>0.23635816149005801</c:v>
                </c:pt>
                <c:pt idx="497">
                  <c:v>0.237172699784337</c:v>
                </c:pt>
                <c:pt idx="498">
                  <c:v>0.236978467123621</c:v>
                </c:pt>
                <c:pt idx="499">
                  <c:v>0.23678917923821</c:v>
                </c:pt>
                <c:pt idx="500">
                  <c:v>0.236051787602156</c:v>
                </c:pt>
                <c:pt idx="501">
                  <c:v>0.234908353511978</c:v>
                </c:pt>
                <c:pt idx="502">
                  <c:v>0.23484972299554399</c:v>
                </c:pt>
                <c:pt idx="503">
                  <c:v>0.232545579119079</c:v>
                </c:pt>
                <c:pt idx="504">
                  <c:v>0.23140806673606801</c:v>
                </c:pt>
                <c:pt idx="505">
                  <c:v>0.231113915774082</c:v>
                </c:pt>
                <c:pt idx="506">
                  <c:v>0.23021050126652001</c:v>
                </c:pt>
                <c:pt idx="507">
                  <c:v>0.22948488230094299</c:v>
                </c:pt>
                <c:pt idx="508">
                  <c:v>0.22818370881938299</c:v>
                </c:pt>
                <c:pt idx="509">
                  <c:v>0.228977488782172</c:v>
                </c:pt>
                <c:pt idx="510">
                  <c:v>0.22923211335761901</c:v>
                </c:pt>
                <c:pt idx="511">
                  <c:v>0.22890508663844</c:v>
                </c:pt>
                <c:pt idx="512">
                  <c:v>0.22852310781110799</c:v>
                </c:pt>
                <c:pt idx="513">
                  <c:v>0.226351166297903</c:v>
                </c:pt>
                <c:pt idx="514">
                  <c:v>0.22421207036753599</c:v>
                </c:pt>
                <c:pt idx="515">
                  <c:v>0.22433545993776999</c:v>
                </c:pt>
                <c:pt idx="516">
                  <c:v>0.221510392447586</c:v>
                </c:pt>
                <c:pt idx="517">
                  <c:v>0.22166837031311001</c:v>
                </c:pt>
                <c:pt idx="518">
                  <c:v>0.22175982148281301</c:v>
                </c:pt>
                <c:pt idx="519">
                  <c:v>0.21996899728626099</c:v>
                </c:pt>
                <c:pt idx="520">
                  <c:v>0.21791675491767801</c:v>
                </c:pt>
                <c:pt idx="521">
                  <c:v>0.21802987590626599</c:v>
                </c:pt>
                <c:pt idx="522">
                  <c:v>0.218166403219825</c:v>
                </c:pt>
                <c:pt idx="523">
                  <c:v>0.21489394606242199</c:v>
                </c:pt>
                <c:pt idx="524">
                  <c:v>0.21426450933080199</c:v>
                </c:pt>
                <c:pt idx="525">
                  <c:v>0.21306360098911101</c:v>
                </c:pt>
                <c:pt idx="526">
                  <c:v>0.212297108590177</c:v>
                </c:pt>
                <c:pt idx="527">
                  <c:v>0.21088823224462799</c:v>
                </c:pt>
                <c:pt idx="528">
                  <c:v>0.210215433149507</c:v>
                </c:pt>
                <c:pt idx="529">
                  <c:v>0.20946988215103601</c:v>
                </c:pt>
                <c:pt idx="530">
                  <c:v>0.20797379300100599</c:v>
                </c:pt>
                <c:pt idx="531">
                  <c:v>0.208036412153769</c:v>
                </c:pt>
                <c:pt idx="532">
                  <c:v>0.20646828845769499</c:v>
                </c:pt>
                <c:pt idx="533">
                  <c:v>0.205555416504968</c:v>
                </c:pt>
                <c:pt idx="534">
                  <c:v>0.20540469044718801</c:v>
                </c:pt>
                <c:pt idx="535">
                  <c:v>0.202963506864975</c:v>
                </c:pt>
                <c:pt idx="536">
                  <c:v>0.20369942563885601</c:v>
                </c:pt>
                <c:pt idx="537">
                  <c:v>0.201061009657866</c:v>
                </c:pt>
                <c:pt idx="538">
                  <c:v>0.199933591775216</c:v>
                </c:pt>
                <c:pt idx="539">
                  <c:v>0.19991870268043699</c:v>
                </c:pt>
                <c:pt idx="540">
                  <c:v>0.19987759846138101</c:v>
                </c:pt>
                <c:pt idx="541">
                  <c:v>0.19970742084788901</c:v>
                </c:pt>
                <c:pt idx="542">
                  <c:v>0.19697667524225701</c:v>
                </c:pt>
                <c:pt idx="543">
                  <c:v>0.19608619323884199</c:v>
                </c:pt>
                <c:pt idx="544">
                  <c:v>0.19600439103651601</c:v>
                </c:pt>
                <c:pt idx="545">
                  <c:v>0.19578719238225401</c:v>
                </c:pt>
                <c:pt idx="546">
                  <c:v>0.19472936440090499</c:v>
                </c:pt>
                <c:pt idx="547">
                  <c:v>0.19113077193191599</c:v>
                </c:pt>
                <c:pt idx="548">
                  <c:v>0.19183921356400699</c:v>
                </c:pt>
                <c:pt idx="549">
                  <c:v>0.192548236321963</c:v>
                </c:pt>
                <c:pt idx="550">
                  <c:v>0.19124327660785101</c:v>
                </c:pt>
                <c:pt idx="551">
                  <c:v>0.19195036217869099</c:v>
                </c:pt>
                <c:pt idx="552">
                  <c:v>0.191594382108983</c:v>
                </c:pt>
                <c:pt idx="553">
                  <c:v>0.192301063178449</c:v>
                </c:pt>
                <c:pt idx="554">
                  <c:v>0.19115067662034699</c:v>
                </c:pt>
                <c:pt idx="555">
                  <c:v>0.190785134505778</c:v>
                </c:pt>
                <c:pt idx="556">
                  <c:v>0.18952991173033201</c:v>
                </c:pt>
                <c:pt idx="557">
                  <c:v>0.188085099401754</c:v>
                </c:pt>
                <c:pt idx="558">
                  <c:v>0.183419496984391</c:v>
                </c:pt>
                <c:pt idx="559">
                  <c:v>0.18075120020180699</c:v>
                </c:pt>
                <c:pt idx="560">
                  <c:v>0.18143699719796799</c:v>
                </c:pt>
                <c:pt idx="561">
                  <c:v>0.180933642429324</c:v>
                </c:pt>
                <c:pt idx="562">
                  <c:v>0.17947285941118901</c:v>
                </c:pt>
                <c:pt idx="563">
                  <c:v>0.179013412662405</c:v>
                </c:pt>
                <c:pt idx="564">
                  <c:v>0.17863128831410299</c:v>
                </c:pt>
                <c:pt idx="565">
                  <c:v>0.17710553188695299</c:v>
                </c:pt>
                <c:pt idx="566">
                  <c:v>0.17778228437075899</c:v>
                </c:pt>
                <c:pt idx="567">
                  <c:v>0.17845968912693</c:v>
                </c:pt>
                <c:pt idx="568">
                  <c:v>0.17677046496880799</c:v>
                </c:pt>
                <c:pt idx="569">
                  <c:v>0.177445324637863</c:v>
                </c:pt>
                <c:pt idx="570">
                  <c:v>0.17471023566725299</c:v>
                </c:pt>
                <c:pt idx="571">
                  <c:v>0.17538049867208799</c:v>
                </c:pt>
                <c:pt idx="572">
                  <c:v>0.17605141232736499</c:v>
                </c:pt>
                <c:pt idx="573">
                  <c:v>0.174380878776566</c:v>
                </c:pt>
                <c:pt idx="574">
                  <c:v>0.17131110778804601</c:v>
                </c:pt>
                <c:pt idx="575">
                  <c:v>0.171973766320768</c:v>
                </c:pt>
                <c:pt idx="576">
                  <c:v>0.17130694333511301</c:v>
                </c:pt>
                <c:pt idx="577">
                  <c:v>0.170642790080759</c:v>
                </c:pt>
                <c:pt idx="578">
                  <c:v>0.170047563060236</c:v>
                </c:pt>
                <c:pt idx="579">
                  <c:v>0.17070645856955899</c:v>
                </c:pt>
                <c:pt idx="580">
                  <c:v>0.170001089127226</c:v>
                </c:pt>
                <c:pt idx="581">
                  <c:v>0.17065911403582301</c:v>
                </c:pt>
                <c:pt idx="582">
                  <c:v>0.17131777867475501</c:v>
                </c:pt>
                <c:pt idx="583">
                  <c:v>0.169189542465672</c:v>
                </c:pt>
                <c:pt idx="584">
                  <c:v>0.16984510602002501</c:v>
                </c:pt>
                <c:pt idx="585">
                  <c:v>0.170501310016726</c:v>
                </c:pt>
                <c:pt idx="586">
                  <c:v>0.17115818129346999</c:v>
                </c:pt>
                <c:pt idx="587">
                  <c:v>0.169392188151022</c:v>
                </c:pt>
                <c:pt idx="588">
                  <c:v>0.170045951750978</c:v>
                </c:pt>
                <c:pt idx="589">
                  <c:v>0.16926570207011701</c:v>
                </c:pt>
                <c:pt idx="590">
                  <c:v>0.16843018295395901</c:v>
                </c:pt>
                <c:pt idx="591">
                  <c:v>0.16908138347384299</c:v>
                </c:pt>
                <c:pt idx="592">
                  <c:v>0.165905479427193</c:v>
                </c:pt>
                <c:pt idx="593">
                  <c:v>0.166551093425061</c:v>
                </c:pt>
                <c:pt idx="594">
                  <c:v>0.16596859186679899</c:v>
                </c:pt>
                <c:pt idx="595">
                  <c:v>0.16661320222749901</c:v>
                </c:pt>
                <c:pt idx="596">
                  <c:v>0.16597575744301599</c:v>
                </c:pt>
                <c:pt idx="597">
                  <c:v>0.16373472091378699</c:v>
                </c:pt>
                <c:pt idx="598">
                  <c:v>0.16437408099131801</c:v>
                </c:pt>
                <c:pt idx="599">
                  <c:v>0.16501409426512101</c:v>
                </c:pt>
                <c:pt idx="600">
                  <c:v>0.16565475782324901</c:v>
                </c:pt>
                <c:pt idx="601">
                  <c:v>0.16487267676431899</c:v>
                </c:pt>
                <c:pt idx="602">
                  <c:v>0.16394396394704999</c:v>
                </c:pt>
                <c:pt idx="603">
                  <c:v>0.16458171140321901</c:v>
                </c:pt>
                <c:pt idx="604">
                  <c:v>0.16236572580769901</c:v>
                </c:pt>
                <c:pt idx="605">
                  <c:v>0.16146950086794001</c:v>
                </c:pt>
                <c:pt idx="606">
                  <c:v>0.16074224500682299</c:v>
                </c:pt>
                <c:pt idx="607">
                  <c:v>0.161372416867202</c:v>
                </c:pt>
                <c:pt idx="608">
                  <c:v>0.160375403556475</c:v>
                </c:pt>
                <c:pt idx="609">
                  <c:v>0.15950502835449201</c:v>
                </c:pt>
                <c:pt idx="610">
                  <c:v>0.16013181242970401</c:v>
                </c:pt>
                <c:pt idx="611">
                  <c:v>0.16075924528392499</c:v>
                </c:pt>
                <c:pt idx="612">
                  <c:v>0.15840409054076801</c:v>
                </c:pt>
                <c:pt idx="613">
                  <c:v>0.157389575096228</c:v>
                </c:pt>
                <c:pt idx="614">
                  <c:v>0.156617750930652</c:v>
                </c:pt>
                <c:pt idx="615">
                  <c:v>0.157237150248656</c:v>
                </c:pt>
                <c:pt idx="616">
                  <c:v>0.15785724815185101</c:v>
                </c:pt>
                <c:pt idx="617">
                  <c:v>0.15685919408145199</c:v>
                </c:pt>
                <c:pt idx="618">
                  <c:v>0.15600441862369599</c:v>
                </c:pt>
                <c:pt idx="619">
                  <c:v>0.15662093648068601</c:v>
                </c:pt>
                <c:pt idx="620">
                  <c:v>0.15256370425441601</c:v>
                </c:pt>
                <c:pt idx="621">
                  <c:v>0.149973998670973</c:v>
                </c:pt>
                <c:pt idx="622">
                  <c:v>0.15057785868294099</c:v>
                </c:pt>
                <c:pt idx="623">
                  <c:v>0.151182374564724</c:v>
                </c:pt>
                <c:pt idx="624">
                  <c:v>0.15178753972815301</c:v>
                </c:pt>
                <c:pt idx="625">
                  <c:v>0.152393348507954</c:v>
                </c:pt>
                <c:pt idx="626">
                  <c:v>0.15143809046923501</c:v>
                </c:pt>
                <c:pt idx="627">
                  <c:v>0.15204223398873001</c:v>
                </c:pt>
                <c:pt idx="628">
                  <c:v>0.15264706712276399</c:v>
                </c:pt>
                <c:pt idx="629">
                  <c:v>0.15325258711682799</c:v>
                </c:pt>
                <c:pt idx="630">
                  <c:v>0.15385879165060701</c:v>
                </c:pt>
                <c:pt idx="631">
                  <c:v>0.152878850183337</c:v>
                </c:pt>
                <c:pt idx="632">
                  <c:v>0.15159567832832499</c:v>
                </c:pt>
                <c:pt idx="633">
                  <c:v>0.14853897829507001</c:v>
                </c:pt>
                <c:pt idx="634">
                  <c:v>0.14913577335467701</c:v>
                </c:pt>
                <c:pt idx="635">
                  <c:v>0.14803252146461099</c:v>
                </c:pt>
                <c:pt idx="636">
                  <c:v>0.14700650081091601</c:v>
                </c:pt>
                <c:pt idx="637">
                  <c:v>0.147599301217849</c:v>
                </c:pt>
                <c:pt idx="638">
                  <c:v>0.14629522652372401</c:v>
                </c:pt>
                <c:pt idx="639">
                  <c:v>0.14512928122980201</c:v>
                </c:pt>
                <c:pt idx="640">
                  <c:v>0.14571796134927401</c:v>
                </c:pt>
                <c:pt idx="641">
                  <c:v>0.14630747352034601</c:v>
                </c:pt>
                <c:pt idx="642">
                  <c:v>0.144843561520766</c:v>
                </c:pt>
                <c:pt idx="643">
                  <c:v>0.145431389824907</c:v>
                </c:pt>
                <c:pt idx="644">
                  <c:v>0.14602005630512699</c:v>
                </c:pt>
                <c:pt idx="645">
                  <c:v>0.146609560556693</c:v>
                </c:pt>
                <c:pt idx="646">
                  <c:v>0.14530420724972801</c:v>
                </c:pt>
                <c:pt idx="647">
                  <c:v>0.14589201519664399</c:v>
                </c:pt>
                <c:pt idx="648">
                  <c:v>0.14459793192596901</c:v>
                </c:pt>
                <c:pt idx="649">
                  <c:v>0.145184014968438</c:v>
                </c:pt>
                <c:pt idx="650">
                  <c:v>0.14577094385914099</c:v>
                </c:pt>
                <c:pt idx="651">
                  <c:v>0.146358716374064</c:v>
                </c:pt>
                <c:pt idx="652">
                  <c:v>0.14694732978613301</c:v>
                </c:pt>
                <c:pt idx="653">
                  <c:v>0.145550289119174</c:v>
                </c:pt>
                <c:pt idx="654">
                  <c:v>0.14407206298499001</c:v>
                </c:pt>
                <c:pt idx="655">
                  <c:v>0.14100542036406799</c:v>
                </c:pt>
                <c:pt idx="656">
                  <c:v>0.14158351622203399</c:v>
                </c:pt>
                <c:pt idx="657">
                  <c:v>0.14006037485956299</c:v>
                </c:pt>
                <c:pt idx="658">
                  <c:v>0.13864726196952001</c:v>
                </c:pt>
                <c:pt idx="659">
                  <c:v>0.13922077742830399</c:v>
                </c:pt>
                <c:pt idx="660">
                  <c:v>0.13979519556546699</c:v>
                </c:pt>
                <c:pt idx="661">
                  <c:v>0.140370510297018</c:v>
                </c:pt>
                <c:pt idx="662">
                  <c:v>0.14094671575960699</c:v>
                </c:pt>
                <c:pt idx="663">
                  <c:v>0.14152380607748599</c:v>
                </c:pt>
                <c:pt idx="664">
                  <c:v>0.14210177538448501</c:v>
                </c:pt>
                <c:pt idx="665">
                  <c:v>0.14268061794204401</c:v>
                </c:pt>
                <c:pt idx="666">
                  <c:v>0.14326032838379699</c:v>
                </c:pt>
                <c:pt idx="667">
                  <c:v>0.14384090168073199</c:v>
                </c:pt>
                <c:pt idx="668">
                  <c:v>0.14442233301878199</c:v>
                </c:pt>
                <c:pt idx="669">
                  <c:v>0.145004617692647</c:v>
                </c:pt>
                <c:pt idx="670">
                  <c:v>0.145587750929497</c:v>
                </c:pt>
                <c:pt idx="671">
                  <c:v>0.14617172795751901</c:v>
                </c:pt>
                <c:pt idx="672">
                  <c:v>0.14675654415613701</c:v>
                </c:pt>
                <c:pt idx="673">
                  <c:v>0.145294878494618</c:v>
                </c:pt>
                <c:pt idx="674">
                  <c:v>0.14587773344010199</c:v>
                </c:pt>
                <c:pt idx="675">
                  <c:v>0.14646141972585</c:v>
                </c:pt>
                <c:pt idx="676">
                  <c:v>0.14704593268279001</c:v>
                </c:pt>
                <c:pt idx="677">
                  <c:v>0.14578136549721299</c:v>
                </c:pt>
                <c:pt idx="678">
                  <c:v>0.139972922243153</c:v>
                </c:pt>
                <c:pt idx="679">
                  <c:v>0.13813248523786201</c:v>
                </c:pt>
                <c:pt idx="680">
                  <c:v>0.138701438878957</c:v>
                </c:pt>
                <c:pt idx="681">
                  <c:v>0.13479561575298801</c:v>
                </c:pt>
                <c:pt idx="682">
                  <c:v>0.13535832055073899</c:v>
                </c:pt>
                <c:pt idx="683">
                  <c:v>0.133739215900886</c:v>
                </c:pt>
                <c:pt idx="684">
                  <c:v>0.13429968190147701</c:v>
                </c:pt>
                <c:pt idx="685">
                  <c:v>0.134861059487727</c:v>
                </c:pt>
                <c:pt idx="686">
                  <c:v>0.13542334410554299</c:v>
                </c:pt>
                <c:pt idx="687">
                  <c:v>0.135986531335309</c:v>
                </c:pt>
                <c:pt idx="688">
                  <c:v>0.136550616378111</c:v>
                </c:pt>
                <c:pt idx="689">
                  <c:v>0.13502509951733899</c:v>
                </c:pt>
                <c:pt idx="690">
                  <c:v>0.13339848908657301</c:v>
                </c:pt>
                <c:pt idx="691">
                  <c:v>0.13395701902086901</c:v>
                </c:pt>
                <c:pt idx="692">
                  <c:v>0.13451643963734</c:v>
                </c:pt>
                <c:pt idx="693">
                  <c:v>0.13507674436556399</c:v>
                </c:pt>
                <c:pt idx="694">
                  <c:v>0.13563792623510701</c:v>
                </c:pt>
                <c:pt idx="695">
                  <c:v>0.13619997767928399</c:v>
                </c:pt>
                <c:pt idx="696">
                  <c:v>0.136762890612769</c:v>
                </c:pt>
                <c:pt idx="697">
                  <c:v>0.13732665609194999</c:v>
                </c:pt>
                <c:pt idx="698">
                  <c:v>0.137891264601535</c:v>
                </c:pt>
                <c:pt idx="699">
                  <c:v>0.13845670621652201</c:v>
                </c:pt>
                <c:pt idx="700">
                  <c:v>0.13656282263848599</c:v>
                </c:pt>
                <c:pt idx="701">
                  <c:v>0.13712575083208101</c:v>
                </c:pt>
                <c:pt idx="702">
                  <c:v>0.137689485037154</c:v>
                </c:pt>
                <c:pt idx="703">
                  <c:v>0.138254012937051</c:v>
                </c:pt>
                <c:pt idx="704">
                  <c:v>0.13662406242327499</c:v>
                </c:pt>
                <c:pt idx="705">
                  <c:v>0.13504172503572701</c:v>
                </c:pt>
                <c:pt idx="706">
                  <c:v>0.133245378709104</c:v>
                </c:pt>
                <c:pt idx="707">
                  <c:v>0.13380020415250399</c:v>
                </c:pt>
                <c:pt idx="708">
                  <c:v>0.13435577864370901</c:v>
                </c:pt>
                <c:pt idx="709">
                  <c:v>0.13491208910798799</c:v>
                </c:pt>
                <c:pt idx="710">
                  <c:v>0.13546912265012501</c:v>
                </c:pt>
                <c:pt idx="711">
                  <c:v>0.13345485345939501</c:v>
                </c:pt>
                <c:pt idx="712">
                  <c:v>0.13146008201095799</c:v>
                </c:pt>
                <c:pt idx="713">
                  <c:v>0.12966816588579</c:v>
                </c:pt>
                <c:pt idx="714">
                  <c:v>0.130214639157756</c:v>
                </c:pt>
                <c:pt idx="715">
                  <c:v>0.13076179172838401</c:v>
                </c:pt>
                <c:pt idx="716">
                  <c:v>0.13130961102477701</c:v>
                </c:pt>
                <c:pt idx="717">
                  <c:v>0.131858084297446</c:v>
                </c:pt>
                <c:pt idx="718">
                  <c:v>0.132407198745539</c:v>
                </c:pt>
                <c:pt idx="719">
                  <c:v>0.13295694149930701</c:v>
                </c:pt>
                <c:pt idx="720">
                  <c:v>0.13350729980686599</c:v>
                </c:pt>
                <c:pt idx="721">
                  <c:v>0.13405826092315301</c:v>
                </c:pt>
                <c:pt idx="722">
                  <c:v>0.134609811511755</c:v>
                </c:pt>
                <c:pt idx="723">
                  <c:v>0.132537398138694</c:v>
                </c:pt>
                <c:pt idx="724">
                  <c:v>0.13308562511361999</c:v>
                </c:pt>
                <c:pt idx="725">
                  <c:v>0.13363447560462799</c:v>
                </c:pt>
                <c:pt idx="726">
                  <c:v>0.13418393354740399</c:v>
                </c:pt>
                <c:pt idx="727">
                  <c:v>0.13473398226268099</c:v>
                </c:pt>
                <c:pt idx="728">
                  <c:v>0.13264312223921701</c:v>
                </c:pt>
                <c:pt idx="729">
                  <c:v>0.130691304940173</c:v>
                </c:pt>
                <c:pt idx="730">
                  <c:v>0.12617127621398699</c:v>
                </c:pt>
                <c:pt idx="731">
                  <c:v>0.12670460336672801</c:v>
                </c:pt>
                <c:pt idx="732">
                  <c:v>0.12454800581726599</c:v>
                </c:pt>
                <c:pt idx="733">
                  <c:v>0.122147826889821</c:v>
                </c:pt>
                <c:pt idx="734">
                  <c:v>0.1226727133402</c:v>
                </c:pt>
                <c:pt idx="735">
                  <c:v>0.12319810352975701</c:v>
                </c:pt>
                <c:pt idx="736">
                  <c:v>0.123723986423505</c:v>
                </c:pt>
                <c:pt idx="737">
                  <c:v>0.124250351542844</c:v>
                </c:pt>
                <c:pt idx="738">
                  <c:v>0.121771356787232</c:v>
                </c:pt>
                <c:pt idx="739">
                  <c:v>0.119437220375486</c:v>
                </c:pt>
                <c:pt idx="740">
                  <c:v>0.11995462599496901</c:v>
                </c:pt>
                <c:pt idx="741">
                  <c:v>0.11783089682576001</c:v>
                </c:pt>
                <c:pt idx="742">
                  <c:v>0.11834387211392799</c:v>
                </c:pt>
                <c:pt idx="743">
                  <c:v>0.118857275525423</c:v>
                </c:pt>
                <c:pt idx="744">
                  <c:v>0.11653000466034601</c:v>
                </c:pt>
                <c:pt idx="745">
                  <c:v>0.114009720736665</c:v>
                </c:pt>
                <c:pt idx="746">
                  <c:v>0.114513394798078</c:v>
                </c:pt>
                <c:pt idx="747">
                  <c:v>0.115017452607501</c:v>
                </c:pt>
                <c:pt idx="748">
                  <c:v>0.11248319861105199</c:v>
                </c:pt>
                <c:pt idx="749">
                  <c:v>0.112982354980175</c:v>
                </c:pt>
                <c:pt idx="750">
                  <c:v>0.113481860153945</c:v>
                </c:pt>
                <c:pt idx="751">
                  <c:v>0.11398170264796199</c:v>
                </c:pt>
                <c:pt idx="752">
                  <c:v>0.11448187220775501</c:v>
                </c:pt>
                <c:pt idx="753">
                  <c:v>0.11230295764680701</c:v>
                </c:pt>
                <c:pt idx="754">
                  <c:v>0.11279803201677099</c:v>
                </c:pt>
                <c:pt idx="755">
                  <c:v>0.11329341280991199</c:v>
                </c:pt>
                <c:pt idx="756">
                  <c:v>0.113789094123374</c:v>
                </c:pt>
                <c:pt idx="757">
                  <c:v>0.114285070818875</c:v>
                </c:pt>
                <c:pt idx="758">
                  <c:v>0.11478133851951899</c:v>
                </c:pt>
                <c:pt idx="759">
                  <c:v>0.11238534303103</c:v>
                </c:pt>
                <c:pt idx="760">
                  <c:v>0.112876349721748</c:v>
                </c:pt>
                <c:pt idx="761">
                  <c:v>0.11336763941278</c:v>
                </c:pt>
                <c:pt idx="762">
                  <c:v>0.113859208587509</c:v>
                </c:pt>
                <c:pt idx="763">
                  <c:v>0.111445059429001</c:v>
                </c:pt>
                <c:pt idx="764">
                  <c:v>0.111931230733836</c:v>
                </c:pt>
                <c:pt idx="765">
                  <c:v>0.112417673932068</c:v>
                </c:pt>
                <c:pt idx="766">
                  <c:v>0.109917109471067</c:v>
                </c:pt>
                <c:pt idx="767">
                  <c:v>0.110398015169269</c:v>
                </c:pt>
                <c:pt idx="768">
                  <c:v>0.11087918248753199</c:v>
                </c:pt>
                <c:pt idx="769">
                  <c:v>0.111360606503781</c:v>
                </c:pt>
                <c:pt idx="770">
                  <c:v>0.111842281899732</c:v>
                </c:pt>
                <c:pt idx="771">
                  <c:v>0.10566293320183</c:v>
                </c:pt>
                <c:pt idx="772">
                  <c:v>0.106132567498</c:v>
                </c:pt>
                <c:pt idx="773">
                  <c:v>0.10305687826115199</c:v>
                </c:pt>
                <c:pt idx="774">
                  <c:v>0.103520516132771</c:v>
                </c:pt>
                <c:pt idx="775">
                  <c:v>0.103984388439157</c:v>
                </c:pt>
                <c:pt idx="776">
                  <c:v>0.101077972012126</c:v>
                </c:pt>
                <c:pt idx="777">
                  <c:v>0.10153569164296999</c:v>
                </c:pt>
                <c:pt idx="778">
                  <c:v>0.101993638199724</c:v>
                </c:pt>
                <c:pt idx="779">
                  <c:v>0.102451808935101</c:v>
                </c:pt>
                <c:pt idx="780">
                  <c:v>0.102910201489666</c:v>
                </c:pt>
                <c:pt idx="781">
                  <c:v>0.10336881369711599</c:v>
                </c:pt>
                <c:pt idx="782">
                  <c:v>0.1038276434372</c:v>
                </c:pt>
                <c:pt idx="783">
                  <c:v>0.10428668856064</c:v>
                </c:pt>
                <c:pt idx="784">
                  <c:v>0.104745947009832</c:v>
                </c:pt>
                <c:pt idx="785">
                  <c:v>0.105205416811733</c:v>
                </c:pt>
                <c:pt idx="786">
                  <c:v>0.105665095924745</c:v>
                </c:pt>
                <c:pt idx="787">
                  <c:v>0.10612498206945099</c:v>
                </c:pt>
                <c:pt idx="788">
                  <c:v>0.103283322810797</c:v>
                </c:pt>
                <c:pt idx="789">
                  <c:v>0.10373688238892501</c:v>
                </c:pt>
                <c:pt idx="790">
                  <c:v>0.10419064331401399</c:v>
                </c:pt>
                <c:pt idx="791">
                  <c:v>0.101218445645265</c:v>
                </c:pt>
                <c:pt idx="792">
                  <c:v>0.101665712968062</c:v>
                </c:pt>
                <c:pt idx="793">
                  <c:v>0.102113172694461</c:v>
                </c:pt>
                <c:pt idx="794">
                  <c:v>0.10256081994702</c:v>
                </c:pt>
                <c:pt idx="795">
                  <c:v>0.1030086493469</c:v>
                </c:pt>
                <c:pt idx="796">
                  <c:v>0.103456655764516</c:v>
                </c:pt>
                <c:pt idx="797">
                  <c:v>0.103904888276674</c:v>
                </c:pt>
                <c:pt idx="798">
                  <c:v>0.104353375767819</c:v>
                </c:pt>
                <c:pt idx="799">
                  <c:v>0.101479835283458</c:v>
                </c:pt>
                <c:pt idx="800">
                  <c:v>0.101921786111285</c:v>
                </c:pt>
                <c:pt idx="801">
                  <c:v>0.102363975274603</c:v>
                </c:pt>
                <c:pt idx="802">
                  <c:v>0.102806397081598</c:v>
                </c:pt>
                <c:pt idx="803">
                  <c:v>0.103249046233551</c:v>
                </c:pt>
                <c:pt idx="804">
                  <c:v>0.10369191798268899</c:v>
                </c:pt>
                <c:pt idx="805">
                  <c:v>0.10413500812849</c:v>
                </c:pt>
                <c:pt idx="806">
                  <c:v>0.10085122134536401</c:v>
                </c:pt>
                <c:pt idx="807">
                  <c:v>0.101287554179433</c:v>
                </c:pt>
                <c:pt idx="808">
                  <c:v>0.10172409789051599</c:v>
                </c:pt>
                <c:pt idx="809">
                  <c:v>0.102160849800637</c:v>
                </c:pt>
                <c:pt idx="810">
                  <c:v>0.102597807548716</c:v>
                </c:pt>
                <c:pt idx="811">
                  <c:v>0.103034974720663</c:v>
                </c:pt>
                <c:pt idx="812">
                  <c:v>0.103472438781749</c:v>
                </c:pt>
                <c:pt idx="813">
                  <c:v>0.10391028410002</c:v>
                </c:pt>
                <c:pt idx="814">
                  <c:v>0.104348513761331</c:v>
                </c:pt>
                <c:pt idx="815">
                  <c:v>0.10478712620802499</c:v>
                </c:pt>
                <c:pt idx="816">
                  <c:v>9.8489907744416794E-2</c:v>
                </c:pt>
                <c:pt idx="817">
                  <c:v>9.8914473427626506E-2</c:v>
                </c:pt>
                <c:pt idx="818">
                  <c:v>9.9339427273863704E-2</c:v>
                </c:pt>
                <c:pt idx="819">
                  <c:v>9.6291266248674096E-2</c:v>
                </c:pt>
                <c:pt idx="820">
                  <c:v>9.6709326014953703E-2</c:v>
                </c:pt>
                <c:pt idx="821">
                  <c:v>9.7127775485593607E-2</c:v>
                </c:pt>
                <c:pt idx="822">
                  <c:v>9.3867410073786003E-2</c:v>
                </c:pt>
                <c:pt idx="823">
                  <c:v>9.4278787825780502E-2</c:v>
                </c:pt>
                <c:pt idx="824">
                  <c:v>9.4690590777470204E-2</c:v>
                </c:pt>
                <c:pt idx="825">
                  <c:v>9.5102881109250095E-2</c:v>
                </c:pt>
                <c:pt idx="826">
                  <c:v>9.5515659935242594E-2</c:v>
                </c:pt>
                <c:pt idx="827">
                  <c:v>9.5928926925872904E-2</c:v>
                </c:pt>
                <c:pt idx="828">
                  <c:v>9.6342681700070695E-2</c:v>
                </c:pt>
                <c:pt idx="829">
                  <c:v>9.6756923935617398E-2</c:v>
                </c:pt>
                <c:pt idx="830">
                  <c:v>9.7171653207194203E-2</c:v>
                </c:pt>
                <c:pt idx="831">
                  <c:v>9.7586869028906606E-2</c:v>
                </c:pt>
                <c:pt idx="832">
                  <c:v>9.8002570782309603E-2</c:v>
                </c:pt>
                <c:pt idx="833">
                  <c:v>9.8418757821125705E-2</c:v>
                </c:pt>
                <c:pt idx="834">
                  <c:v>9.4759349064843096E-2</c:v>
                </c:pt>
                <c:pt idx="835">
                  <c:v>9.5168521583043605E-2</c:v>
                </c:pt>
                <c:pt idx="836">
                  <c:v>8.73737936023119E-2</c:v>
                </c:pt>
                <c:pt idx="837">
                  <c:v>8.7767374421448996E-2</c:v>
                </c:pt>
                <c:pt idx="838">
                  <c:v>8.8161451785820993E-2</c:v>
                </c:pt>
                <c:pt idx="839">
                  <c:v>8.4794565078748399E-2</c:v>
                </c:pt>
                <c:pt idx="840">
                  <c:v>8.5181044379050996E-2</c:v>
                </c:pt>
                <c:pt idx="841">
                  <c:v>8.5568020817604298E-2</c:v>
                </c:pt>
                <c:pt idx="842">
                  <c:v>8.5955493163292193E-2</c:v>
                </c:pt>
                <c:pt idx="843">
                  <c:v>8.6343460710657696E-2</c:v>
                </c:pt>
                <c:pt idx="844">
                  <c:v>8.6731953400366005E-2</c:v>
                </c:pt>
                <c:pt idx="845">
                  <c:v>8.7121042611537497E-2</c:v>
                </c:pt>
                <c:pt idx="846">
                  <c:v>8.7510732823389101E-2</c:v>
                </c:pt>
                <c:pt idx="847">
                  <c:v>8.7901027241694699E-2</c:v>
                </c:pt>
                <c:pt idx="848">
                  <c:v>8.8291992728728397E-2</c:v>
                </c:pt>
                <c:pt idx="849">
                  <c:v>8.8683671268441094E-2</c:v>
                </c:pt>
                <c:pt idx="850">
                  <c:v>8.90760664788494E-2</c:v>
                </c:pt>
                <c:pt idx="851">
                  <c:v>8.9469182388657503E-2</c:v>
                </c:pt>
                <c:pt idx="852">
                  <c:v>8.9863023360227404E-2</c:v>
                </c:pt>
                <c:pt idx="853">
                  <c:v>9.0257593705328196E-2</c:v>
                </c:pt>
                <c:pt idx="854">
                  <c:v>9.0652898015418801E-2</c:v>
                </c:pt>
                <c:pt idx="855">
                  <c:v>9.1048940694901895E-2</c:v>
                </c:pt>
                <c:pt idx="856">
                  <c:v>9.1445726135482394E-2</c:v>
                </c:pt>
                <c:pt idx="857">
                  <c:v>8.7698094046053401E-2</c:v>
                </c:pt>
                <c:pt idx="858">
                  <c:v>8.8087714058058597E-2</c:v>
                </c:pt>
                <c:pt idx="859">
                  <c:v>8.8478100900032899E-2</c:v>
                </c:pt>
                <c:pt idx="860">
                  <c:v>8.8869258899442902E-2</c:v>
                </c:pt>
                <c:pt idx="861">
                  <c:v>8.9261192439314505E-2</c:v>
                </c:pt>
                <c:pt idx="862">
                  <c:v>8.9653905506421605E-2</c:v>
                </c:pt>
                <c:pt idx="863">
                  <c:v>9.0047401860694806E-2</c:v>
                </c:pt>
                <c:pt idx="864">
                  <c:v>8.6348428441703207E-2</c:v>
                </c:pt>
                <c:pt idx="865">
                  <c:v>8.6734676930405E-2</c:v>
                </c:pt>
                <c:pt idx="866">
                  <c:v>8.7121730093835101E-2</c:v>
                </c:pt>
                <c:pt idx="867">
                  <c:v>8.75095908972717E-2</c:v>
                </c:pt>
              </c:numCache>
            </c:numRef>
          </c:xVal>
          <c:yVal>
            <c:numRef>
              <c:f>AVG!$N$3:$N$870</c:f>
              <c:numCache>
                <c:formatCode>0.00E+00</c:formatCode>
                <c:ptCount val="868"/>
                <c:pt idx="0">
                  <c:v>-2.5827480254628801E-6</c:v>
                </c:pt>
                <c:pt idx="1">
                  <c:v>-3.25130029695078E-6</c:v>
                </c:pt>
                <c:pt idx="2">
                  <c:v>-4.0781626595534796E-6</c:v>
                </c:pt>
                <c:pt idx="3">
                  <c:v>-4.8590726299294597E-6</c:v>
                </c:pt>
                <c:pt idx="4">
                  <c:v>-5.4404286416658802E-6</c:v>
                </c:pt>
                <c:pt idx="5">
                  <c:v>-6.3419071154127904E-6</c:v>
                </c:pt>
                <c:pt idx="6">
                  <c:v>-6.8251640658875701E-6</c:v>
                </c:pt>
                <c:pt idx="7">
                  <c:v>-7.8296515618289595E-6</c:v>
                </c:pt>
                <c:pt idx="8">
                  <c:v>-8.8803841334363004E-6</c:v>
                </c:pt>
                <c:pt idx="9">
                  <c:v>-9.5131714997966301E-6</c:v>
                </c:pt>
                <c:pt idx="10">
                  <c:v>-1.03877239993016E-5</c:v>
                </c:pt>
                <c:pt idx="11">
                  <c:v>-1.1449839122836E-5</c:v>
                </c:pt>
                <c:pt idx="12">
                  <c:v>-1.2529366251123999E-5</c:v>
                </c:pt>
                <c:pt idx="13">
                  <c:v>-1.36132175012602E-5</c:v>
                </c:pt>
                <c:pt idx="14">
                  <c:v>-1.45116103189656E-5</c:v>
                </c:pt>
                <c:pt idx="15">
                  <c:v>-1.5781169095314201E-5</c:v>
                </c:pt>
                <c:pt idx="16">
                  <c:v>-1.7279878029174098E-5</c:v>
                </c:pt>
                <c:pt idx="17">
                  <c:v>-1.8610198224827401E-5</c:v>
                </c:pt>
                <c:pt idx="18">
                  <c:v>-2.0286790764818699E-5</c:v>
                </c:pt>
                <c:pt idx="19">
                  <c:v>-2.2133620951425901E-5</c:v>
                </c:pt>
                <c:pt idx="20">
                  <c:v>-2.4155828455727598E-5</c:v>
                </c:pt>
                <c:pt idx="21">
                  <c:v>-2.6550458828675102E-5</c:v>
                </c:pt>
                <c:pt idx="22">
                  <c:v>-2.8868328200934598E-5</c:v>
                </c:pt>
                <c:pt idx="23">
                  <c:v>-3.1398133401968501E-5</c:v>
                </c:pt>
                <c:pt idx="24">
                  <c:v>-3.42634610992284E-5</c:v>
                </c:pt>
                <c:pt idx="25">
                  <c:v>-3.7023306833822802E-5</c:v>
                </c:pt>
                <c:pt idx="26">
                  <c:v>-3.9867386033409601E-5</c:v>
                </c:pt>
                <c:pt idx="27">
                  <c:v>-4.3049705024817099E-5</c:v>
                </c:pt>
                <c:pt idx="28">
                  <c:v>-4.6608926461612598E-5</c:v>
                </c:pt>
                <c:pt idx="29">
                  <c:v>-5.0406830132138002E-5</c:v>
                </c:pt>
                <c:pt idx="30">
                  <c:v>-5.4671007246862397E-5</c:v>
                </c:pt>
                <c:pt idx="31">
                  <c:v>-5.9026651417642701E-5</c:v>
                </c:pt>
                <c:pt idx="32">
                  <c:v>-6.3750083064456495E-5</c:v>
                </c:pt>
                <c:pt idx="33">
                  <c:v>-6.8630999289871905E-5</c:v>
                </c:pt>
                <c:pt idx="34">
                  <c:v>-7.39915257207213E-5</c:v>
                </c:pt>
                <c:pt idx="35">
                  <c:v>-7.9492717426163294E-5</c:v>
                </c:pt>
                <c:pt idx="36">
                  <c:v>-8.5082965296458593E-5</c:v>
                </c:pt>
                <c:pt idx="37">
                  <c:v>-9.1589638882374894E-5</c:v>
                </c:pt>
                <c:pt idx="38">
                  <c:v>-9.8113952248965106E-5</c:v>
                </c:pt>
                <c:pt idx="39">
                  <c:v>-1.05057657594564E-4</c:v>
                </c:pt>
                <c:pt idx="40">
                  <c:v>-1.12357533215325E-4</c:v>
                </c:pt>
                <c:pt idx="41">
                  <c:v>-1.20067136130825E-4</c:v>
                </c:pt>
                <c:pt idx="42">
                  <c:v>-1.28426558352751E-4</c:v>
                </c:pt>
                <c:pt idx="43">
                  <c:v>-1.36993576083427E-4</c:v>
                </c:pt>
                <c:pt idx="44">
                  <c:v>-1.4611224947878E-4</c:v>
                </c:pt>
                <c:pt idx="45">
                  <c:v>-1.5560859328910801E-4</c:v>
                </c:pt>
                <c:pt idx="46">
                  <c:v>-1.6558062173973101E-4</c:v>
                </c:pt>
                <c:pt idx="47">
                  <c:v>-1.76106867281503E-4</c:v>
                </c:pt>
                <c:pt idx="48">
                  <c:v>-1.8710045318886799E-4</c:v>
                </c:pt>
                <c:pt idx="49">
                  <c:v>-1.9869546274353401E-4</c:v>
                </c:pt>
                <c:pt idx="50">
                  <c:v>-2.1077703126966599E-4</c:v>
                </c:pt>
                <c:pt idx="51">
                  <c:v>-2.2329662185630901E-4</c:v>
                </c:pt>
                <c:pt idx="52">
                  <c:v>-2.36540105381028E-4</c:v>
                </c:pt>
                <c:pt idx="53">
                  <c:v>-2.5093264212893899E-4</c:v>
                </c:pt>
                <c:pt idx="54">
                  <c:v>-2.6541160488791798E-4</c:v>
                </c:pt>
                <c:pt idx="55">
                  <c:v>-2.8053344455881702E-4</c:v>
                </c:pt>
                <c:pt idx="56">
                  <c:v>-2.9631737314990398E-4</c:v>
                </c:pt>
                <c:pt idx="57">
                  <c:v>-3.1278303608409401E-4</c:v>
                </c:pt>
                <c:pt idx="58">
                  <c:v>-3.3000601040093102E-4</c:v>
                </c:pt>
                <c:pt idx="59">
                  <c:v>-3.4797066177082099E-4</c:v>
                </c:pt>
                <c:pt idx="60">
                  <c:v>-3.6662688950198899E-4</c:v>
                </c:pt>
                <c:pt idx="61">
                  <c:v>-3.8604368981681102E-4</c:v>
                </c:pt>
                <c:pt idx="62">
                  <c:v>-4.0624945929277598E-4</c:v>
                </c:pt>
                <c:pt idx="63">
                  <c:v>-4.27267622558911E-4</c:v>
                </c:pt>
                <c:pt idx="64">
                  <c:v>-4.4912244089347601E-4</c:v>
                </c:pt>
                <c:pt idx="65">
                  <c:v>-4.7183903189097298E-4</c:v>
                </c:pt>
                <c:pt idx="66">
                  <c:v>-4.9544337635251603E-4</c:v>
                </c:pt>
                <c:pt idx="67">
                  <c:v>-5.2018731484817702E-4</c:v>
                </c:pt>
                <c:pt idx="68">
                  <c:v>-5.4565403536050903E-4</c:v>
                </c:pt>
                <c:pt idx="69">
                  <c:v>-5.7209130322677295E-4</c:v>
                </c:pt>
                <c:pt idx="70">
                  <c:v>-5.9952771426386104E-4</c:v>
                </c:pt>
                <c:pt idx="71">
                  <c:v>-6.2799197275714399E-4</c:v>
                </c:pt>
                <c:pt idx="72">
                  <c:v>-6.57521341235425E-4</c:v>
                </c:pt>
                <c:pt idx="73">
                  <c:v>-6.88132685723144E-4</c:v>
                </c:pt>
                <c:pt idx="74">
                  <c:v>-7.1985469253939695E-4</c:v>
                </c:pt>
                <c:pt idx="75">
                  <c:v>-7.5271191444059495E-4</c:v>
                </c:pt>
                <c:pt idx="76">
                  <c:v>-7.8672636487560495E-4</c:v>
                </c:pt>
                <c:pt idx="77">
                  <c:v>-8.2191686226981697E-4</c:v>
                </c:pt>
                <c:pt idx="78">
                  <c:v>-8.5829838503487601E-4</c:v>
                </c:pt>
                <c:pt idx="79">
                  <c:v>-8.9588151143694895E-4</c:v>
                </c:pt>
                <c:pt idx="80">
                  <c:v>-9.3467191198288904E-4</c:v>
                </c:pt>
                <c:pt idx="81">
                  <c:v>-9.7466996625252304E-4</c:v>
                </c:pt>
                <c:pt idx="82">
                  <c:v>-1.0158705361573699E-3</c:v>
                </c:pt>
                <c:pt idx="83">
                  <c:v>-1.0582628513226501E-3</c:v>
                </c:pt>
                <c:pt idx="84">
                  <c:v>-1.1020945030376201E-3</c:v>
                </c:pt>
                <c:pt idx="85">
                  <c:v>-1.14682596493556E-3</c:v>
                </c:pt>
                <c:pt idx="86">
                  <c:v>-1.1926848141279099E-3</c:v>
                </c:pt>
                <c:pt idx="87">
                  <c:v>-1.23963991347264E-3</c:v>
                </c:pt>
                <c:pt idx="88">
                  <c:v>-1.28765623161581E-3</c:v>
                </c:pt>
                <c:pt idx="89">
                  <c:v>-1.3366955004649799E-3</c:v>
                </c:pt>
                <c:pt idx="90">
                  <c:v>-1.38671689422494E-3</c:v>
                </c:pt>
                <c:pt idx="91">
                  <c:v>-1.4376777445352801E-3</c:v>
                </c:pt>
                <c:pt idx="92">
                  <c:v>-1.4895341380479199E-3</c:v>
                </c:pt>
                <c:pt idx="93">
                  <c:v>-1.5422415256290799E-3</c:v>
                </c:pt>
                <c:pt idx="94">
                  <c:v>-1.5957552499446801E-3</c:v>
                </c:pt>
                <c:pt idx="95">
                  <c:v>-1.6500310277589201E-3</c:v>
                </c:pt>
                <c:pt idx="96">
                  <c:v>-1.7050254024435199E-3</c:v>
                </c:pt>
                <c:pt idx="97">
                  <c:v>-1.7606961886486199E-3</c:v>
                </c:pt>
                <c:pt idx="98">
                  <c:v>-1.81700294277981E-3</c:v>
                </c:pt>
                <c:pt idx="99">
                  <c:v>-1.87390729570121E-3</c:v>
                </c:pt>
                <c:pt idx="100">
                  <c:v>-1.9313731747514599E-3</c:v>
                </c:pt>
                <c:pt idx="101">
                  <c:v>-1.9893669307928202E-3</c:v>
                </c:pt>
                <c:pt idx="102">
                  <c:v>-2.0478573132742201E-3</c:v>
                </c:pt>
                <c:pt idx="103">
                  <c:v>-2.1068153524664199E-3</c:v>
                </c:pt>
                <c:pt idx="104">
                  <c:v>-2.1662142041287101E-3</c:v>
                </c:pt>
                <c:pt idx="105">
                  <c:v>-2.2260289392442801E-3</c:v>
                </c:pt>
                <c:pt idx="106">
                  <c:v>-2.2862363881106201E-3</c:v>
                </c:pt>
                <c:pt idx="107">
                  <c:v>-2.3468149592570202E-3</c:v>
                </c:pt>
                <c:pt idx="108">
                  <c:v>-2.4077445036087899E-3</c:v>
                </c:pt>
                <c:pt idx="109">
                  <c:v>-2.4690061761983399E-3</c:v>
                </c:pt>
                <c:pt idx="110">
                  <c:v>-2.5305823260168099E-3</c:v>
                </c:pt>
                <c:pt idx="111">
                  <c:v>-2.5924564267938298E-3</c:v>
                </c:pt>
                <c:pt idx="112">
                  <c:v>-2.6546129731185399E-3</c:v>
                </c:pt>
                <c:pt idx="113">
                  <c:v>-2.7170374015946198E-3</c:v>
                </c:pt>
                <c:pt idx="114">
                  <c:v>-2.7797160338811199E-3</c:v>
                </c:pt>
                <c:pt idx="115">
                  <c:v>-2.8426360145857202E-3</c:v>
                </c:pt>
                <c:pt idx="116">
                  <c:v>-2.9057852743268799E-3</c:v>
                </c:pt>
                <c:pt idx="117">
                  <c:v>-2.9691524931491401E-3</c:v>
                </c:pt>
                <c:pt idx="118">
                  <c:v>-3.0327270878340602E-3</c:v>
                </c:pt>
                <c:pt idx="119">
                  <c:v>-3.0964991760322998E-3</c:v>
                </c:pt>
                <c:pt idx="120">
                  <c:v>-3.1604595520146601E-3</c:v>
                </c:pt>
                <c:pt idx="121">
                  <c:v>-3.2245996616725699E-3</c:v>
                </c:pt>
                <c:pt idx="122">
                  <c:v>-3.28891158985988E-3</c:v>
                </c:pt>
                <c:pt idx="123">
                  <c:v>-3.35338802058088E-3</c:v>
                </c:pt>
                <c:pt idx="124">
                  <c:v>-3.4180221786851701E-3</c:v>
                </c:pt>
                <c:pt idx="125">
                  <c:v>-3.48280775301665E-3</c:v>
                </c:pt>
                <c:pt idx="126">
                  <c:v>-3.54773881737231E-3</c:v>
                </c:pt>
                <c:pt idx="127">
                  <c:v>-3.61280976123472E-3</c:v>
                </c:pt>
                <c:pt idx="128">
                  <c:v>-3.6780152061069498E-3</c:v>
                </c:pt>
                <c:pt idx="129">
                  <c:v>-3.7433499989307402E-3</c:v>
                </c:pt>
                <c:pt idx="130">
                  <c:v>-3.8088092270098001E-3</c:v>
                </c:pt>
                <c:pt idx="131">
                  <c:v>-3.8743882109656702E-3</c:v>
                </c:pt>
                <c:pt idx="132">
                  <c:v>-3.94008256298462E-3</c:v>
                </c:pt>
                <c:pt idx="133">
                  <c:v>-4.0058882170104903E-3</c:v>
                </c:pt>
                <c:pt idx="134">
                  <c:v>-4.0718014570555504E-3</c:v>
                </c:pt>
                <c:pt idx="135">
                  <c:v>-4.1378189177471098E-3</c:v>
                </c:pt>
                <c:pt idx="136">
                  <c:v>-4.2039375684341396E-3</c:v>
                </c:pt>
                <c:pt idx="137">
                  <c:v>-4.27015466923184E-3</c:v>
                </c:pt>
                <c:pt idx="138">
                  <c:v>-4.3364677239914997E-3</c:v>
                </c:pt>
                <c:pt idx="139">
                  <c:v>-4.4028744108721603E-3</c:v>
                </c:pt>
                <c:pt idx="140">
                  <c:v>-4.4693725246715997E-3</c:v>
                </c:pt>
                <c:pt idx="141">
                  <c:v>-4.5359599420112797E-3</c:v>
                </c:pt>
                <c:pt idx="142">
                  <c:v>-4.6038162561741003E-3</c:v>
                </c:pt>
                <c:pt idx="143">
                  <c:v>-4.6705910606077801E-3</c:v>
                </c:pt>
                <c:pt idx="144">
                  <c:v>-4.7374490324817702E-3</c:v>
                </c:pt>
                <c:pt idx="145">
                  <c:v>-4.8043881527369599E-3</c:v>
                </c:pt>
                <c:pt idx="146">
                  <c:v>-4.8714064205230799E-3</c:v>
                </c:pt>
                <c:pt idx="147">
                  <c:v>-4.9385018731385099E-3</c:v>
                </c:pt>
                <c:pt idx="148">
                  <c:v>-5.00567261649674E-3</c:v>
                </c:pt>
                <c:pt idx="149">
                  <c:v>-5.07291683928151E-3</c:v>
                </c:pt>
                <c:pt idx="150">
                  <c:v>-5.1402328427850299E-3</c:v>
                </c:pt>
                <c:pt idx="151">
                  <c:v>-5.2076190415985399E-3</c:v>
                </c:pt>
                <c:pt idx="152">
                  <c:v>-5.2750739625198901E-3</c:v>
                </c:pt>
                <c:pt idx="153">
                  <c:v>-5.3425962171626297E-3</c:v>
                </c:pt>
                <c:pt idx="154">
                  <c:v>-5.4101844933332199E-3</c:v>
                </c:pt>
                <c:pt idx="155">
                  <c:v>-5.4778375168103898E-3</c:v>
                </c:pt>
                <c:pt idx="156">
                  <c:v>-5.5455540450531004E-3</c:v>
                </c:pt>
                <c:pt idx="157">
                  <c:v>-5.6133328445735001E-3</c:v>
                </c:pt>
                <c:pt idx="158">
                  <c:v>-5.6811726921095797E-3</c:v>
                </c:pt>
                <c:pt idx="159">
                  <c:v>-5.7490723806236802E-3</c:v>
                </c:pt>
                <c:pt idx="160">
                  <c:v>-5.8170307253854496E-3</c:v>
                </c:pt>
                <c:pt idx="161">
                  <c:v>-5.8850465698484502E-3</c:v>
                </c:pt>
                <c:pt idx="162">
                  <c:v>-5.95457652607878E-3</c:v>
                </c:pt>
                <c:pt idx="163">
                  <c:v>-6.02271939014269E-3</c:v>
                </c:pt>
                <c:pt idx="164">
                  <c:v>-6.0909165994461499E-3</c:v>
                </c:pt>
                <c:pt idx="165">
                  <c:v>-6.1591672442148698E-3</c:v>
                </c:pt>
                <c:pt idx="166">
                  <c:v>-6.2274704811227403E-3</c:v>
                </c:pt>
                <c:pt idx="167">
                  <c:v>-6.29582551867472E-3</c:v>
                </c:pt>
                <c:pt idx="168">
                  <c:v>-6.3642315958570899E-3</c:v>
                </c:pt>
                <c:pt idx="169">
                  <c:v>-6.4326879507852E-3</c:v>
                </c:pt>
                <c:pt idx="170">
                  <c:v>-6.5011938078294697E-3</c:v>
                </c:pt>
                <c:pt idx="171">
                  <c:v>-6.5697483763458896E-3</c:v>
                </c:pt>
                <c:pt idx="172">
                  <c:v>-6.6383508485893502E-3</c:v>
                </c:pt>
                <c:pt idx="173">
                  <c:v>-6.7070004061747504E-3</c:v>
                </c:pt>
                <c:pt idx="174">
                  <c:v>-6.7756962213536701E-3</c:v>
                </c:pt>
                <c:pt idx="175">
                  <c:v>-6.8444374557901696E-3</c:v>
                </c:pt>
                <c:pt idx="176">
                  <c:v>-6.9132232613326504E-3</c:v>
                </c:pt>
                <c:pt idx="177">
                  <c:v>-6.9820527924828501E-3</c:v>
                </c:pt>
                <c:pt idx="178">
                  <c:v>-7.0509252180547301E-3</c:v>
                </c:pt>
                <c:pt idx="179">
                  <c:v>-7.1198397366174599E-3</c:v>
                </c:pt>
                <c:pt idx="180">
                  <c:v>-7.1887955896397602E-3</c:v>
                </c:pt>
                <c:pt idx="181">
                  <c:v>-7.2577920853933902E-3</c:v>
                </c:pt>
                <c:pt idx="182">
                  <c:v>-7.3268285965384598E-3</c:v>
                </c:pt>
                <c:pt idx="183">
                  <c:v>-7.3959045527392797E-3</c:v>
                </c:pt>
                <c:pt idx="184">
                  <c:v>-7.4650194189386796E-3</c:v>
                </c:pt>
                <c:pt idx="185">
                  <c:v>-7.5341726691441104E-3</c:v>
                </c:pt>
                <c:pt idx="186">
                  <c:v>-7.6033637707946097E-3</c:v>
                </c:pt>
                <c:pt idx="187">
                  <c:v>-7.6725921821470403E-3</c:v>
                </c:pt>
                <c:pt idx="188">
                  <c:v>-7.7418573496108199E-3</c:v>
                </c:pt>
                <c:pt idx="189">
                  <c:v>-7.8111587172641304E-3</c:v>
                </c:pt>
                <c:pt idx="190">
                  <c:v>-7.8804957401565207E-3</c:v>
                </c:pt>
                <c:pt idx="191">
                  <c:v>-7.9498678893874606E-3</c:v>
                </c:pt>
                <c:pt idx="192">
                  <c:v>-8.0192746516780395E-3</c:v>
                </c:pt>
                <c:pt idx="193">
                  <c:v>-8.0887155171645696E-3</c:v>
                </c:pt>
                <c:pt idx="194">
                  <c:v>-8.1581899638407795E-3</c:v>
                </c:pt>
                <c:pt idx="195">
                  <c:v>-8.2276974428091704E-3</c:v>
                </c:pt>
                <c:pt idx="196">
                  <c:v>-8.2972373570939402E-3</c:v>
                </c:pt>
                <c:pt idx="197">
                  <c:v>-8.3668090652867198E-3</c:v>
                </c:pt>
                <c:pt idx="198">
                  <c:v>-8.4364118834551402E-3</c:v>
                </c:pt>
                <c:pt idx="199">
                  <c:v>-8.5060451055261107E-3</c:v>
                </c:pt>
                <c:pt idx="200">
                  <c:v>-8.57570802563766E-3</c:v>
                </c:pt>
                <c:pt idx="201">
                  <c:v>-8.6453999658407006E-3</c:v>
                </c:pt>
                <c:pt idx="202">
                  <c:v>-8.7151202986138297E-3</c:v>
                </c:pt>
                <c:pt idx="203">
                  <c:v>-8.7848684647653004E-3</c:v>
                </c:pt>
                <c:pt idx="204">
                  <c:v>-8.85464397476219E-3</c:v>
                </c:pt>
                <c:pt idx="205">
                  <c:v>-8.9244464000536403E-3</c:v>
                </c:pt>
                <c:pt idx="206">
                  <c:v>-8.9942753578180403E-3</c:v>
                </c:pt>
                <c:pt idx="207">
                  <c:v>-9.0641304866964194E-3</c:v>
                </c:pt>
                <c:pt idx="208">
                  <c:v>-9.1340114292014808E-3</c:v>
                </c:pt>
                <c:pt idx="209">
                  <c:v>-9.2039178112910593E-3</c:v>
                </c:pt>
                <c:pt idx="210">
                  <c:v>-9.2738492303477797E-3</c:v>
                </c:pt>
                <c:pt idx="211">
                  <c:v>-9.3438052457572203E-3</c:v>
                </c:pt>
                <c:pt idx="212">
                  <c:v>-9.4137853790672403E-3</c:v>
                </c:pt>
                <c:pt idx="213">
                  <c:v>-9.4837891290507296E-3</c:v>
                </c:pt>
                <c:pt idx="214">
                  <c:v>-9.5538159880946098E-3</c:v>
                </c:pt>
                <c:pt idx="215">
                  <c:v>-9.6238654633851207E-3</c:v>
                </c:pt>
                <c:pt idx="216">
                  <c:v>-9.6939370977249702E-3</c:v>
                </c:pt>
                <c:pt idx="217">
                  <c:v>-9.76403048635382E-3</c:v>
                </c:pt>
                <c:pt idx="218">
                  <c:v>-9.8341452870426508E-3</c:v>
                </c:pt>
                <c:pt idx="219">
                  <c:v>-9.9042812175542897E-3</c:v>
                </c:pt>
                <c:pt idx="220">
                  <c:v>-9.9744380434193501E-3</c:v>
                </c:pt>
                <c:pt idx="221">
                  <c:v>-1.0044615569222299E-2</c:v>
                </c:pt>
                <c:pt idx="222">
                  <c:v>-1.01148136254173E-2</c:v>
                </c:pt>
                <c:pt idx="223">
                  <c:v>-1.01850320537628E-2</c:v>
                </c:pt>
                <c:pt idx="224">
                  <c:v>-1.02552706986273E-2</c:v>
                </c:pt>
                <c:pt idx="225">
                  <c:v>-1.0325529405988699E-2</c:v>
                </c:pt>
                <c:pt idx="226">
                  <c:v>-1.03958080216646E-2</c:v>
                </c:pt>
                <c:pt idx="227">
                  <c:v>-1.0466106389548001E-2</c:v>
                </c:pt>
                <c:pt idx="228">
                  <c:v>-1.05364243569121E-2</c:v>
                </c:pt>
                <c:pt idx="229">
                  <c:v>-1.06067617740668E-2</c:v>
                </c:pt>
                <c:pt idx="230">
                  <c:v>-1.0677118495725601E-2</c:v>
                </c:pt>
                <c:pt idx="231">
                  <c:v>-1.07474943794663E-2</c:v>
                </c:pt>
                <c:pt idx="232">
                  <c:v>-1.0817889286558901E-2</c:v>
                </c:pt>
                <c:pt idx="233">
                  <c:v>-1.08883030756007E-2</c:v>
                </c:pt>
                <c:pt idx="234">
                  <c:v>-1.0958735606242999E-2</c:v>
                </c:pt>
                <c:pt idx="235">
                  <c:v>-1.10291867321977E-2</c:v>
                </c:pt>
                <c:pt idx="236">
                  <c:v>-1.10996563001099E-2</c:v>
                </c:pt>
                <c:pt idx="237">
                  <c:v>-1.11701441467129E-2</c:v>
                </c:pt>
                <c:pt idx="238">
                  <c:v>-1.12406500960021E-2</c:v>
                </c:pt>
                <c:pt idx="239">
                  <c:v>-1.13111739577127E-2</c:v>
                </c:pt>
                <c:pt idx="240">
                  <c:v>-1.1381715525786901E-2</c:v>
                </c:pt>
                <c:pt idx="241">
                  <c:v>-1.14522745774061E-2</c:v>
                </c:pt>
                <c:pt idx="242">
                  <c:v>-1.1522850857746699E-2</c:v>
                </c:pt>
                <c:pt idx="243">
                  <c:v>-1.15934440754912E-2</c:v>
                </c:pt>
                <c:pt idx="244">
                  <c:v>-1.16640538965034E-2</c:v>
                </c:pt>
                <c:pt idx="245">
                  <c:v>-1.17346799397972E-2</c:v>
                </c:pt>
                <c:pt idx="246">
                  <c:v>-1.18053217861621E-2</c:v>
                </c:pt>
                <c:pt idx="247">
                  <c:v>-1.1875978983867301E-2</c:v>
                </c:pt>
                <c:pt idx="248">
                  <c:v>-1.1946651064679801E-2</c:v>
                </c:pt>
                <c:pt idx="249">
                  <c:v>-1.2017337555575301E-2</c:v>
                </c:pt>
                <c:pt idx="250">
                  <c:v>-1.20880379899449E-2</c:v>
                </c:pt>
                <c:pt idx="251">
                  <c:v>-1.2158751914025901E-2</c:v>
                </c:pt>
                <c:pt idx="252">
                  <c:v>-1.2229478892579601E-2</c:v>
                </c:pt>
                <c:pt idx="253">
                  <c:v>-1.23002185147775E-2</c:v>
                </c:pt>
                <c:pt idx="254">
                  <c:v>-1.23709703947455E-2</c:v>
                </c:pt>
                <c:pt idx="255">
                  <c:v>-1.24417341786983E-2</c:v>
                </c:pt>
                <c:pt idx="256">
                  <c:v>-1.25125095514296E-2</c:v>
                </c:pt>
                <c:pt idx="257">
                  <c:v>-1.2583296236886201E-2</c:v>
                </c:pt>
                <c:pt idx="258">
                  <c:v>-1.2654093999070099E-2</c:v>
                </c:pt>
                <c:pt idx="259">
                  <c:v>-1.27249026359081E-2</c:v>
                </c:pt>
                <c:pt idx="260">
                  <c:v>-1.2795721979719701E-2</c:v>
                </c:pt>
                <c:pt idx="261">
                  <c:v>-1.2866551889283999E-2</c:v>
                </c:pt>
                <c:pt idx="262">
                  <c:v>-1.2937392244369799E-2</c:v>
                </c:pt>
                <c:pt idx="263">
                  <c:v>-1.30082429449337E-2</c:v>
                </c:pt>
                <c:pt idx="264">
                  <c:v>-1.30791039019662E-2</c:v>
                </c:pt>
                <c:pt idx="265">
                  <c:v>-1.31499750391556E-2</c:v>
                </c:pt>
                <c:pt idx="266">
                  <c:v>-1.32208562808902E-2</c:v>
                </c:pt>
                <c:pt idx="267">
                  <c:v>-1.3291747553688499E-2</c:v>
                </c:pt>
                <c:pt idx="268">
                  <c:v>-1.33626487778218E-2</c:v>
                </c:pt>
                <c:pt idx="269">
                  <c:v>-1.34335598703237E-2</c:v>
                </c:pt>
                <c:pt idx="270">
                  <c:v>-1.3504480752162901E-2</c:v>
                </c:pt>
                <c:pt idx="271">
                  <c:v>-1.3575411360267501E-2</c:v>
                </c:pt>
                <c:pt idx="272">
                  <c:v>-1.3646351657011601E-2</c:v>
                </c:pt>
                <c:pt idx="273">
                  <c:v>-1.3717301634001901E-2</c:v>
                </c:pt>
                <c:pt idx="274">
                  <c:v>-1.37882613144147E-2</c:v>
                </c:pt>
                <c:pt idx="275">
                  <c:v>-1.3859230747339199E-2</c:v>
                </c:pt>
                <c:pt idx="276">
                  <c:v>-1.39302099977916E-2</c:v>
                </c:pt>
                <c:pt idx="277">
                  <c:v>-1.40011991371417E-2</c:v>
                </c:pt>
                <c:pt idx="278">
                  <c:v>-1.40721982360483E-2</c:v>
                </c:pt>
                <c:pt idx="279">
                  <c:v>-1.4143207356961399E-2</c:v>
                </c:pt>
                <c:pt idx="280">
                  <c:v>-1.4214226547567901E-2</c:v>
                </c:pt>
                <c:pt idx="281">
                  <c:v>-1.4285255839529099E-2</c:v>
                </c:pt>
                <c:pt idx="282">
                  <c:v>-1.4356295242826099E-2</c:v>
                </c:pt>
                <c:pt idx="283">
                  <c:v>-1.4427344750634201E-2</c:v>
                </c:pt>
                <c:pt idx="284">
                  <c:v>-1.44984043397941E-2</c:v>
                </c:pt>
                <c:pt idx="285">
                  <c:v>-1.4569473977376299E-2</c:v>
                </c:pt>
                <c:pt idx="286">
                  <c:v>-1.46405536211245E-2</c:v>
                </c:pt>
                <c:pt idx="287">
                  <c:v>-1.4711643223864901E-2</c:v>
                </c:pt>
                <c:pt idx="288">
                  <c:v>-1.47827427317022E-2</c:v>
                </c:pt>
                <c:pt idx="289">
                  <c:v>-1.4853852083083799E-2</c:v>
                </c:pt>
                <c:pt idx="290">
                  <c:v>-1.49249712059038E-2</c:v>
                </c:pt>
                <c:pt idx="291">
                  <c:v>-1.49961000156798E-2</c:v>
                </c:pt>
                <c:pt idx="292">
                  <c:v>-1.5067238413837499E-2</c:v>
                </c:pt>
                <c:pt idx="293">
                  <c:v>-1.51383862911375E-2</c:v>
                </c:pt>
                <c:pt idx="294">
                  <c:v>-1.52095435330533E-2</c:v>
                </c:pt>
                <c:pt idx="295">
                  <c:v>-1.52807100220293E-2</c:v>
                </c:pt>
                <c:pt idx="296">
                  <c:v>-1.5351885643224501E-2</c:v>
                </c:pt>
                <c:pt idx="297">
                  <c:v>-1.54230702854383E-2</c:v>
                </c:pt>
                <c:pt idx="298">
                  <c:v>-1.5494263846833599E-2</c:v>
                </c:pt>
                <c:pt idx="299">
                  <c:v>-1.55654662385128E-2</c:v>
                </c:pt>
                <c:pt idx="300">
                  <c:v>-1.5636677385643699E-2</c:v>
                </c:pt>
                <c:pt idx="301">
                  <c:v>-1.5707897227804701E-2</c:v>
                </c:pt>
                <c:pt idx="302">
                  <c:v>-1.5779125711534E-2</c:v>
                </c:pt>
                <c:pt idx="303">
                  <c:v>-1.58503627907902E-2</c:v>
                </c:pt>
                <c:pt idx="304">
                  <c:v>-1.5921608417972299E-2</c:v>
                </c:pt>
                <c:pt idx="305">
                  <c:v>-1.5992862545680001E-2</c:v>
                </c:pt>
                <c:pt idx="306">
                  <c:v>-1.60641251264745E-2</c:v>
                </c:pt>
                <c:pt idx="307">
                  <c:v>-1.6135396117682398E-2</c:v>
                </c:pt>
                <c:pt idx="308">
                  <c:v>-1.6206675487711299E-2</c:v>
                </c:pt>
                <c:pt idx="309">
                  <c:v>-1.6277963222277501E-2</c:v>
                </c:pt>
                <c:pt idx="310">
                  <c:v>-1.6349259328386601E-2</c:v>
                </c:pt>
                <c:pt idx="311">
                  <c:v>-1.6420563833907199E-2</c:v>
                </c:pt>
                <c:pt idx="312">
                  <c:v>-1.6491876785376398E-2</c:v>
                </c:pt>
                <c:pt idx="313">
                  <c:v>-1.6563198242852298E-2</c:v>
                </c:pt>
                <c:pt idx="314">
                  <c:v>-1.66345282709109E-2</c:v>
                </c:pt>
                <c:pt idx="315">
                  <c:v>-1.6705866932704701E-2</c:v>
                </c:pt>
                <c:pt idx="316">
                  <c:v>-1.6777214282232299E-2</c:v>
                </c:pt>
                <c:pt idx="317">
                  <c:v>-1.6848570357801101E-2</c:v>
                </c:pt>
                <c:pt idx="318">
                  <c:v>-1.69199351826099E-2</c:v>
                </c:pt>
                <c:pt idx="319">
                  <c:v>-1.6991308756685902E-2</c:v>
                </c:pt>
                <c:pt idx="320">
                  <c:v>-1.7062691051300798E-2</c:v>
                </c:pt>
                <c:pt idx="321">
                  <c:v>-1.7134082001104198E-2</c:v>
                </c:pt>
                <c:pt idx="322">
                  <c:v>-1.7205481500386598E-2</c:v>
                </c:pt>
                <c:pt idx="323">
                  <c:v>-1.72768893992678E-2</c:v>
                </c:pt>
                <c:pt idx="324">
                  <c:v>-1.73483055053133E-2</c:v>
                </c:pt>
                <c:pt idx="325">
                  <c:v>-1.7419729584912301E-2</c:v>
                </c:pt>
                <c:pt idx="326">
                  <c:v>-1.7491161377399402E-2</c:v>
                </c:pt>
                <c:pt idx="327">
                  <c:v>-1.7562600605841E-2</c:v>
                </c:pt>
                <c:pt idx="328">
                  <c:v>-1.7634046990099399E-2</c:v>
                </c:pt>
                <c:pt idx="329">
                  <c:v>-1.7705500263088599E-2</c:v>
                </c:pt>
                <c:pt idx="330">
                  <c:v>-1.7776960182434701E-2</c:v>
                </c:pt>
                <c:pt idx="331">
                  <c:v>-1.78484265422242E-2</c:v>
                </c:pt>
                <c:pt idx="332">
                  <c:v>-1.7919899175409999E-2</c:v>
                </c:pt>
                <c:pt idx="333">
                  <c:v>-1.79913779540899E-2</c:v>
                </c:pt>
                <c:pt idx="334">
                  <c:v>-1.80628627831028E-2</c:v>
                </c:pt>
                <c:pt idx="335">
                  <c:v>-1.81343535952188E-2</c:v>
                </c:pt>
                <c:pt idx="336">
                  <c:v>-1.8205850340987199E-2</c:v>
                </c:pt>
                <c:pt idx="337">
                  <c:v>-1.82773529826274E-2</c:v>
                </c:pt>
                <c:pt idx="338">
                  <c:v>-1.8348861487594698E-2</c:v>
                </c:pt>
                <c:pt idx="339">
                  <c:v>-1.84203758248878E-2</c:v>
                </c:pt>
                <c:pt idx="340">
                  <c:v>-1.84918959601846E-2</c:v>
                </c:pt>
                <c:pt idx="341">
                  <c:v>-1.8563421852755502E-2</c:v>
                </c:pt>
                <c:pt idx="342">
                  <c:v>-1.86349534543351E-2</c:v>
                </c:pt>
                <c:pt idx="343">
                  <c:v>-1.8706490711769799E-2</c:v>
                </c:pt>
                <c:pt idx="344">
                  <c:v>-1.87780335678258E-2</c:v>
                </c:pt>
                <c:pt idx="345">
                  <c:v>-1.8849581964804699E-2</c:v>
                </c:pt>
                <c:pt idx="346">
                  <c:v>-1.89211358493406E-2</c:v>
                </c:pt>
                <c:pt idx="347">
                  <c:v>-1.89926951763707E-2</c:v>
                </c:pt>
                <c:pt idx="348">
                  <c:v>-1.9064259910037299E-2</c:v>
                </c:pt>
                <c:pt idx="349">
                  <c:v>-1.9135830024525301E-2</c:v>
                </c:pt>
                <c:pt idx="350">
                  <c:v>-1.9207405501775798E-2</c:v>
                </c:pt>
                <c:pt idx="351">
                  <c:v>-1.9278986329205699E-2</c:v>
                </c:pt>
                <c:pt idx="352">
                  <c:v>-1.9350572499896201E-2</c:v>
                </c:pt>
                <c:pt idx="353">
                  <c:v>-1.9422164013412499E-2</c:v>
                </c:pt>
                <c:pt idx="354">
                  <c:v>-1.94937608739679E-2</c:v>
                </c:pt>
                <c:pt idx="355">
                  <c:v>-1.9565363094480599E-2</c:v>
                </c:pt>
                <c:pt idx="356">
                  <c:v>-1.9636970699772601E-2</c:v>
                </c:pt>
                <c:pt idx="357">
                  <c:v>-1.9708583724399101E-2</c:v>
                </c:pt>
                <c:pt idx="358">
                  <c:v>-1.9780202217169501E-2</c:v>
                </c:pt>
                <c:pt idx="359">
                  <c:v>-1.9851826242036401E-2</c:v>
                </c:pt>
                <c:pt idx="360">
                  <c:v>-1.99234558800373E-2</c:v>
                </c:pt>
                <c:pt idx="361">
                  <c:v>-1.9995091227371399E-2</c:v>
                </c:pt>
                <c:pt idx="362">
                  <c:v>-2.0066732395796798E-2</c:v>
                </c:pt>
                <c:pt idx="363">
                  <c:v>-2.0138379506137401E-2</c:v>
                </c:pt>
                <c:pt idx="364">
                  <c:v>-2.0210032680715102E-2</c:v>
                </c:pt>
                <c:pt idx="365">
                  <c:v>-2.0280625868863301E-2</c:v>
                </c:pt>
                <c:pt idx="366">
                  <c:v>-2.0352289561588102E-2</c:v>
                </c:pt>
                <c:pt idx="367">
                  <c:v>-2.0423959615983499E-2</c:v>
                </c:pt>
                <c:pt idx="368">
                  <c:v>-2.04956360902297E-2</c:v>
                </c:pt>
                <c:pt idx="369">
                  <c:v>-2.0565302912925701E-2</c:v>
                </c:pt>
                <c:pt idx="370">
                  <c:v>-2.0634030264464899E-2</c:v>
                </c:pt>
                <c:pt idx="371">
                  <c:v>-2.07057157915892E-2</c:v>
                </c:pt>
                <c:pt idx="372">
                  <c:v>-2.0776454465017701E-2</c:v>
                </c:pt>
                <c:pt idx="373">
                  <c:v>-2.08462680857304E-2</c:v>
                </c:pt>
                <c:pt idx="374">
                  <c:v>-2.09161100481332E-2</c:v>
                </c:pt>
                <c:pt idx="375">
                  <c:v>-2.0984176752855601E-2</c:v>
                </c:pt>
                <c:pt idx="376">
                  <c:v>-2.1050509210629099E-2</c:v>
                </c:pt>
                <c:pt idx="377">
                  <c:v>-2.11160337872583E-2</c:v>
                </c:pt>
                <c:pt idx="378">
                  <c:v>-2.1181611294935999E-2</c:v>
                </c:pt>
                <c:pt idx="379">
                  <c:v>-2.12455947814966E-2</c:v>
                </c:pt>
                <c:pt idx="380">
                  <c:v>-2.1311386301808299E-2</c:v>
                </c:pt>
                <c:pt idx="381">
                  <c:v>-2.1371401990804999E-2</c:v>
                </c:pt>
                <c:pt idx="382">
                  <c:v>-2.1431589490815198E-2</c:v>
                </c:pt>
                <c:pt idx="383">
                  <c:v>-2.14829737749892E-2</c:v>
                </c:pt>
                <c:pt idx="384">
                  <c:v>-2.1544133464866201E-2</c:v>
                </c:pt>
                <c:pt idx="385">
                  <c:v>-2.15990974685644E-2</c:v>
                </c:pt>
                <c:pt idx="386">
                  <c:v>-2.1650321850444701E-2</c:v>
                </c:pt>
                <c:pt idx="387">
                  <c:v>-2.1700142070249898E-2</c:v>
                </c:pt>
                <c:pt idx="388">
                  <c:v>-2.1746199888315901E-2</c:v>
                </c:pt>
                <c:pt idx="389">
                  <c:v>-2.1779237372970099E-2</c:v>
                </c:pt>
                <c:pt idx="390">
                  <c:v>-2.1815979872001099E-2</c:v>
                </c:pt>
                <c:pt idx="391">
                  <c:v>-2.1839454821593801E-2</c:v>
                </c:pt>
                <c:pt idx="392">
                  <c:v>-2.18703752711632E-2</c:v>
                </c:pt>
                <c:pt idx="393">
                  <c:v>-2.18899901615663E-2</c:v>
                </c:pt>
                <c:pt idx="394">
                  <c:v>-2.1920202224898402E-2</c:v>
                </c:pt>
                <c:pt idx="395">
                  <c:v>-2.1938983551436E-2</c:v>
                </c:pt>
                <c:pt idx="396">
                  <c:v>-2.19489036461013E-2</c:v>
                </c:pt>
                <c:pt idx="397">
                  <c:v>-2.1954224015956501E-2</c:v>
                </c:pt>
                <c:pt idx="398">
                  <c:v>-2.1961596063756601E-2</c:v>
                </c:pt>
                <c:pt idx="399">
                  <c:v>-2.1931692474111902E-2</c:v>
                </c:pt>
                <c:pt idx="400">
                  <c:v>-2.1913764446677499E-2</c:v>
                </c:pt>
                <c:pt idx="401">
                  <c:v>-2.1911413911100401E-2</c:v>
                </c:pt>
                <c:pt idx="402">
                  <c:v>-2.1911920036844501E-2</c:v>
                </c:pt>
                <c:pt idx="403">
                  <c:v>-2.1891012680937998E-2</c:v>
                </c:pt>
                <c:pt idx="404">
                  <c:v>-2.18456132352947E-2</c:v>
                </c:pt>
                <c:pt idx="405">
                  <c:v>-2.18136371122808E-2</c:v>
                </c:pt>
                <c:pt idx="406">
                  <c:v>-2.17736542664674E-2</c:v>
                </c:pt>
                <c:pt idx="407">
                  <c:v>-2.1719480697652099E-2</c:v>
                </c:pt>
                <c:pt idx="408">
                  <c:v>-2.1683602922390199E-2</c:v>
                </c:pt>
                <c:pt idx="409">
                  <c:v>-2.16359831527713E-2</c:v>
                </c:pt>
                <c:pt idx="410">
                  <c:v>-2.1601775407304399E-2</c:v>
                </c:pt>
                <c:pt idx="411">
                  <c:v>-2.1544044626681001E-2</c:v>
                </c:pt>
                <c:pt idx="412">
                  <c:v>-2.1476023045873999E-2</c:v>
                </c:pt>
                <c:pt idx="413">
                  <c:v>-2.1409105370148999E-2</c:v>
                </c:pt>
                <c:pt idx="414">
                  <c:v>-2.1354514715562201E-2</c:v>
                </c:pt>
                <c:pt idx="415">
                  <c:v>-2.1260445439063198E-2</c:v>
                </c:pt>
                <c:pt idx="416">
                  <c:v>-2.1199419013245801E-2</c:v>
                </c:pt>
                <c:pt idx="417">
                  <c:v>-2.1106735744695401E-2</c:v>
                </c:pt>
                <c:pt idx="418">
                  <c:v>-2.0986690492654999E-2</c:v>
                </c:pt>
                <c:pt idx="419">
                  <c:v>-2.09295063353277E-2</c:v>
                </c:pt>
                <c:pt idx="420">
                  <c:v>-2.0826563857149798E-2</c:v>
                </c:pt>
                <c:pt idx="421">
                  <c:v>-2.07567712217296E-2</c:v>
                </c:pt>
                <c:pt idx="422">
                  <c:v>-2.0620567004639601E-2</c:v>
                </c:pt>
                <c:pt idx="423">
                  <c:v>-2.0545829898438801E-2</c:v>
                </c:pt>
                <c:pt idx="424">
                  <c:v>-2.04447279613892E-2</c:v>
                </c:pt>
                <c:pt idx="425">
                  <c:v>-2.0359714188296199E-2</c:v>
                </c:pt>
                <c:pt idx="426">
                  <c:v>-2.02165330314019E-2</c:v>
                </c:pt>
                <c:pt idx="427">
                  <c:v>-2.01290467537843E-2</c:v>
                </c:pt>
                <c:pt idx="428">
                  <c:v>-2.00215402223171E-2</c:v>
                </c:pt>
                <c:pt idx="429">
                  <c:v>-1.9907647662851899E-2</c:v>
                </c:pt>
                <c:pt idx="430">
                  <c:v>-1.9818243441461499E-2</c:v>
                </c:pt>
                <c:pt idx="431">
                  <c:v>-1.9711448196498199E-2</c:v>
                </c:pt>
                <c:pt idx="432">
                  <c:v>-1.95649966812729E-2</c:v>
                </c:pt>
                <c:pt idx="433">
                  <c:v>-1.9451020683589299E-2</c:v>
                </c:pt>
                <c:pt idx="434">
                  <c:v>-1.93271134992734E-2</c:v>
                </c:pt>
                <c:pt idx="435">
                  <c:v>-1.9191726428702299E-2</c:v>
                </c:pt>
                <c:pt idx="436">
                  <c:v>-1.90876008177981E-2</c:v>
                </c:pt>
                <c:pt idx="437">
                  <c:v>-1.89944732035018E-2</c:v>
                </c:pt>
                <c:pt idx="438">
                  <c:v>-1.88672049451649E-2</c:v>
                </c:pt>
                <c:pt idx="439">
                  <c:v>-1.8779288059645901E-2</c:v>
                </c:pt>
                <c:pt idx="440">
                  <c:v>-1.8655305773753902E-2</c:v>
                </c:pt>
                <c:pt idx="441">
                  <c:v>-1.8497789532859001E-2</c:v>
                </c:pt>
                <c:pt idx="442">
                  <c:v>-1.8350974165874698E-2</c:v>
                </c:pt>
                <c:pt idx="443">
                  <c:v>-1.8244732098253301E-2</c:v>
                </c:pt>
                <c:pt idx="444">
                  <c:v>-1.8167564705099299E-2</c:v>
                </c:pt>
                <c:pt idx="445">
                  <c:v>-1.8122567098894898E-2</c:v>
                </c:pt>
                <c:pt idx="446">
                  <c:v>-1.8037132558375898E-2</c:v>
                </c:pt>
                <c:pt idx="447">
                  <c:v>-1.7926499321406299E-2</c:v>
                </c:pt>
                <c:pt idx="448">
                  <c:v>-1.7839176818920999E-2</c:v>
                </c:pt>
                <c:pt idx="449">
                  <c:v>-1.7735650096467701E-2</c:v>
                </c:pt>
                <c:pt idx="450">
                  <c:v>-1.7680815586656001E-2</c:v>
                </c:pt>
                <c:pt idx="451">
                  <c:v>-1.74977556400439E-2</c:v>
                </c:pt>
                <c:pt idx="452">
                  <c:v>-1.73725044178865E-2</c:v>
                </c:pt>
                <c:pt idx="453">
                  <c:v>-1.7338175673076699E-2</c:v>
                </c:pt>
                <c:pt idx="454">
                  <c:v>-1.7264371649896301E-2</c:v>
                </c:pt>
                <c:pt idx="455">
                  <c:v>-1.7094956664954801E-2</c:v>
                </c:pt>
                <c:pt idx="456">
                  <c:v>-1.7023200406790399E-2</c:v>
                </c:pt>
                <c:pt idx="457">
                  <c:v>-1.6947701833693402E-2</c:v>
                </c:pt>
                <c:pt idx="458">
                  <c:v>-1.6882767522409799E-2</c:v>
                </c:pt>
                <c:pt idx="459">
                  <c:v>-1.6755756757751501E-2</c:v>
                </c:pt>
                <c:pt idx="460">
                  <c:v>-1.6727521561706302E-2</c:v>
                </c:pt>
                <c:pt idx="461">
                  <c:v>-1.6667345530492102E-2</c:v>
                </c:pt>
                <c:pt idx="462">
                  <c:v>-1.6604465319034499E-2</c:v>
                </c:pt>
                <c:pt idx="463">
                  <c:v>-1.6586589795074099E-2</c:v>
                </c:pt>
                <c:pt idx="464">
                  <c:v>-1.6469804840561299E-2</c:v>
                </c:pt>
                <c:pt idx="465">
                  <c:v>-1.6447921738270602E-2</c:v>
                </c:pt>
                <c:pt idx="466">
                  <c:v>-1.63395537754909E-2</c:v>
                </c:pt>
                <c:pt idx="467">
                  <c:v>-1.62607377202903E-2</c:v>
                </c:pt>
                <c:pt idx="468">
                  <c:v>-1.6268199020054001E-2</c:v>
                </c:pt>
                <c:pt idx="469">
                  <c:v>-1.6257449421487401E-2</c:v>
                </c:pt>
                <c:pt idx="470">
                  <c:v>-1.6154448694410802E-2</c:v>
                </c:pt>
                <c:pt idx="471">
                  <c:v>-1.59885211728341E-2</c:v>
                </c:pt>
                <c:pt idx="472">
                  <c:v>-1.5871827255466198E-2</c:v>
                </c:pt>
                <c:pt idx="473">
                  <c:v>-1.5810658943987001E-2</c:v>
                </c:pt>
                <c:pt idx="474">
                  <c:v>-1.5725955867143999E-2</c:v>
                </c:pt>
                <c:pt idx="475">
                  <c:v>-1.56589837576416E-2</c:v>
                </c:pt>
                <c:pt idx="476">
                  <c:v>-1.54788820867795E-2</c:v>
                </c:pt>
                <c:pt idx="477">
                  <c:v>-1.54030730048364E-2</c:v>
                </c:pt>
                <c:pt idx="478">
                  <c:v>-1.5323915625100401E-2</c:v>
                </c:pt>
                <c:pt idx="479">
                  <c:v>-1.52886937863266E-2</c:v>
                </c:pt>
                <c:pt idx="480">
                  <c:v>-1.5204058658728901E-2</c:v>
                </c:pt>
                <c:pt idx="481">
                  <c:v>-1.5140575441051801E-2</c:v>
                </c:pt>
                <c:pt idx="482">
                  <c:v>-1.50747993905838E-2</c:v>
                </c:pt>
                <c:pt idx="483">
                  <c:v>-1.49806453109758E-2</c:v>
                </c:pt>
                <c:pt idx="484">
                  <c:v>-1.49349286224323E-2</c:v>
                </c:pt>
                <c:pt idx="485">
                  <c:v>-1.4834648038935E-2</c:v>
                </c:pt>
                <c:pt idx="486">
                  <c:v>-1.48117670434103E-2</c:v>
                </c:pt>
                <c:pt idx="487">
                  <c:v>-1.4842200136765399E-2</c:v>
                </c:pt>
                <c:pt idx="488">
                  <c:v>-1.4872589508976901E-2</c:v>
                </c:pt>
                <c:pt idx="489">
                  <c:v>-1.49030142867178E-2</c:v>
                </c:pt>
                <c:pt idx="490">
                  <c:v>-1.48790029546364E-2</c:v>
                </c:pt>
                <c:pt idx="491">
                  <c:v>-1.4826401728978301E-2</c:v>
                </c:pt>
                <c:pt idx="492">
                  <c:v>-1.4828127318376801E-2</c:v>
                </c:pt>
                <c:pt idx="493">
                  <c:v>-1.48012448414407E-2</c:v>
                </c:pt>
                <c:pt idx="494">
                  <c:v>-1.4687396285222599E-2</c:v>
                </c:pt>
                <c:pt idx="495">
                  <c:v>-1.45978793182019E-2</c:v>
                </c:pt>
                <c:pt idx="496">
                  <c:v>-1.43507321766226E-2</c:v>
                </c:pt>
                <c:pt idx="497">
                  <c:v>-1.44068081710131E-2</c:v>
                </c:pt>
                <c:pt idx="498">
                  <c:v>-1.4400780416791201E-2</c:v>
                </c:pt>
                <c:pt idx="499">
                  <c:v>-1.4394242539825601E-2</c:v>
                </c:pt>
                <c:pt idx="500">
                  <c:v>-1.4355474060303601E-2</c:v>
                </c:pt>
                <c:pt idx="501">
                  <c:v>-1.42832194288599E-2</c:v>
                </c:pt>
                <c:pt idx="502">
                  <c:v>-1.42739473637468E-2</c:v>
                </c:pt>
                <c:pt idx="503">
                  <c:v>-1.4130797205566099E-2</c:v>
                </c:pt>
                <c:pt idx="504">
                  <c:v>-1.4050386995545601E-2</c:v>
                </c:pt>
                <c:pt idx="505">
                  <c:v>-1.40368681361794E-2</c:v>
                </c:pt>
                <c:pt idx="506">
                  <c:v>-1.3987459740134E-2</c:v>
                </c:pt>
                <c:pt idx="507">
                  <c:v>-1.3936304249985199E-2</c:v>
                </c:pt>
                <c:pt idx="508">
                  <c:v>-1.38473657995295E-2</c:v>
                </c:pt>
                <c:pt idx="509">
                  <c:v>-1.39020791755838E-2</c:v>
                </c:pt>
                <c:pt idx="510">
                  <c:v>-1.39206799151939E-2</c:v>
                </c:pt>
                <c:pt idx="511">
                  <c:v>-1.3902539708472701E-2</c:v>
                </c:pt>
                <c:pt idx="512">
                  <c:v>-1.38836761304067E-2</c:v>
                </c:pt>
                <c:pt idx="513">
                  <c:v>-1.37515370839419E-2</c:v>
                </c:pt>
                <c:pt idx="514">
                  <c:v>-1.36136541391896E-2</c:v>
                </c:pt>
                <c:pt idx="515">
                  <c:v>-1.3628708506820599E-2</c:v>
                </c:pt>
                <c:pt idx="516">
                  <c:v>-1.34435925263267E-2</c:v>
                </c:pt>
                <c:pt idx="517">
                  <c:v>-1.3456498032268499E-2</c:v>
                </c:pt>
                <c:pt idx="518">
                  <c:v>-1.3469460681225899E-2</c:v>
                </c:pt>
                <c:pt idx="519">
                  <c:v>-1.33578590933589E-2</c:v>
                </c:pt>
                <c:pt idx="520">
                  <c:v>-1.3242123210142001E-2</c:v>
                </c:pt>
                <c:pt idx="521">
                  <c:v>-1.32523232725882E-2</c:v>
                </c:pt>
                <c:pt idx="522">
                  <c:v>-1.3262374461345599E-2</c:v>
                </c:pt>
                <c:pt idx="523">
                  <c:v>-1.30523546916761E-2</c:v>
                </c:pt>
                <c:pt idx="524">
                  <c:v>-1.30149197492952E-2</c:v>
                </c:pt>
                <c:pt idx="525">
                  <c:v>-1.29303236920739E-2</c:v>
                </c:pt>
                <c:pt idx="526">
                  <c:v>-1.28900200660464E-2</c:v>
                </c:pt>
                <c:pt idx="527">
                  <c:v>-1.2801002683705501E-2</c:v>
                </c:pt>
                <c:pt idx="528">
                  <c:v>-1.27573260815151E-2</c:v>
                </c:pt>
                <c:pt idx="529">
                  <c:v>-1.2712652475526699E-2</c:v>
                </c:pt>
                <c:pt idx="530">
                  <c:v>-1.26170397865951E-2</c:v>
                </c:pt>
                <c:pt idx="531">
                  <c:v>-1.26188857294177E-2</c:v>
                </c:pt>
                <c:pt idx="532">
                  <c:v>-1.25194160486558E-2</c:v>
                </c:pt>
                <c:pt idx="533">
                  <c:v>-1.2468138923101699E-2</c:v>
                </c:pt>
                <c:pt idx="534">
                  <c:v>-1.24677176517406E-2</c:v>
                </c:pt>
                <c:pt idx="535">
                  <c:v>-1.2309274320351201E-2</c:v>
                </c:pt>
                <c:pt idx="536">
                  <c:v>-1.2359914309313E-2</c:v>
                </c:pt>
                <c:pt idx="537">
                  <c:v>-1.2195281679791101E-2</c:v>
                </c:pt>
                <c:pt idx="538">
                  <c:v>-1.21358463114424E-2</c:v>
                </c:pt>
                <c:pt idx="539">
                  <c:v>-1.21306280106812E-2</c:v>
                </c:pt>
                <c:pt idx="540">
                  <c:v>-1.21251969288503E-2</c:v>
                </c:pt>
                <c:pt idx="541">
                  <c:v>-1.21192136027026E-2</c:v>
                </c:pt>
                <c:pt idx="542">
                  <c:v>-1.19414614434914E-2</c:v>
                </c:pt>
                <c:pt idx="543">
                  <c:v>-1.1874703054619301E-2</c:v>
                </c:pt>
                <c:pt idx="544">
                  <c:v>-1.1865419324666299E-2</c:v>
                </c:pt>
                <c:pt idx="545">
                  <c:v>-1.18555231502639E-2</c:v>
                </c:pt>
                <c:pt idx="546">
                  <c:v>-1.1785168261892E-2</c:v>
                </c:pt>
                <c:pt idx="547">
                  <c:v>-1.15270547924927E-2</c:v>
                </c:pt>
                <c:pt idx="548">
                  <c:v>-1.15754221973054E-2</c:v>
                </c:pt>
                <c:pt idx="549">
                  <c:v>-1.16238157831265E-2</c:v>
                </c:pt>
                <c:pt idx="550">
                  <c:v>-1.15468468691371E-2</c:v>
                </c:pt>
                <c:pt idx="551">
                  <c:v>-1.15950887861482E-2</c:v>
                </c:pt>
                <c:pt idx="552">
                  <c:v>-1.15800873600854E-2</c:v>
                </c:pt>
                <c:pt idx="553">
                  <c:v>-1.1628285682757099E-2</c:v>
                </c:pt>
                <c:pt idx="554">
                  <c:v>-1.15494935327461E-2</c:v>
                </c:pt>
                <c:pt idx="555">
                  <c:v>-1.1533244885187401E-2</c:v>
                </c:pt>
                <c:pt idx="556">
                  <c:v>-1.14514042170761E-2</c:v>
                </c:pt>
                <c:pt idx="557">
                  <c:v>-1.1367018830816601E-2</c:v>
                </c:pt>
                <c:pt idx="558">
                  <c:v>-1.10741857964618E-2</c:v>
                </c:pt>
                <c:pt idx="559">
                  <c:v>-1.0908913753316801E-2</c:v>
                </c:pt>
                <c:pt idx="560">
                  <c:v>-1.09555088379068E-2</c:v>
                </c:pt>
                <c:pt idx="561">
                  <c:v>-1.0930483301083101E-2</c:v>
                </c:pt>
                <c:pt idx="562">
                  <c:v>-1.08319684178285E-2</c:v>
                </c:pt>
                <c:pt idx="563">
                  <c:v>-1.0804727996307001E-2</c:v>
                </c:pt>
                <c:pt idx="564">
                  <c:v>-1.0777029493738899E-2</c:v>
                </c:pt>
                <c:pt idx="565">
                  <c:v>-1.06737153104213E-2</c:v>
                </c:pt>
                <c:pt idx="566">
                  <c:v>-1.07194825379099E-2</c:v>
                </c:pt>
                <c:pt idx="567">
                  <c:v>-1.07652807293403E-2</c:v>
                </c:pt>
                <c:pt idx="568">
                  <c:v>-1.06599546836028E-2</c:v>
                </c:pt>
                <c:pt idx="569">
                  <c:v>-1.07055452999574E-2</c:v>
                </c:pt>
                <c:pt idx="570">
                  <c:v>-1.0519428729905101E-2</c:v>
                </c:pt>
                <c:pt idx="571">
                  <c:v>-1.05646130396335E-2</c:v>
                </c:pt>
                <c:pt idx="572">
                  <c:v>-1.0609834292615101E-2</c:v>
                </c:pt>
                <c:pt idx="573">
                  <c:v>-1.04977790093152E-2</c:v>
                </c:pt>
                <c:pt idx="574">
                  <c:v>-1.03014552657578E-2</c:v>
                </c:pt>
                <c:pt idx="575">
                  <c:v>-1.0346025847372001E-2</c:v>
                </c:pt>
                <c:pt idx="576">
                  <c:v>-1.03086858040416E-2</c:v>
                </c:pt>
                <c:pt idx="577">
                  <c:v>-1.0270849140377399E-2</c:v>
                </c:pt>
                <c:pt idx="578">
                  <c:v>-1.0232021592705301E-2</c:v>
                </c:pt>
                <c:pt idx="579">
                  <c:v>-1.02763307137113E-2</c:v>
                </c:pt>
                <c:pt idx="580">
                  <c:v>-1.0237013946615201E-2</c:v>
                </c:pt>
                <c:pt idx="581">
                  <c:v>-1.02812837045177E-2</c:v>
                </c:pt>
                <c:pt idx="582">
                  <c:v>-1.03256069786971E-2</c:v>
                </c:pt>
                <c:pt idx="583">
                  <c:v>-1.0201195336085499E-2</c:v>
                </c:pt>
                <c:pt idx="584">
                  <c:v>-1.0245354737703201E-2</c:v>
                </c:pt>
                <c:pt idx="585">
                  <c:v>-1.02895740797216E-2</c:v>
                </c:pt>
                <c:pt idx="586">
                  <c:v>-1.0333855342897699E-2</c:v>
                </c:pt>
                <c:pt idx="587">
                  <c:v>-1.0208104312182199E-2</c:v>
                </c:pt>
                <c:pt idx="588">
                  <c:v>-1.0252133807394599E-2</c:v>
                </c:pt>
                <c:pt idx="589">
                  <c:v>-1.02099725942441E-2</c:v>
                </c:pt>
                <c:pt idx="590">
                  <c:v>-1.0167187033531999E-2</c:v>
                </c:pt>
                <c:pt idx="591">
                  <c:v>-1.0211152625094699E-2</c:v>
                </c:pt>
                <c:pt idx="592">
                  <c:v>-9.9895983539874094E-3</c:v>
                </c:pt>
                <c:pt idx="593">
                  <c:v>-1.0033128043485299E-2</c:v>
                </c:pt>
                <c:pt idx="594">
                  <c:v>-9.9866721974061004E-3</c:v>
                </c:pt>
                <c:pt idx="595">
                  <c:v>-1.0030133741868201E-2</c:v>
                </c:pt>
                <c:pt idx="596">
                  <c:v>-9.9828320490916306E-3</c:v>
                </c:pt>
                <c:pt idx="597">
                  <c:v>-9.8420101604571493E-3</c:v>
                </c:pt>
                <c:pt idx="598">
                  <c:v>-9.8851456129458708E-3</c:v>
                </c:pt>
                <c:pt idx="599">
                  <c:v>-9.9283558220966597E-3</c:v>
                </c:pt>
                <c:pt idx="600">
                  <c:v>-9.9716400865981093E-3</c:v>
                </c:pt>
                <c:pt idx="601">
                  <c:v>-9.9221532486805705E-3</c:v>
                </c:pt>
                <c:pt idx="602">
                  <c:v>-9.8718119815906103E-3</c:v>
                </c:pt>
                <c:pt idx="603">
                  <c:v>-9.9149839070465096E-3</c:v>
                </c:pt>
                <c:pt idx="604">
                  <c:v>-9.7684311266055708E-3</c:v>
                </c:pt>
                <c:pt idx="605">
                  <c:v>-9.7150999493444308E-3</c:v>
                </c:pt>
                <c:pt idx="606">
                  <c:v>-9.66060146212217E-3</c:v>
                </c:pt>
                <c:pt idx="607">
                  <c:v>-9.7032810673803992E-3</c:v>
                </c:pt>
                <c:pt idx="608">
                  <c:v>-9.6479059824213804E-3</c:v>
                </c:pt>
                <c:pt idx="609">
                  <c:v>-9.5917571793575195E-3</c:v>
                </c:pt>
                <c:pt idx="610">
                  <c:v>-9.6343096419389106E-3</c:v>
                </c:pt>
                <c:pt idx="611">
                  <c:v>-9.6769384178188606E-3</c:v>
                </c:pt>
                <c:pt idx="612">
                  <c:v>-9.5193965735129692E-3</c:v>
                </c:pt>
                <c:pt idx="613">
                  <c:v>-9.4600094186462497E-3</c:v>
                </c:pt>
                <c:pt idx="614">
                  <c:v>-9.3993513441541204E-3</c:v>
                </c:pt>
                <c:pt idx="615">
                  <c:v>-9.4414107420741807E-3</c:v>
                </c:pt>
                <c:pt idx="616">
                  <c:v>-9.4835330648482506E-3</c:v>
                </c:pt>
                <c:pt idx="617">
                  <c:v>-9.4222589453852798E-3</c:v>
                </c:pt>
                <c:pt idx="618">
                  <c:v>-9.3600126074537306E-3</c:v>
                </c:pt>
                <c:pt idx="619">
                  <c:v>-9.4018647087946994E-3</c:v>
                </c:pt>
                <c:pt idx="620">
                  <c:v>-9.1229793465163501E-3</c:v>
                </c:pt>
                <c:pt idx="621">
                  <c:v>-8.9438456722911192E-3</c:v>
                </c:pt>
                <c:pt idx="622">
                  <c:v>-8.98463965430428E-3</c:v>
                </c:pt>
                <c:pt idx="623">
                  <c:v>-9.0254718047670501E-3</c:v>
                </c:pt>
                <c:pt idx="624">
                  <c:v>-9.06633912482562E-3</c:v>
                </c:pt>
                <c:pt idx="625">
                  <c:v>-9.1072391166979703E-3</c:v>
                </c:pt>
                <c:pt idx="626">
                  <c:v>-9.0368884707638202E-3</c:v>
                </c:pt>
                <c:pt idx="627">
                  <c:v>-9.0775860903844399E-3</c:v>
                </c:pt>
                <c:pt idx="628">
                  <c:v>-9.1183119483043001E-3</c:v>
                </c:pt>
                <c:pt idx="629">
                  <c:v>-9.1590653743916593E-3</c:v>
                </c:pt>
                <c:pt idx="630">
                  <c:v>-9.19984602294153E-3</c:v>
                </c:pt>
                <c:pt idx="631">
                  <c:v>-9.1293209546331605E-3</c:v>
                </c:pt>
                <c:pt idx="632">
                  <c:v>-9.05761626833642E-3</c:v>
                </c:pt>
                <c:pt idx="633">
                  <c:v>-8.8685545167583191E-3</c:v>
                </c:pt>
                <c:pt idx="634">
                  <c:v>-8.9085652744245198E-3</c:v>
                </c:pt>
                <c:pt idx="635">
                  <c:v>-8.8318646827963299E-3</c:v>
                </c:pt>
                <c:pt idx="636">
                  <c:v>-8.75345857542611E-3</c:v>
                </c:pt>
                <c:pt idx="637">
                  <c:v>-8.7930056194396398E-3</c:v>
                </c:pt>
                <c:pt idx="638">
                  <c:v>-8.7135877194652496E-3</c:v>
                </c:pt>
                <c:pt idx="639">
                  <c:v>-8.6324260328321505E-3</c:v>
                </c:pt>
                <c:pt idx="640">
                  <c:v>-8.6715782203296895E-3</c:v>
                </c:pt>
                <c:pt idx="641">
                  <c:v>-8.7107673266182302E-3</c:v>
                </c:pt>
                <c:pt idx="642">
                  <c:v>-8.6285071787045708E-3</c:v>
                </c:pt>
                <c:pt idx="643">
                  <c:v>-8.6675694570761495E-3</c:v>
                </c:pt>
                <c:pt idx="644">
                  <c:v>-8.7066732635648295E-3</c:v>
                </c:pt>
                <c:pt idx="645">
                  <c:v>-8.7458202051935007E-3</c:v>
                </c:pt>
                <c:pt idx="646">
                  <c:v>-8.6627793643077305E-3</c:v>
                </c:pt>
                <c:pt idx="647">
                  <c:v>-8.7017719173845404E-3</c:v>
                </c:pt>
                <c:pt idx="648">
                  <c:v>-8.61762640106877E-3</c:v>
                </c:pt>
                <c:pt idx="649">
                  <c:v>-8.6564632098283106E-3</c:v>
                </c:pt>
                <c:pt idx="650">
                  <c:v>-8.6953533090370193E-3</c:v>
                </c:pt>
                <c:pt idx="651">
                  <c:v>-8.7342986380149704E-3</c:v>
                </c:pt>
                <c:pt idx="652">
                  <c:v>-8.7733009882127195E-3</c:v>
                </c:pt>
                <c:pt idx="653">
                  <c:v>-8.6884902696000802E-3</c:v>
                </c:pt>
                <c:pt idx="654">
                  <c:v>-8.6018910697493196E-3</c:v>
                </c:pt>
                <c:pt idx="655">
                  <c:v>-8.3846710265517103E-3</c:v>
                </c:pt>
                <c:pt idx="656">
                  <c:v>-8.4228466015957293E-3</c:v>
                </c:pt>
                <c:pt idx="657">
                  <c:v>-8.3304521933186496E-3</c:v>
                </c:pt>
                <c:pt idx="658">
                  <c:v>-8.2363012599030103E-3</c:v>
                </c:pt>
                <c:pt idx="659">
                  <c:v>-8.2741336217893192E-3</c:v>
                </c:pt>
                <c:pt idx="660">
                  <c:v>-8.3120293324375396E-3</c:v>
                </c:pt>
                <c:pt idx="661">
                  <c:v>-8.3499874037772405E-3</c:v>
                </c:pt>
                <c:pt idx="662">
                  <c:v>-8.3880066104984902E-3</c:v>
                </c:pt>
                <c:pt idx="663">
                  <c:v>-8.42608556483131E-3</c:v>
                </c:pt>
                <c:pt idx="664">
                  <c:v>-8.4642227343794708E-3</c:v>
                </c:pt>
                <c:pt idx="665">
                  <c:v>-8.5024165540879704E-3</c:v>
                </c:pt>
                <c:pt idx="666">
                  <c:v>-8.54066544852531E-3</c:v>
                </c:pt>
                <c:pt idx="667">
                  <c:v>-8.5789679587550093E-3</c:v>
                </c:pt>
                <c:pt idx="668">
                  <c:v>-8.6173228713727103E-3</c:v>
                </c:pt>
                <c:pt idx="669">
                  <c:v>-8.65572919029871E-3</c:v>
                </c:pt>
                <c:pt idx="670">
                  <c:v>-8.6941861491002699E-3</c:v>
                </c:pt>
                <c:pt idx="671">
                  <c:v>-8.7326931246594405E-3</c:v>
                </c:pt>
                <c:pt idx="672">
                  <c:v>-8.7712496164689905E-3</c:v>
                </c:pt>
                <c:pt idx="673">
                  <c:v>-8.6799633202642706E-3</c:v>
                </c:pt>
                <c:pt idx="674">
                  <c:v>-8.7183575161917607E-3</c:v>
                </c:pt>
                <c:pt idx="675">
                  <c:v>-8.7567998561853093E-3</c:v>
                </c:pt>
                <c:pt idx="676">
                  <c:v>-8.7952896654616402E-3</c:v>
                </c:pt>
                <c:pt idx="677">
                  <c:v>-8.7030135347494798E-3</c:v>
                </c:pt>
                <c:pt idx="678">
                  <c:v>-8.3377222285933705E-3</c:v>
                </c:pt>
                <c:pt idx="679">
                  <c:v>-8.2361644621802808E-3</c:v>
                </c:pt>
                <c:pt idx="680">
                  <c:v>-8.2734833373988102E-3</c:v>
                </c:pt>
                <c:pt idx="681">
                  <c:v>-8.0276254250435108E-3</c:v>
                </c:pt>
                <c:pt idx="682">
                  <c:v>-8.0644669624395093E-3</c:v>
                </c:pt>
                <c:pt idx="683">
                  <c:v>-7.9564016889538004E-3</c:v>
                </c:pt>
                <c:pt idx="684">
                  <c:v>-7.9930253649037903E-3</c:v>
                </c:pt>
                <c:pt idx="685">
                  <c:v>-8.0297021969257705E-3</c:v>
                </c:pt>
                <c:pt idx="686">
                  <c:v>-8.0664335473120199E-3</c:v>
                </c:pt>
                <c:pt idx="687">
                  <c:v>-8.1032209290132808E-3</c:v>
                </c:pt>
                <c:pt idx="688">
                  <c:v>-8.1400659597306198E-3</c:v>
                </c:pt>
                <c:pt idx="689">
                  <c:v>-8.0315485927546608E-3</c:v>
                </c:pt>
                <c:pt idx="690">
                  <c:v>-7.9205181261777797E-3</c:v>
                </c:pt>
                <c:pt idx="691">
                  <c:v>-7.9568658471242601E-3</c:v>
                </c:pt>
                <c:pt idx="692">
                  <c:v>-7.9932798850878804E-3</c:v>
                </c:pt>
                <c:pt idx="693">
                  <c:v>-8.0297624074992698E-3</c:v>
                </c:pt>
                <c:pt idx="694">
                  <c:v>-8.0663156984014592E-3</c:v>
                </c:pt>
                <c:pt idx="695">
                  <c:v>-8.1029421216923195E-3</c:v>
                </c:pt>
                <c:pt idx="696">
                  <c:v>-8.1396440915237605E-3</c:v>
                </c:pt>
                <c:pt idx="697">
                  <c:v>-8.1764240306956403E-3</c:v>
                </c:pt>
                <c:pt idx="698">
                  <c:v>-8.2132843013840405E-3</c:v>
                </c:pt>
                <c:pt idx="699">
                  <c:v>-8.2502271273227294E-3</c:v>
                </c:pt>
                <c:pt idx="700">
                  <c:v>-8.14022469798255E-3</c:v>
                </c:pt>
                <c:pt idx="701">
                  <c:v>-8.1770726109934508E-3</c:v>
                </c:pt>
                <c:pt idx="702">
                  <c:v>-8.2140086384261003E-3</c:v>
                </c:pt>
                <c:pt idx="703">
                  <c:v>-8.2510335224388592E-3</c:v>
                </c:pt>
                <c:pt idx="704">
                  <c:v>-8.1399281752421605E-3</c:v>
                </c:pt>
                <c:pt idx="705">
                  <c:v>-8.0258975276068303E-3</c:v>
                </c:pt>
                <c:pt idx="706">
                  <c:v>-7.9096156851606696E-3</c:v>
                </c:pt>
                <c:pt idx="707">
                  <c:v>-7.9459716777688493E-3</c:v>
                </c:pt>
                <c:pt idx="708">
                  <c:v>-7.9824182254148793E-3</c:v>
                </c:pt>
                <c:pt idx="709">
                  <c:v>-8.0189546960333594E-3</c:v>
                </c:pt>
                <c:pt idx="710">
                  <c:v>-8.0555804547723896E-3</c:v>
                </c:pt>
                <c:pt idx="711">
                  <c:v>-7.9382916379230894E-3</c:v>
                </c:pt>
                <c:pt idx="712">
                  <c:v>-7.8184640339929896E-3</c:v>
                </c:pt>
                <c:pt idx="713">
                  <c:v>-7.6955317100437402E-3</c:v>
                </c:pt>
                <c:pt idx="714">
                  <c:v>-7.7315709707695404E-3</c:v>
                </c:pt>
                <c:pt idx="715">
                  <c:v>-7.76770095970489E-3</c:v>
                </c:pt>
                <c:pt idx="716">
                  <c:v>-7.8039218219601303E-3</c:v>
                </c:pt>
                <c:pt idx="717">
                  <c:v>-7.8402336703020398E-3</c:v>
                </c:pt>
                <c:pt idx="718">
                  <c:v>-7.8766365877657799E-3</c:v>
                </c:pt>
                <c:pt idx="719">
                  <c:v>-7.9131306596262607E-3</c:v>
                </c:pt>
                <c:pt idx="720">
                  <c:v>-7.9497161028154895E-3</c:v>
                </c:pt>
                <c:pt idx="721">
                  <c:v>-7.9863933085861302E-3</c:v>
                </c:pt>
                <c:pt idx="722">
                  <c:v>-8.0231628796199606E-3</c:v>
                </c:pt>
                <c:pt idx="723">
                  <c:v>-7.9015731736405605E-3</c:v>
                </c:pt>
                <c:pt idx="724">
                  <c:v>-7.9382396469389795E-3</c:v>
                </c:pt>
                <c:pt idx="725">
                  <c:v>-7.9750013179297006E-3</c:v>
                </c:pt>
                <c:pt idx="726">
                  <c:v>-8.0118581300271299E-3</c:v>
                </c:pt>
                <c:pt idx="727">
                  <c:v>-8.0488092214391106E-3</c:v>
                </c:pt>
                <c:pt idx="728">
                  <c:v>-7.9259695445908496E-3</c:v>
                </c:pt>
                <c:pt idx="729">
                  <c:v>-7.8000299368445698E-3</c:v>
                </c:pt>
                <c:pt idx="730">
                  <c:v>-7.5023020560139502E-3</c:v>
                </c:pt>
                <c:pt idx="731">
                  <c:v>-7.5382350821943797E-3</c:v>
                </c:pt>
                <c:pt idx="732">
                  <c:v>-7.4033654345286503E-3</c:v>
                </c:pt>
                <c:pt idx="733">
                  <c:v>-7.2648015753958E-3</c:v>
                </c:pt>
                <c:pt idx="734">
                  <c:v>-7.3003096770666801E-3</c:v>
                </c:pt>
                <c:pt idx="735">
                  <c:v>-7.3358899133582301E-3</c:v>
                </c:pt>
                <c:pt idx="736">
                  <c:v>-7.3715405832501697E-3</c:v>
                </c:pt>
                <c:pt idx="737">
                  <c:v>-7.4072608006921599E-3</c:v>
                </c:pt>
                <c:pt idx="738">
                  <c:v>-7.26731915346815E-3</c:v>
                </c:pt>
                <c:pt idx="739">
                  <c:v>-7.1234495855353299E-3</c:v>
                </c:pt>
                <c:pt idx="740">
                  <c:v>-7.1587244926952899E-3</c:v>
                </c:pt>
                <c:pt idx="741">
                  <c:v>-7.0123730225733604E-3</c:v>
                </c:pt>
                <c:pt idx="742">
                  <c:v>-7.0473646765940902E-3</c:v>
                </c:pt>
                <c:pt idx="743">
                  <c:v>-7.0824286621078703E-3</c:v>
                </c:pt>
                <c:pt idx="744">
                  <c:v>-6.9330404949761596E-3</c:v>
                </c:pt>
                <c:pt idx="745">
                  <c:v>-6.7797014341303297E-3</c:v>
                </c:pt>
                <c:pt idx="746">
                  <c:v>-6.8142186319356101E-3</c:v>
                </c:pt>
                <c:pt idx="747">
                  <c:v>-6.84880296806375E-3</c:v>
                </c:pt>
                <c:pt idx="748">
                  <c:v>-6.6922125390833503E-3</c:v>
                </c:pt>
                <c:pt idx="749">
                  <c:v>-6.7265376980358699E-3</c:v>
                </c:pt>
                <c:pt idx="750">
                  <c:v>-6.7609195053178299E-3</c:v>
                </c:pt>
                <c:pt idx="751">
                  <c:v>-6.7953534640551299E-3</c:v>
                </c:pt>
                <c:pt idx="752">
                  <c:v>-6.8298350575031501E-3</c:v>
                </c:pt>
                <c:pt idx="753">
                  <c:v>-6.6706598814744696E-3</c:v>
                </c:pt>
                <c:pt idx="754">
                  <c:v>-6.7047248581609698E-3</c:v>
                </c:pt>
                <c:pt idx="755">
                  <c:v>-6.7388265910881297E-3</c:v>
                </c:pt>
                <c:pt idx="756">
                  <c:v>-6.7729625001354196E-3</c:v>
                </c:pt>
                <c:pt idx="757">
                  <c:v>-6.8071306316854797E-3</c:v>
                </c:pt>
                <c:pt idx="758">
                  <c:v>-6.8413296381192304E-3</c:v>
                </c:pt>
                <c:pt idx="759">
                  <c:v>-6.6798785264156396E-3</c:v>
                </c:pt>
                <c:pt idx="760">
                  <c:v>-6.7136859675474602E-3</c:v>
                </c:pt>
                <c:pt idx="761">
                  <c:v>-6.7475231997047198E-3</c:v>
                </c:pt>
                <c:pt idx="762">
                  <c:v>-6.7813903712281801E-3</c:v>
                </c:pt>
                <c:pt idx="763">
                  <c:v>-6.6174006326625004E-3</c:v>
                </c:pt>
                <c:pt idx="764">
                  <c:v>-6.6508626876811703E-3</c:v>
                </c:pt>
                <c:pt idx="765">
                  <c:v>-6.6843564992673599E-3</c:v>
                </c:pt>
                <c:pt idx="766">
                  <c:v>-6.5168699576083804E-3</c:v>
                </c:pt>
                <c:pt idx="767">
                  <c:v>-6.5499637252504402E-3</c:v>
                </c:pt>
                <c:pt idx="768">
                  <c:v>-6.58309096765266E-3</c:v>
                </c:pt>
                <c:pt idx="769">
                  <c:v>-6.6162516262217802E-3</c:v>
                </c:pt>
                <c:pt idx="770">
                  <c:v>-6.6494452319764202E-3</c:v>
                </c:pt>
                <c:pt idx="771">
                  <c:v>-6.2698777666633197E-3</c:v>
                </c:pt>
                <c:pt idx="772">
                  <c:v>-6.3023095688426699E-3</c:v>
                </c:pt>
                <c:pt idx="773">
                  <c:v>-6.1223368312073104E-3</c:v>
                </c:pt>
                <c:pt idx="774">
                  <c:v>-6.1544312648621098E-3</c:v>
                </c:pt>
                <c:pt idx="775">
                  <c:v>-6.18655212412016E-3</c:v>
                </c:pt>
                <c:pt idx="776">
                  <c:v>-6.0021483548173401E-3</c:v>
                </c:pt>
                <c:pt idx="777">
                  <c:v>-6.0338530361514504E-3</c:v>
                </c:pt>
                <c:pt idx="778">
                  <c:v>-6.0655802251994798E-3</c:v>
                </c:pt>
                <c:pt idx="779">
                  <c:v>-6.0973291226899696E-3</c:v>
                </c:pt>
                <c:pt idx="780">
                  <c:v>-6.1290991958386698E-3</c:v>
                </c:pt>
                <c:pt idx="781">
                  <c:v>-6.16089017845909E-3</c:v>
                </c:pt>
                <c:pt idx="782">
                  <c:v>-6.1927020130276601E-3</c:v>
                </c:pt>
                <c:pt idx="783">
                  <c:v>-6.2245347960258697E-3</c:v>
                </c:pt>
                <c:pt idx="784">
                  <c:v>-6.2563887811413598E-3</c:v>
                </c:pt>
                <c:pt idx="785">
                  <c:v>-6.2882643871475996E-3</c:v>
                </c:pt>
                <c:pt idx="786">
                  <c:v>-6.3201621433232897E-3</c:v>
                </c:pt>
                <c:pt idx="787">
                  <c:v>-6.35208269567707E-3</c:v>
                </c:pt>
                <c:pt idx="788">
                  <c:v>-6.16754580389073E-3</c:v>
                </c:pt>
                <c:pt idx="789">
                  <c:v>-6.1990208245300896E-3</c:v>
                </c:pt>
                <c:pt idx="790">
                  <c:v>-6.2305214273755197E-3</c:v>
                </c:pt>
                <c:pt idx="791">
                  <c:v>-6.0413114190556302E-3</c:v>
                </c:pt>
                <c:pt idx="792">
                  <c:v>-6.07238106973237E-3</c:v>
                </c:pt>
                <c:pt idx="793">
                  <c:v>-6.1034796443470403E-3</c:v>
                </c:pt>
                <c:pt idx="794">
                  <c:v>-6.1346080466883604E-3</c:v>
                </c:pt>
                <c:pt idx="795">
                  <c:v>-6.1657669852197899E-3</c:v>
                </c:pt>
                <c:pt idx="796">
                  <c:v>-6.1969568072949297E-3</c:v>
                </c:pt>
                <c:pt idx="797">
                  <c:v>-6.22817743688844E-3</c:v>
                </c:pt>
                <c:pt idx="798">
                  <c:v>-6.2594282199084101E-3</c:v>
                </c:pt>
                <c:pt idx="799">
                  <c:v>-6.0678978795568198E-3</c:v>
                </c:pt>
                <c:pt idx="800">
                  <c:v>-6.0986718800619096E-3</c:v>
                </c:pt>
                <c:pt idx="801">
                  <c:v>-6.1294713094317199E-3</c:v>
                </c:pt>
                <c:pt idx="802">
                  <c:v>-6.1602939199501801E-3</c:v>
                </c:pt>
                <c:pt idx="803">
                  <c:v>-6.1911375019292302E-3</c:v>
                </c:pt>
                <c:pt idx="804">
                  <c:v>-6.2220000427754898E-3</c:v>
                </c:pt>
                <c:pt idx="805">
                  <c:v>-6.2528798184370597E-3</c:v>
                </c:pt>
                <c:pt idx="806">
                  <c:v>-6.0574552296727997E-3</c:v>
                </c:pt>
                <c:pt idx="807">
                  <c:v>-6.0879088418561902E-3</c:v>
                </c:pt>
                <c:pt idx="808">
                  <c:v>-6.1183766263501298E-3</c:v>
                </c:pt>
                <c:pt idx="809">
                  <c:v>-6.1488580461765497E-3</c:v>
                </c:pt>
                <c:pt idx="810">
                  <c:v>-6.1793527592367802E-3</c:v>
                </c:pt>
                <c:pt idx="811">
                  <c:v>-6.2098605888973001E-3</c:v>
                </c:pt>
                <c:pt idx="812">
                  <c:v>-6.2403814466570097E-3</c:v>
                </c:pt>
                <c:pt idx="813">
                  <c:v>-6.2709153627835299E-3</c:v>
                </c:pt>
                <c:pt idx="814">
                  <c:v>-6.3014624784614301E-3</c:v>
                </c:pt>
                <c:pt idx="815">
                  <c:v>-6.3320230010481503E-3</c:v>
                </c:pt>
                <c:pt idx="816">
                  <c:v>-5.9014420231088601E-3</c:v>
                </c:pt>
                <c:pt idx="817">
                  <c:v>-5.93086527390201E-3</c:v>
                </c:pt>
                <c:pt idx="818">
                  <c:v>-5.9603031377004397E-3</c:v>
                </c:pt>
                <c:pt idx="819">
                  <c:v>-5.7514302305523802E-3</c:v>
                </c:pt>
                <c:pt idx="820">
                  <c:v>-5.7802893164550498E-3</c:v>
                </c:pt>
                <c:pt idx="821">
                  <c:v>-5.8091643280062796E-3</c:v>
                </c:pt>
                <c:pt idx="822">
                  <c:v>-5.5947898987685702E-3</c:v>
                </c:pt>
                <c:pt idx="823">
                  <c:v>-5.6231161427811897E-3</c:v>
                </c:pt>
                <c:pt idx="824">
                  <c:v>-5.6514598600223799E-3</c:v>
                </c:pt>
                <c:pt idx="825">
                  <c:v>-5.6798215226469698E-3</c:v>
                </c:pt>
                <c:pt idx="826">
                  <c:v>-5.7082016673011002E-3</c:v>
                </c:pt>
                <c:pt idx="827">
                  <c:v>-5.7366008605247796E-3</c:v>
                </c:pt>
                <c:pt idx="828">
                  <c:v>-5.7650196931767301E-3</c:v>
                </c:pt>
                <c:pt idx="829">
                  <c:v>-5.79345877323481E-3</c:v>
                </c:pt>
                <c:pt idx="830">
                  <c:v>-5.8219187598605501E-3</c:v>
                </c:pt>
                <c:pt idx="831">
                  <c:v>-5.8504003452632403E-3</c:v>
                </c:pt>
                <c:pt idx="832">
                  <c:v>-5.8789042711917703E-3</c:v>
                </c:pt>
                <c:pt idx="833">
                  <c:v>-5.9074312742759798E-3</c:v>
                </c:pt>
                <c:pt idx="834">
                  <c:v>-5.6909570410406196E-3</c:v>
                </c:pt>
                <c:pt idx="835">
                  <c:v>-5.7190267893099302E-3</c:v>
                </c:pt>
                <c:pt idx="836">
                  <c:v>-5.2400429227740398E-3</c:v>
                </c:pt>
                <c:pt idx="837">
                  <c:v>-5.2670588661274803E-3</c:v>
                </c:pt>
                <c:pt idx="838">
                  <c:v>-5.2941003972441E-3</c:v>
                </c:pt>
                <c:pt idx="839">
                  <c:v>-5.0577438402879199E-3</c:v>
                </c:pt>
                <c:pt idx="840">
                  <c:v>-5.0841231238854499E-3</c:v>
                </c:pt>
                <c:pt idx="841">
                  <c:v>-5.1105237866239904E-3</c:v>
                </c:pt>
                <c:pt idx="842">
                  <c:v>-5.1369433817982603E-3</c:v>
                </c:pt>
                <c:pt idx="843">
                  <c:v>-5.1633792961642798E-3</c:v>
                </c:pt>
                <c:pt idx="844">
                  <c:v>-5.1898289176436603E-3</c:v>
                </c:pt>
                <c:pt idx="845">
                  <c:v>-5.21628980351449E-3</c:v>
                </c:pt>
                <c:pt idx="846">
                  <c:v>-5.2427597555243996E-3</c:v>
                </c:pt>
                <c:pt idx="847">
                  <c:v>-5.2692369426659402E-3</c:v>
                </c:pt>
                <c:pt idx="848">
                  <c:v>-5.2957200343422897E-3</c:v>
                </c:pt>
                <c:pt idx="849">
                  <c:v>-5.3222080256896502E-3</c:v>
                </c:pt>
                <c:pt idx="850">
                  <c:v>-5.34870020664646E-3</c:v>
                </c:pt>
                <c:pt idx="851">
                  <c:v>-5.3751961516214598E-3</c:v>
                </c:pt>
                <c:pt idx="852">
                  <c:v>-5.40169565799253E-3</c:v>
                </c:pt>
                <c:pt idx="853">
                  <c:v>-5.4281987338876004E-3</c:v>
                </c:pt>
                <c:pt idx="854">
                  <c:v>-5.4547055377689802E-3</c:v>
                </c:pt>
                <c:pt idx="855">
                  <c:v>-5.4812163517482101E-3</c:v>
                </c:pt>
                <c:pt idx="856">
                  <c:v>-5.5077315541989698E-3</c:v>
                </c:pt>
                <c:pt idx="857">
                  <c:v>-5.2702268820619498E-3</c:v>
                </c:pt>
                <c:pt idx="858">
                  <c:v>-5.29613390150505E-3</c:v>
                </c:pt>
                <c:pt idx="859">
                  <c:v>-5.3220472285329902E-3</c:v>
                </c:pt>
                <c:pt idx="860">
                  <c:v>-5.3479676382353304E-3</c:v>
                </c:pt>
                <c:pt idx="861">
                  <c:v>-5.3738959686193601E-3</c:v>
                </c:pt>
                <c:pt idx="862">
                  <c:v>-5.3998331179342498E-3</c:v>
                </c:pt>
                <c:pt idx="863">
                  <c:v>-5.4257800383069798E-3</c:v>
                </c:pt>
                <c:pt idx="864">
                  <c:v>-5.1836729104002503E-3</c:v>
                </c:pt>
                <c:pt idx="865">
                  <c:v>-5.2089750149521101E-3</c:v>
                </c:pt>
                <c:pt idx="866">
                  <c:v>-5.2342902846977402E-3</c:v>
                </c:pt>
                <c:pt idx="867">
                  <c:v>-5.2596199362858398E-3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8078-474B-8B1A-87BB6426B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7258200"/>
        <c:axId val="1377253608"/>
      </c:scatterChart>
      <c:valAx>
        <c:axId val="1377258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253608"/>
        <c:crosses val="autoZero"/>
        <c:crossBetween val="midCat"/>
        <c:dispUnits>
          <c:custUnit val="1.0000000000000002E-2"/>
          <c:dispUnitsLbl>
            <c:layout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1377253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 y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258200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STD!$A$1</c:f>
              <c:strCache>
                <c:ptCount val="1"/>
                <c:pt idx="0">
                  <c:v>-10 deg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STD!$A$3:$A$870</c:f>
              <c:numCache>
                <c:formatCode>0.00E+00</c:formatCode>
                <c:ptCount val="868"/>
              </c:numCache>
            </c:numRef>
          </c:xVal>
          <c:yVal>
            <c:numRef>
              <c:f>STD!$B$3:$B$870</c:f>
              <c:numCache>
                <c:formatCode>0.00E+00</c:formatCode>
                <c:ptCount val="868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5E0-4CAC-B1E1-8B4AA94790A6}"/>
            </c:ext>
          </c:extLst>
        </c:ser>
        <c:ser>
          <c:idx val="1"/>
          <c:order val="1"/>
          <c:tx>
            <c:strRef>
              <c:f>STD!$C$1</c:f>
              <c:strCache>
                <c:ptCount val="1"/>
                <c:pt idx="0">
                  <c:v>-5 deg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STD!$E$3:$E$870</c:f>
              <c:numCache>
                <c:formatCode>0.00E+00</c:formatCode>
                <c:ptCount val="868"/>
                <c:pt idx="0">
                  <c:v>2.6519999999999998E-3</c:v>
                </c:pt>
                <c:pt idx="1">
                  <c:v>2.8300000000000001E-3</c:v>
                </c:pt>
                <c:pt idx="2">
                  <c:v>3.0200000000000001E-3</c:v>
                </c:pt>
                <c:pt idx="3">
                  <c:v>3.2139999999999998E-3</c:v>
                </c:pt>
                <c:pt idx="4">
                  <c:v>3.4150000000000001E-3</c:v>
                </c:pt>
                <c:pt idx="5">
                  <c:v>3.6250000000000002E-3</c:v>
                </c:pt>
                <c:pt idx="6">
                  <c:v>3.8379999999999998E-3</c:v>
                </c:pt>
                <c:pt idx="7">
                  <c:v>4.0639999999999999E-3</c:v>
                </c:pt>
                <c:pt idx="8">
                  <c:v>4.2929999999999999E-3</c:v>
                </c:pt>
                <c:pt idx="9">
                  <c:v>4.5310000000000003E-3</c:v>
                </c:pt>
                <c:pt idx="10">
                  <c:v>4.7749999999999997E-3</c:v>
                </c:pt>
                <c:pt idx="11">
                  <c:v>5.0309999999999999E-3</c:v>
                </c:pt>
                <c:pt idx="12">
                  <c:v>5.2890000000000003E-3</c:v>
                </c:pt>
                <c:pt idx="13">
                  <c:v>5.5599999999999998E-3</c:v>
                </c:pt>
                <c:pt idx="14">
                  <c:v>5.842E-3</c:v>
                </c:pt>
                <c:pt idx="15">
                  <c:v>6.1269999999999996E-3</c:v>
                </c:pt>
                <c:pt idx="16">
                  <c:v>6.4250000000000002E-3</c:v>
                </c:pt>
                <c:pt idx="17">
                  <c:v>6.7270000000000003E-3</c:v>
                </c:pt>
                <c:pt idx="18">
                  <c:v>7.0390000000000001E-3</c:v>
                </c:pt>
                <c:pt idx="19">
                  <c:v>7.3559999999999997E-3</c:v>
                </c:pt>
                <c:pt idx="20">
                  <c:v>7.685E-3</c:v>
                </c:pt>
                <c:pt idx="21">
                  <c:v>8.0239999999999999E-3</c:v>
                </c:pt>
                <c:pt idx="22">
                  <c:v>8.3680000000000004E-3</c:v>
                </c:pt>
                <c:pt idx="23">
                  <c:v>8.7200000000000003E-3</c:v>
                </c:pt>
                <c:pt idx="24">
                  <c:v>9.0900000000000009E-3</c:v>
                </c:pt>
                <c:pt idx="25">
                  <c:v>9.4629999999999992E-3</c:v>
                </c:pt>
                <c:pt idx="26">
                  <c:v>9.8460000000000006E-3</c:v>
                </c:pt>
                <c:pt idx="27">
                  <c:v>1.0240000000000001E-2</c:v>
                </c:pt>
                <c:pt idx="28">
                  <c:v>1.064E-2</c:v>
                </c:pt>
                <c:pt idx="29">
                  <c:v>1.1050000000000001E-2</c:v>
                </c:pt>
                <c:pt idx="30">
                  <c:v>1.1469999999999999E-2</c:v>
                </c:pt>
                <c:pt idx="31">
                  <c:v>1.1900000000000001E-2</c:v>
                </c:pt>
                <c:pt idx="32">
                  <c:v>1.234E-2</c:v>
                </c:pt>
                <c:pt idx="33">
                  <c:v>1.2789999999999999E-2</c:v>
                </c:pt>
                <c:pt idx="34">
                  <c:v>1.325E-2</c:v>
                </c:pt>
                <c:pt idx="35">
                  <c:v>1.372E-2</c:v>
                </c:pt>
                <c:pt idx="36">
                  <c:v>1.4200000000000001E-2</c:v>
                </c:pt>
                <c:pt idx="37">
                  <c:v>1.469E-2</c:v>
                </c:pt>
                <c:pt idx="38">
                  <c:v>1.5180000000000001E-2</c:v>
                </c:pt>
                <c:pt idx="39">
                  <c:v>1.5689999999999999E-2</c:v>
                </c:pt>
                <c:pt idx="40">
                  <c:v>1.6199999999999999E-2</c:v>
                </c:pt>
                <c:pt idx="41">
                  <c:v>1.6729999999999998E-2</c:v>
                </c:pt>
                <c:pt idx="42">
                  <c:v>1.7260000000000001E-2</c:v>
                </c:pt>
                <c:pt idx="43">
                  <c:v>1.7809999999999999E-2</c:v>
                </c:pt>
                <c:pt idx="44">
                  <c:v>1.8360000000000001E-2</c:v>
                </c:pt>
                <c:pt idx="45">
                  <c:v>1.8919999999999999E-2</c:v>
                </c:pt>
                <c:pt idx="46">
                  <c:v>1.949E-2</c:v>
                </c:pt>
                <c:pt idx="47">
                  <c:v>2.0080000000000001E-2</c:v>
                </c:pt>
                <c:pt idx="48">
                  <c:v>2.0670000000000001E-2</c:v>
                </c:pt>
                <c:pt idx="49">
                  <c:v>2.1270000000000001E-2</c:v>
                </c:pt>
                <c:pt idx="50">
                  <c:v>2.189E-2</c:v>
                </c:pt>
                <c:pt idx="51">
                  <c:v>2.2509999999999999E-2</c:v>
                </c:pt>
                <c:pt idx="52">
                  <c:v>2.315E-2</c:v>
                </c:pt>
                <c:pt idx="53">
                  <c:v>2.3779999999999999E-2</c:v>
                </c:pt>
                <c:pt idx="54">
                  <c:v>2.443E-2</c:v>
                </c:pt>
                <c:pt idx="55">
                  <c:v>2.5080000000000002E-2</c:v>
                </c:pt>
                <c:pt idx="56">
                  <c:v>2.5749999999999999E-2</c:v>
                </c:pt>
                <c:pt idx="57">
                  <c:v>2.6419999999999999E-2</c:v>
                </c:pt>
                <c:pt idx="58">
                  <c:v>2.7099999999999999E-2</c:v>
                </c:pt>
                <c:pt idx="59">
                  <c:v>2.7789999999999999E-2</c:v>
                </c:pt>
                <c:pt idx="60">
                  <c:v>2.8479999999999998E-2</c:v>
                </c:pt>
                <c:pt idx="61">
                  <c:v>2.9190000000000001E-2</c:v>
                </c:pt>
                <c:pt idx="62">
                  <c:v>2.9909999999999999E-2</c:v>
                </c:pt>
                <c:pt idx="63">
                  <c:v>3.0630000000000001E-2</c:v>
                </c:pt>
                <c:pt idx="64">
                  <c:v>3.1350000000000003E-2</c:v>
                </c:pt>
                <c:pt idx="65">
                  <c:v>3.209E-2</c:v>
                </c:pt>
                <c:pt idx="66">
                  <c:v>3.2829999999999998E-2</c:v>
                </c:pt>
                <c:pt idx="67">
                  <c:v>3.3579999999999999E-2</c:v>
                </c:pt>
                <c:pt idx="68">
                  <c:v>3.4340000000000002E-2</c:v>
                </c:pt>
                <c:pt idx="69">
                  <c:v>3.5119999999999998E-2</c:v>
                </c:pt>
                <c:pt idx="70">
                  <c:v>3.5889999999999998E-2</c:v>
                </c:pt>
                <c:pt idx="71">
                  <c:v>3.6670000000000001E-2</c:v>
                </c:pt>
                <c:pt idx="72">
                  <c:v>3.746E-2</c:v>
                </c:pt>
                <c:pt idx="73">
                  <c:v>3.8260000000000002E-2</c:v>
                </c:pt>
                <c:pt idx="74">
                  <c:v>3.9070000000000001E-2</c:v>
                </c:pt>
                <c:pt idx="75">
                  <c:v>3.9879999999999999E-2</c:v>
                </c:pt>
                <c:pt idx="76">
                  <c:v>4.0689999999999997E-2</c:v>
                </c:pt>
                <c:pt idx="77">
                  <c:v>4.1529999999999997E-2</c:v>
                </c:pt>
                <c:pt idx="78">
                  <c:v>4.2360000000000002E-2</c:v>
                </c:pt>
                <c:pt idx="79">
                  <c:v>4.3189999999999999E-2</c:v>
                </c:pt>
                <c:pt idx="80">
                  <c:v>4.403E-2</c:v>
                </c:pt>
                <c:pt idx="81">
                  <c:v>4.4880000000000003E-2</c:v>
                </c:pt>
                <c:pt idx="82">
                  <c:v>4.573E-2</c:v>
                </c:pt>
                <c:pt idx="83">
                  <c:v>4.6589999999999999E-2</c:v>
                </c:pt>
                <c:pt idx="84">
                  <c:v>4.7460000000000002E-2</c:v>
                </c:pt>
                <c:pt idx="85">
                  <c:v>4.8329999999999998E-2</c:v>
                </c:pt>
                <c:pt idx="86">
                  <c:v>4.9200000000000001E-2</c:v>
                </c:pt>
                <c:pt idx="87">
                  <c:v>5.008E-2</c:v>
                </c:pt>
                <c:pt idx="88">
                  <c:v>5.0959999999999998E-2</c:v>
                </c:pt>
                <c:pt idx="89">
                  <c:v>5.185E-2</c:v>
                </c:pt>
                <c:pt idx="90">
                  <c:v>5.2740000000000002E-2</c:v>
                </c:pt>
                <c:pt idx="91">
                  <c:v>5.3629999999999997E-2</c:v>
                </c:pt>
                <c:pt idx="92">
                  <c:v>5.4530000000000002E-2</c:v>
                </c:pt>
                <c:pt idx="93">
                  <c:v>5.543E-2</c:v>
                </c:pt>
                <c:pt idx="94">
                  <c:v>5.6340000000000001E-2</c:v>
                </c:pt>
                <c:pt idx="95">
                  <c:v>5.7250000000000002E-2</c:v>
                </c:pt>
                <c:pt idx="96">
                  <c:v>5.8160000000000003E-2</c:v>
                </c:pt>
                <c:pt idx="97">
                  <c:v>5.9069999999999998E-2</c:v>
                </c:pt>
                <c:pt idx="98">
                  <c:v>5.9990000000000002E-2</c:v>
                </c:pt>
                <c:pt idx="99">
                  <c:v>6.0909999999999999E-2</c:v>
                </c:pt>
                <c:pt idx="100">
                  <c:v>6.1830000000000003E-2</c:v>
                </c:pt>
                <c:pt idx="101">
                  <c:v>6.2759999999999996E-2</c:v>
                </c:pt>
                <c:pt idx="102">
                  <c:v>6.3689999999999997E-2</c:v>
                </c:pt>
                <c:pt idx="103">
                  <c:v>6.4619999999999997E-2</c:v>
                </c:pt>
                <c:pt idx="104">
                  <c:v>6.5549999999999997E-2</c:v>
                </c:pt>
                <c:pt idx="105">
                  <c:v>6.6479999999999997E-2</c:v>
                </c:pt>
                <c:pt idx="106">
                  <c:v>6.7419999999999994E-2</c:v>
                </c:pt>
                <c:pt idx="107">
                  <c:v>6.8349999999999994E-2</c:v>
                </c:pt>
                <c:pt idx="108">
                  <c:v>6.9290000000000004E-2</c:v>
                </c:pt>
                <c:pt idx="109">
                  <c:v>7.0230000000000001E-2</c:v>
                </c:pt>
                <c:pt idx="110">
                  <c:v>7.1169999999999997E-2</c:v>
                </c:pt>
                <c:pt idx="111">
                  <c:v>7.2120000000000004E-2</c:v>
                </c:pt>
                <c:pt idx="112">
                  <c:v>7.306E-2</c:v>
                </c:pt>
                <c:pt idx="113">
                  <c:v>7.4010000000000006E-2</c:v>
                </c:pt>
                <c:pt idx="114">
                  <c:v>7.4959999999999999E-2</c:v>
                </c:pt>
                <c:pt idx="115">
                  <c:v>7.5899999999999995E-2</c:v>
                </c:pt>
                <c:pt idx="116">
                  <c:v>7.6859999999999998E-2</c:v>
                </c:pt>
                <c:pt idx="117">
                  <c:v>7.7810000000000004E-2</c:v>
                </c:pt>
                <c:pt idx="118">
                  <c:v>7.8759999999999997E-2</c:v>
                </c:pt>
                <c:pt idx="119">
                  <c:v>7.9710000000000003E-2</c:v>
                </c:pt>
                <c:pt idx="120">
                  <c:v>8.0670000000000006E-2</c:v>
                </c:pt>
                <c:pt idx="121">
                  <c:v>8.1619999999999998E-2</c:v>
                </c:pt>
                <c:pt idx="122">
                  <c:v>8.2580000000000001E-2</c:v>
                </c:pt>
                <c:pt idx="123">
                  <c:v>8.3540000000000003E-2</c:v>
                </c:pt>
                <c:pt idx="124">
                  <c:v>8.4500000000000006E-2</c:v>
                </c:pt>
                <c:pt idx="125">
                  <c:v>8.5459999999999994E-2</c:v>
                </c:pt>
                <c:pt idx="126">
                  <c:v>8.6419999999999997E-2</c:v>
                </c:pt>
                <c:pt idx="127">
                  <c:v>8.7379999999999999E-2</c:v>
                </c:pt>
                <c:pt idx="128">
                  <c:v>8.8370000000000004E-2</c:v>
                </c:pt>
                <c:pt idx="129">
                  <c:v>8.9330000000000007E-2</c:v>
                </c:pt>
                <c:pt idx="130">
                  <c:v>9.0289999999999995E-2</c:v>
                </c:pt>
                <c:pt idx="131">
                  <c:v>9.1259999999999994E-2</c:v>
                </c:pt>
                <c:pt idx="132">
                  <c:v>9.2230000000000006E-2</c:v>
                </c:pt>
                <c:pt idx="133">
                  <c:v>9.3189999999999995E-2</c:v>
                </c:pt>
                <c:pt idx="134">
                  <c:v>9.4159999999999994E-2</c:v>
                </c:pt>
                <c:pt idx="135">
                  <c:v>9.5130000000000006E-2</c:v>
                </c:pt>
                <c:pt idx="136">
                  <c:v>9.6100000000000005E-2</c:v>
                </c:pt>
                <c:pt idx="137">
                  <c:v>9.7089999999999996E-2</c:v>
                </c:pt>
                <c:pt idx="138">
                  <c:v>9.8059999999999994E-2</c:v>
                </c:pt>
                <c:pt idx="139">
                  <c:v>9.9040000000000003E-2</c:v>
                </c:pt>
                <c:pt idx="140">
                  <c:v>0.1</c:v>
                </c:pt>
                <c:pt idx="141">
                  <c:v>0.10100000000000001</c:v>
                </c:pt>
                <c:pt idx="142">
                  <c:v>0.10199999999999999</c:v>
                </c:pt>
                <c:pt idx="143">
                  <c:v>0.10290000000000001</c:v>
                </c:pt>
                <c:pt idx="144">
                  <c:v>0.10390000000000001</c:v>
                </c:pt>
                <c:pt idx="145">
                  <c:v>0.10489999999999999</c:v>
                </c:pt>
                <c:pt idx="146">
                  <c:v>0.10589999999999999</c:v>
                </c:pt>
                <c:pt idx="147">
                  <c:v>0.10680000000000001</c:v>
                </c:pt>
                <c:pt idx="148">
                  <c:v>0.10780000000000001</c:v>
                </c:pt>
                <c:pt idx="149">
                  <c:v>0.10879999999999999</c:v>
                </c:pt>
                <c:pt idx="150">
                  <c:v>0.10979999999999999</c:v>
                </c:pt>
                <c:pt idx="151">
                  <c:v>0.1108</c:v>
                </c:pt>
                <c:pt idx="152">
                  <c:v>0.11169999999999999</c:v>
                </c:pt>
                <c:pt idx="153">
                  <c:v>0.11269999999999999</c:v>
                </c:pt>
                <c:pt idx="154">
                  <c:v>0.1137</c:v>
                </c:pt>
                <c:pt idx="155">
                  <c:v>0.1147</c:v>
                </c:pt>
                <c:pt idx="156">
                  <c:v>0.1157</c:v>
                </c:pt>
                <c:pt idx="157">
                  <c:v>0.1166</c:v>
                </c:pt>
                <c:pt idx="158">
                  <c:v>0.1176</c:v>
                </c:pt>
                <c:pt idx="159">
                  <c:v>0.1186</c:v>
                </c:pt>
                <c:pt idx="160">
                  <c:v>0.1196</c:v>
                </c:pt>
                <c:pt idx="161">
                  <c:v>0.1206</c:v>
                </c:pt>
                <c:pt idx="162">
                  <c:v>0.1216</c:v>
                </c:pt>
                <c:pt idx="163">
                  <c:v>0.1225</c:v>
                </c:pt>
                <c:pt idx="164">
                  <c:v>0.1235</c:v>
                </c:pt>
                <c:pt idx="165">
                  <c:v>0.1245</c:v>
                </c:pt>
                <c:pt idx="166">
                  <c:v>0.1255</c:v>
                </c:pt>
                <c:pt idx="167">
                  <c:v>0.1265</c:v>
                </c:pt>
                <c:pt idx="168">
                  <c:v>0.1275</c:v>
                </c:pt>
                <c:pt idx="169">
                  <c:v>0.1285</c:v>
                </c:pt>
                <c:pt idx="170">
                  <c:v>0.1295</c:v>
                </c:pt>
                <c:pt idx="171">
                  <c:v>0.13039999999999999</c:v>
                </c:pt>
                <c:pt idx="172">
                  <c:v>0.13139999999999999</c:v>
                </c:pt>
                <c:pt idx="173">
                  <c:v>0.13239999999999999</c:v>
                </c:pt>
                <c:pt idx="174">
                  <c:v>0.13339999999999999</c:v>
                </c:pt>
                <c:pt idx="175">
                  <c:v>0.13439999999999999</c:v>
                </c:pt>
                <c:pt idx="176">
                  <c:v>0.13539999999999999</c:v>
                </c:pt>
                <c:pt idx="177">
                  <c:v>0.13639999999999999</c:v>
                </c:pt>
                <c:pt idx="178">
                  <c:v>0.13739999999999999</c:v>
                </c:pt>
                <c:pt idx="179">
                  <c:v>0.1384</c:v>
                </c:pt>
                <c:pt idx="180">
                  <c:v>0.1394</c:v>
                </c:pt>
                <c:pt idx="181">
                  <c:v>0.1404</c:v>
                </c:pt>
                <c:pt idx="182">
                  <c:v>0.14130000000000001</c:v>
                </c:pt>
                <c:pt idx="183">
                  <c:v>0.1424</c:v>
                </c:pt>
                <c:pt idx="184">
                  <c:v>0.1434</c:v>
                </c:pt>
                <c:pt idx="185">
                  <c:v>0.1444</c:v>
                </c:pt>
                <c:pt idx="186">
                  <c:v>0.1454</c:v>
                </c:pt>
                <c:pt idx="187">
                  <c:v>0.14630000000000001</c:v>
                </c:pt>
                <c:pt idx="188">
                  <c:v>0.14729999999999999</c:v>
                </c:pt>
                <c:pt idx="189">
                  <c:v>0.14829999999999999</c:v>
                </c:pt>
                <c:pt idx="190">
                  <c:v>0.14929999999999999</c:v>
                </c:pt>
                <c:pt idx="191">
                  <c:v>0.15029999999999999</c:v>
                </c:pt>
                <c:pt idx="192">
                  <c:v>0.15129999999999999</c:v>
                </c:pt>
                <c:pt idx="193">
                  <c:v>0.15229999999999999</c:v>
                </c:pt>
                <c:pt idx="194">
                  <c:v>0.15329999999999999</c:v>
                </c:pt>
                <c:pt idx="195">
                  <c:v>0.15429999999999999</c:v>
                </c:pt>
                <c:pt idx="196">
                  <c:v>0.15529999999999999</c:v>
                </c:pt>
                <c:pt idx="197">
                  <c:v>0.15629999999999999</c:v>
                </c:pt>
                <c:pt idx="198">
                  <c:v>0.1573</c:v>
                </c:pt>
                <c:pt idx="199">
                  <c:v>0.1583</c:v>
                </c:pt>
                <c:pt idx="200">
                  <c:v>0.1593</c:v>
                </c:pt>
                <c:pt idx="201">
                  <c:v>0.1603</c:v>
                </c:pt>
                <c:pt idx="202">
                  <c:v>0.1613</c:v>
                </c:pt>
                <c:pt idx="203">
                  <c:v>0.1623</c:v>
                </c:pt>
                <c:pt idx="204">
                  <c:v>0.1633</c:v>
                </c:pt>
                <c:pt idx="205">
                  <c:v>0.1643</c:v>
                </c:pt>
                <c:pt idx="206">
                  <c:v>0.1653</c:v>
                </c:pt>
                <c:pt idx="207">
                  <c:v>0.1663</c:v>
                </c:pt>
                <c:pt idx="208">
                  <c:v>0.1673</c:v>
                </c:pt>
                <c:pt idx="209">
                  <c:v>0.16830000000000001</c:v>
                </c:pt>
                <c:pt idx="210">
                  <c:v>0.16930000000000001</c:v>
                </c:pt>
                <c:pt idx="211">
                  <c:v>0.17030000000000001</c:v>
                </c:pt>
                <c:pt idx="212">
                  <c:v>0.17130000000000001</c:v>
                </c:pt>
                <c:pt idx="213">
                  <c:v>0.17230000000000001</c:v>
                </c:pt>
                <c:pt idx="214">
                  <c:v>0.17330000000000001</c:v>
                </c:pt>
                <c:pt idx="215">
                  <c:v>0.17430000000000001</c:v>
                </c:pt>
                <c:pt idx="216">
                  <c:v>0.17530000000000001</c:v>
                </c:pt>
                <c:pt idx="217">
                  <c:v>0.17630000000000001</c:v>
                </c:pt>
                <c:pt idx="218">
                  <c:v>0.17730000000000001</c:v>
                </c:pt>
                <c:pt idx="219">
                  <c:v>0.17829999999999999</c:v>
                </c:pt>
                <c:pt idx="220">
                  <c:v>0.17929999999999999</c:v>
                </c:pt>
                <c:pt idx="221">
                  <c:v>0.18029999999999999</c:v>
                </c:pt>
                <c:pt idx="222">
                  <c:v>0.18129999999999999</c:v>
                </c:pt>
                <c:pt idx="223">
                  <c:v>0.18229999999999999</c:v>
                </c:pt>
                <c:pt idx="224">
                  <c:v>0.18329999999999999</c:v>
                </c:pt>
                <c:pt idx="225">
                  <c:v>0.18429999999999999</c:v>
                </c:pt>
                <c:pt idx="226">
                  <c:v>0.18529999999999999</c:v>
                </c:pt>
                <c:pt idx="227">
                  <c:v>0.18629999999999999</c:v>
                </c:pt>
                <c:pt idx="228">
                  <c:v>0.18729999999999999</c:v>
                </c:pt>
                <c:pt idx="229">
                  <c:v>0.1883</c:v>
                </c:pt>
                <c:pt idx="230">
                  <c:v>0.1893</c:v>
                </c:pt>
                <c:pt idx="231">
                  <c:v>0.1903</c:v>
                </c:pt>
                <c:pt idx="232">
                  <c:v>0.1913</c:v>
                </c:pt>
                <c:pt idx="233">
                  <c:v>0.19239999999999999</c:v>
                </c:pt>
                <c:pt idx="234">
                  <c:v>0.19339999999999999</c:v>
                </c:pt>
                <c:pt idx="235">
                  <c:v>0.19439999999999999</c:v>
                </c:pt>
                <c:pt idx="236">
                  <c:v>0.19539999999999999</c:v>
                </c:pt>
                <c:pt idx="237">
                  <c:v>0.19639999999999999</c:v>
                </c:pt>
                <c:pt idx="238">
                  <c:v>0.19739999999999999</c:v>
                </c:pt>
                <c:pt idx="239">
                  <c:v>0.19839999999999999</c:v>
                </c:pt>
                <c:pt idx="240">
                  <c:v>0.19939999999999999</c:v>
                </c:pt>
                <c:pt idx="241">
                  <c:v>0.20039999999999999</c:v>
                </c:pt>
                <c:pt idx="242">
                  <c:v>0.2014</c:v>
                </c:pt>
                <c:pt idx="243">
                  <c:v>0.2024</c:v>
                </c:pt>
                <c:pt idx="244">
                  <c:v>0.2034</c:v>
                </c:pt>
                <c:pt idx="245">
                  <c:v>0.2044</c:v>
                </c:pt>
                <c:pt idx="246">
                  <c:v>0.2054</c:v>
                </c:pt>
                <c:pt idx="247">
                  <c:v>0.2064</c:v>
                </c:pt>
                <c:pt idx="248">
                  <c:v>0.2074</c:v>
                </c:pt>
                <c:pt idx="249">
                  <c:v>0.20849999999999999</c:v>
                </c:pt>
                <c:pt idx="250">
                  <c:v>0.20949999999999999</c:v>
                </c:pt>
                <c:pt idx="251">
                  <c:v>0.21049999999999999</c:v>
                </c:pt>
                <c:pt idx="252">
                  <c:v>0.21149999999999999</c:v>
                </c:pt>
                <c:pt idx="253">
                  <c:v>0.21249999999999999</c:v>
                </c:pt>
                <c:pt idx="254">
                  <c:v>0.2135</c:v>
                </c:pt>
                <c:pt idx="255">
                  <c:v>0.2145</c:v>
                </c:pt>
                <c:pt idx="256">
                  <c:v>0.2155</c:v>
                </c:pt>
                <c:pt idx="257">
                  <c:v>0.2165</c:v>
                </c:pt>
                <c:pt idx="258">
                  <c:v>0.2175</c:v>
                </c:pt>
                <c:pt idx="259">
                  <c:v>0.2185</c:v>
                </c:pt>
                <c:pt idx="260">
                  <c:v>0.2195</c:v>
                </c:pt>
                <c:pt idx="261">
                  <c:v>0.22059999999999999</c:v>
                </c:pt>
                <c:pt idx="262">
                  <c:v>0.22159999999999999</c:v>
                </c:pt>
                <c:pt idx="263">
                  <c:v>0.22259999999999999</c:v>
                </c:pt>
                <c:pt idx="264">
                  <c:v>0.22359999999999999</c:v>
                </c:pt>
                <c:pt idx="265">
                  <c:v>0.22459999999999999</c:v>
                </c:pt>
                <c:pt idx="266">
                  <c:v>0.22559999999999999</c:v>
                </c:pt>
                <c:pt idx="267">
                  <c:v>0.2266</c:v>
                </c:pt>
                <c:pt idx="268">
                  <c:v>0.2276</c:v>
                </c:pt>
                <c:pt idx="269">
                  <c:v>0.2286</c:v>
                </c:pt>
                <c:pt idx="270">
                  <c:v>0.2296</c:v>
                </c:pt>
                <c:pt idx="271">
                  <c:v>0.23069999999999999</c:v>
                </c:pt>
                <c:pt idx="272">
                  <c:v>0.23169999999999999</c:v>
                </c:pt>
                <c:pt idx="273">
                  <c:v>0.23269999999999999</c:v>
                </c:pt>
                <c:pt idx="274">
                  <c:v>0.23369999999999999</c:v>
                </c:pt>
                <c:pt idx="275">
                  <c:v>0.23469999999999999</c:v>
                </c:pt>
                <c:pt idx="276">
                  <c:v>0.23569999999999999</c:v>
                </c:pt>
                <c:pt idx="277">
                  <c:v>0.23669999999999999</c:v>
                </c:pt>
                <c:pt idx="278">
                  <c:v>0.23769999999999999</c:v>
                </c:pt>
                <c:pt idx="279">
                  <c:v>0.2387</c:v>
                </c:pt>
                <c:pt idx="280">
                  <c:v>0.2397</c:v>
                </c:pt>
                <c:pt idx="281">
                  <c:v>0.24079999999999999</c:v>
                </c:pt>
                <c:pt idx="282">
                  <c:v>0.24179999999999999</c:v>
                </c:pt>
                <c:pt idx="283">
                  <c:v>0.24279999999999999</c:v>
                </c:pt>
                <c:pt idx="284">
                  <c:v>0.24379999999999999</c:v>
                </c:pt>
                <c:pt idx="285">
                  <c:v>0.24479999999999999</c:v>
                </c:pt>
                <c:pt idx="286">
                  <c:v>0.24579999999999999</c:v>
                </c:pt>
                <c:pt idx="287">
                  <c:v>0.24679999999999999</c:v>
                </c:pt>
                <c:pt idx="288">
                  <c:v>0.24779999999999999</c:v>
                </c:pt>
                <c:pt idx="289">
                  <c:v>0.24890000000000001</c:v>
                </c:pt>
                <c:pt idx="290">
                  <c:v>0.24990000000000001</c:v>
                </c:pt>
                <c:pt idx="291">
                  <c:v>0.25090000000000001</c:v>
                </c:pt>
                <c:pt idx="292">
                  <c:v>0.25190000000000001</c:v>
                </c:pt>
                <c:pt idx="293">
                  <c:v>0.25290000000000001</c:v>
                </c:pt>
                <c:pt idx="294">
                  <c:v>0.25390000000000001</c:v>
                </c:pt>
                <c:pt idx="295">
                  <c:v>0.25490000000000002</c:v>
                </c:pt>
                <c:pt idx="296">
                  <c:v>0.25590000000000002</c:v>
                </c:pt>
                <c:pt idx="297">
                  <c:v>0.25700000000000001</c:v>
                </c:pt>
                <c:pt idx="298">
                  <c:v>0.25800000000000001</c:v>
                </c:pt>
                <c:pt idx="299">
                  <c:v>0.25900000000000001</c:v>
                </c:pt>
                <c:pt idx="300">
                  <c:v>0.26</c:v>
                </c:pt>
                <c:pt idx="301">
                  <c:v>0.26100000000000001</c:v>
                </c:pt>
                <c:pt idx="302">
                  <c:v>0.26200000000000001</c:v>
                </c:pt>
                <c:pt idx="303">
                  <c:v>0.26300000000000001</c:v>
                </c:pt>
                <c:pt idx="304">
                  <c:v>0.2641</c:v>
                </c:pt>
                <c:pt idx="305">
                  <c:v>0.2651</c:v>
                </c:pt>
                <c:pt idx="306">
                  <c:v>0.2661</c:v>
                </c:pt>
                <c:pt idx="307">
                  <c:v>0.2671</c:v>
                </c:pt>
                <c:pt idx="308">
                  <c:v>0.2681</c:v>
                </c:pt>
                <c:pt idx="309">
                  <c:v>0.26910000000000001</c:v>
                </c:pt>
                <c:pt idx="310">
                  <c:v>0.27010000000000001</c:v>
                </c:pt>
                <c:pt idx="311">
                  <c:v>0.2712</c:v>
                </c:pt>
                <c:pt idx="312">
                  <c:v>0.2722</c:v>
                </c:pt>
                <c:pt idx="313">
                  <c:v>0.2732</c:v>
                </c:pt>
                <c:pt idx="314">
                  <c:v>0.2742</c:v>
                </c:pt>
                <c:pt idx="315">
                  <c:v>0.2752</c:v>
                </c:pt>
                <c:pt idx="316">
                  <c:v>0.2762</c:v>
                </c:pt>
                <c:pt idx="317">
                  <c:v>0.2772</c:v>
                </c:pt>
                <c:pt idx="318">
                  <c:v>0.27829999999999999</c:v>
                </c:pt>
                <c:pt idx="319">
                  <c:v>0.27929999999999999</c:v>
                </c:pt>
                <c:pt idx="320">
                  <c:v>0.28029999999999999</c:v>
                </c:pt>
                <c:pt idx="321">
                  <c:v>0.28129999999999999</c:v>
                </c:pt>
                <c:pt idx="322">
                  <c:v>0.2823</c:v>
                </c:pt>
                <c:pt idx="323">
                  <c:v>0.2833</c:v>
                </c:pt>
                <c:pt idx="324">
                  <c:v>0.2843</c:v>
                </c:pt>
                <c:pt idx="325">
                  <c:v>0.28539999999999999</c:v>
                </c:pt>
                <c:pt idx="326">
                  <c:v>0.28639999999999999</c:v>
                </c:pt>
                <c:pt idx="327">
                  <c:v>0.28739999999999999</c:v>
                </c:pt>
                <c:pt idx="328">
                  <c:v>0.28839999999999999</c:v>
                </c:pt>
                <c:pt idx="329">
                  <c:v>0.28939999999999999</c:v>
                </c:pt>
                <c:pt idx="330">
                  <c:v>0.29039999999999999</c:v>
                </c:pt>
                <c:pt idx="331">
                  <c:v>0.29149999999999998</c:v>
                </c:pt>
                <c:pt idx="332">
                  <c:v>0.29249999999999998</c:v>
                </c:pt>
                <c:pt idx="333">
                  <c:v>0.29349999999999998</c:v>
                </c:pt>
                <c:pt idx="334">
                  <c:v>0.29449999999999998</c:v>
                </c:pt>
                <c:pt idx="335">
                  <c:v>0.29549999999999998</c:v>
                </c:pt>
                <c:pt idx="336">
                  <c:v>0.29649999999999999</c:v>
                </c:pt>
                <c:pt idx="337">
                  <c:v>0.29759999999999998</c:v>
                </c:pt>
                <c:pt idx="338">
                  <c:v>0.29859999999999998</c:v>
                </c:pt>
                <c:pt idx="339">
                  <c:v>0.29959999999999998</c:v>
                </c:pt>
                <c:pt idx="340">
                  <c:v>0.30059999999999998</c:v>
                </c:pt>
                <c:pt idx="341">
                  <c:v>0.30159999999999998</c:v>
                </c:pt>
                <c:pt idx="342">
                  <c:v>0.30259999999999998</c:v>
                </c:pt>
                <c:pt idx="343">
                  <c:v>0.30370000000000003</c:v>
                </c:pt>
                <c:pt idx="344">
                  <c:v>0.30470000000000003</c:v>
                </c:pt>
                <c:pt idx="345">
                  <c:v>0.30570000000000003</c:v>
                </c:pt>
                <c:pt idx="346">
                  <c:v>0.30669999999999997</c:v>
                </c:pt>
                <c:pt idx="347">
                  <c:v>0.30769999999999997</c:v>
                </c:pt>
                <c:pt idx="348">
                  <c:v>0.30869999999999997</c:v>
                </c:pt>
                <c:pt idx="349">
                  <c:v>0.30980000000000002</c:v>
                </c:pt>
                <c:pt idx="350">
                  <c:v>0.31080000000000002</c:v>
                </c:pt>
                <c:pt idx="351">
                  <c:v>0.31180000000000002</c:v>
                </c:pt>
                <c:pt idx="352">
                  <c:v>0.31280000000000002</c:v>
                </c:pt>
                <c:pt idx="353">
                  <c:v>0.31380000000000002</c:v>
                </c:pt>
                <c:pt idx="354">
                  <c:v>0.31490000000000001</c:v>
                </c:pt>
                <c:pt idx="355">
                  <c:v>0.31590000000000001</c:v>
                </c:pt>
                <c:pt idx="356">
                  <c:v>0.31690000000000002</c:v>
                </c:pt>
                <c:pt idx="357">
                  <c:v>0.31790000000000002</c:v>
                </c:pt>
                <c:pt idx="358">
                  <c:v>0.31890000000000002</c:v>
                </c:pt>
                <c:pt idx="359">
                  <c:v>0.31990000000000002</c:v>
                </c:pt>
                <c:pt idx="360">
                  <c:v>0.32100000000000001</c:v>
                </c:pt>
                <c:pt idx="361">
                  <c:v>0.32200000000000001</c:v>
                </c:pt>
                <c:pt idx="362">
                  <c:v>0.32300000000000001</c:v>
                </c:pt>
                <c:pt idx="363">
                  <c:v>0.32400000000000001</c:v>
                </c:pt>
                <c:pt idx="364">
                  <c:v>0.32500000000000001</c:v>
                </c:pt>
                <c:pt idx="365">
                  <c:v>0.3261</c:v>
                </c:pt>
                <c:pt idx="366">
                  <c:v>0.3271</c:v>
                </c:pt>
                <c:pt idx="367">
                  <c:v>0.3281</c:v>
                </c:pt>
                <c:pt idx="368">
                  <c:v>0.3291</c:v>
                </c:pt>
                <c:pt idx="369">
                  <c:v>0.3301</c:v>
                </c:pt>
                <c:pt idx="370">
                  <c:v>0.33110000000000001</c:v>
                </c:pt>
                <c:pt idx="371">
                  <c:v>0.3322</c:v>
                </c:pt>
                <c:pt idx="372">
                  <c:v>0.3332</c:v>
                </c:pt>
                <c:pt idx="373">
                  <c:v>0.3342</c:v>
                </c:pt>
                <c:pt idx="374">
                  <c:v>0.3352</c:v>
                </c:pt>
                <c:pt idx="375">
                  <c:v>0.3362</c:v>
                </c:pt>
                <c:pt idx="376">
                  <c:v>0.33729999999999999</c:v>
                </c:pt>
                <c:pt idx="377">
                  <c:v>0.33829999999999999</c:v>
                </c:pt>
                <c:pt idx="378">
                  <c:v>0.33929999999999999</c:v>
                </c:pt>
                <c:pt idx="379">
                  <c:v>0.34029999999999999</c:v>
                </c:pt>
                <c:pt idx="380">
                  <c:v>0.34129999999999999</c:v>
                </c:pt>
                <c:pt idx="381">
                  <c:v>0.34239999999999998</c:v>
                </c:pt>
                <c:pt idx="382">
                  <c:v>0.34339999999999998</c:v>
                </c:pt>
                <c:pt idx="383">
                  <c:v>0.34439999999999998</c:v>
                </c:pt>
                <c:pt idx="384">
                  <c:v>0.34539999999999998</c:v>
                </c:pt>
                <c:pt idx="385">
                  <c:v>0.34639999999999999</c:v>
                </c:pt>
                <c:pt idx="386">
                  <c:v>0.34749999999999998</c:v>
                </c:pt>
                <c:pt idx="387">
                  <c:v>0.34849999999999998</c:v>
                </c:pt>
                <c:pt idx="388">
                  <c:v>0.34949999999999998</c:v>
                </c:pt>
                <c:pt idx="389">
                  <c:v>0.35049999999999998</c:v>
                </c:pt>
                <c:pt idx="390">
                  <c:v>0.35149999999999998</c:v>
                </c:pt>
                <c:pt idx="391">
                  <c:v>0.35260000000000002</c:v>
                </c:pt>
                <c:pt idx="392">
                  <c:v>0.35360000000000003</c:v>
                </c:pt>
                <c:pt idx="393">
                  <c:v>0.35460000000000003</c:v>
                </c:pt>
                <c:pt idx="394">
                  <c:v>0.35560000000000003</c:v>
                </c:pt>
                <c:pt idx="395">
                  <c:v>0.35659999999999997</c:v>
                </c:pt>
                <c:pt idx="396">
                  <c:v>0.35770000000000002</c:v>
                </c:pt>
                <c:pt idx="397">
                  <c:v>0.35870000000000002</c:v>
                </c:pt>
                <c:pt idx="398">
                  <c:v>0.35970000000000002</c:v>
                </c:pt>
                <c:pt idx="399">
                  <c:v>0.36070000000000002</c:v>
                </c:pt>
                <c:pt idx="400">
                  <c:v>0.36170000000000002</c:v>
                </c:pt>
                <c:pt idx="401">
                  <c:v>0.36280000000000001</c:v>
                </c:pt>
                <c:pt idx="402">
                  <c:v>0.36380000000000001</c:v>
                </c:pt>
                <c:pt idx="403">
                  <c:v>0.36480000000000001</c:v>
                </c:pt>
                <c:pt idx="404">
                  <c:v>0.36580000000000001</c:v>
                </c:pt>
                <c:pt idx="405">
                  <c:v>0.36680000000000001</c:v>
                </c:pt>
                <c:pt idx="406">
                  <c:v>0.3679</c:v>
                </c:pt>
                <c:pt idx="407">
                  <c:v>0.36890000000000001</c:v>
                </c:pt>
                <c:pt idx="408">
                  <c:v>0.36990000000000001</c:v>
                </c:pt>
                <c:pt idx="409">
                  <c:v>0.37090000000000001</c:v>
                </c:pt>
                <c:pt idx="410">
                  <c:v>0.372</c:v>
                </c:pt>
                <c:pt idx="411">
                  <c:v>0.373</c:v>
                </c:pt>
                <c:pt idx="412">
                  <c:v>0.374</c:v>
                </c:pt>
                <c:pt idx="413">
                  <c:v>0.375</c:v>
                </c:pt>
                <c:pt idx="414">
                  <c:v>0.376</c:v>
                </c:pt>
                <c:pt idx="415">
                  <c:v>0.37709999999999999</c:v>
                </c:pt>
                <c:pt idx="416">
                  <c:v>0.37809999999999999</c:v>
                </c:pt>
                <c:pt idx="417">
                  <c:v>0.37909999999999999</c:v>
                </c:pt>
                <c:pt idx="418">
                  <c:v>0.38009999999999999</c:v>
                </c:pt>
                <c:pt idx="419">
                  <c:v>0.38109999999999999</c:v>
                </c:pt>
                <c:pt idx="420">
                  <c:v>0.38219999999999998</c:v>
                </c:pt>
                <c:pt idx="421">
                  <c:v>0.38319999999999999</c:v>
                </c:pt>
                <c:pt idx="422">
                  <c:v>0.38419999999999999</c:v>
                </c:pt>
                <c:pt idx="423">
                  <c:v>0.38519999999999999</c:v>
                </c:pt>
                <c:pt idx="424">
                  <c:v>0.38629999999999998</c:v>
                </c:pt>
                <c:pt idx="425">
                  <c:v>0.38729999999999998</c:v>
                </c:pt>
                <c:pt idx="426">
                  <c:v>0.38829999999999998</c:v>
                </c:pt>
                <c:pt idx="427">
                  <c:v>0.38929999999999998</c:v>
                </c:pt>
                <c:pt idx="428">
                  <c:v>0.39029999999999998</c:v>
                </c:pt>
                <c:pt idx="429">
                  <c:v>0.39140000000000003</c:v>
                </c:pt>
                <c:pt idx="430">
                  <c:v>0.39240000000000003</c:v>
                </c:pt>
                <c:pt idx="431">
                  <c:v>0.39340000000000003</c:v>
                </c:pt>
                <c:pt idx="432">
                  <c:v>0.39439999999999997</c:v>
                </c:pt>
                <c:pt idx="433">
                  <c:v>0.39550000000000002</c:v>
                </c:pt>
                <c:pt idx="434">
                  <c:v>0.39650000000000002</c:v>
                </c:pt>
                <c:pt idx="435">
                  <c:v>0.39750000000000002</c:v>
                </c:pt>
                <c:pt idx="436">
                  <c:v>0.39850000000000002</c:v>
                </c:pt>
                <c:pt idx="437">
                  <c:v>0.39950000000000002</c:v>
                </c:pt>
                <c:pt idx="438">
                  <c:v>0.40060000000000001</c:v>
                </c:pt>
                <c:pt idx="439">
                  <c:v>0.40160000000000001</c:v>
                </c:pt>
                <c:pt idx="440">
                  <c:v>0.40260000000000001</c:v>
                </c:pt>
                <c:pt idx="441">
                  <c:v>0.40360000000000001</c:v>
                </c:pt>
                <c:pt idx="442">
                  <c:v>0.4047</c:v>
                </c:pt>
                <c:pt idx="443">
                  <c:v>0.40570000000000001</c:v>
                </c:pt>
                <c:pt idx="444">
                  <c:v>0.40670000000000001</c:v>
                </c:pt>
                <c:pt idx="445">
                  <c:v>0.40770000000000001</c:v>
                </c:pt>
                <c:pt idx="446">
                  <c:v>0.40870000000000001</c:v>
                </c:pt>
                <c:pt idx="447">
                  <c:v>0.4098</c:v>
                </c:pt>
                <c:pt idx="448">
                  <c:v>0.4108</c:v>
                </c:pt>
                <c:pt idx="449">
                  <c:v>0.4118</c:v>
                </c:pt>
                <c:pt idx="450">
                  <c:v>0.4128</c:v>
                </c:pt>
                <c:pt idx="451">
                  <c:v>0.41389999999999999</c:v>
                </c:pt>
                <c:pt idx="452">
                  <c:v>0.41489999999999999</c:v>
                </c:pt>
                <c:pt idx="453">
                  <c:v>0.41589999999999999</c:v>
                </c:pt>
                <c:pt idx="454">
                  <c:v>0.41689999999999999</c:v>
                </c:pt>
                <c:pt idx="455">
                  <c:v>0.41799999999999998</c:v>
                </c:pt>
                <c:pt idx="456">
                  <c:v>0.41899999999999998</c:v>
                </c:pt>
                <c:pt idx="457">
                  <c:v>0.42</c:v>
                </c:pt>
                <c:pt idx="458">
                  <c:v>0.42099999999999999</c:v>
                </c:pt>
                <c:pt idx="459">
                  <c:v>0.42199999999999999</c:v>
                </c:pt>
                <c:pt idx="460">
                  <c:v>0.42309999999999998</c:v>
                </c:pt>
                <c:pt idx="461">
                  <c:v>0.42409999999999998</c:v>
                </c:pt>
                <c:pt idx="462">
                  <c:v>0.42509999999999998</c:v>
                </c:pt>
                <c:pt idx="463">
                  <c:v>0.42609999999999998</c:v>
                </c:pt>
                <c:pt idx="464">
                  <c:v>0.42720000000000002</c:v>
                </c:pt>
                <c:pt idx="465">
                  <c:v>0.42820000000000003</c:v>
                </c:pt>
                <c:pt idx="466">
                  <c:v>0.42920000000000003</c:v>
                </c:pt>
                <c:pt idx="467">
                  <c:v>0.43020000000000003</c:v>
                </c:pt>
                <c:pt idx="468">
                  <c:v>0.43130000000000002</c:v>
                </c:pt>
                <c:pt idx="469">
                  <c:v>0.43230000000000002</c:v>
                </c:pt>
                <c:pt idx="470">
                  <c:v>0.43330000000000002</c:v>
                </c:pt>
                <c:pt idx="471">
                  <c:v>0.43430000000000002</c:v>
                </c:pt>
                <c:pt idx="472">
                  <c:v>0.43540000000000001</c:v>
                </c:pt>
                <c:pt idx="473">
                  <c:v>0.43640000000000001</c:v>
                </c:pt>
                <c:pt idx="474">
                  <c:v>0.43740000000000001</c:v>
                </c:pt>
                <c:pt idx="475">
                  <c:v>0.43840000000000001</c:v>
                </c:pt>
                <c:pt idx="476">
                  <c:v>0.43940000000000001</c:v>
                </c:pt>
                <c:pt idx="477">
                  <c:v>0.4405</c:v>
                </c:pt>
                <c:pt idx="478">
                  <c:v>0.4415</c:v>
                </c:pt>
                <c:pt idx="479">
                  <c:v>0.4425</c:v>
                </c:pt>
                <c:pt idx="480">
                  <c:v>0.44350000000000001</c:v>
                </c:pt>
                <c:pt idx="481">
                  <c:v>0.4446</c:v>
                </c:pt>
                <c:pt idx="482">
                  <c:v>0.4456</c:v>
                </c:pt>
                <c:pt idx="483">
                  <c:v>0.4466</c:v>
                </c:pt>
                <c:pt idx="484">
                  <c:v>0.4476</c:v>
                </c:pt>
                <c:pt idx="485">
                  <c:v>0.44869999999999999</c:v>
                </c:pt>
                <c:pt idx="486">
                  <c:v>0.44969999999999999</c:v>
                </c:pt>
                <c:pt idx="487">
                  <c:v>0.45069999999999999</c:v>
                </c:pt>
                <c:pt idx="488">
                  <c:v>0.45169999999999999</c:v>
                </c:pt>
                <c:pt idx="489">
                  <c:v>0.45279999999999998</c:v>
                </c:pt>
                <c:pt idx="490">
                  <c:v>0.45379999999999998</c:v>
                </c:pt>
                <c:pt idx="491">
                  <c:v>0.45479999999999998</c:v>
                </c:pt>
                <c:pt idx="492">
                  <c:v>0.45579999999999998</c:v>
                </c:pt>
                <c:pt idx="493">
                  <c:v>0.45689999999999997</c:v>
                </c:pt>
                <c:pt idx="494">
                  <c:v>0.45789999999999997</c:v>
                </c:pt>
                <c:pt idx="495">
                  <c:v>0.45889999999999997</c:v>
                </c:pt>
                <c:pt idx="496">
                  <c:v>0.45989999999999998</c:v>
                </c:pt>
                <c:pt idx="497">
                  <c:v>0.46100000000000002</c:v>
                </c:pt>
                <c:pt idx="498">
                  <c:v>0.46200000000000002</c:v>
                </c:pt>
                <c:pt idx="499">
                  <c:v>0.46300000000000002</c:v>
                </c:pt>
                <c:pt idx="500">
                  <c:v>0.46400000000000002</c:v>
                </c:pt>
                <c:pt idx="501">
                  <c:v>0.46500000000000002</c:v>
                </c:pt>
                <c:pt idx="502">
                  <c:v>0.46610000000000001</c:v>
                </c:pt>
                <c:pt idx="503">
                  <c:v>0.46710000000000002</c:v>
                </c:pt>
                <c:pt idx="504">
                  <c:v>0.46810000000000002</c:v>
                </c:pt>
                <c:pt idx="505">
                  <c:v>0.46910000000000002</c:v>
                </c:pt>
                <c:pt idx="506">
                  <c:v>0.47020000000000001</c:v>
                </c:pt>
                <c:pt idx="507">
                  <c:v>0.47120000000000001</c:v>
                </c:pt>
                <c:pt idx="508">
                  <c:v>0.47220000000000001</c:v>
                </c:pt>
                <c:pt idx="509">
                  <c:v>0.47320000000000001</c:v>
                </c:pt>
                <c:pt idx="510">
                  <c:v>0.4743</c:v>
                </c:pt>
                <c:pt idx="511">
                  <c:v>0.4753</c:v>
                </c:pt>
                <c:pt idx="512">
                  <c:v>0.4763</c:v>
                </c:pt>
                <c:pt idx="513">
                  <c:v>0.4773</c:v>
                </c:pt>
                <c:pt idx="514">
                  <c:v>0.47839999999999999</c:v>
                </c:pt>
                <c:pt idx="515">
                  <c:v>0.47939999999999999</c:v>
                </c:pt>
                <c:pt idx="516">
                  <c:v>0.48039999999999999</c:v>
                </c:pt>
                <c:pt idx="517">
                  <c:v>0.48139999999999999</c:v>
                </c:pt>
                <c:pt idx="518">
                  <c:v>0.48249999999999998</c:v>
                </c:pt>
                <c:pt idx="519">
                  <c:v>0.48349999999999999</c:v>
                </c:pt>
                <c:pt idx="520">
                  <c:v>0.48449999999999999</c:v>
                </c:pt>
                <c:pt idx="521">
                  <c:v>0.48549999999999999</c:v>
                </c:pt>
                <c:pt idx="522">
                  <c:v>0.48659999999999998</c:v>
                </c:pt>
                <c:pt idx="523">
                  <c:v>0.48759999999999998</c:v>
                </c:pt>
                <c:pt idx="524">
                  <c:v>0.48859999999999998</c:v>
                </c:pt>
                <c:pt idx="525">
                  <c:v>0.48959999999999998</c:v>
                </c:pt>
                <c:pt idx="526">
                  <c:v>0.49070000000000003</c:v>
                </c:pt>
                <c:pt idx="527">
                  <c:v>0.49170000000000003</c:v>
                </c:pt>
                <c:pt idx="528">
                  <c:v>0.49270000000000003</c:v>
                </c:pt>
                <c:pt idx="529">
                  <c:v>0.49370000000000003</c:v>
                </c:pt>
                <c:pt idx="530">
                  <c:v>0.49480000000000002</c:v>
                </c:pt>
                <c:pt idx="531">
                  <c:v>0.49580000000000002</c:v>
                </c:pt>
                <c:pt idx="532">
                  <c:v>0.49680000000000002</c:v>
                </c:pt>
                <c:pt idx="533">
                  <c:v>0.49780000000000002</c:v>
                </c:pt>
                <c:pt idx="534">
                  <c:v>0.49890000000000001</c:v>
                </c:pt>
                <c:pt idx="535">
                  <c:v>0.49990000000000001</c:v>
                </c:pt>
                <c:pt idx="536">
                  <c:v>0.50090000000000001</c:v>
                </c:pt>
                <c:pt idx="537">
                  <c:v>0.50190000000000001</c:v>
                </c:pt>
                <c:pt idx="538">
                  <c:v>0.503</c:v>
                </c:pt>
                <c:pt idx="539">
                  <c:v>0.504</c:v>
                </c:pt>
                <c:pt idx="540">
                  <c:v>0.505</c:v>
                </c:pt>
                <c:pt idx="541">
                  <c:v>0.50600000000000001</c:v>
                </c:pt>
                <c:pt idx="542">
                  <c:v>0.5071</c:v>
                </c:pt>
                <c:pt idx="543">
                  <c:v>0.5081</c:v>
                </c:pt>
                <c:pt idx="544">
                  <c:v>0.5091</c:v>
                </c:pt>
                <c:pt idx="545">
                  <c:v>0.5101</c:v>
                </c:pt>
                <c:pt idx="546">
                  <c:v>0.51119999999999999</c:v>
                </c:pt>
                <c:pt idx="547">
                  <c:v>0.51219999999999999</c:v>
                </c:pt>
                <c:pt idx="548">
                  <c:v>0.51319999999999999</c:v>
                </c:pt>
                <c:pt idx="549">
                  <c:v>0.51419999999999999</c:v>
                </c:pt>
                <c:pt idx="550">
                  <c:v>0.51529999999999998</c:v>
                </c:pt>
                <c:pt idx="551">
                  <c:v>0.51629999999999998</c:v>
                </c:pt>
                <c:pt idx="552">
                  <c:v>0.51729999999999998</c:v>
                </c:pt>
                <c:pt idx="553">
                  <c:v>0.51829999999999998</c:v>
                </c:pt>
                <c:pt idx="554">
                  <c:v>0.51939999999999997</c:v>
                </c:pt>
                <c:pt idx="555">
                  <c:v>0.52039999999999997</c:v>
                </c:pt>
                <c:pt idx="556">
                  <c:v>0.52139999999999997</c:v>
                </c:pt>
                <c:pt idx="557">
                  <c:v>0.52239999999999998</c:v>
                </c:pt>
                <c:pt idx="558">
                  <c:v>0.52349999999999997</c:v>
                </c:pt>
                <c:pt idx="559">
                  <c:v>0.52449999999999997</c:v>
                </c:pt>
                <c:pt idx="560">
                  <c:v>0.52549999999999997</c:v>
                </c:pt>
                <c:pt idx="561">
                  <c:v>0.52659999999999996</c:v>
                </c:pt>
                <c:pt idx="562">
                  <c:v>0.52759999999999996</c:v>
                </c:pt>
                <c:pt idx="563">
                  <c:v>0.52859999999999996</c:v>
                </c:pt>
                <c:pt idx="564">
                  <c:v>0.52959999999999996</c:v>
                </c:pt>
                <c:pt idx="565">
                  <c:v>0.53069999999999995</c:v>
                </c:pt>
                <c:pt idx="566">
                  <c:v>0.53169999999999995</c:v>
                </c:pt>
                <c:pt idx="567">
                  <c:v>0.53269999999999995</c:v>
                </c:pt>
                <c:pt idx="568">
                  <c:v>0.53369999999999995</c:v>
                </c:pt>
                <c:pt idx="569">
                  <c:v>0.53480000000000005</c:v>
                </c:pt>
                <c:pt idx="570">
                  <c:v>0.53580000000000005</c:v>
                </c:pt>
                <c:pt idx="571">
                  <c:v>0.53680000000000005</c:v>
                </c:pt>
                <c:pt idx="572">
                  <c:v>0.53779999999999994</c:v>
                </c:pt>
                <c:pt idx="573">
                  <c:v>0.53890000000000005</c:v>
                </c:pt>
                <c:pt idx="574">
                  <c:v>0.53990000000000005</c:v>
                </c:pt>
                <c:pt idx="575">
                  <c:v>0.54090000000000005</c:v>
                </c:pt>
                <c:pt idx="576">
                  <c:v>0.54190000000000005</c:v>
                </c:pt>
                <c:pt idx="577">
                  <c:v>0.54300000000000004</c:v>
                </c:pt>
                <c:pt idx="578">
                  <c:v>0.54400000000000004</c:v>
                </c:pt>
                <c:pt idx="579">
                  <c:v>0.54500000000000004</c:v>
                </c:pt>
                <c:pt idx="580">
                  <c:v>0.54600000000000004</c:v>
                </c:pt>
                <c:pt idx="581">
                  <c:v>0.54710000000000003</c:v>
                </c:pt>
                <c:pt idx="582">
                  <c:v>0.54810000000000003</c:v>
                </c:pt>
                <c:pt idx="583">
                  <c:v>0.54910000000000003</c:v>
                </c:pt>
                <c:pt idx="584">
                  <c:v>0.55020000000000002</c:v>
                </c:pt>
                <c:pt idx="585">
                  <c:v>0.55120000000000002</c:v>
                </c:pt>
                <c:pt idx="586">
                  <c:v>0.55220000000000002</c:v>
                </c:pt>
                <c:pt idx="587">
                  <c:v>0.55320000000000003</c:v>
                </c:pt>
                <c:pt idx="588">
                  <c:v>0.55430000000000001</c:v>
                </c:pt>
                <c:pt idx="589">
                  <c:v>0.55530000000000002</c:v>
                </c:pt>
                <c:pt idx="590">
                  <c:v>0.55630000000000002</c:v>
                </c:pt>
                <c:pt idx="591">
                  <c:v>0.55730000000000002</c:v>
                </c:pt>
                <c:pt idx="592">
                  <c:v>0.55840000000000001</c:v>
                </c:pt>
                <c:pt idx="593">
                  <c:v>0.55940000000000001</c:v>
                </c:pt>
                <c:pt idx="594">
                  <c:v>0.56040000000000001</c:v>
                </c:pt>
                <c:pt idx="595">
                  <c:v>0.56140000000000001</c:v>
                </c:pt>
                <c:pt idx="596">
                  <c:v>0.5625</c:v>
                </c:pt>
                <c:pt idx="597">
                  <c:v>0.5635</c:v>
                </c:pt>
                <c:pt idx="598">
                  <c:v>0.5645</c:v>
                </c:pt>
                <c:pt idx="599">
                  <c:v>0.5655</c:v>
                </c:pt>
                <c:pt idx="600">
                  <c:v>0.56659999999999999</c:v>
                </c:pt>
                <c:pt idx="601">
                  <c:v>0.56759999999999999</c:v>
                </c:pt>
                <c:pt idx="602">
                  <c:v>0.56859999999999999</c:v>
                </c:pt>
                <c:pt idx="603">
                  <c:v>0.56969999999999998</c:v>
                </c:pt>
                <c:pt idx="604">
                  <c:v>0.57069999999999999</c:v>
                </c:pt>
                <c:pt idx="605">
                  <c:v>0.57169999999999999</c:v>
                </c:pt>
                <c:pt idx="606">
                  <c:v>0.57269999999999999</c:v>
                </c:pt>
                <c:pt idx="607">
                  <c:v>0.57379999999999998</c:v>
                </c:pt>
                <c:pt idx="608">
                  <c:v>0.57479999999999998</c:v>
                </c:pt>
                <c:pt idx="609">
                  <c:v>0.57579999999999998</c:v>
                </c:pt>
                <c:pt idx="610">
                  <c:v>0.57679999999999998</c:v>
                </c:pt>
                <c:pt idx="611">
                  <c:v>0.57789999999999997</c:v>
                </c:pt>
                <c:pt idx="612">
                  <c:v>0.57889999999999997</c:v>
                </c:pt>
                <c:pt idx="613">
                  <c:v>0.57989999999999997</c:v>
                </c:pt>
                <c:pt idx="614">
                  <c:v>0.58099999999999996</c:v>
                </c:pt>
                <c:pt idx="615">
                  <c:v>0.58199999999999996</c:v>
                </c:pt>
                <c:pt idx="616">
                  <c:v>0.58299999999999996</c:v>
                </c:pt>
                <c:pt idx="617">
                  <c:v>0.58399999999999996</c:v>
                </c:pt>
                <c:pt idx="618">
                  <c:v>0.58509999999999995</c:v>
                </c:pt>
                <c:pt idx="619">
                  <c:v>0.58609999999999995</c:v>
                </c:pt>
                <c:pt idx="620">
                  <c:v>0.58709999999999996</c:v>
                </c:pt>
                <c:pt idx="621">
                  <c:v>0.58809999999999996</c:v>
                </c:pt>
                <c:pt idx="622">
                  <c:v>0.58919999999999995</c:v>
                </c:pt>
                <c:pt idx="623">
                  <c:v>0.59019999999999995</c:v>
                </c:pt>
                <c:pt idx="624">
                  <c:v>0.59119999999999995</c:v>
                </c:pt>
                <c:pt idx="625">
                  <c:v>0.59230000000000005</c:v>
                </c:pt>
                <c:pt idx="626">
                  <c:v>0.59330000000000005</c:v>
                </c:pt>
                <c:pt idx="627">
                  <c:v>0.59430000000000005</c:v>
                </c:pt>
                <c:pt idx="628">
                  <c:v>0.59530000000000005</c:v>
                </c:pt>
                <c:pt idx="629">
                  <c:v>0.59640000000000004</c:v>
                </c:pt>
                <c:pt idx="630">
                  <c:v>0.59740000000000004</c:v>
                </c:pt>
                <c:pt idx="631">
                  <c:v>0.59840000000000004</c:v>
                </c:pt>
                <c:pt idx="632">
                  <c:v>0.59940000000000004</c:v>
                </c:pt>
                <c:pt idx="633">
                  <c:v>0.60050000000000003</c:v>
                </c:pt>
                <c:pt idx="634">
                  <c:v>0.60150000000000003</c:v>
                </c:pt>
                <c:pt idx="635">
                  <c:v>0.60250000000000004</c:v>
                </c:pt>
                <c:pt idx="636">
                  <c:v>0.60360000000000003</c:v>
                </c:pt>
                <c:pt idx="637">
                  <c:v>0.60460000000000003</c:v>
                </c:pt>
                <c:pt idx="638">
                  <c:v>0.60560000000000003</c:v>
                </c:pt>
                <c:pt idx="639">
                  <c:v>0.60660000000000003</c:v>
                </c:pt>
                <c:pt idx="640">
                  <c:v>0.60770000000000002</c:v>
                </c:pt>
                <c:pt idx="641">
                  <c:v>0.60870000000000002</c:v>
                </c:pt>
                <c:pt idx="642">
                  <c:v>0.60970000000000002</c:v>
                </c:pt>
                <c:pt idx="643">
                  <c:v>0.61070000000000002</c:v>
                </c:pt>
                <c:pt idx="644">
                  <c:v>0.61180000000000001</c:v>
                </c:pt>
                <c:pt idx="645">
                  <c:v>0.61280000000000001</c:v>
                </c:pt>
                <c:pt idx="646">
                  <c:v>0.61380000000000001</c:v>
                </c:pt>
                <c:pt idx="647">
                  <c:v>0.6149</c:v>
                </c:pt>
                <c:pt idx="648">
                  <c:v>0.6159</c:v>
                </c:pt>
                <c:pt idx="649">
                  <c:v>0.6169</c:v>
                </c:pt>
                <c:pt idx="650">
                  <c:v>0.6179</c:v>
                </c:pt>
                <c:pt idx="651">
                  <c:v>0.61899999999999999</c:v>
                </c:pt>
                <c:pt idx="652">
                  <c:v>0.62</c:v>
                </c:pt>
                <c:pt idx="653">
                  <c:v>0.621</c:v>
                </c:pt>
                <c:pt idx="654">
                  <c:v>0.622</c:v>
                </c:pt>
                <c:pt idx="655">
                  <c:v>0.62309999999999999</c:v>
                </c:pt>
                <c:pt idx="656">
                  <c:v>0.62409999999999999</c:v>
                </c:pt>
                <c:pt idx="657">
                  <c:v>0.62509999999999999</c:v>
                </c:pt>
                <c:pt idx="658">
                  <c:v>0.62619999999999998</c:v>
                </c:pt>
                <c:pt idx="659">
                  <c:v>0.62719999999999998</c:v>
                </c:pt>
                <c:pt idx="660">
                  <c:v>0.62819999999999998</c:v>
                </c:pt>
                <c:pt idx="661">
                  <c:v>0.62919999999999998</c:v>
                </c:pt>
                <c:pt idx="662">
                  <c:v>0.63029999999999997</c:v>
                </c:pt>
                <c:pt idx="663">
                  <c:v>0.63129999999999997</c:v>
                </c:pt>
                <c:pt idx="664">
                  <c:v>0.63229999999999997</c:v>
                </c:pt>
                <c:pt idx="665">
                  <c:v>0.63339999999999996</c:v>
                </c:pt>
                <c:pt idx="666">
                  <c:v>0.63439999999999996</c:v>
                </c:pt>
                <c:pt idx="667">
                  <c:v>0.63539999999999996</c:v>
                </c:pt>
                <c:pt idx="668">
                  <c:v>0.63639999999999997</c:v>
                </c:pt>
                <c:pt idx="669">
                  <c:v>0.63749999999999996</c:v>
                </c:pt>
                <c:pt idx="670">
                  <c:v>0.63849999999999996</c:v>
                </c:pt>
                <c:pt idx="671">
                  <c:v>0.63949999999999996</c:v>
                </c:pt>
                <c:pt idx="672">
                  <c:v>0.64059999999999995</c:v>
                </c:pt>
                <c:pt idx="673">
                  <c:v>0.64159999999999995</c:v>
                </c:pt>
                <c:pt idx="674">
                  <c:v>0.64259999999999995</c:v>
                </c:pt>
                <c:pt idx="675">
                  <c:v>0.64359999999999995</c:v>
                </c:pt>
                <c:pt idx="676">
                  <c:v>0.64470000000000005</c:v>
                </c:pt>
                <c:pt idx="677">
                  <c:v>0.64570000000000005</c:v>
                </c:pt>
                <c:pt idx="678">
                  <c:v>0.64670000000000005</c:v>
                </c:pt>
                <c:pt idx="679">
                  <c:v>0.64780000000000004</c:v>
                </c:pt>
                <c:pt idx="680">
                  <c:v>0.64880000000000004</c:v>
                </c:pt>
                <c:pt idx="681">
                  <c:v>0.64980000000000004</c:v>
                </c:pt>
                <c:pt idx="682">
                  <c:v>0.65080000000000005</c:v>
                </c:pt>
                <c:pt idx="683">
                  <c:v>0.65190000000000003</c:v>
                </c:pt>
                <c:pt idx="684">
                  <c:v>0.65290000000000004</c:v>
                </c:pt>
                <c:pt idx="685">
                  <c:v>0.65390000000000004</c:v>
                </c:pt>
                <c:pt idx="686">
                  <c:v>0.65500000000000003</c:v>
                </c:pt>
                <c:pt idx="687">
                  <c:v>0.65600000000000003</c:v>
                </c:pt>
                <c:pt idx="688">
                  <c:v>0.65700000000000003</c:v>
                </c:pt>
                <c:pt idx="689">
                  <c:v>0.65800000000000003</c:v>
                </c:pt>
                <c:pt idx="690">
                  <c:v>0.65910000000000002</c:v>
                </c:pt>
                <c:pt idx="691">
                  <c:v>0.66010000000000002</c:v>
                </c:pt>
                <c:pt idx="692">
                  <c:v>0.66110000000000002</c:v>
                </c:pt>
                <c:pt idx="693">
                  <c:v>0.66220000000000001</c:v>
                </c:pt>
                <c:pt idx="694">
                  <c:v>0.66320000000000001</c:v>
                </c:pt>
                <c:pt idx="695">
                  <c:v>0.66420000000000001</c:v>
                </c:pt>
                <c:pt idx="696">
                  <c:v>0.66520000000000001</c:v>
                </c:pt>
                <c:pt idx="697">
                  <c:v>0.6663</c:v>
                </c:pt>
                <c:pt idx="698">
                  <c:v>0.6673</c:v>
                </c:pt>
                <c:pt idx="699">
                  <c:v>0.66830000000000001</c:v>
                </c:pt>
                <c:pt idx="700">
                  <c:v>0.6694</c:v>
                </c:pt>
                <c:pt idx="701">
                  <c:v>0.6704</c:v>
                </c:pt>
                <c:pt idx="702">
                  <c:v>0.6714</c:v>
                </c:pt>
                <c:pt idx="703">
                  <c:v>0.6724</c:v>
                </c:pt>
                <c:pt idx="704">
                  <c:v>0.67349999999999999</c:v>
                </c:pt>
                <c:pt idx="705">
                  <c:v>0.67449999999999999</c:v>
                </c:pt>
                <c:pt idx="706">
                  <c:v>0.67549999999999999</c:v>
                </c:pt>
                <c:pt idx="707">
                  <c:v>0.67659999999999998</c:v>
                </c:pt>
                <c:pt idx="708">
                  <c:v>0.67759999999999998</c:v>
                </c:pt>
                <c:pt idx="709">
                  <c:v>0.67859999999999998</c:v>
                </c:pt>
                <c:pt idx="710">
                  <c:v>0.67959999999999998</c:v>
                </c:pt>
                <c:pt idx="711">
                  <c:v>0.68069999999999997</c:v>
                </c:pt>
                <c:pt idx="712">
                  <c:v>0.68169999999999997</c:v>
                </c:pt>
                <c:pt idx="713">
                  <c:v>0.68269999999999997</c:v>
                </c:pt>
                <c:pt idx="714">
                  <c:v>0.68379999999999996</c:v>
                </c:pt>
                <c:pt idx="715">
                  <c:v>0.68479999999999996</c:v>
                </c:pt>
                <c:pt idx="716">
                  <c:v>0.68579999999999997</c:v>
                </c:pt>
                <c:pt idx="717">
                  <c:v>0.68679999999999997</c:v>
                </c:pt>
                <c:pt idx="718">
                  <c:v>0.68789999999999996</c:v>
                </c:pt>
                <c:pt idx="719">
                  <c:v>0.68889999999999996</c:v>
                </c:pt>
                <c:pt idx="720">
                  <c:v>0.68989999999999996</c:v>
                </c:pt>
                <c:pt idx="721">
                  <c:v>0.69099999999999995</c:v>
                </c:pt>
                <c:pt idx="722">
                  <c:v>0.69199999999999995</c:v>
                </c:pt>
                <c:pt idx="723">
                  <c:v>0.69299999999999995</c:v>
                </c:pt>
                <c:pt idx="724">
                  <c:v>0.69410000000000005</c:v>
                </c:pt>
                <c:pt idx="725">
                  <c:v>0.69510000000000005</c:v>
                </c:pt>
                <c:pt idx="726">
                  <c:v>0.69610000000000005</c:v>
                </c:pt>
                <c:pt idx="727">
                  <c:v>0.69710000000000005</c:v>
                </c:pt>
                <c:pt idx="728">
                  <c:v>0.69820000000000004</c:v>
                </c:pt>
                <c:pt idx="729">
                  <c:v>0.69920000000000004</c:v>
                </c:pt>
                <c:pt idx="730">
                  <c:v>0.70020000000000004</c:v>
                </c:pt>
                <c:pt idx="731">
                  <c:v>0.70130000000000003</c:v>
                </c:pt>
                <c:pt idx="732">
                  <c:v>0.70230000000000004</c:v>
                </c:pt>
                <c:pt idx="733">
                  <c:v>0.70330000000000004</c:v>
                </c:pt>
                <c:pt idx="734">
                  <c:v>0.70430000000000004</c:v>
                </c:pt>
                <c:pt idx="735">
                  <c:v>0.70540000000000003</c:v>
                </c:pt>
                <c:pt idx="736">
                  <c:v>0.70640000000000003</c:v>
                </c:pt>
                <c:pt idx="737">
                  <c:v>0.70740000000000003</c:v>
                </c:pt>
                <c:pt idx="738">
                  <c:v>0.70850000000000002</c:v>
                </c:pt>
                <c:pt idx="739">
                  <c:v>0.70950000000000002</c:v>
                </c:pt>
                <c:pt idx="740">
                  <c:v>0.71050000000000002</c:v>
                </c:pt>
                <c:pt idx="741">
                  <c:v>0.71160000000000001</c:v>
                </c:pt>
                <c:pt idx="742">
                  <c:v>0.71260000000000001</c:v>
                </c:pt>
                <c:pt idx="743">
                  <c:v>0.71360000000000001</c:v>
                </c:pt>
                <c:pt idx="744">
                  <c:v>0.71460000000000001</c:v>
                </c:pt>
                <c:pt idx="745">
                  <c:v>0.7157</c:v>
                </c:pt>
                <c:pt idx="746">
                  <c:v>0.7167</c:v>
                </c:pt>
                <c:pt idx="747">
                  <c:v>0.7177</c:v>
                </c:pt>
                <c:pt idx="748">
                  <c:v>0.71879999999999999</c:v>
                </c:pt>
                <c:pt idx="749">
                  <c:v>0.7198</c:v>
                </c:pt>
                <c:pt idx="750">
                  <c:v>0.7208</c:v>
                </c:pt>
                <c:pt idx="751">
                  <c:v>0.72189999999999999</c:v>
                </c:pt>
                <c:pt idx="752">
                  <c:v>0.72289999999999999</c:v>
                </c:pt>
                <c:pt idx="753">
                  <c:v>0.72389999999999999</c:v>
                </c:pt>
                <c:pt idx="754">
                  <c:v>0.72489999999999999</c:v>
                </c:pt>
                <c:pt idx="755">
                  <c:v>0.72599999999999998</c:v>
                </c:pt>
                <c:pt idx="756">
                  <c:v>0.72699999999999998</c:v>
                </c:pt>
                <c:pt idx="757">
                  <c:v>0.72799999999999998</c:v>
                </c:pt>
                <c:pt idx="758">
                  <c:v>0.72909999999999997</c:v>
                </c:pt>
                <c:pt idx="759">
                  <c:v>0.73009999999999997</c:v>
                </c:pt>
                <c:pt idx="760">
                  <c:v>0.73109999999999997</c:v>
                </c:pt>
                <c:pt idx="761">
                  <c:v>0.73219999999999996</c:v>
                </c:pt>
                <c:pt idx="762">
                  <c:v>0.73319999999999996</c:v>
                </c:pt>
                <c:pt idx="763">
                  <c:v>0.73419999999999996</c:v>
                </c:pt>
                <c:pt idx="764">
                  <c:v>0.73519999999999996</c:v>
                </c:pt>
                <c:pt idx="765">
                  <c:v>0.73629999999999995</c:v>
                </c:pt>
                <c:pt idx="766">
                  <c:v>0.73729999999999996</c:v>
                </c:pt>
                <c:pt idx="767">
                  <c:v>0.73829999999999996</c:v>
                </c:pt>
                <c:pt idx="768">
                  <c:v>0.73939999999999995</c:v>
                </c:pt>
                <c:pt idx="769">
                  <c:v>0.74039999999999995</c:v>
                </c:pt>
                <c:pt idx="770">
                  <c:v>0.74139999999999995</c:v>
                </c:pt>
                <c:pt idx="771">
                  <c:v>0.74250000000000005</c:v>
                </c:pt>
                <c:pt idx="772">
                  <c:v>0.74350000000000005</c:v>
                </c:pt>
                <c:pt idx="773">
                  <c:v>0.74450000000000005</c:v>
                </c:pt>
                <c:pt idx="774">
                  <c:v>0.74550000000000005</c:v>
                </c:pt>
                <c:pt idx="775">
                  <c:v>0.74660000000000004</c:v>
                </c:pt>
                <c:pt idx="776">
                  <c:v>0.74760000000000004</c:v>
                </c:pt>
                <c:pt idx="777">
                  <c:v>0.74860000000000004</c:v>
                </c:pt>
                <c:pt idx="778">
                  <c:v>0.74970000000000003</c:v>
                </c:pt>
                <c:pt idx="779">
                  <c:v>0.75070000000000003</c:v>
                </c:pt>
                <c:pt idx="780">
                  <c:v>0.75170000000000003</c:v>
                </c:pt>
                <c:pt idx="781">
                  <c:v>0.75280000000000002</c:v>
                </c:pt>
                <c:pt idx="782">
                  <c:v>0.75380000000000003</c:v>
                </c:pt>
                <c:pt idx="783">
                  <c:v>0.75480000000000003</c:v>
                </c:pt>
                <c:pt idx="784">
                  <c:v>0.75580000000000003</c:v>
                </c:pt>
                <c:pt idx="785">
                  <c:v>0.75690000000000002</c:v>
                </c:pt>
                <c:pt idx="786">
                  <c:v>0.75790000000000002</c:v>
                </c:pt>
                <c:pt idx="787">
                  <c:v>0.75890000000000002</c:v>
                </c:pt>
                <c:pt idx="788">
                  <c:v>0.76</c:v>
                </c:pt>
                <c:pt idx="789">
                  <c:v>0.76100000000000001</c:v>
                </c:pt>
                <c:pt idx="790">
                  <c:v>0.76200000000000001</c:v>
                </c:pt>
                <c:pt idx="791">
                  <c:v>0.7631</c:v>
                </c:pt>
                <c:pt idx="792">
                  <c:v>0.7641</c:v>
                </c:pt>
                <c:pt idx="793">
                  <c:v>0.7651</c:v>
                </c:pt>
                <c:pt idx="794">
                  <c:v>0.7661</c:v>
                </c:pt>
                <c:pt idx="795">
                  <c:v>0.76719999999999999</c:v>
                </c:pt>
                <c:pt idx="796">
                  <c:v>0.76819999999999999</c:v>
                </c:pt>
                <c:pt idx="797">
                  <c:v>0.76919999999999999</c:v>
                </c:pt>
                <c:pt idx="798">
                  <c:v>0.77029999999999998</c:v>
                </c:pt>
                <c:pt idx="799">
                  <c:v>0.77129999999999999</c:v>
                </c:pt>
                <c:pt idx="800">
                  <c:v>0.77229999999999999</c:v>
                </c:pt>
                <c:pt idx="801">
                  <c:v>0.77339999999999998</c:v>
                </c:pt>
                <c:pt idx="802">
                  <c:v>0.77439999999999998</c:v>
                </c:pt>
                <c:pt idx="803">
                  <c:v>0.77539999999999998</c:v>
                </c:pt>
                <c:pt idx="804">
                  <c:v>0.77649999999999997</c:v>
                </c:pt>
                <c:pt idx="805">
                  <c:v>0.77749999999999997</c:v>
                </c:pt>
                <c:pt idx="806">
                  <c:v>0.77849999999999997</c:v>
                </c:pt>
                <c:pt idx="807">
                  <c:v>0.77949999999999997</c:v>
                </c:pt>
                <c:pt idx="808">
                  <c:v>0.78059999999999996</c:v>
                </c:pt>
                <c:pt idx="809">
                  <c:v>0.78159999999999996</c:v>
                </c:pt>
                <c:pt idx="810">
                  <c:v>0.78259999999999996</c:v>
                </c:pt>
                <c:pt idx="811">
                  <c:v>0.78369999999999995</c:v>
                </c:pt>
                <c:pt idx="812">
                  <c:v>0.78469999999999995</c:v>
                </c:pt>
                <c:pt idx="813">
                  <c:v>0.78569999999999995</c:v>
                </c:pt>
                <c:pt idx="814">
                  <c:v>0.78680000000000005</c:v>
                </c:pt>
                <c:pt idx="815">
                  <c:v>0.78779999999999994</c:v>
                </c:pt>
                <c:pt idx="816">
                  <c:v>0.78879999999999995</c:v>
                </c:pt>
                <c:pt idx="817">
                  <c:v>0.78979999999999995</c:v>
                </c:pt>
                <c:pt idx="818">
                  <c:v>0.79090000000000005</c:v>
                </c:pt>
                <c:pt idx="819">
                  <c:v>0.79190000000000005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0.79500000000000004</c:v>
                </c:pt>
                <c:pt idx="823">
                  <c:v>0.79600000000000004</c:v>
                </c:pt>
                <c:pt idx="824">
                  <c:v>0.79710000000000003</c:v>
                </c:pt>
                <c:pt idx="825">
                  <c:v>0.79810000000000003</c:v>
                </c:pt>
                <c:pt idx="826">
                  <c:v>0.79910000000000003</c:v>
                </c:pt>
                <c:pt idx="827">
                  <c:v>0.80020000000000002</c:v>
                </c:pt>
                <c:pt idx="828">
                  <c:v>0.80120000000000002</c:v>
                </c:pt>
                <c:pt idx="829">
                  <c:v>0.80220000000000002</c:v>
                </c:pt>
                <c:pt idx="830">
                  <c:v>0.80320000000000003</c:v>
                </c:pt>
                <c:pt idx="831">
                  <c:v>0.80430000000000001</c:v>
                </c:pt>
                <c:pt idx="832">
                  <c:v>0.80530000000000002</c:v>
                </c:pt>
                <c:pt idx="833">
                  <c:v>0.80630000000000002</c:v>
                </c:pt>
                <c:pt idx="834">
                  <c:v>0.80740000000000001</c:v>
                </c:pt>
                <c:pt idx="835">
                  <c:v>0.80840000000000001</c:v>
                </c:pt>
                <c:pt idx="836">
                  <c:v>0.80940000000000001</c:v>
                </c:pt>
                <c:pt idx="837">
                  <c:v>0.8105</c:v>
                </c:pt>
                <c:pt idx="838">
                  <c:v>0.8115</c:v>
                </c:pt>
                <c:pt idx="839">
                  <c:v>0.8125</c:v>
                </c:pt>
                <c:pt idx="840">
                  <c:v>0.8135</c:v>
                </c:pt>
                <c:pt idx="841">
                  <c:v>0.81459999999999999</c:v>
                </c:pt>
                <c:pt idx="842">
                  <c:v>0.81559999999999999</c:v>
                </c:pt>
                <c:pt idx="843">
                  <c:v>0.81659999999999999</c:v>
                </c:pt>
                <c:pt idx="844">
                  <c:v>0.81769999999999998</c:v>
                </c:pt>
                <c:pt idx="845">
                  <c:v>0.81869999999999998</c:v>
                </c:pt>
                <c:pt idx="846">
                  <c:v>0.81969999999999998</c:v>
                </c:pt>
                <c:pt idx="847">
                  <c:v>0.82079999999999997</c:v>
                </c:pt>
                <c:pt idx="848">
                  <c:v>0.82179999999999997</c:v>
                </c:pt>
                <c:pt idx="849">
                  <c:v>0.82279999999999998</c:v>
                </c:pt>
                <c:pt idx="850">
                  <c:v>0.82389999999999997</c:v>
                </c:pt>
                <c:pt idx="851">
                  <c:v>0.82489999999999997</c:v>
                </c:pt>
                <c:pt idx="852">
                  <c:v>0.82589999999999997</c:v>
                </c:pt>
                <c:pt idx="853">
                  <c:v>0.82699999999999996</c:v>
                </c:pt>
                <c:pt idx="854">
                  <c:v>0.82799999999999996</c:v>
                </c:pt>
                <c:pt idx="855">
                  <c:v>0.82899999999999996</c:v>
                </c:pt>
                <c:pt idx="856">
                  <c:v>0.83</c:v>
                </c:pt>
                <c:pt idx="857">
                  <c:v>0.83109999999999995</c:v>
                </c:pt>
                <c:pt idx="858">
                  <c:v>0.83209999999999995</c:v>
                </c:pt>
                <c:pt idx="859">
                  <c:v>0.83309999999999995</c:v>
                </c:pt>
                <c:pt idx="860">
                  <c:v>0.83420000000000005</c:v>
                </c:pt>
                <c:pt idx="861">
                  <c:v>0.83520000000000005</c:v>
                </c:pt>
                <c:pt idx="862">
                  <c:v>0.83620000000000005</c:v>
                </c:pt>
                <c:pt idx="863">
                  <c:v>0.83730000000000004</c:v>
                </c:pt>
                <c:pt idx="864">
                  <c:v>0.83830000000000005</c:v>
                </c:pt>
                <c:pt idx="865">
                  <c:v>0.83930000000000005</c:v>
                </c:pt>
                <c:pt idx="866">
                  <c:v>0.84040000000000004</c:v>
                </c:pt>
                <c:pt idx="867">
                  <c:v>0.84140000000000004</c:v>
                </c:pt>
              </c:numCache>
            </c:numRef>
          </c:xVal>
          <c:yVal>
            <c:numRef>
              <c:f>STD!$C$3:$C$870</c:f>
              <c:numCache>
                <c:formatCode>0.00E+00</c:formatCode>
                <c:ptCount val="868"/>
                <c:pt idx="0">
                  <c:v>5.6899999999999995E-4</c:v>
                </c:pt>
                <c:pt idx="1">
                  <c:v>5.6769999999999998E-4</c:v>
                </c:pt>
                <c:pt idx="2">
                  <c:v>5.6630000000000005E-4</c:v>
                </c:pt>
                <c:pt idx="3">
                  <c:v>5.6519999999999997E-4</c:v>
                </c:pt>
                <c:pt idx="4">
                  <c:v>5.6420000000000005E-4</c:v>
                </c:pt>
                <c:pt idx="5">
                  <c:v>5.6309999999999997E-4</c:v>
                </c:pt>
                <c:pt idx="6">
                  <c:v>5.6159999999999999E-4</c:v>
                </c:pt>
                <c:pt idx="7">
                  <c:v>5.6030000000000001E-4</c:v>
                </c:pt>
                <c:pt idx="8">
                  <c:v>5.5880000000000003E-4</c:v>
                </c:pt>
                <c:pt idx="9">
                  <c:v>5.5730000000000005E-4</c:v>
                </c:pt>
                <c:pt idx="10">
                  <c:v>5.5570000000000001E-4</c:v>
                </c:pt>
                <c:pt idx="11">
                  <c:v>5.5369999999999996E-4</c:v>
                </c:pt>
                <c:pt idx="12">
                  <c:v>5.5190000000000003E-4</c:v>
                </c:pt>
                <c:pt idx="13">
                  <c:v>5.5009999999999998E-4</c:v>
                </c:pt>
                <c:pt idx="14">
                  <c:v>5.4790000000000004E-4</c:v>
                </c:pt>
                <c:pt idx="15">
                  <c:v>5.4569999999999998E-4</c:v>
                </c:pt>
                <c:pt idx="16">
                  <c:v>5.4330000000000003E-4</c:v>
                </c:pt>
                <c:pt idx="17">
                  <c:v>5.4109999999999998E-4</c:v>
                </c:pt>
                <c:pt idx="18">
                  <c:v>5.3879999999999998E-4</c:v>
                </c:pt>
                <c:pt idx="19">
                  <c:v>5.3640000000000003E-4</c:v>
                </c:pt>
                <c:pt idx="20">
                  <c:v>5.3390000000000002E-4</c:v>
                </c:pt>
                <c:pt idx="21">
                  <c:v>5.3140000000000001E-4</c:v>
                </c:pt>
                <c:pt idx="22">
                  <c:v>5.287E-4</c:v>
                </c:pt>
                <c:pt idx="23">
                  <c:v>5.2599999999999999E-4</c:v>
                </c:pt>
                <c:pt idx="24">
                  <c:v>5.2349999999999999E-4</c:v>
                </c:pt>
                <c:pt idx="25">
                  <c:v>5.2070000000000003E-4</c:v>
                </c:pt>
                <c:pt idx="26">
                  <c:v>5.1780000000000001E-4</c:v>
                </c:pt>
                <c:pt idx="27">
                  <c:v>5.1489999999999999E-4</c:v>
                </c:pt>
                <c:pt idx="28">
                  <c:v>5.1190000000000003E-4</c:v>
                </c:pt>
                <c:pt idx="29">
                  <c:v>5.0880000000000001E-4</c:v>
                </c:pt>
                <c:pt idx="30">
                  <c:v>5.0540000000000003E-4</c:v>
                </c:pt>
                <c:pt idx="31">
                  <c:v>5.0230000000000001E-4</c:v>
                </c:pt>
                <c:pt idx="32">
                  <c:v>4.9910000000000004E-4</c:v>
                </c:pt>
                <c:pt idx="33">
                  <c:v>4.9589999999999996E-4</c:v>
                </c:pt>
                <c:pt idx="34">
                  <c:v>4.9249999999999999E-4</c:v>
                </c:pt>
                <c:pt idx="35">
                  <c:v>4.8930000000000002E-4</c:v>
                </c:pt>
                <c:pt idx="36">
                  <c:v>4.861E-4</c:v>
                </c:pt>
                <c:pt idx="37">
                  <c:v>4.8280000000000003E-4</c:v>
                </c:pt>
                <c:pt idx="38">
                  <c:v>4.794E-4</c:v>
                </c:pt>
                <c:pt idx="39">
                  <c:v>4.7570000000000002E-4</c:v>
                </c:pt>
                <c:pt idx="40">
                  <c:v>4.7229999999999999E-4</c:v>
                </c:pt>
                <c:pt idx="41">
                  <c:v>4.6870000000000001E-4</c:v>
                </c:pt>
                <c:pt idx="42">
                  <c:v>4.6529999999999998E-4</c:v>
                </c:pt>
                <c:pt idx="43">
                  <c:v>4.618E-4</c:v>
                </c:pt>
                <c:pt idx="44">
                  <c:v>4.5830000000000003E-4</c:v>
                </c:pt>
                <c:pt idx="45">
                  <c:v>4.5449999999999999E-4</c:v>
                </c:pt>
                <c:pt idx="46">
                  <c:v>4.5100000000000001E-4</c:v>
                </c:pt>
                <c:pt idx="47">
                  <c:v>4.4729999999999998E-4</c:v>
                </c:pt>
                <c:pt idx="48">
                  <c:v>4.438E-4</c:v>
                </c:pt>
                <c:pt idx="49">
                  <c:v>4.4020000000000002E-4</c:v>
                </c:pt>
                <c:pt idx="50">
                  <c:v>4.3629999999999998E-4</c:v>
                </c:pt>
                <c:pt idx="51">
                  <c:v>4.327E-4</c:v>
                </c:pt>
                <c:pt idx="52">
                  <c:v>4.2890000000000002E-4</c:v>
                </c:pt>
                <c:pt idx="53">
                  <c:v>4.2529999999999998E-4</c:v>
                </c:pt>
                <c:pt idx="54">
                  <c:v>4.217E-4</c:v>
                </c:pt>
                <c:pt idx="55">
                  <c:v>4.1819999999999997E-4</c:v>
                </c:pt>
                <c:pt idx="56">
                  <c:v>4.1459999999999999E-4</c:v>
                </c:pt>
                <c:pt idx="57">
                  <c:v>4.1110000000000002E-4</c:v>
                </c:pt>
                <c:pt idx="58">
                  <c:v>4.0759999999999999E-4</c:v>
                </c:pt>
                <c:pt idx="59">
                  <c:v>4.0400000000000001E-4</c:v>
                </c:pt>
                <c:pt idx="60">
                  <c:v>4.0049999999999998E-4</c:v>
                </c:pt>
                <c:pt idx="61">
                  <c:v>3.97E-4</c:v>
                </c:pt>
                <c:pt idx="62">
                  <c:v>3.9340000000000002E-4</c:v>
                </c:pt>
                <c:pt idx="63">
                  <c:v>3.8989999999999999E-4</c:v>
                </c:pt>
                <c:pt idx="64">
                  <c:v>3.8640000000000001E-4</c:v>
                </c:pt>
                <c:pt idx="65">
                  <c:v>3.8299999999999999E-4</c:v>
                </c:pt>
                <c:pt idx="66">
                  <c:v>3.7950000000000001E-4</c:v>
                </c:pt>
                <c:pt idx="67">
                  <c:v>3.7609999999999998E-4</c:v>
                </c:pt>
                <c:pt idx="68">
                  <c:v>3.726E-4</c:v>
                </c:pt>
                <c:pt idx="69">
                  <c:v>3.6919999999999998E-4</c:v>
                </c:pt>
                <c:pt idx="70">
                  <c:v>3.658E-4</c:v>
                </c:pt>
                <c:pt idx="71">
                  <c:v>3.6240000000000003E-4</c:v>
                </c:pt>
                <c:pt idx="72">
                  <c:v>3.591E-4</c:v>
                </c:pt>
                <c:pt idx="73">
                  <c:v>3.5570000000000003E-4</c:v>
                </c:pt>
                <c:pt idx="74">
                  <c:v>3.524E-4</c:v>
                </c:pt>
                <c:pt idx="75">
                  <c:v>3.4909999999999997E-4</c:v>
                </c:pt>
                <c:pt idx="76">
                  <c:v>3.458E-4</c:v>
                </c:pt>
                <c:pt idx="77">
                  <c:v>3.4249999999999998E-4</c:v>
                </c:pt>
                <c:pt idx="78">
                  <c:v>3.3930000000000001E-4</c:v>
                </c:pt>
                <c:pt idx="79">
                  <c:v>3.3619999999999999E-4</c:v>
                </c:pt>
                <c:pt idx="80">
                  <c:v>3.3300000000000002E-4</c:v>
                </c:pt>
                <c:pt idx="81">
                  <c:v>3.299E-4</c:v>
                </c:pt>
                <c:pt idx="82">
                  <c:v>3.2679999999999997E-4</c:v>
                </c:pt>
                <c:pt idx="83">
                  <c:v>3.2370000000000001E-4</c:v>
                </c:pt>
                <c:pt idx="84">
                  <c:v>3.2069999999999999E-4</c:v>
                </c:pt>
                <c:pt idx="85">
                  <c:v>3.1770000000000002E-4</c:v>
                </c:pt>
                <c:pt idx="86">
                  <c:v>3.1480000000000001E-4</c:v>
                </c:pt>
                <c:pt idx="87">
                  <c:v>3.1189999999999999E-4</c:v>
                </c:pt>
                <c:pt idx="88">
                  <c:v>3.0899999999999998E-4</c:v>
                </c:pt>
                <c:pt idx="89">
                  <c:v>3.0610000000000001E-4</c:v>
                </c:pt>
                <c:pt idx="90">
                  <c:v>3.033E-4</c:v>
                </c:pt>
                <c:pt idx="91">
                  <c:v>3.0049999999999999E-4</c:v>
                </c:pt>
                <c:pt idx="92">
                  <c:v>2.9779999999999997E-4</c:v>
                </c:pt>
                <c:pt idx="93">
                  <c:v>2.9510000000000002E-4</c:v>
                </c:pt>
                <c:pt idx="94">
                  <c:v>2.9240000000000001E-4</c:v>
                </c:pt>
                <c:pt idx="95">
                  <c:v>2.8969999999999999E-4</c:v>
                </c:pt>
                <c:pt idx="96">
                  <c:v>2.8709999999999999E-4</c:v>
                </c:pt>
                <c:pt idx="97">
                  <c:v>2.8449999999999998E-4</c:v>
                </c:pt>
                <c:pt idx="98">
                  <c:v>2.8200000000000002E-4</c:v>
                </c:pt>
                <c:pt idx="99">
                  <c:v>2.7940000000000002E-4</c:v>
                </c:pt>
                <c:pt idx="100">
                  <c:v>2.7690000000000001E-4</c:v>
                </c:pt>
                <c:pt idx="101">
                  <c:v>2.745E-4</c:v>
                </c:pt>
                <c:pt idx="102">
                  <c:v>2.72E-4</c:v>
                </c:pt>
                <c:pt idx="103">
                  <c:v>2.6959999999999999E-4</c:v>
                </c:pt>
                <c:pt idx="104">
                  <c:v>2.6719999999999999E-4</c:v>
                </c:pt>
                <c:pt idx="105">
                  <c:v>2.6489999999999999E-4</c:v>
                </c:pt>
                <c:pt idx="106">
                  <c:v>2.6249999999999998E-4</c:v>
                </c:pt>
                <c:pt idx="107">
                  <c:v>2.6019999999999998E-4</c:v>
                </c:pt>
                <c:pt idx="108">
                  <c:v>2.5789999999999998E-4</c:v>
                </c:pt>
                <c:pt idx="109">
                  <c:v>2.5569999999999998E-4</c:v>
                </c:pt>
                <c:pt idx="110">
                  <c:v>2.5339999999999998E-4</c:v>
                </c:pt>
                <c:pt idx="111">
                  <c:v>2.5119999999999998E-4</c:v>
                </c:pt>
                <c:pt idx="112">
                  <c:v>2.4899999999999998E-4</c:v>
                </c:pt>
                <c:pt idx="113">
                  <c:v>2.4689999999999998E-4</c:v>
                </c:pt>
                <c:pt idx="114">
                  <c:v>2.4469999999999998E-4</c:v>
                </c:pt>
                <c:pt idx="115">
                  <c:v>2.4259999999999999E-4</c:v>
                </c:pt>
                <c:pt idx="116">
                  <c:v>2.4049999999999999E-4</c:v>
                </c:pt>
                <c:pt idx="117">
                  <c:v>2.3839999999999999E-4</c:v>
                </c:pt>
                <c:pt idx="118">
                  <c:v>2.364E-4</c:v>
                </c:pt>
                <c:pt idx="119">
                  <c:v>2.3440000000000001E-4</c:v>
                </c:pt>
                <c:pt idx="120">
                  <c:v>2.3240000000000001E-4</c:v>
                </c:pt>
                <c:pt idx="121">
                  <c:v>2.3039999999999999E-4</c:v>
                </c:pt>
                <c:pt idx="122">
                  <c:v>2.285E-4</c:v>
                </c:pt>
                <c:pt idx="123">
                  <c:v>2.2660000000000001E-4</c:v>
                </c:pt>
                <c:pt idx="124">
                  <c:v>2.2469999999999999E-4</c:v>
                </c:pt>
                <c:pt idx="125">
                  <c:v>2.229E-4</c:v>
                </c:pt>
                <c:pt idx="126">
                  <c:v>2.2100000000000001E-4</c:v>
                </c:pt>
                <c:pt idx="127">
                  <c:v>2.1919999999999999E-4</c:v>
                </c:pt>
                <c:pt idx="128">
                  <c:v>2.175E-4</c:v>
                </c:pt>
                <c:pt idx="129">
                  <c:v>2.1579999999999999E-4</c:v>
                </c:pt>
                <c:pt idx="130">
                  <c:v>2.14E-4</c:v>
                </c:pt>
                <c:pt idx="131">
                  <c:v>2.1240000000000001E-4</c:v>
                </c:pt>
                <c:pt idx="132">
                  <c:v>2.107E-4</c:v>
                </c:pt>
                <c:pt idx="133">
                  <c:v>2.0909999999999999E-4</c:v>
                </c:pt>
                <c:pt idx="134">
                  <c:v>2.075E-4</c:v>
                </c:pt>
                <c:pt idx="135">
                  <c:v>2.0599999999999999E-4</c:v>
                </c:pt>
                <c:pt idx="136">
                  <c:v>2.0450000000000001E-4</c:v>
                </c:pt>
                <c:pt idx="137">
                  <c:v>2.03E-4</c:v>
                </c:pt>
                <c:pt idx="138">
                  <c:v>2.0159999999999999E-4</c:v>
                </c:pt>
                <c:pt idx="139">
                  <c:v>2.0019999999999999E-4</c:v>
                </c:pt>
                <c:pt idx="140">
                  <c:v>1.9880000000000001E-4</c:v>
                </c:pt>
                <c:pt idx="141">
                  <c:v>1.975E-4</c:v>
                </c:pt>
                <c:pt idx="142">
                  <c:v>1.962E-4</c:v>
                </c:pt>
                <c:pt idx="143">
                  <c:v>1.95E-4</c:v>
                </c:pt>
                <c:pt idx="144">
                  <c:v>1.9379999999999999E-4</c:v>
                </c:pt>
                <c:pt idx="145">
                  <c:v>1.9259999999999999E-4</c:v>
                </c:pt>
                <c:pt idx="146">
                  <c:v>1.9149999999999999E-4</c:v>
                </c:pt>
                <c:pt idx="147">
                  <c:v>1.9039999999999999E-4</c:v>
                </c:pt>
                <c:pt idx="148">
                  <c:v>1.894E-4</c:v>
                </c:pt>
                <c:pt idx="149">
                  <c:v>1.884E-4</c:v>
                </c:pt>
                <c:pt idx="150">
                  <c:v>1.874E-4</c:v>
                </c:pt>
                <c:pt idx="151">
                  <c:v>1.8650000000000001E-4</c:v>
                </c:pt>
                <c:pt idx="152">
                  <c:v>1.8569999999999999E-4</c:v>
                </c:pt>
                <c:pt idx="153">
                  <c:v>1.8489999999999999E-4</c:v>
                </c:pt>
                <c:pt idx="154">
                  <c:v>1.841E-4</c:v>
                </c:pt>
                <c:pt idx="155">
                  <c:v>1.8340000000000001E-4</c:v>
                </c:pt>
                <c:pt idx="156">
                  <c:v>1.827E-4</c:v>
                </c:pt>
                <c:pt idx="157">
                  <c:v>1.8210000000000001E-4</c:v>
                </c:pt>
                <c:pt idx="158">
                  <c:v>1.8149999999999999E-4</c:v>
                </c:pt>
                <c:pt idx="159">
                  <c:v>1.8100000000000001E-4</c:v>
                </c:pt>
                <c:pt idx="160">
                  <c:v>1.805E-4</c:v>
                </c:pt>
                <c:pt idx="161">
                  <c:v>1.8009999999999999E-4</c:v>
                </c:pt>
                <c:pt idx="162">
                  <c:v>1.797E-4</c:v>
                </c:pt>
                <c:pt idx="163">
                  <c:v>1.794E-4</c:v>
                </c:pt>
                <c:pt idx="164">
                  <c:v>1.7909999999999999E-4</c:v>
                </c:pt>
                <c:pt idx="165">
                  <c:v>1.7880000000000001E-4</c:v>
                </c:pt>
                <c:pt idx="166">
                  <c:v>1.7870000000000001E-4</c:v>
                </c:pt>
                <c:pt idx="167">
                  <c:v>1.785E-4</c:v>
                </c:pt>
                <c:pt idx="168">
                  <c:v>1.785E-4</c:v>
                </c:pt>
                <c:pt idx="169">
                  <c:v>1.784E-4</c:v>
                </c:pt>
                <c:pt idx="170">
                  <c:v>1.785E-4</c:v>
                </c:pt>
                <c:pt idx="171">
                  <c:v>1.785E-4</c:v>
                </c:pt>
                <c:pt idx="172">
                  <c:v>1.7870000000000001E-4</c:v>
                </c:pt>
                <c:pt idx="173">
                  <c:v>1.7890000000000001E-4</c:v>
                </c:pt>
                <c:pt idx="174">
                  <c:v>1.7909999999999999E-4</c:v>
                </c:pt>
                <c:pt idx="175">
                  <c:v>1.794E-4</c:v>
                </c:pt>
                <c:pt idx="176">
                  <c:v>1.797E-4</c:v>
                </c:pt>
                <c:pt idx="177">
                  <c:v>1.8009999999999999E-4</c:v>
                </c:pt>
                <c:pt idx="178">
                  <c:v>1.805E-4</c:v>
                </c:pt>
                <c:pt idx="179">
                  <c:v>1.8100000000000001E-4</c:v>
                </c:pt>
                <c:pt idx="180">
                  <c:v>1.8149999999999999E-4</c:v>
                </c:pt>
                <c:pt idx="181">
                  <c:v>1.8210000000000001E-4</c:v>
                </c:pt>
                <c:pt idx="182">
                  <c:v>1.827E-4</c:v>
                </c:pt>
                <c:pt idx="183">
                  <c:v>1.8340000000000001E-4</c:v>
                </c:pt>
                <c:pt idx="184">
                  <c:v>1.841E-4</c:v>
                </c:pt>
                <c:pt idx="185">
                  <c:v>1.8489999999999999E-4</c:v>
                </c:pt>
                <c:pt idx="186">
                  <c:v>1.8569999999999999E-4</c:v>
                </c:pt>
                <c:pt idx="187">
                  <c:v>1.8660000000000001E-4</c:v>
                </c:pt>
                <c:pt idx="188">
                  <c:v>1.875E-4</c:v>
                </c:pt>
                <c:pt idx="189">
                  <c:v>1.885E-4</c:v>
                </c:pt>
                <c:pt idx="190">
                  <c:v>1.895E-4</c:v>
                </c:pt>
                <c:pt idx="191">
                  <c:v>1.905E-4</c:v>
                </c:pt>
                <c:pt idx="192">
                  <c:v>1.916E-4</c:v>
                </c:pt>
                <c:pt idx="193">
                  <c:v>1.9269999999999999E-4</c:v>
                </c:pt>
                <c:pt idx="194">
                  <c:v>1.939E-4</c:v>
                </c:pt>
                <c:pt idx="195">
                  <c:v>1.951E-4</c:v>
                </c:pt>
                <c:pt idx="196">
                  <c:v>1.964E-4</c:v>
                </c:pt>
                <c:pt idx="197">
                  <c:v>1.9770000000000001E-4</c:v>
                </c:pt>
                <c:pt idx="198">
                  <c:v>1.9900000000000001E-4</c:v>
                </c:pt>
                <c:pt idx="199">
                  <c:v>2.0039999999999999E-4</c:v>
                </c:pt>
                <c:pt idx="200">
                  <c:v>2.018E-4</c:v>
                </c:pt>
                <c:pt idx="201">
                  <c:v>2.0330000000000001E-4</c:v>
                </c:pt>
                <c:pt idx="202">
                  <c:v>2.0479999999999999E-4</c:v>
                </c:pt>
                <c:pt idx="203">
                  <c:v>2.063E-4</c:v>
                </c:pt>
                <c:pt idx="204">
                  <c:v>2.0780000000000001E-4</c:v>
                </c:pt>
                <c:pt idx="205">
                  <c:v>2.0939999999999999E-4</c:v>
                </c:pt>
                <c:pt idx="206">
                  <c:v>2.1110000000000001E-4</c:v>
                </c:pt>
                <c:pt idx="207">
                  <c:v>2.1269999999999999E-4</c:v>
                </c:pt>
                <c:pt idx="208">
                  <c:v>2.1440000000000001E-4</c:v>
                </c:pt>
                <c:pt idx="209">
                  <c:v>2.1609999999999999E-4</c:v>
                </c:pt>
                <c:pt idx="210">
                  <c:v>2.1780000000000001E-4</c:v>
                </c:pt>
                <c:pt idx="211">
                  <c:v>2.196E-4</c:v>
                </c:pt>
                <c:pt idx="212">
                  <c:v>2.2139999999999999E-4</c:v>
                </c:pt>
                <c:pt idx="213">
                  <c:v>2.232E-4</c:v>
                </c:pt>
                <c:pt idx="214">
                  <c:v>2.251E-4</c:v>
                </c:pt>
                <c:pt idx="215">
                  <c:v>2.2699999999999999E-4</c:v>
                </c:pt>
                <c:pt idx="216">
                  <c:v>2.2890000000000001E-4</c:v>
                </c:pt>
                <c:pt idx="217">
                  <c:v>2.308E-4</c:v>
                </c:pt>
                <c:pt idx="218">
                  <c:v>2.3279999999999999E-4</c:v>
                </c:pt>
                <c:pt idx="219">
                  <c:v>2.3470000000000001E-4</c:v>
                </c:pt>
                <c:pt idx="220">
                  <c:v>2.3670000000000001E-4</c:v>
                </c:pt>
                <c:pt idx="221">
                  <c:v>2.387E-4</c:v>
                </c:pt>
                <c:pt idx="222">
                  <c:v>2.408E-4</c:v>
                </c:pt>
                <c:pt idx="223">
                  <c:v>2.4279999999999999E-4</c:v>
                </c:pt>
                <c:pt idx="224">
                  <c:v>2.4489999999999999E-4</c:v>
                </c:pt>
                <c:pt idx="225">
                  <c:v>2.4699999999999999E-4</c:v>
                </c:pt>
                <c:pt idx="226">
                  <c:v>2.4909999999999998E-4</c:v>
                </c:pt>
                <c:pt idx="227">
                  <c:v>2.5129999999999998E-4</c:v>
                </c:pt>
                <c:pt idx="228">
                  <c:v>2.5339999999999998E-4</c:v>
                </c:pt>
                <c:pt idx="229">
                  <c:v>2.5559999999999998E-4</c:v>
                </c:pt>
                <c:pt idx="230">
                  <c:v>2.5779999999999998E-4</c:v>
                </c:pt>
                <c:pt idx="231">
                  <c:v>2.5999999999999998E-4</c:v>
                </c:pt>
                <c:pt idx="232">
                  <c:v>2.6219999999999998E-4</c:v>
                </c:pt>
                <c:pt idx="233">
                  <c:v>2.6449999999999998E-4</c:v>
                </c:pt>
                <c:pt idx="234">
                  <c:v>2.6669999999999998E-4</c:v>
                </c:pt>
                <c:pt idx="235">
                  <c:v>2.6899999999999998E-4</c:v>
                </c:pt>
                <c:pt idx="236">
                  <c:v>2.7129999999999998E-4</c:v>
                </c:pt>
                <c:pt idx="237">
                  <c:v>2.7359999999999998E-4</c:v>
                </c:pt>
                <c:pt idx="238">
                  <c:v>2.7589999999999998E-4</c:v>
                </c:pt>
                <c:pt idx="239">
                  <c:v>2.7819999999999999E-4</c:v>
                </c:pt>
                <c:pt idx="240">
                  <c:v>2.8049999999999999E-4</c:v>
                </c:pt>
                <c:pt idx="241">
                  <c:v>2.8289999999999999E-4</c:v>
                </c:pt>
                <c:pt idx="242">
                  <c:v>2.8519999999999999E-4</c:v>
                </c:pt>
                <c:pt idx="243">
                  <c:v>2.876E-4</c:v>
                </c:pt>
                <c:pt idx="244">
                  <c:v>2.9E-4</c:v>
                </c:pt>
                <c:pt idx="245">
                  <c:v>2.9240000000000001E-4</c:v>
                </c:pt>
                <c:pt idx="246">
                  <c:v>2.9480000000000001E-4</c:v>
                </c:pt>
                <c:pt idx="247">
                  <c:v>2.9720000000000001E-4</c:v>
                </c:pt>
                <c:pt idx="248">
                  <c:v>2.9970000000000002E-4</c:v>
                </c:pt>
                <c:pt idx="249">
                  <c:v>3.0210000000000002E-4</c:v>
                </c:pt>
                <c:pt idx="250">
                  <c:v>3.0459999999999998E-4</c:v>
                </c:pt>
                <c:pt idx="251">
                  <c:v>3.0699999999999998E-4</c:v>
                </c:pt>
                <c:pt idx="252">
                  <c:v>3.0949999999999999E-4</c:v>
                </c:pt>
                <c:pt idx="253">
                  <c:v>3.1199999999999999E-4</c:v>
                </c:pt>
                <c:pt idx="254">
                  <c:v>3.145E-4</c:v>
                </c:pt>
                <c:pt idx="255">
                  <c:v>3.1700000000000001E-4</c:v>
                </c:pt>
                <c:pt idx="256">
                  <c:v>3.1950000000000001E-4</c:v>
                </c:pt>
                <c:pt idx="257">
                  <c:v>3.2200000000000002E-4</c:v>
                </c:pt>
                <c:pt idx="258">
                  <c:v>3.2449999999999997E-4</c:v>
                </c:pt>
                <c:pt idx="259">
                  <c:v>3.2709999999999998E-4</c:v>
                </c:pt>
                <c:pt idx="260">
                  <c:v>3.2959999999999999E-4</c:v>
                </c:pt>
                <c:pt idx="261">
                  <c:v>3.322E-4</c:v>
                </c:pt>
                <c:pt idx="262">
                  <c:v>3.347E-4</c:v>
                </c:pt>
                <c:pt idx="263">
                  <c:v>3.3730000000000001E-4</c:v>
                </c:pt>
                <c:pt idx="264">
                  <c:v>3.3990000000000002E-4</c:v>
                </c:pt>
                <c:pt idx="265">
                  <c:v>3.4249999999999998E-4</c:v>
                </c:pt>
                <c:pt idx="266">
                  <c:v>3.4509999999999999E-4</c:v>
                </c:pt>
                <c:pt idx="267">
                  <c:v>3.4769999999999999E-4</c:v>
                </c:pt>
                <c:pt idx="268">
                  <c:v>3.503E-4</c:v>
                </c:pt>
                <c:pt idx="269">
                  <c:v>3.5290000000000001E-4</c:v>
                </c:pt>
                <c:pt idx="270">
                  <c:v>3.5550000000000002E-4</c:v>
                </c:pt>
                <c:pt idx="271">
                  <c:v>3.5809999999999998E-4</c:v>
                </c:pt>
                <c:pt idx="272">
                  <c:v>3.6079999999999999E-4</c:v>
                </c:pt>
                <c:pt idx="273">
                  <c:v>3.634E-4</c:v>
                </c:pt>
                <c:pt idx="274">
                  <c:v>3.6610000000000001E-4</c:v>
                </c:pt>
                <c:pt idx="275">
                  <c:v>3.6870000000000002E-4</c:v>
                </c:pt>
                <c:pt idx="276">
                  <c:v>3.7139999999999997E-4</c:v>
                </c:pt>
                <c:pt idx="277">
                  <c:v>3.7409999999999999E-4</c:v>
                </c:pt>
                <c:pt idx="278">
                  <c:v>3.7669999999999999E-4</c:v>
                </c:pt>
                <c:pt idx="279">
                  <c:v>3.7940000000000001E-4</c:v>
                </c:pt>
                <c:pt idx="280">
                  <c:v>3.8210000000000002E-4</c:v>
                </c:pt>
                <c:pt idx="281">
                  <c:v>3.8479999999999997E-4</c:v>
                </c:pt>
                <c:pt idx="282">
                  <c:v>3.8749999999999999E-4</c:v>
                </c:pt>
                <c:pt idx="283">
                  <c:v>3.902E-4</c:v>
                </c:pt>
                <c:pt idx="284">
                  <c:v>3.9290000000000001E-4</c:v>
                </c:pt>
                <c:pt idx="285">
                  <c:v>3.9560000000000002E-4</c:v>
                </c:pt>
                <c:pt idx="286">
                  <c:v>3.9839999999999998E-4</c:v>
                </c:pt>
                <c:pt idx="287">
                  <c:v>4.0109999999999999E-4</c:v>
                </c:pt>
                <c:pt idx="288">
                  <c:v>4.038E-4</c:v>
                </c:pt>
                <c:pt idx="289">
                  <c:v>4.0660000000000002E-4</c:v>
                </c:pt>
                <c:pt idx="290">
                  <c:v>4.0929999999999997E-4</c:v>
                </c:pt>
                <c:pt idx="291">
                  <c:v>4.1209999999999999E-4</c:v>
                </c:pt>
                <c:pt idx="292">
                  <c:v>4.148E-4</c:v>
                </c:pt>
                <c:pt idx="293">
                  <c:v>4.1760000000000001E-4</c:v>
                </c:pt>
                <c:pt idx="294">
                  <c:v>4.2030000000000002E-4</c:v>
                </c:pt>
                <c:pt idx="295">
                  <c:v>4.2309999999999998E-4</c:v>
                </c:pt>
                <c:pt idx="296">
                  <c:v>4.259E-4</c:v>
                </c:pt>
                <c:pt idx="297">
                  <c:v>4.2860000000000001E-4</c:v>
                </c:pt>
                <c:pt idx="298">
                  <c:v>4.3140000000000002E-4</c:v>
                </c:pt>
                <c:pt idx="299">
                  <c:v>4.3419999999999998E-4</c:v>
                </c:pt>
                <c:pt idx="300">
                  <c:v>4.37E-4</c:v>
                </c:pt>
                <c:pt idx="301">
                  <c:v>4.3980000000000001E-4</c:v>
                </c:pt>
                <c:pt idx="302">
                  <c:v>4.4250000000000002E-4</c:v>
                </c:pt>
                <c:pt idx="303">
                  <c:v>4.4529999999999998E-4</c:v>
                </c:pt>
                <c:pt idx="304">
                  <c:v>4.481E-4</c:v>
                </c:pt>
                <c:pt idx="305">
                  <c:v>4.5090000000000001E-4</c:v>
                </c:pt>
                <c:pt idx="306">
                  <c:v>4.5370000000000002E-4</c:v>
                </c:pt>
                <c:pt idx="307">
                  <c:v>4.5659999999999999E-4</c:v>
                </c:pt>
                <c:pt idx="308">
                  <c:v>4.594E-4</c:v>
                </c:pt>
                <c:pt idx="309">
                  <c:v>4.6220000000000001E-4</c:v>
                </c:pt>
                <c:pt idx="310">
                  <c:v>4.6500000000000003E-4</c:v>
                </c:pt>
                <c:pt idx="311">
                  <c:v>4.6779999999999999E-4</c:v>
                </c:pt>
                <c:pt idx="312">
                  <c:v>4.706E-4</c:v>
                </c:pt>
                <c:pt idx="313">
                  <c:v>4.7350000000000002E-4</c:v>
                </c:pt>
                <c:pt idx="314">
                  <c:v>4.7629999999999998E-4</c:v>
                </c:pt>
                <c:pt idx="315">
                  <c:v>4.7909999999999999E-4</c:v>
                </c:pt>
                <c:pt idx="316">
                  <c:v>4.8200000000000001E-4</c:v>
                </c:pt>
                <c:pt idx="317">
                  <c:v>4.8480000000000002E-4</c:v>
                </c:pt>
                <c:pt idx="318">
                  <c:v>4.8759999999999998E-4</c:v>
                </c:pt>
                <c:pt idx="319">
                  <c:v>4.9050000000000005E-4</c:v>
                </c:pt>
                <c:pt idx="320">
                  <c:v>4.9330000000000001E-4</c:v>
                </c:pt>
                <c:pt idx="321">
                  <c:v>4.9620000000000003E-4</c:v>
                </c:pt>
                <c:pt idx="322">
                  <c:v>4.9899999999999999E-4</c:v>
                </c:pt>
                <c:pt idx="323">
                  <c:v>5.019E-4</c:v>
                </c:pt>
                <c:pt idx="324">
                  <c:v>5.0469999999999996E-4</c:v>
                </c:pt>
                <c:pt idx="325">
                  <c:v>5.0759999999999998E-4</c:v>
                </c:pt>
                <c:pt idx="326">
                  <c:v>5.1040000000000005E-4</c:v>
                </c:pt>
                <c:pt idx="327">
                  <c:v>5.1329999999999995E-4</c:v>
                </c:pt>
                <c:pt idx="328">
                  <c:v>5.1619999999999997E-4</c:v>
                </c:pt>
                <c:pt idx="329">
                  <c:v>5.1900000000000004E-4</c:v>
                </c:pt>
                <c:pt idx="330">
                  <c:v>5.2189999999999995E-4</c:v>
                </c:pt>
                <c:pt idx="331">
                  <c:v>5.2479999999999996E-4</c:v>
                </c:pt>
                <c:pt idx="332">
                  <c:v>5.2769999999999998E-4</c:v>
                </c:pt>
                <c:pt idx="333">
                  <c:v>5.3050000000000005E-4</c:v>
                </c:pt>
                <c:pt idx="334">
                  <c:v>5.3339999999999995E-4</c:v>
                </c:pt>
                <c:pt idx="335">
                  <c:v>5.3629999999999997E-4</c:v>
                </c:pt>
                <c:pt idx="336">
                  <c:v>5.3919999999999999E-4</c:v>
                </c:pt>
                <c:pt idx="337">
                  <c:v>5.421E-4</c:v>
                </c:pt>
                <c:pt idx="338">
                  <c:v>5.4489999999999996E-4</c:v>
                </c:pt>
                <c:pt idx="339">
                  <c:v>5.4779999999999998E-4</c:v>
                </c:pt>
                <c:pt idx="340">
                  <c:v>5.507E-4</c:v>
                </c:pt>
                <c:pt idx="341">
                  <c:v>5.5360000000000001E-4</c:v>
                </c:pt>
                <c:pt idx="342">
                  <c:v>5.5650000000000003E-4</c:v>
                </c:pt>
                <c:pt idx="343">
                  <c:v>5.5940000000000004E-4</c:v>
                </c:pt>
                <c:pt idx="344">
                  <c:v>5.6229999999999995E-4</c:v>
                </c:pt>
                <c:pt idx="345">
                  <c:v>5.6519999999999997E-4</c:v>
                </c:pt>
                <c:pt idx="346">
                  <c:v>5.6809999999999999E-4</c:v>
                </c:pt>
                <c:pt idx="347">
                  <c:v>5.71E-4</c:v>
                </c:pt>
                <c:pt idx="348">
                  <c:v>5.7390000000000002E-4</c:v>
                </c:pt>
                <c:pt idx="349">
                  <c:v>5.7680000000000003E-4</c:v>
                </c:pt>
                <c:pt idx="350">
                  <c:v>5.7970000000000005E-4</c:v>
                </c:pt>
                <c:pt idx="351">
                  <c:v>5.8259999999999996E-4</c:v>
                </c:pt>
                <c:pt idx="352">
                  <c:v>5.8549999999999997E-4</c:v>
                </c:pt>
                <c:pt idx="353">
                  <c:v>5.8839999999999999E-4</c:v>
                </c:pt>
                <c:pt idx="354">
                  <c:v>5.9139999999999996E-4</c:v>
                </c:pt>
                <c:pt idx="355">
                  <c:v>5.9429999999999997E-4</c:v>
                </c:pt>
                <c:pt idx="356">
                  <c:v>5.9719999999999999E-4</c:v>
                </c:pt>
                <c:pt idx="357">
                  <c:v>6.001E-4</c:v>
                </c:pt>
                <c:pt idx="358">
                  <c:v>6.0300000000000002E-4</c:v>
                </c:pt>
                <c:pt idx="359">
                  <c:v>6.0590000000000004E-4</c:v>
                </c:pt>
                <c:pt idx="360">
                  <c:v>6.089E-4</c:v>
                </c:pt>
                <c:pt idx="361">
                  <c:v>6.1180000000000002E-4</c:v>
                </c:pt>
                <c:pt idx="362">
                  <c:v>6.1470000000000003E-4</c:v>
                </c:pt>
                <c:pt idx="363">
                  <c:v>6.1760000000000005E-4</c:v>
                </c:pt>
                <c:pt idx="364">
                  <c:v>6.2060000000000001E-4</c:v>
                </c:pt>
                <c:pt idx="365">
                  <c:v>6.2350000000000003E-4</c:v>
                </c:pt>
                <c:pt idx="366">
                  <c:v>6.2640000000000005E-4</c:v>
                </c:pt>
                <c:pt idx="367">
                  <c:v>6.2940000000000001E-4</c:v>
                </c:pt>
                <c:pt idx="368">
                  <c:v>6.3230000000000003E-4</c:v>
                </c:pt>
                <c:pt idx="369">
                  <c:v>6.3520000000000004E-4</c:v>
                </c:pt>
                <c:pt idx="370">
                  <c:v>6.3820000000000001E-4</c:v>
                </c:pt>
                <c:pt idx="371">
                  <c:v>6.4110000000000002E-4</c:v>
                </c:pt>
                <c:pt idx="372">
                  <c:v>6.4409999999999999E-4</c:v>
                </c:pt>
                <c:pt idx="373">
                  <c:v>6.4700000000000001E-4</c:v>
                </c:pt>
                <c:pt idx="374">
                  <c:v>6.4990000000000002E-4</c:v>
                </c:pt>
                <c:pt idx="375">
                  <c:v>6.5289999999999999E-4</c:v>
                </c:pt>
                <c:pt idx="376">
                  <c:v>6.558E-4</c:v>
                </c:pt>
                <c:pt idx="377">
                  <c:v>6.5879999999999997E-4</c:v>
                </c:pt>
                <c:pt idx="378">
                  <c:v>6.6169999999999998E-4</c:v>
                </c:pt>
                <c:pt idx="379">
                  <c:v>6.6469999999999995E-4</c:v>
                </c:pt>
                <c:pt idx="380">
                  <c:v>6.6759999999999996E-4</c:v>
                </c:pt>
                <c:pt idx="381">
                  <c:v>6.7060000000000004E-4</c:v>
                </c:pt>
                <c:pt idx="382">
                  <c:v>6.7350000000000005E-4</c:v>
                </c:pt>
                <c:pt idx="383">
                  <c:v>6.7650000000000002E-4</c:v>
                </c:pt>
                <c:pt idx="384">
                  <c:v>6.7940000000000003E-4</c:v>
                </c:pt>
                <c:pt idx="385">
                  <c:v>6.824E-4</c:v>
                </c:pt>
                <c:pt idx="386">
                  <c:v>6.8530000000000002E-4</c:v>
                </c:pt>
                <c:pt idx="387">
                  <c:v>6.8829999999999998E-4</c:v>
                </c:pt>
                <c:pt idx="388">
                  <c:v>6.912E-4</c:v>
                </c:pt>
                <c:pt idx="389">
                  <c:v>6.9419999999999996E-4</c:v>
                </c:pt>
                <c:pt idx="390">
                  <c:v>6.9720000000000003E-4</c:v>
                </c:pt>
                <c:pt idx="391">
                  <c:v>7.0010000000000005E-4</c:v>
                </c:pt>
                <c:pt idx="392">
                  <c:v>7.0310000000000001E-4</c:v>
                </c:pt>
                <c:pt idx="393">
                  <c:v>7.0600000000000003E-4</c:v>
                </c:pt>
                <c:pt idx="394">
                  <c:v>7.0899999999999999E-4</c:v>
                </c:pt>
                <c:pt idx="395">
                  <c:v>7.1199999999999996E-4</c:v>
                </c:pt>
                <c:pt idx="396">
                  <c:v>7.1489999999999998E-4</c:v>
                </c:pt>
                <c:pt idx="397">
                  <c:v>7.1790000000000005E-4</c:v>
                </c:pt>
                <c:pt idx="398">
                  <c:v>7.2090000000000001E-4</c:v>
                </c:pt>
                <c:pt idx="399">
                  <c:v>7.2389999999999998E-4</c:v>
                </c:pt>
                <c:pt idx="400">
                  <c:v>7.2679999999999999E-4</c:v>
                </c:pt>
                <c:pt idx="401">
                  <c:v>7.2979999999999996E-4</c:v>
                </c:pt>
                <c:pt idx="402">
                  <c:v>7.3280000000000003E-4</c:v>
                </c:pt>
                <c:pt idx="403">
                  <c:v>7.3570000000000005E-4</c:v>
                </c:pt>
                <c:pt idx="404">
                  <c:v>7.3870000000000001E-4</c:v>
                </c:pt>
                <c:pt idx="405">
                  <c:v>7.4169999999999998E-4</c:v>
                </c:pt>
                <c:pt idx="406">
                  <c:v>7.4470000000000005E-4</c:v>
                </c:pt>
                <c:pt idx="407">
                  <c:v>7.4759999999999996E-4</c:v>
                </c:pt>
                <c:pt idx="408">
                  <c:v>7.5060000000000003E-4</c:v>
                </c:pt>
                <c:pt idx="409">
                  <c:v>7.5359999999999999E-4</c:v>
                </c:pt>
                <c:pt idx="410">
                  <c:v>7.5659999999999996E-4</c:v>
                </c:pt>
                <c:pt idx="411">
                  <c:v>7.5960000000000003E-4</c:v>
                </c:pt>
                <c:pt idx="412">
                  <c:v>7.6250000000000005E-4</c:v>
                </c:pt>
                <c:pt idx="413">
                  <c:v>7.6550000000000001E-4</c:v>
                </c:pt>
                <c:pt idx="414">
                  <c:v>7.6849999999999998E-4</c:v>
                </c:pt>
                <c:pt idx="415">
                  <c:v>7.7150000000000005E-4</c:v>
                </c:pt>
                <c:pt idx="416">
                  <c:v>7.7450000000000001E-4</c:v>
                </c:pt>
                <c:pt idx="417">
                  <c:v>7.7749999999999998E-4</c:v>
                </c:pt>
                <c:pt idx="418">
                  <c:v>7.804E-4</c:v>
                </c:pt>
                <c:pt idx="419">
                  <c:v>7.8339999999999996E-4</c:v>
                </c:pt>
                <c:pt idx="420">
                  <c:v>7.8640000000000003E-4</c:v>
                </c:pt>
                <c:pt idx="421">
                  <c:v>7.894E-4</c:v>
                </c:pt>
                <c:pt idx="422">
                  <c:v>7.9239999999999996E-4</c:v>
                </c:pt>
                <c:pt idx="423">
                  <c:v>7.9540000000000003E-4</c:v>
                </c:pt>
                <c:pt idx="424">
                  <c:v>7.984E-4</c:v>
                </c:pt>
                <c:pt idx="425">
                  <c:v>8.0139999999999996E-4</c:v>
                </c:pt>
                <c:pt idx="426">
                  <c:v>8.0429999999999998E-4</c:v>
                </c:pt>
                <c:pt idx="427">
                  <c:v>8.0730000000000005E-4</c:v>
                </c:pt>
                <c:pt idx="428">
                  <c:v>8.1030000000000002E-4</c:v>
                </c:pt>
                <c:pt idx="429">
                  <c:v>8.1329999999999998E-4</c:v>
                </c:pt>
                <c:pt idx="430">
                  <c:v>8.1629999999999995E-4</c:v>
                </c:pt>
                <c:pt idx="431">
                  <c:v>8.1930000000000002E-4</c:v>
                </c:pt>
                <c:pt idx="432">
                  <c:v>8.2229999999999998E-4</c:v>
                </c:pt>
                <c:pt idx="433">
                  <c:v>8.2529999999999995E-4</c:v>
                </c:pt>
                <c:pt idx="434">
                  <c:v>8.2830000000000002E-4</c:v>
                </c:pt>
                <c:pt idx="435">
                  <c:v>8.3129999999999999E-4</c:v>
                </c:pt>
                <c:pt idx="436">
                  <c:v>8.342E-4</c:v>
                </c:pt>
                <c:pt idx="437">
                  <c:v>8.3719999999999997E-4</c:v>
                </c:pt>
                <c:pt idx="438">
                  <c:v>8.4020000000000004E-4</c:v>
                </c:pt>
                <c:pt idx="439">
                  <c:v>8.432E-4</c:v>
                </c:pt>
                <c:pt idx="440">
                  <c:v>8.4619999999999997E-4</c:v>
                </c:pt>
                <c:pt idx="441">
                  <c:v>8.4920000000000004E-4</c:v>
                </c:pt>
                <c:pt idx="442">
                  <c:v>8.5220000000000001E-4</c:v>
                </c:pt>
                <c:pt idx="443">
                  <c:v>8.5519999999999997E-4</c:v>
                </c:pt>
                <c:pt idx="444">
                  <c:v>8.5820000000000004E-4</c:v>
                </c:pt>
                <c:pt idx="445">
                  <c:v>8.6120000000000001E-4</c:v>
                </c:pt>
                <c:pt idx="446">
                  <c:v>8.6419999999999997E-4</c:v>
                </c:pt>
                <c:pt idx="447">
                  <c:v>8.6720000000000005E-4</c:v>
                </c:pt>
                <c:pt idx="448">
                  <c:v>8.7020000000000001E-4</c:v>
                </c:pt>
                <c:pt idx="449">
                  <c:v>8.7319999999999997E-4</c:v>
                </c:pt>
                <c:pt idx="450">
                  <c:v>8.7620000000000005E-4</c:v>
                </c:pt>
                <c:pt idx="451">
                  <c:v>8.7920000000000001E-4</c:v>
                </c:pt>
                <c:pt idx="452">
                  <c:v>8.8219999999999998E-4</c:v>
                </c:pt>
                <c:pt idx="453">
                  <c:v>8.8520000000000005E-4</c:v>
                </c:pt>
                <c:pt idx="454">
                  <c:v>8.8820000000000001E-4</c:v>
                </c:pt>
                <c:pt idx="455">
                  <c:v>8.9119999999999998E-4</c:v>
                </c:pt>
                <c:pt idx="456">
                  <c:v>8.9420000000000005E-4</c:v>
                </c:pt>
                <c:pt idx="457">
                  <c:v>8.9720000000000002E-4</c:v>
                </c:pt>
                <c:pt idx="458">
                  <c:v>9.0019999999999998E-4</c:v>
                </c:pt>
                <c:pt idx="459">
                  <c:v>9.0320000000000005E-4</c:v>
                </c:pt>
                <c:pt idx="460">
                  <c:v>9.0620000000000002E-4</c:v>
                </c:pt>
                <c:pt idx="461">
                  <c:v>9.0930000000000004E-4</c:v>
                </c:pt>
                <c:pt idx="462">
                  <c:v>9.123E-4</c:v>
                </c:pt>
                <c:pt idx="463">
                  <c:v>9.1529999999999997E-4</c:v>
                </c:pt>
                <c:pt idx="464">
                  <c:v>9.1830000000000004E-4</c:v>
                </c:pt>
                <c:pt idx="465">
                  <c:v>9.2130000000000001E-4</c:v>
                </c:pt>
                <c:pt idx="466">
                  <c:v>9.2429999999999997E-4</c:v>
                </c:pt>
                <c:pt idx="467">
                  <c:v>9.2730000000000004E-4</c:v>
                </c:pt>
                <c:pt idx="468">
                  <c:v>9.3030000000000001E-4</c:v>
                </c:pt>
                <c:pt idx="469">
                  <c:v>9.3329999999999997E-4</c:v>
                </c:pt>
                <c:pt idx="470">
                  <c:v>9.3630000000000004E-4</c:v>
                </c:pt>
                <c:pt idx="471">
                  <c:v>9.3939999999999996E-4</c:v>
                </c:pt>
                <c:pt idx="472">
                  <c:v>9.4240000000000003E-4</c:v>
                </c:pt>
                <c:pt idx="473">
                  <c:v>9.4539999999999999E-4</c:v>
                </c:pt>
                <c:pt idx="474">
                  <c:v>9.4839999999999996E-4</c:v>
                </c:pt>
                <c:pt idx="475">
                  <c:v>9.5140000000000003E-4</c:v>
                </c:pt>
                <c:pt idx="476">
                  <c:v>9.544E-4</c:v>
                </c:pt>
                <c:pt idx="477">
                  <c:v>9.5750000000000002E-4</c:v>
                </c:pt>
                <c:pt idx="478">
                  <c:v>9.6049999999999998E-4</c:v>
                </c:pt>
                <c:pt idx="479">
                  <c:v>9.6349999999999995E-4</c:v>
                </c:pt>
                <c:pt idx="480">
                  <c:v>9.6650000000000002E-4</c:v>
                </c:pt>
                <c:pt idx="481">
                  <c:v>9.6949999999999998E-4</c:v>
                </c:pt>
                <c:pt idx="482">
                  <c:v>9.7260000000000001E-4</c:v>
                </c:pt>
                <c:pt idx="483">
                  <c:v>9.7559999999999997E-4</c:v>
                </c:pt>
                <c:pt idx="484">
                  <c:v>9.7860000000000004E-4</c:v>
                </c:pt>
                <c:pt idx="485">
                  <c:v>9.8160000000000001E-4</c:v>
                </c:pt>
                <c:pt idx="486">
                  <c:v>9.8459999999999997E-4</c:v>
                </c:pt>
                <c:pt idx="487">
                  <c:v>9.8769999999999999E-4</c:v>
                </c:pt>
                <c:pt idx="488">
                  <c:v>9.9069999999999996E-4</c:v>
                </c:pt>
                <c:pt idx="489">
                  <c:v>9.9369999999999992E-4</c:v>
                </c:pt>
                <c:pt idx="490">
                  <c:v>9.967000000000001E-4</c:v>
                </c:pt>
                <c:pt idx="491">
                  <c:v>9.9979999999999991E-4</c:v>
                </c:pt>
                <c:pt idx="492">
                  <c:v>1.003E-3</c:v>
                </c:pt>
                <c:pt idx="493">
                  <c:v>1.0059999999999999E-3</c:v>
                </c:pt>
                <c:pt idx="494">
                  <c:v>1.0089999999999999E-3</c:v>
                </c:pt>
                <c:pt idx="495">
                  <c:v>1.0120000000000001E-3</c:v>
                </c:pt>
                <c:pt idx="496">
                  <c:v>1.0150000000000001E-3</c:v>
                </c:pt>
                <c:pt idx="497">
                  <c:v>1.018E-3</c:v>
                </c:pt>
                <c:pt idx="498">
                  <c:v>1.021E-3</c:v>
                </c:pt>
                <c:pt idx="499">
                  <c:v>1.024E-3</c:v>
                </c:pt>
                <c:pt idx="500">
                  <c:v>1.0269999999999999E-3</c:v>
                </c:pt>
                <c:pt idx="501">
                  <c:v>1.0300000000000001E-3</c:v>
                </c:pt>
                <c:pt idx="502">
                  <c:v>1.0330000000000001E-3</c:v>
                </c:pt>
                <c:pt idx="503">
                  <c:v>1.036E-3</c:v>
                </c:pt>
                <c:pt idx="504">
                  <c:v>1.039E-3</c:v>
                </c:pt>
                <c:pt idx="505">
                  <c:v>1.042E-3</c:v>
                </c:pt>
                <c:pt idx="506">
                  <c:v>1.0449999999999999E-3</c:v>
                </c:pt>
                <c:pt idx="507">
                  <c:v>1.0480000000000001E-3</c:v>
                </c:pt>
                <c:pt idx="508">
                  <c:v>1.0510000000000001E-3</c:v>
                </c:pt>
                <c:pt idx="509">
                  <c:v>1.054E-3</c:v>
                </c:pt>
                <c:pt idx="510">
                  <c:v>1.057E-3</c:v>
                </c:pt>
                <c:pt idx="511">
                  <c:v>1.06E-3</c:v>
                </c:pt>
                <c:pt idx="512">
                  <c:v>1.0629999999999999E-3</c:v>
                </c:pt>
                <c:pt idx="513">
                  <c:v>1.0660000000000001E-3</c:v>
                </c:pt>
                <c:pt idx="514">
                  <c:v>1.07E-3</c:v>
                </c:pt>
                <c:pt idx="515">
                  <c:v>1.073E-3</c:v>
                </c:pt>
                <c:pt idx="516">
                  <c:v>1.0759999999999999E-3</c:v>
                </c:pt>
                <c:pt idx="517">
                  <c:v>1.0790000000000001E-3</c:v>
                </c:pt>
                <c:pt idx="518">
                  <c:v>1.0820000000000001E-3</c:v>
                </c:pt>
                <c:pt idx="519">
                  <c:v>1.085E-3</c:v>
                </c:pt>
                <c:pt idx="520">
                  <c:v>1.088E-3</c:v>
                </c:pt>
                <c:pt idx="521">
                  <c:v>1.091E-3</c:v>
                </c:pt>
                <c:pt idx="522">
                  <c:v>1.0939999999999999E-3</c:v>
                </c:pt>
                <c:pt idx="523">
                  <c:v>1.0970000000000001E-3</c:v>
                </c:pt>
                <c:pt idx="524">
                  <c:v>1.1000000000000001E-3</c:v>
                </c:pt>
                <c:pt idx="525">
                  <c:v>1.103E-3</c:v>
                </c:pt>
                <c:pt idx="526">
                  <c:v>1.106E-3</c:v>
                </c:pt>
                <c:pt idx="527">
                  <c:v>1.109E-3</c:v>
                </c:pt>
                <c:pt idx="528">
                  <c:v>1.1119999999999999E-3</c:v>
                </c:pt>
                <c:pt idx="529">
                  <c:v>1.1150000000000001E-3</c:v>
                </c:pt>
                <c:pt idx="530">
                  <c:v>1.1180000000000001E-3</c:v>
                </c:pt>
                <c:pt idx="531">
                  <c:v>1.121E-3</c:v>
                </c:pt>
                <c:pt idx="532">
                  <c:v>1.124E-3</c:v>
                </c:pt>
                <c:pt idx="533">
                  <c:v>1.127E-3</c:v>
                </c:pt>
                <c:pt idx="534">
                  <c:v>1.1299999999999999E-3</c:v>
                </c:pt>
                <c:pt idx="535">
                  <c:v>1.1329999999999999E-3</c:v>
                </c:pt>
                <c:pt idx="536">
                  <c:v>1.1360000000000001E-3</c:v>
                </c:pt>
                <c:pt idx="537">
                  <c:v>1.139E-3</c:v>
                </c:pt>
                <c:pt idx="538">
                  <c:v>1.1429999999999999E-3</c:v>
                </c:pt>
                <c:pt idx="539">
                  <c:v>1.1460000000000001E-3</c:v>
                </c:pt>
                <c:pt idx="540">
                  <c:v>1.1490000000000001E-3</c:v>
                </c:pt>
                <c:pt idx="541">
                  <c:v>1.152E-3</c:v>
                </c:pt>
                <c:pt idx="542">
                  <c:v>1.155E-3</c:v>
                </c:pt>
                <c:pt idx="543">
                  <c:v>1.158E-3</c:v>
                </c:pt>
                <c:pt idx="544">
                  <c:v>1.1609999999999999E-3</c:v>
                </c:pt>
                <c:pt idx="545">
                  <c:v>1.1640000000000001E-3</c:v>
                </c:pt>
                <c:pt idx="546">
                  <c:v>1.1670000000000001E-3</c:v>
                </c:pt>
                <c:pt idx="547">
                  <c:v>1.17E-3</c:v>
                </c:pt>
                <c:pt idx="548">
                  <c:v>1.173E-3</c:v>
                </c:pt>
                <c:pt idx="549">
                  <c:v>1.176E-3</c:v>
                </c:pt>
                <c:pt idx="550">
                  <c:v>1.1789999999999999E-3</c:v>
                </c:pt>
                <c:pt idx="551">
                  <c:v>1.1820000000000001E-3</c:v>
                </c:pt>
                <c:pt idx="552">
                  <c:v>1.1850000000000001E-3</c:v>
                </c:pt>
                <c:pt idx="553">
                  <c:v>1.188E-3</c:v>
                </c:pt>
                <c:pt idx="554">
                  <c:v>1.191E-3</c:v>
                </c:pt>
                <c:pt idx="555">
                  <c:v>1.194E-3</c:v>
                </c:pt>
                <c:pt idx="556">
                  <c:v>1.1969999999999999E-3</c:v>
                </c:pt>
                <c:pt idx="557">
                  <c:v>1.1999999999999999E-3</c:v>
                </c:pt>
                <c:pt idx="558">
                  <c:v>1.204E-3</c:v>
                </c:pt>
                <c:pt idx="559">
                  <c:v>1.207E-3</c:v>
                </c:pt>
                <c:pt idx="560">
                  <c:v>1.2099999999999999E-3</c:v>
                </c:pt>
                <c:pt idx="561">
                  <c:v>1.2130000000000001E-3</c:v>
                </c:pt>
                <c:pt idx="562">
                  <c:v>1.2160000000000001E-3</c:v>
                </c:pt>
                <c:pt idx="563">
                  <c:v>1.219E-3</c:v>
                </c:pt>
                <c:pt idx="564">
                  <c:v>1.222E-3</c:v>
                </c:pt>
                <c:pt idx="565">
                  <c:v>1.225E-3</c:v>
                </c:pt>
                <c:pt idx="566">
                  <c:v>1.2279999999999999E-3</c:v>
                </c:pt>
                <c:pt idx="567">
                  <c:v>1.2310000000000001E-3</c:v>
                </c:pt>
                <c:pt idx="568">
                  <c:v>1.2340000000000001E-3</c:v>
                </c:pt>
                <c:pt idx="569">
                  <c:v>1.237E-3</c:v>
                </c:pt>
                <c:pt idx="570">
                  <c:v>1.24E-3</c:v>
                </c:pt>
                <c:pt idx="571">
                  <c:v>1.243E-3</c:v>
                </c:pt>
                <c:pt idx="572">
                  <c:v>1.2459999999999999E-3</c:v>
                </c:pt>
                <c:pt idx="573">
                  <c:v>1.2489999999999999E-3</c:v>
                </c:pt>
                <c:pt idx="574">
                  <c:v>1.2520000000000001E-3</c:v>
                </c:pt>
                <c:pt idx="575">
                  <c:v>1.255E-3</c:v>
                </c:pt>
                <c:pt idx="576">
                  <c:v>1.2589999999999999E-3</c:v>
                </c:pt>
                <c:pt idx="577">
                  <c:v>1.2620000000000001E-3</c:v>
                </c:pt>
                <c:pt idx="578">
                  <c:v>1.2650000000000001E-3</c:v>
                </c:pt>
                <c:pt idx="579">
                  <c:v>1.268E-3</c:v>
                </c:pt>
                <c:pt idx="580">
                  <c:v>1.271E-3</c:v>
                </c:pt>
                <c:pt idx="581">
                  <c:v>1.274E-3</c:v>
                </c:pt>
                <c:pt idx="582">
                  <c:v>1.2769999999999999E-3</c:v>
                </c:pt>
                <c:pt idx="583">
                  <c:v>1.2800000000000001E-3</c:v>
                </c:pt>
                <c:pt idx="584">
                  <c:v>1.2830000000000001E-3</c:v>
                </c:pt>
                <c:pt idx="585">
                  <c:v>1.286E-3</c:v>
                </c:pt>
                <c:pt idx="586">
                  <c:v>1.289E-3</c:v>
                </c:pt>
                <c:pt idx="587">
                  <c:v>1.292E-3</c:v>
                </c:pt>
                <c:pt idx="588">
                  <c:v>1.2949999999999999E-3</c:v>
                </c:pt>
                <c:pt idx="589">
                  <c:v>1.2979999999999999E-3</c:v>
                </c:pt>
                <c:pt idx="590">
                  <c:v>1.3010000000000001E-3</c:v>
                </c:pt>
                <c:pt idx="591">
                  <c:v>1.304E-3</c:v>
                </c:pt>
                <c:pt idx="592">
                  <c:v>1.307E-3</c:v>
                </c:pt>
                <c:pt idx="593">
                  <c:v>1.3110000000000001E-3</c:v>
                </c:pt>
                <c:pt idx="594">
                  <c:v>1.3140000000000001E-3</c:v>
                </c:pt>
                <c:pt idx="595">
                  <c:v>1.317E-3</c:v>
                </c:pt>
                <c:pt idx="596">
                  <c:v>1.32E-3</c:v>
                </c:pt>
                <c:pt idx="597">
                  <c:v>1.323E-3</c:v>
                </c:pt>
                <c:pt idx="598">
                  <c:v>1.3259999999999999E-3</c:v>
                </c:pt>
                <c:pt idx="599">
                  <c:v>1.3290000000000001E-3</c:v>
                </c:pt>
                <c:pt idx="600">
                  <c:v>1.3320000000000001E-3</c:v>
                </c:pt>
                <c:pt idx="601">
                  <c:v>1.335E-3</c:v>
                </c:pt>
                <c:pt idx="602">
                  <c:v>1.338E-3</c:v>
                </c:pt>
                <c:pt idx="603">
                  <c:v>1.341E-3</c:v>
                </c:pt>
                <c:pt idx="604">
                  <c:v>1.3439999999999999E-3</c:v>
                </c:pt>
                <c:pt idx="605">
                  <c:v>1.3470000000000001E-3</c:v>
                </c:pt>
                <c:pt idx="606">
                  <c:v>1.3500000000000001E-3</c:v>
                </c:pt>
                <c:pt idx="607">
                  <c:v>1.353E-3</c:v>
                </c:pt>
                <c:pt idx="608">
                  <c:v>1.3569999999999999E-3</c:v>
                </c:pt>
                <c:pt idx="609">
                  <c:v>1.3600000000000001E-3</c:v>
                </c:pt>
                <c:pt idx="610">
                  <c:v>1.3630000000000001E-3</c:v>
                </c:pt>
                <c:pt idx="611">
                  <c:v>1.366E-3</c:v>
                </c:pt>
                <c:pt idx="612">
                  <c:v>1.369E-3</c:v>
                </c:pt>
                <c:pt idx="613">
                  <c:v>1.372E-3</c:v>
                </c:pt>
                <c:pt idx="614">
                  <c:v>1.3749999999999999E-3</c:v>
                </c:pt>
                <c:pt idx="615">
                  <c:v>1.3780000000000001E-3</c:v>
                </c:pt>
                <c:pt idx="616">
                  <c:v>1.3810000000000001E-3</c:v>
                </c:pt>
                <c:pt idx="617">
                  <c:v>1.384E-3</c:v>
                </c:pt>
                <c:pt idx="618">
                  <c:v>1.387E-3</c:v>
                </c:pt>
                <c:pt idx="619">
                  <c:v>1.39E-3</c:v>
                </c:pt>
                <c:pt idx="620">
                  <c:v>1.3929999999999999E-3</c:v>
                </c:pt>
                <c:pt idx="621">
                  <c:v>1.3960000000000001E-3</c:v>
                </c:pt>
                <c:pt idx="622">
                  <c:v>1.3990000000000001E-3</c:v>
                </c:pt>
                <c:pt idx="623">
                  <c:v>1.403E-3</c:v>
                </c:pt>
                <c:pt idx="624">
                  <c:v>1.4059999999999999E-3</c:v>
                </c:pt>
                <c:pt idx="625">
                  <c:v>1.4090000000000001E-3</c:v>
                </c:pt>
                <c:pt idx="626">
                  <c:v>1.4120000000000001E-3</c:v>
                </c:pt>
                <c:pt idx="627">
                  <c:v>1.415E-3</c:v>
                </c:pt>
                <c:pt idx="628">
                  <c:v>1.418E-3</c:v>
                </c:pt>
                <c:pt idx="629">
                  <c:v>1.421E-3</c:v>
                </c:pt>
                <c:pt idx="630">
                  <c:v>1.4239999999999999E-3</c:v>
                </c:pt>
                <c:pt idx="631">
                  <c:v>1.4270000000000001E-3</c:v>
                </c:pt>
                <c:pt idx="632">
                  <c:v>1.4300000000000001E-3</c:v>
                </c:pt>
                <c:pt idx="633">
                  <c:v>1.433E-3</c:v>
                </c:pt>
                <c:pt idx="634">
                  <c:v>1.436E-3</c:v>
                </c:pt>
                <c:pt idx="635">
                  <c:v>1.439E-3</c:v>
                </c:pt>
                <c:pt idx="636">
                  <c:v>1.4419999999999999E-3</c:v>
                </c:pt>
                <c:pt idx="637">
                  <c:v>1.4450000000000001E-3</c:v>
                </c:pt>
                <c:pt idx="638">
                  <c:v>1.449E-3</c:v>
                </c:pt>
                <c:pt idx="639">
                  <c:v>1.4519999999999999E-3</c:v>
                </c:pt>
                <c:pt idx="640">
                  <c:v>1.4549999999999999E-3</c:v>
                </c:pt>
                <c:pt idx="641">
                  <c:v>1.4580000000000001E-3</c:v>
                </c:pt>
                <c:pt idx="642">
                  <c:v>1.4610000000000001E-3</c:v>
                </c:pt>
                <c:pt idx="643">
                  <c:v>1.464E-3</c:v>
                </c:pt>
                <c:pt idx="644">
                  <c:v>1.467E-3</c:v>
                </c:pt>
                <c:pt idx="645">
                  <c:v>1.47E-3</c:v>
                </c:pt>
                <c:pt idx="646">
                  <c:v>1.4729999999999999E-3</c:v>
                </c:pt>
                <c:pt idx="647">
                  <c:v>1.4760000000000001E-3</c:v>
                </c:pt>
                <c:pt idx="648">
                  <c:v>1.4790000000000001E-3</c:v>
                </c:pt>
                <c:pt idx="649">
                  <c:v>1.482E-3</c:v>
                </c:pt>
                <c:pt idx="650">
                  <c:v>1.485E-3</c:v>
                </c:pt>
                <c:pt idx="651">
                  <c:v>1.488E-3</c:v>
                </c:pt>
                <c:pt idx="652">
                  <c:v>1.4920000000000001E-3</c:v>
                </c:pt>
                <c:pt idx="653">
                  <c:v>1.495E-3</c:v>
                </c:pt>
                <c:pt idx="654">
                  <c:v>1.498E-3</c:v>
                </c:pt>
                <c:pt idx="655">
                  <c:v>1.5009999999999999E-3</c:v>
                </c:pt>
                <c:pt idx="656">
                  <c:v>1.5039999999999999E-3</c:v>
                </c:pt>
                <c:pt idx="657">
                  <c:v>1.5070000000000001E-3</c:v>
                </c:pt>
                <c:pt idx="658">
                  <c:v>1.5100000000000001E-3</c:v>
                </c:pt>
                <c:pt idx="659">
                  <c:v>1.513E-3</c:v>
                </c:pt>
                <c:pt idx="660">
                  <c:v>1.516E-3</c:v>
                </c:pt>
                <c:pt idx="661">
                  <c:v>1.519E-3</c:v>
                </c:pt>
                <c:pt idx="662">
                  <c:v>1.5219999999999999E-3</c:v>
                </c:pt>
                <c:pt idx="663">
                  <c:v>1.5250000000000001E-3</c:v>
                </c:pt>
                <c:pt idx="664">
                  <c:v>1.5280000000000001E-3</c:v>
                </c:pt>
                <c:pt idx="665">
                  <c:v>1.531E-3</c:v>
                </c:pt>
                <c:pt idx="666">
                  <c:v>1.5349999999999999E-3</c:v>
                </c:pt>
                <c:pt idx="667">
                  <c:v>1.5380000000000001E-3</c:v>
                </c:pt>
                <c:pt idx="668">
                  <c:v>1.5410000000000001E-3</c:v>
                </c:pt>
                <c:pt idx="669">
                  <c:v>1.544E-3</c:v>
                </c:pt>
                <c:pt idx="670">
                  <c:v>1.547E-3</c:v>
                </c:pt>
                <c:pt idx="671">
                  <c:v>1.5499999999999999E-3</c:v>
                </c:pt>
                <c:pt idx="672">
                  <c:v>1.5529999999999999E-3</c:v>
                </c:pt>
                <c:pt idx="673">
                  <c:v>1.5560000000000001E-3</c:v>
                </c:pt>
                <c:pt idx="674">
                  <c:v>1.5590000000000001E-3</c:v>
                </c:pt>
                <c:pt idx="675">
                  <c:v>1.562E-3</c:v>
                </c:pt>
                <c:pt idx="676">
                  <c:v>1.565E-3</c:v>
                </c:pt>
                <c:pt idx="677">
                  <c:v>1.5679999999999999E-3</c:v>
                </c:pt>
                <c:pt idx="678">
                  <c:v>1.5709999999999999E-3</c:v>
                </c:pt>
                <c:pt idx="679">
                  <c:v>1.5740000000000001E-3</c:v>
                </c:pt>
                <c:pt idx="680">
                  <c:v>1.578E-3</c:v>
                </c:pt>
                <c:pt idx="681">
                  <c:v>1.5809999999999999E-3</c:v>
                </c:pt>
                <c:pt idx="682">
                  <c:v>1.5839999999999999E-3</c:v>
                </c:pt>
                <c:pt idx="683">
                  <c:v>1.5870000000000001E-3</c:v>
                </c:pt>
                <c:pt idx="684">
                  <c:v>1.5900000000000001E-3</c:v>
                </c:pt>
                <c:pt idx="685">
                  <c:v>1.593E-3</c:v>
                </c:pt>
                <c:pt idx="686">
                  <c:v>1.596E-3</c:v>
                </c:pt>
                <c:pt idx="687">
                  <c:v>1.5989999999999999E-3</c:v>
                </c:pt>
                <c:pt idx="688">
                  <c:v>1.6019999999999999E-3</c:v>
                </c:pt>
                <c:pt idx="689">
                  <c:v>1.6050000000000001E-3</c:v>
                </c:pt>
                <c:pt idx="690">
                  <c:v>1.6080000000000001E-3</c:v>
                </c:pt>
                <c:pt idx="691">
                  <c:v>1.611E-3</c:v>
                </c:pt>
                <c:pt idx="692">
                  <c:v>1.614E-3</c:v>
                </c:pt>
                <c:pt idx="693">
                  <c:v>1.6180000000000001E-3</c:v>
                </c:pt>
                <c:pt idx="694">
                  <c:v>1.621E-3</c:v>
                </c:pt>
                <c:pt idx="695">
                  <c:v>1.624E-3</c:v>
                </c:pt>
                <c:pt idx="696">
                  <c:v>1.627E-3</c:v>
                </c:pt>
                <c:pt idx="697">
                  <c:v>1.6299999999999999E-3</c:v>
                </c:pt>
                <c:pt idx="698">
                  <c:v>1.6329999999999999E-3</c:v>
                </c:pt>
                <c:pt idx="699">
                  <c:v>1.6360000000000001E-3</c:v>
                </c:pt>
                <c:pt idx="700">
                  <c:v>1.639E-3</c:v>
                </c:pt>
                <c:pt idx="701">
                  <c:v>1.642E-3</c:v>
                </c:pt>
                <c:pt idx="702">
                  <c:v>1.645E-3</c:v>
                </c:pt>
                <c:pt idx="703">
                  <c:v>1.6479999999999999E-3</c:v>
                </c:pt>
                <c:pt idx="704">
                  <c:v>1.6509999999999999E-3</c:v>
                </c:pt>
                <c:pt idx="705">
                  <c:v>1.6540000000000001E-3</c:v>
                </c:pt>
                <c:pt idx="706">
                  <c:v>1.6570000000000001E-3</c:v>
                </c:pt>
                <c:pt idx="707">
                  <c:v>1.6609999999999999E-3</c:v>
                </c:pt>
                <c:pt idx="708">
                  <c:v>1.6639999999999999E-3</c:v>
                </c:pt>
                <c:pt idx="709">
                  <c:v>1.6670000000000001E-3</c:v>
                </c:pt>
                <c:pt idx="710">
                  <c:v>1.67E-3</c:v>
                </c:pt>
                <c:pt idx="711">
                  <c:v>1.673E-3</c:v>
                </c:pt>
                <c:pt idx="712">
                  <c:v>1.676E-3</c:v>
                </c:pt>
                <c:pt idx="713">
                  <c:v>1.6789999999999999E-3</c:v>
                </c:pt>
                <c:pt idx="714">
                  <c:v>1.6819999999999999E-3</c:v>
                </c:pt>
                <c:pt idx="715">
                  <c:v>1.6850000000000001E-3</c:v>
                </c:pt>
                <c:pt idx="716">
                  <c:v>1.688E-3</c:v>
                </c:pt>
                <c:pt idx="717">
                  <c:v>1.691E-3</c:v>
                </c:pt>
                <c:pt idx="718">
                  <c:v>1.694E-3</c:v>
                </c:pt>
                <c:pt idx="719">
                  <c:v>1.6969999999999999E-3</c:v>
                </c:pt>
                <c:pt idx="720">
                  <c:v>1.701E-3</c:v>
                </c:pt>
                <c:pt idx="721">
                  <c:v>1.704E-3</c:v>
                </c:pt>
                <c:pt idx="722">
                  <c:v>1.707E-3</c:v>
                </c:pt>
                <c:pt idx="723">
                  <c:v>1.7099999999999999E-3</c:v>
                </c:pt>
                <c:pt idx="724">
                  <c:v>1.7129999999999999E-3</c:v>
                </c:pt>
                <c:pt idx="725">
                  <c:v>1.7160000000000001E-3</c:v>
                </c:pt>
                <c:pt idx="726">
                  <c:v>1.719E-3</c:v>
                </c:pt>
                <c:pt idx="727">
                  <c:v>1.722E-3</c:v>
                </c:pt>
                <c:pt idx="728">
                  <c:v>1.725E-3</c:v>
                </c:pt>
                <c:pt idx="729">
                  <c:v>1.7279999999999999E-3</c:v>
                </c:pt>
                <c:pt idx="730">
                  <c:v>1.7309999999999999E-3</c:v>
                </c:pt>
                <c:pt idx="731">
                  <c:v>1.7340000000000001E-3</c:v>
                </c:pt>
                <c:pt idx="732">
                  <c:v>1.737E-3</c:v>
                </c:pt>
                <c:pt idx="733">
                  <c:v>1.7409999999999999E-3</c:v>
                </c:pt>
                <c:pt idx="734">
                  <c:v>1.7440000000000001E-3</c:v>
                </c:pt>
                <c:pt idx="735">
                  <c:v>1.7470000000000001E-3</c:v>
                </c:pt>
                <c:pt idx="736">
                  <c:v>1.75E-3</c:v>
                </c:pt>
                <c:pt idx="737">
                  <c:v>1.753E-3</c:v>
                </c:pt>
                <c:pt idx="738">
                  <c:v>1.756E-3</c:v>
                </c:pt>
                <c:pt idx="739">
                  <c:v>1.7589999999999999E-3</c:v>
                </c:pt>
                <c:pt idx="740">
                  <c:v>1.7619999999999999E-3</c:v>
                </c:pt>
                <c:pt idx="741">
                  <c:v>1.7650000000000001E-3</c:v>
                </c:pt>
                <c:pt idx="742">
                  <c:v>1.768E-3</c:v>
                </c:pt>
                <c:pt idx="743">
                  <c:v>1.771E-3</c:v>
                </c:pt>
                <c:pt idx="744">
                  <c:v>1.774E-3</c:v>
                </c:pt>
                <c:pt idx="745">
                  <c:v>1.7780000000000001E-3</c:v>
                </c:pt>
                <c:pt idx="746">
                  <c:v>1.781E-3</c:v>
                </c:pt>
                <c:pt idx="747">
                  <c:v>1.784E-3</c:v>
                </c:pt>
                <c:pt idx="748">
                  <c:v>1.787E-3</c:v>
                </c:pt>
                <c:pt idx="749">
                  <c:v>1.7899999999999999E-3</c:v>
                </c:pt>
                <c:pt idx="750">
                  <c:v>1.7930000000000001E-3</c:v>
                </c:pt>
                <c:pt idx="751">
                  <c:v>1.7960000000000001E-3</c:v>
                </c:pt>
                <c:pt idx="752">
                  <c:v>1.799E-3</c:v>
                </c:pt>
                <c:pt idx="753">
                  <c:v>1.802E-3</c:v>
                </c:pt>
                <c:pt idx="754">
                  <c:v>1.805E-3</c:v>
                </c:pt>
                <c:pt idx="755">
                  <c:v>1.8079999999999999E-3</c:v>
                </c:pt>
                <c:pt idx="756">
                  <c:v>1.8109999999999999E-3</c:v>
                </c:pt>
                <c:pt idx="757">
                  <c:v>1.8140000000000001E-3</c:v>
                </c:pt>
                <c:pt idx="758">
                  <c:v>1.818E-3</c:v>
                </c:pt>
                <c:pt idx="759">
                  <c:v>1.8209999999999999E-3</c:v>
                </c:pt>
                <c:pt idx="760">
                  <c:v>1.8240000000000001E-3</c:v>
                </c:pt>
                <c:pt idx="761">
                  <c:v>1.8270000000000001E-3</c:v>
                </c:pt>
                <c:pt idx="762">
                  <c:v>1.83E-3</c:v>
                </c:pt>
                <c:pt idx="763">
                  <c:v>1.833E-3</c:v>
                </c:pt>
                <c:pt idx="764">
                  <c:v>1.836E-3</c:v>
                </c:pt>
                <c:pt idx="765">
                  <c:v>1.8389999999999999E-3</c:v>
                </c:pt>
                <c:pt idx="766">
                  <c:v>1.8420000000000001E-3</c:v>
                </c:pt>
                <c:pt idx="767">
                  <c:v>1.8450000000000001E-3</c:v>
                </c:pt>
                <c:pt idx="768">
                  <c:v>1.848E-3</c:v>
                </c:pt>
                <c:pt idx="769">
                  <c:v>1.851E-3</c:v>
                </c:pt>
                <c:pt idx="770">
                  <c:v>1.8550000000000001E-3</c:v>
                </c:pt>
                <c:pt idx="771">
                  <c:v>1.8580000000000001E-3</c:v>
                </c:pt>
                <c:pt idx="772">
                  <c:v>1.861E-3</c:v>
                </c:pt>
                <c:pt idx="773">
                  <c:v>1.864E-3</c:v>
                </c:pt>
                <c:pt idx="774">
                  <c:v>1.867E-3</c:v>
                </c:pt>
                <c:pt idx="775">
                  <c:v>1.8699999999999999E-3</c:v>
                </c:pt>
                <c:pt idx="776">
                  <c:v>1.8730000000000001E-3</c:v>
                </c:pt>
                <c:pt idx="777">
                  <c:v>1.8760000000000001E-3</c:v>
                </c:pt>
                <c:pt idx="778">
                  <c:v>1.879E-3</c:v>
                </c:pt>
                <c:pt idx="779">
                  <c:v>1.882E-3</c:v>
                </c:pt>
                <c:pt idx="780">
                  <c:v>1.885E-3</c:v>
                </c:pt>
                <c:pt idx="781">
                  <c:v>1.8879999999999999E-3</c:v>
                </c:pt>
                <c:pt idx="782">
                  <c:v>1.892E-3</c:v>
                </c:pt>
                <c:pt idx="783">
                  <c:v>1.895E-3</c:v>
                </c:pt>
                <c:pt idx="784">
                  <c:v>1.8979999999999999E-3</c:v>
                </c:pt>
                <c:pt idx="785">
                  <c:v>1.9009999999999999E-3</c:v>
                </c:pt>
                <c:pt idx="786">
                  <c:v>1.9040000000000001E-3</c:v>
                </c:pt>
                <c:pt idx="787">
                  <c:v>1.9070000000000001E-3</c:v>
                </c:pt>
                <c:pt idx="788">
                  <c:v>1.91E-3</c:v>
                </c:pt>
                <c:pt idx="789">
                  <c:v>1.913E-3</c:v>
                </c:pt>
                <c:pt idx="790">
                  <c:v>1.916E-3</c:v>
                </c:pt>
                <c:pt idx="791">
                  <c:v>1.9189999999999999E-3</c:v>
                </c:pt>
                <c:pt idx="792">
                  <c:v>1.9220000000000001E-3</c:v>
                </c:pt>
                <c:pt idx="793">
                  <c:v>1.9250000000000001E-3</c:v>
                </c:pt>
                <c:pt idx="794">
                  <c:v>1.9289999999999999E-3</c:v>
                </c:pt>
                <c:pt idx="795">
                  <c:v>1.9319999999999999E-3</c:v>
                </c:pt>
                <c:pt idx="796">
                  <c:v>1.9350000000000001E-3</c:v>
                </c:pt>
                <c:pt idx="797">
                  <c:v>1.9380000000000001E-3</c:v>
                </c:pt>
                <c:pt idx="798">
                  <c:v>1.941E-3</c:v>
                </c:pt>
                <c:pt idx="799">
                  <c:v>1.944E-3</c:v>
                </c:pt>
                <c:pt idx="800">
                  <c:v>1.9469999999999999E-3</c:v>
                </c:pt>
                <c:pt idx="801">
                  <c:v>1.9499999999999999E-3</c:v>
                </c:pt>
                <c:pt idx="802">
                  <c:v>1.9530000000000001E-3</c:v>
                </c:pt>
                <c:pt idx="803">
                  <c:v>1.9559999999999998E-3</c:v>
                </c:pt>
                <c:pt idx="804">
                  <c:v>1.9589999999999998E-3</c:v>
                </c:pt>
                <c:pt idx="805">
                  <c:v>1.9620000000000002E-3</c:v>
                </c:pt>
                <c:pt idx="806">
                  <c:v>1.9659999999999999E-3</c:v>
                </c:pt>
                <c:pt idx="807">
                  <c:v>1.9689999999999998E-3</c:v>
                </c:pt>
                <c:pt idx="808">
                  <c:v>1.9719999999999998E-3</c:v>
                </c:pt>
                <c:pt idx="809">
                  <c:v>1.9750000000000002E-3</c:v>
                </c:pt>
                <c:pt idx="810">
                  <c:v>1.9780000000000002E-3</c:v>
                </c:pt>
                <c:pt idx="811">
                  <c:v>1.9810000000000001E-3</c:v>
                </c:pt>
                <c:pt idx="812">
                  <c:v>1.9840000000000001E-3</c:v>
                </c:pt>
                <c:pt idx="813">
                  <c:v>1.9870000000000001E-3</c:v>
                </c:pt>
                <c:pt idx="814">
                  <c:v>1.99E-3</c:v>
                </c:pt>
                <c:pt idx="815">
                  <c:v>1.993E-3</c:v>
                </c:pt>
                <c:pt idx="816">
                  <c:v>1.9959999999999999E-3</c:v>
                </c:pt>
                <c:pt idx="817">
                  <c:v>2E-3</c:v>
                </c:pt>
                <c:pt idx="818">
                  <c:v>2.003E-3</c:v>
                </c:pt>
                <c:pt idx="819">
                  <c:v>2.006E-3</c:v>
                </c:pt>
                <c:pt idx="820">
                  <c:v>2.0089999999999999E-3</c:v>
                </c:pt>
                <c:pt idx="821">
                  <c:v>2.0119999999999999E-3</c:v>
                </c:pt>
                <c:pt idx="822">
                  <c:v>2.0149999999999999E-3</c:v>
                </c:pt>
                <c:pt idx="823">
                  <c:v>2.0179999999999998E-3</c:v>
                </c:pt>
                <c:pt idx="824">
                  <c:v>2.0209999999999998E-3</c:v>
                </c:pt>
                <c:pt idx="825">
                  <c:v>2.0240000000000002E-3</c:v>
                </c:pt>
                <c:pt idx="826">
                  <c:v>2.0270000000000002E-3</c:v>
                </c:pt>
                <c:pt idx="827">
                  <c:v>2.0300000000000001E-3</c:v>
                </c:pt>
                <c:pt idx="828">
                  <c:v>2.0339999999999998E-3</c:v>
                </c:pt>
                <c:pt idx="829">
                  <c:v>2.0370000000000002E-3</c:v>
                </c:pt>
                <c:pt idx="830">
                  <c:v>2.0400000000000001E-3</c:v>
                </c:pt>
                <c:pt idx="831">
                  <c:v>2.0430000000000001E-3</c:v>
                </c:pt>
                <c:pt idx="832">
                  <c:v>2.0460000000000001E-3</c:v>
                </c:pt>
                <c:pt idx="833">
                  <c:v>2.049E-3</c:v>
                </c:pt>
                <c:pt idx="834">
                  <c:v>2.052E-3</c:v>
                </c:pt>
                <c:pt idx="835">
                  <c:v>2.055E-3</c:v>
                </c:pt>
                <c:pt idx="836">
                  <c:v>2.0579999999999999E-3</c:v>
                </c:pt>
                <c:pt idx="837">
                  <c:v>2.0609999999999999E-3</c:v>
                </c:pt>
                <c:pt idx="838">
                  <c:v>2.0639999999999999E-3</c:v>
                </c:pt>
                <c:pt idx="839">
                  <c:v>2.068E-3</c:v>
                </c:pt>
                <c:pt idx="840">
                  <c:v>2.0709999999999999E-3</c:v>
                </c:pt>
                <c:pt idx="841">
                  <c:v>2.0739999999999999E-3</c:v>
                </c:pt>
                <c:pt idx="842">
                  <c:v>2.0769999999999999E-3</c:v>
                </c:pt>
                <c:pt idx="843">
                  <c:v>2.0799999999999998E-3</c:v>
                </c:pt>
                <c:pt idx="844">
                  <c:v>2.0830000000000002E-3</c:v>
                </c:pt>
                <c:pt idx="845">
                  <c:v>2.0860000000000002E-3</c:v>
                </c:pt>
                <c:pt idx="846">
                  <c:v>2.0890000000000001E-3</c:v>
                </c:pt>
                <c:pt idx="847">
                  <c:v>2.0920000000000001E-3</c:v>
                </c:pt>
                <c:pt idx="848">
                  <c:v>2.0950000000000001E-3</c:v>
                </c:pt>
                <c:pt idx="849">
                  <c:v>2.098E-3</c:v>
                </c:pt>
                <c:pt idx="850">
                  <c:v>2.1020000000000001E-3</c:v>
                </c:pt>
                <c:pt idx="851">
                  <c:v>2.1050000000000001E-3</c:v>
                </c:pt>
                <c:pt idx="852">
                  <c:v>2.1080000000000001E-3</c:v>
                </c:pt>
                <c:pt idx="853">
                  <c:v>2.111E-3</c:v>
                </c:pt>
                <c:pt idx="854">
                  <c:v>2.114E-3</c:v>
                </c:pt>
                <c:pt idx="855">
                  <c:v>2.117E-3</c:v>
                </c:pt>
                <c:pt idx="856">
                  <c:v>2.1199999999999999E-3</c:v>
                </c:pt>
                <c:pt idx="857">
                  <c:v>2.1229999999999999E-3</c:v>
                </c:pt>
                <c:pt idx="858">
                  <c:v>2.1259999999999999E-3</c:v>
                </c:pt>
                <c:pt idx="859">
                  <c:v>2.1289999999999998E-3</c:v>
                </c:pt>
                <c:pt idx="860">
                  <c:v>2.1320000000000002E-3</c:v>
                </c:pt>
                <c:pt idx="861">
                  <c:v>2.1359999999999999E-3</c:v>
                </c:pt>
                <c:pt idx="862">
                  <c:v>2.1389999999999998E-3</c:v>
                </c:pt>
                <c:pt idx="863">
                  <c:v>2.1419999999999998E-3</c:v>
                </c:pt>
                <c:pt idx="864">
                  <c:v>2.1450000000000002E-3</c:v>
                </c:pt>
                <c:pt idx="865">
                  <c:v>2.1480000000000002E-3</c:v>
                </c:pt>
                <c:pt idx="866">
                  <c:v>2.1510000000000001E-3</c:v>
                </c:pt>
                <c:pt idx="867">
                  <c:v>2.1540000000000001E-3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5E0-4CAC-B1E1-8B4AA94790A6}"/>
            </c:ext>
          </c:extLst>
        </c:ser>
        <c:ser>
          <c:idx val="2"/>
          <c:order val="2"/>
          <c:tx>
            <c:strRef>
              <c:f>STD!$F$1</c:f>
              <c:strCache>
                <c:ptCount val="1"/>
                <c:pt idx="0">
                  <c:v>-3 deg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STD!$H$3:$H$870</c:f>
              <c:numCache>
                <c:formatCode>0.00E+00</c:formatCode>
                <c:ptCount val="868"/>
                <c:pt idx="0">
                  <c:v>2.65E-3</c:v>
                </c:pt>
                <c:pt idx="1">
                  <c:v>2.8270000000000001E-3</c:v>
                </c:pt>
                <c:pt idx="2">
                  <c:v>3.016E-3</c:v>
                </c:pt>
                <c:pt idx="3">
                  <c:v>3.209E-3</c:v>
                </c:pt>
                <c:pt idx="4">
                  <c:v>3.411E-3</c:v>
                </c:pt>
                <c:pt idx="5">
                  <c:v>3.62E-3</c:v>
                </c:pt>
                <c:pt idx="6">
                  <c:v>3.8370000000000001E-3</c:v>
                </c:pt>
                <c:pt idx="7">
                  <c:v>4.0600000000000002E-3</c:v>
                </c:pt>
                <c:pt idx="8">
                  <c:v>4.2880000000000001E-3</c:v>
                </c:pt>
                <c:pt idx="9">
                  <c:v>4.5259999999999996E-3</c:v>
                </c:pt>
                <c:pt idx="10">
                  <c:v>4.7699999999999999E-3</c:v>
                </c:pt>
                <c:pt idx="11">
                  <c:v>5.0239999999999998E-3</c:v>
                </c:pt>
                <c:pt idx="12">
                  <c:v>5.2849999999999998E-3</c:v>
                </c:pt>
                <c:pt idx="13">
                  <c:v>5.555E-3</c:v>
                </c:pt>
                <c:pt idx="14">
                  <c:v>5.8339999999999998E-3</c:v>
                </c:pt>
                <c:pt idx="15">
                  <c:v>6.1190000000000003E-3</c:v>
                </c:pt>
                <c:pt idx="16">
                  <c:v>6.4159999999999998E-3</c:v>
                </c:pt>
                <c:pt idx="17">
                  <c:v>6.7190000000000001E-3</c:v>
                </c:pt>
                <c:pt idx="18">
                  <c:v>7.0280000000000004E-3</c:v>
                </c:pt>
                <c:pt idx="19">
                  <c:v>7.3470000000000002E-3</c:v>
                </c:pt>
                <c:pt idx="20">
                  <c:v>7.6759999999999997E-3</c:v>
                </c:pt>
                <c:pt idx="21">
                  <c:v>8.0099999999999998E-3</c:v>
                </c:pt>
                <c:pt idx="22">
                  <c:v>8.3590000000000001E-3</c:v>
                </c:pt>
                <c:pt idx="23">
                  <c:v>8.711E-3</c:v>
                </c:pt>
                <c:pt idx="24">
                  <c:v>9.0779999999999993E-3</c:v>
                </c:pt>
                <c:pt idx="25">
                  <c:v>9.4509999999999993E-3</c:v>
                </c:pt>
                <c:pt idx="26">
                  <c:v>9.8309999999999995E-3</c:v>
                </c:pt>
                <c:pt idx="27">
                  <c:v>1.022E-2</c:v>
                </c:pt>
                <c:pt idx="28">
                  <c:v>1.0619999999999999E-2</c:v>
                </c:pt>
                <c:pt idx="29">
                  <c:v>1.1039999999999999E-2</c:v>
                </c:pt>
                <c:pt idx="30">
                  <c:v>1.146E-2</c:v>
                </c:pt>
                <c:pt idx="31">
                  <c:v>1.189E-2</c:v>
                </c:pt>
                <c:pt idx="32">
                  <c:v>1.2330000000000001E-2</c:v>
                </c:pt>
                <c:pt idx="33">
                  <c:v>1.278E-2</c:v>
                </c:pt>
                <c:pt idx="34">
                  <c:v>1.324E-2</c:v>
                </c:pt>
                <c:pt idx="35">
                  <c:v>1.372E-2</c:v>
                </c:pt>
                <c:pt idx="36">
                  <c:v>1.4189999999999999E-2</c:v>
                </c:pt>
                <c:pt idx="37">
                  <c:v>1.4670000000000001E-2</c:v>
                </c:pt>
                <c:pt idx="38">
                  <c:v>1.5169999999999999E-2</c:v>
                </c:pt>
                <c:pt idx="39">
                  <c:v>1.5679999999999999E-2</c:v>
                </c:pt>
                <c:pt idx="40">
                  <c:v>1.619E-2</c:v>
                </c:pt>
                <c:pt idx="41">
                  <c:v>1.6719999999999999E-2</c:v>
                </c:pt>
                <c:pt idx="42">
                  <c:v>1.7250000000000001E-2</c:v>
                </c:pt>
                <c:pt idx="43">
                  <c:v>1.779E-2</c:v>
                </c:pt>
                <c:pt idx="44">
                  <c:v>1.8350000000000002E-2</c:v>
                </c:pt>
                <c:pt idx="45">
                  <c:v>1.891E-2</c:v>
                </c:pt>
                <c:pt idx="46">
                  <c:v>1.9480000000000001E-2</c:v>
                </c:pt>
                <c:pt idx="47">
                  <c:v>2.0060000000000001E-2</c:v>
                </c:pt>
                <c:pt idx="48">
                  <c:v>2.0650000000000002E-2</c:v>
                </c:pt>
                <c:pt idx="49">
                  <c:v>2.1270000000000001E-2</c:v>
                </c:pt>
                <c:pt idx="50">
                  <c:v>2.1870000000000001E-2</c:v>
                </c:pt>
                <c:pt idx="51">
                  <c:v>2.249E-2</c:v>
                </c:pt>
                <c:pt idx="52">
                  <c:v>2.3120000000000002E-2</c:v>
                </c:pt>
                <c:pt idx="53">
                  <c:v>2.375E-2</c:v>
                </c:pt>
                <c:pt idx="54">
                  <c:v>2.4400000000000002E-2</c:v>
                </c:pt>
                <c:pt idx="55">
                  <c:v>2.5059999999999999E-2</c:v>
                </c:pt>
                <c:pt idx="56">
                  <c:v>2.572E-2</c:v>
                </c:pt>
                <c:pt idx="57">
                  <c:v>2.639E-2</c:v>
                </c:pt>
                <c:pt idx="58">
                  <c:v>2.707E-2</c:v>
                </c:pt>
                <c:pt idx="59">
                  <c:v>2.776E-2</c:v>
                </c:pt>
                <c:pt idx="60">
                  <c:v>2.845E-2</c:v>
                </c:pt>
                <c:pt idx="61">
                  <c:v>2.9159999999999998E-2</c:v>
                </c:pt>
                <c:pt idx="62">
                  <c:v>2.9870000000000001E-2</c:v>
                </c:pt>
                <c:pt idx="63">
                  <c:v>3.0599999999999999E-2</c:v>
                </c:pt>
                <c:pt idx="64">
                  <c:v>3.1329999999999997E-2</c:v>
                </c:pt>
                <c:pt idx="65">
                  <c:v>3.2059999999999998E-2</c:v>
                </c:pt>
                <c:pt idx="66">
                  <c:v>3.2809999999999999E-2</c:v>
                </c:pt>
                <c:pt idx="67">
                  <c:v>3.356E-2</c:v>
                </c:pt>
                <c:pt idx="68">
                  <c:v>3.4320000000000003E-2</c:v>
                </c:pt>
                <c:pt idx="69">
                  <c:v>3.5090000000000003E-2</c:v>
                </c:pt>
                <c:pt idx="70">
                  <c:v>3.5860000000000003E-2</c:v>
                </c:pt>
                <c:pt idx="71">
                  <c:v>3.6639999999999999E-2</c:v>
                </c:pt>
                <c:pt idx="72">
                  <c:v>3.7429999999999998E-2</c:v>
                </c:pt>
                <c:pt idx="73">
                  <c:v>3.823E-2</c:v>
                </c:pt>
                <c:pt idx="74">
                  <c:v>3.9030000000000002E-2</c:v>
                </c:pt>
                <c:pt idx="75">
                  <c:v>3.984E-2</c:v>
                </c:pt>
                <c:pt idx="76">
                  <c:v>4.0660000000000002E-2</c:v>
                </c:pt>
                <c:pt idx="77">
                  <c:v>4.1480000000000003E-2</c:v>
                </c:pt>
                <c:pt idx="78">
                  <c:v>4.231E-2</c:v>
                </c:pt>
                <c:pt idx="79">
                  <c:v>4.3139999999999998E-2</c:v>
                </c:pt>
                <c:pt idx="80">
                  <c:v>4.3979999999999998E-2</c:v>
                </c:pt>
                <c:pt idx="81">
                  <c:v>4.4830000000000002E-2</c:v>
                </c:pt>
                <c:pt idx="82">
                  <c:v>4.5679999999999998E-2</c:v>
                </c:pt>
                <c:pt idx="83">
                  <c:v>4.6539999999999998E-2</c:v>
                </c:pt>
                <c:pt idx="84">
                  <c:v>4.7399999999999998E-2</c:v>
                </c:pt>
                <c:pt idx="85">
                  <c:v>4.827E-2</c:v>
                </c:pt>
                <c:pt idx="86">
                  <c:v>4.9149999999999999E-2</c:v>
                </c:pt>
                <c:pt idx="87">
                  <c:v>5.0020000000000002E-2</c:v>
                </c:pt>
                <c:pt idx="88">
                  <c:v>5.0909999999999997E-2</c:v>
                </c:pt>
                <c:pt idx="89">
                  <c:v>5.1790000000000003E-2</c:v>
                </c:pt>
                <c:pt idx="90">
                  <c:v>5.2679999999999998E-2</c:v>
                </c:pt>
                <c:pt idx="91">
                  <c:v>5.3580000000000003E-2</c:v>
                </c:pt>
                <c:pt idx="92">
                  <c:v>5.4480000000000001E-2</c:v>
                </c:pt>
                <c:pt idx="93">
                  <c:v>5.5379999999999999E-2</c:v>
                </c:pt>
                <c:pt idx="94">
                  <c:v>5.6279999999999997E-2</c:v>
                </c:pt>
                <c:pt idx="95">
                  <c:v>5.7200000000000001E-2</c:v>
                </c:pt>
                <c:pt idx="96">
                  <c:v>5.8119999999999998E-2</c:v>
                </c:pt>
                <c:pt idx="97">
                  <c:v>5.9029999999999999E-2</c:v>
                </c:pt>
                <c:pt idx="98">
                  <c:v>5.9950000000000003E-2</c:v>
                </c:pt>
                <c:pt idx="99">
                  <c:v>6.087E-2</c:v>
                </c:pt>
                <c:pt idx="100">
                  <c:v>6.1789999999999998E-2</c:v>
                </c:pt>
                <c:pt idx="101">
                  <c:v>6.2710000000000002E-2</c:v>
                </c:pt>
                <c:pt idx="102">
                  <c:v>6.3659999999999994E-2</c:v>
                </c:pt>
                <c:pt idx="103">
                  <c:v>6.4589999999999995E-2</c:v>
                </c:pt>
                <c:pt idx="104">
                  <c:v>6.5519999999999995E-2</c:v>
                </c:pt>
                <c:pt idx="105">
                  <c:v>6.6449999999999995E-2</c:v>
                </c:pt>
                <c:pt idx="106">
                  <c:v>6.7390000000000005E-2</c:v>
                </c:pt>
                <c:pt idx="107">
                  <c:v>6.8320000000000006E-2</c:v>
                </c:pt>
                <c:pt idx="108">
                  <c:v>6.9260000000000002E-2</c:v>
                </c:pt>
                <c:pt idx="109">
                  <c:v>7.0199999999999999E-2</c:v>
                </c:pt>
                <c:pt idx="110">
                  <c:v>7.1160000000000001E-2</c:v>
                </c:pt>
                <c:pt idx="111">
                  <c:v>7.2099999999999997E-2</c:v>
                </c:pt>
                <c:pt idx="112">
                  <c:v>7.3050000000000004E-2</c:v>
                </c:pt>
                <c:pt idx="113">
                  <c:v>7.3999999999999996E-2</c:v>
                </c:pt>
                <c:pt idx="114">
                  <c:v>7.4940000000000007E-2</c:v>
                </c:pt>
                <c:pt idx="115">
                  <c:v>7.5889999999999999E-2</c:v>
                </c:pt>
                <c:pt idx="116">
                  <c:v>7.6850000000000002E-2</c:v>
                </c:pt>
                <c:pt idx="117">
                  <c:v>7.7799999999999994E-2</c:v>
                </c:pt>
                <c:pt idx="118">
                  <c:v>7.8750000000000001E-2</c:v>
                </c:pt>
                <c:pt idx="119">
                  <c:v>7.9710000000000003E-2</c:v>
                </c:pt>
                <c:pt idx="120">
                  <c:v>8.0659999999999996E-2</c:v>
                </c:pt>
                <c:pt idx="121">
                  <c:v>8.1619999999999998E-2</c:v>
                </c:pt>
                <c:pt idx="122">
                  <c:v>8.2580000000000001E-2</c:v>
                </c:pt>
                <c:pt idx="123">
                  <c:v>8.3549999999999999E-2</c:v>
                </c:pt>
                <c:pt idx="124">
                  <c:v>8.4510000000000002E-2</c:v>
                </c:pt>
                <c:pt idx="125">
                  <c:v>8.5470000000000004E-2</c:v>
                </c:pt>
                <c:pt idx="126">
                  <c:v>8.6440000000000003E-2</c:v>
                </c:pt>
                <c:pt idx="127">
                  <c:v>8.7400000000000005E-2</c:v>
                </c:pt>
                <c:pt idx="128">
                  <c:v>8.8359999999999994E-2</c:v>
                </c:pt>
                <c:pt idx="129">
                  <c:v>8.9330000000000007E-2</c:v>
                </c:pt>
                <c:pt idx="130">
                  <c:v>9.0289999999999995E-2</c:v>
                </c:pt>
                <c:pt idx="131">
                  <c:v>9.1259999999999994E-2</c:v>
                </c:pt>
                <c:pt idx="132">
                  <c:v>9.2230000000000006E-2</c:v>
                </c:pt>
                <c:pt idx="133">
                  <c:v>9.3189999999999995E-2</c:v>
                </c:pt>
                <c:pt idx="134">
                  <c:v>9.4159999999999994E-2</c:v>
                </c:pt>
                <c:pt idx="135">
                  <c:v>9.5130000000000006E-2</c:v>
                </c:pt>
                <c:pt idx="136">
                  <c:v>9.6100000000000005E-2</c:v>
                </c:pt>
                <c:pt idx="137">
                  <c:v>9.7070000000000004E-2</c:v>
                </c:pt>
                <c:pt idx="138">
                  <c:v>9.8040000000000002E-2</c:v>
                </c:pt>
                <c:pt idx="139">
                  <c:v>9.9019999999999997E-2</c:v>
                </c:pt>
                <c:pt idx="140">
                  <c:v>9.9989999999999996E-2</c:v>
                </c:pt>
                <c:pt idx="141">
                  <c:v>0.10100000000000001</c:v>
                </c:pt>
                <c:pt idx="142">
                  <c:v>0.1019</c:v>
                </c:pt>
                <c:pt idx="143">
                  <c:v>0.10290000000000001</c:v>
                </c:pt>
                <c:pt idx="144">
                  <c:v>0.10390000000000001</c:v>
                </c:pt>
                <c:pt idx="145">
                  <c:v>0.10489999999999999</c:v>
                </c:pt>
                <c:pt idx="146">
                  <c:v>0.10580000000000001</c:v>
                </c:pt>
                <c:pt idx="147">
                  <c:v>0.10680000000000001</c:v>
                </c:pt>
                <c:pt idx="148">
                  <c:v>0.10780000000000001</c:v>
                </c:pt>
                <c:pt idx="149">
                  <c:v>0.10879999999999999</c:v>
                </c:pt>
                <c:pt idx="150">
                  <c:v>0.10979999999999999</c:v>
                </c:pt>
                <c:pt idx="151">
                  <c:v>0.11070000000000001</c:v>
                </c:pt>
                <c:pt idx="152">
                  <c:v>0.11169999999999999</c:v>
                </c:pt>
                <c:pt idx="153">
                  <c:v>0.11269999999999999</c:v>
                </c:pt>
                <c:pt idx="154">
                  <c:v>0.1137</c:v>
                </c:pt>
                <c:pt idx="155">
                  <c:v>0.1147</c:v>
                </c:pt>
                <c:pt idx="156">
                  <c:v>0.11559999999999999</c:v>
                </c:pt>
                <c:pt idx="157">
                  <c:v>0.1166</c:v>
                </c:pt>
                <c:pt idx="158">
                  <c:v>0.1176</c:v>
                </c:pt>
                <c:pt idx="159">
                  <c:v>0.1186</c:v>
                </c:pt>
                <c:pt idx="160">
                  <c:v>0.1196</c:v>
                </c:pt>
                <c:pt idx="161">
                  <c:v>0.1206</c:v>
                </c:pt>
                <c:pt idx="162">
                  <c:v>0.1215</c:v>
                </c:pt>
                <c:pt idx="163">
                  <c:v>0.1225</c:v>
                </c:pt>
                <c:pt idx="164">
                  <c:v>0.1235</c:v>
                </c:pt>
                <c:pt idx="165">
                  <c:v>0.1245</c:v>
                </c:pt>
                <c:pt idx="166">
                  <c:v>0.1255</c:v>
                </c:pt>
                <c:pt idx="167">
                  <c:v>0.1265</c:v>
                </c:pt>
                <c:pt idx="168">
                  <c:v>0.1275</c:v>
                </c:pt>
                <c:pt idx="169">
                  <c:v>0.1285</c:v>
                </c:pt>
                <c:pt idx="170">
                  <c:v>0.12939999999999999</c:v>
                </c:pt>
                <c:pt idx="171">
                  <c:v>0.13039999999999999</c:v>
                </c:pt>
                <c:pt idx="172">
                  <c:v>0.13139999999999999</c:v>
                </c:pt>
                <c:pt idx="173">
                  <c:v>0.13239999999999999</c:v>
                </c:pt>
                <c:pt idx="174">
                  <c:v>0.13339999999999999</c:v>
                </c:pt>
                <c:pt idx="175">
                  <c:v>0.13439999999999999</c:v>
                </c:pt>
                <c:pt idx="176">
                  <c:v>0.13539999999999999</c:v>
                </c:pt>
                <c:pt idx="177">
                  <c:v>0.13639999999999999</c:v>
                </c:pt>
                <c:pt idx="178">
                  <c:v>0.13739999999999999</c:v>
                </c:pt>
                <c:pt idx="179">
                  <c:v>0.1384</c:v>
                </c:pt>
                <c:pt idx="180">
                  <c:v>0.1394</c:v>
                </c:pt>
                <c:pt idx="181">
                  <c:v>0.14030000000000001</c:v>
                </c:pt>
                <c:pt idx="182">
                  <c:v>0.14130000000000001</c:v>
                </c:pt>
                <c:pt idx="183">
                  <c:v>0.14230000000000001</c:v>
                </c:pt>
                <c:pt idx="184">
                  <c:v>0.14330000000000001</c:v>
                </c:pt>
                <c:pt idx="185">
                  <c:v>0.14430000000000001</c:v>
                </c:pt>
                <c:pt idx="186">
                  <c:v>0.14530000000000001</c:v>
                </c:pt>
                <c:pt idx="187">
                  <c:v>0.14630000000000001</c:v>
                </c:pt>
                <c:pt idx="188">
                  <c:v>0.14729999999999999</c:v>
                </c:pt>
                <c:pt idx="189">
                  <c:v>0.14829999999999999</c:v>
                </c:pt>
                <c:pt idx="190">
                  <c:v>0.14929999999999999</c:v>
                </c:pt>
                <c:pt idx="191">
                  <c:v>0.15029999999999999</c:v>
                </c:pt>
                <c:pt idx="192">
                  <c:v>0.15129999999999999</c:v>
                </c:pt>
                <c:pt idx="193">
                  <c:v>0.15229999999999999</c:v>
                </c:pt>
                <c:pt idx="194">
                  <c:v>0.15329999999999999</c:v>
                </c:pt>
                <c:pt idx="195">
                  <c:v>0.15429999999999999</c:v>
                </c:pt>
                <c:pt idx="196">
                  <c:v>0.15529999999999999</c:v>
                </c:pt>
                <c:pt idx="197">
                  <c:v>0.15629999999999999</c:v>
                </c:pt>
                <c:pt idx="198">
                  <c:v>0.1573</c:v>
                </c:pt>
                <c:pt idx="199">
                  <c:v>0.1583</c:v>
                </c:pt>
                <c:pt idx="200">
                  <c:v>0.1593</c:v>
                </c:pt>
                <c:pt idx="201">
                  <c:v>0.1603</c:v>
                </c:pt>
                <c:pt idx="202">
                  <c:v>0.1613</c:v>
                </c:pt>
                <c:pt idx="203">
                  <c:v>0.1623</c:v>
                </c:pt>
                <c:pt idx="204">
                  <c:v>0.1633</c:v>
                </c:pt>
                <c:pt idx="205">
                  <c:v>0.1643</c:v>
                </c:pt>
                <c:pt idx="206">
                  <c:v>0.1653</c:v>
                </c:pt>
                <c:pt idx="207">
                  <c:v>0.1663</c:v>
                </c:pt>
                <c:pt idx="208">
                  <c:v>0.1673</c:v>
                </c:pt>
                <c:pt idx="209">
                  <c:v>0.16830000000000001</c:v>
                </c:pt>
                <c:pt idx="210">
                  <c:v>0.16930000000000001</c:v>
                </c:pt>
                <c:pt idx="211">
                  <c:v>0.17030000000000001</c:v>
                </c:pt>
                <c:pt idx="212">
                  <c:v>0.17130000000000001</c:v>
                </c:pt>
                <c:pt idx="213">
                  <c:v>0.17230000000000001</c:v>
                </c:pt>
                <c:pt idx="214">
                  <c:v>0.17330000000000001</c:v>
                </c:pt>
                <c:pt idx="215">
                  <c:v>0.17430000000000001</c:v>
                </c:pt>
                <c:pt idx="216">
                  <c:v>0.17530000000000001</c:v>
                </c:pt>
                <c:pt idx="217">
                  <c:v>0.17630000000000001</c:v>
                </c:pt>
                <c:pt idx="218">
                  <c:v>0.17730000000000001</c:v>
                </c:pt>
                <c:pt idx="219">
                  <c:v>0.17829999999999999</c:v>
                </c:pt>
                <c:pt idx="220">
                  <c:v>0.17929999999999999</c:v>
                </c:pt>
                <c:pt idx="221">
                  <c:v>0.18029999999999999</c:v>
                </c:pt>
                <c:pt idx="222">
                  <c:v>0.18129999999999999</c:v>
                </c:pt>
                <c:pt idx="223">
                  <c:v>0.18229999999999999</c:v>
                </c:pt>
                <c:pt idx="224">
                  <c:v>0.18329999999999999</c:v>
                </c:pt>
                <c:pt idx="225">
                  <c:v>0.18429999999999999</c:v>
                </c:pt>
                <c:pt idx="226">
                  <c:v>0.18529999999999999</c:v>
                </c:pt>
                <c:pt idx="227">
                  <c:v>0.18629999999999999</c:v>
                </c:pt>
                <c:pt idx="228">
                  <c:v>0.18729999999999999</c:v>
                </c:pt>
                <c:pt idx="229">
                  <c:v>0.1883</c:v>
                </c:pt>
                <c:pt idx="230">
                  <c:v>0.1893</c:v>
                </c:pt>
                <c:pt idx="231">
                  <c:v>0.1903</c:v>
                </c:pt>
                <c:pt idx="232">
                  <c:v>0.1913</c:v>
                </c:pt>
                <c:pt idx="233">
                  <c:v>0.1923</c:v>
                </c:pt>
                <c:pt idx="234">
                  <c:v>0.1933</c:v>
                </c:pt>
                <c:pt idx="235">
                  <c:v>0.1943</c:v>
                </c:pt>
                <c:pt idx="236">
                  <c:v>0.19539999999999999</c:v>
                </c:pt>
                <c:pt idx="237">
                  <c:v>0.19639999999999999</c:v>
                </c:pt>
                <c:pt idx="238">
                  <c:v>0.19739999999999999</c:v>
                </c:pt>
                <c:pt idx="239">
                  <c:v>0.19839999999999999</c:v>
                </c:pt>
                <c:pt idx="240">
                  <c:v>0.19939999999999999</c:v>
                </c:pt>
                <c:pt idx="241">
                  <c:v>0.20039999999999999</c:v>
                </c:pt>
                <c:pt idx="242">
                  <c:v>0.2014</c:v>
                </c:pt>
                <c:pt idx="243">
                  <c:v>0.2024</c:v>
                </c:pt>
                <c:pt idx="244">
                  <c:v>0.2034</c:v>
                </c:pt>
                <c:pt idx="245">
                  <c:v>0.2044</c:v>
                </c:pt>
                <c:pt idx="246">
                  <c:v>0.2054</c:v>
                </c:pt>
                <c:pt idx="247">
                  <c:v>0.2064</c:v>
                </c:pt>
                <c:pt idx="248">
                  <c:v>0.2074</c:v>
                </c:pt>
                <c:pt idx="249">
                  <c:v>0.2084</c:v>
                </c:pt>
                <c:pt idx="250">
                  <c:v>0.20949999999999999</c:v>
                </c:pt>
                <c:pt idx="251">
                  <c:v>0.21049999999999999</c:v>
                </c:pt>
                <c:pt idx="252">
                  <c:v>0.21149999999999999</c:v>
                </c:pt>
                <c:pt idx="253">
                  <c:v>0.21249999999999999</c:v>
                </c:pt>
                <c:pt idx="254">
                  <c:v>0.2135</c:v>
                </c:pt>
                <c:pt idx="255">
                  <c:v>0.2145</c:v>
                </c:pt>
                <c:pt idx="256">
                  <c:v>0.2155</c:v>
                </c:pt>
                <c:pt idx="257">
                  <c:v>0.2165</c:v>
                </c:pt>
                <c:pt idx="258">
                  <c:v>0.2175</c:v>
                </c:pt>
                <c:pt idx="259">
                  <c:v>0.2185</c:v>
                </c:pt>
                <c:pt idx="260">
                  <c:v>0.2195</c:v>
                </c:pt>
                <c:pt idx="261">
                  <c:v>0.2205</c:v>
                </c:pt>
                <c:pt idx="262">
                  <c:v>0.22159999999999999</c:v>
                </c:pt>
                <c:pt idx="263">
                  <c:v>0.22259999999999999</c:v>
                </c:pt>
                <c:pt idx="264">
                  <c:v>0.22359999999999999</c:v>
                </c:pt>
                <c:pt idx="265">
                  <c:v>0.22459999999999999</c:v>
                </c:pt>
                <c:pt idx="266">
                  <c:v>0.22559999999999999</c:v>
                </c:pt>
                <c:pt idx="267">
                  <c:v>0.2266</c:v>
                </c:pt>
                <c:pt idx="268">
                  <c:v>0.2276</c:v>
                </c:pt>
                <c:pt idx="269">
                  <c:v>0.2286</c:v>
                </c:pt>
                <c:pt idx="270">
                  <c:v>0.2296</c:v>
                </c:pt>
                <c:pt idx="271">
                  <c:v>0.2306</c:v>
                </c:pt>
                <c:pt idx="272">
                  <c:v>0.23169999999999999</c:v>
                </c:pt>
                <c:pt idx="273">
                  <c:v>0.23269999999999999</c:v>
                </c:pt>
                <c:pt idx="274">
                  <c:v>0.23369999999999999</c:v>
                </c:pt>
                <c:pt idx="275">
                  <c:v>0.23469999999999999</c:v>
                </c:pt>
                <c:pt idx="276">
                  <c:v>0.23569999999999999</c:v>
                </c:pt>
                <c:pt idx="277">
                  <c:v>0.23669999999999999</c:v>
                </c:pt>
                <c:pt idx="278">
                  <c:v>0.23769999999999999</c:v>
                </c:pt>
                <c:pt idx="279">
                  <c:v>0.2387</c:v>
                </c:pt>
                <c:pt idx="280">
                  <c:v>0.23980000000000001</c:v>
                </c:pt>
                <c:pt idx="281">
                  <c:v>0.24079999999999999</c:v>
                </c:pt>
                <c:pt idx="282">
                  <c:v>0.24179999999999999</c:v>
                </c:pt>
                <c:pt idx="283">
                  <c:v>0.24279999999999999</c:v>
                </c:pt>
                <c:pt idx="284">
                  <c:v>0.24379999999999999</c:v>
                </c:pt>
                <c:pt idx="285">
                  <c:v>0.24479999999999999</c:v>
                </c:pt>
                <c:pt idx="286">
                  <c:v>0.24579999999999999</c:v>
                </c:pt>
                <c:pt idx="287">
                  <c:v>0.24679999999999999</c:v>
                </c:pt>
                <c:pt idx="288">
                  <c:v>0.24790000000000001</c:v>
                </c:pt>
                <c:pt idx="289">
                  <c:v>0.24890000000000001</c:v>
                </c:pt>
                <c:pt idx="290">
                  <c:v>0.24990000000000001</c:v>
                </c:pt>
                <c:pt idx="291">
                  <c:v>0.25090000000000001</c:v>
                </c:pt>
                <c:pt idx="292">
                  <c:v>0.25190000000000001</c:v>
                </c:pt>
                <c:pt idx="293">
                  <c:v>0.25290000000000001</c:v>
                </c:pt>
                <c:pt idx="294">
                  <c:v>0.25390000000000001</c:v>
                </c:pt>
                <c:pt idx="295">
                  <c:v>0.25490000000000002</c:v>
                </c:pt>
                <c:pt idx="296">
                  <c:v>0.25600000000000001</c:v>
                </c:pt>
                <c:pt idx="297">
                  <c:v>0.25700000000000001</c:v>
                </c:pt>
                <c:pt idx="298">
                  <c:v>0.25800000000000001</c:v>
                </c:pt>
                <c:pt idx="299">
                  <c:v>0.25900000000000001</c:v>
                </c:pt>
                <c:pt idx="300">
                  <c:v>0.26</c:v>
                </c:pt>
                <c:pt idx="301">
                  <c:v>0.26100000000000001</c:v>
                </c:pt>
                <c:pt idx="302">
                  <c:v>0.26200000000000001</c:v>
                </c:pt>
                <c:pt idx="303">
                  <c:v>0.2631</c:v>
                </c:pt>
                <c:pt idx="304">
                  <c:v>0.2641</c:v>
                </c:pt>
                <c:pt idx="305">
                  <c:v>0.2651</c:v>
                </c:pt>
                <c:pt idx="306">
                  <c:v>0.2661</c:v>
                </c:pt>
                <c:pt idx="307">
                  <c:v>0.2671</c:v>
                </c:pt>
                <c:pt idx="308">
                  <c:v>0.2681</c:v>
                </c:pt>
                <c:pt idx="309">
                  <c:v>0.26910000000000001</c:v>
                </c:pt>
                <c:pt idx="310">
                  <c:v>0.2702</c:v>
                </c:pt>
                <c:pt idx="311">
                  <c:v>0.2712</c:v>
                </c:pt>
                <c:pt idx="312">
                  <c:v>0.2722</c:v>
                </c:pt>
                <c:pt idx="313">
                  <c:v>0.2732</c:v>
                </c:pt>
                <c:pt idx="314">
                  <c:v>0.2742</c:v>
                </c:pt>
                <c:pt idx="315">
                  <c:v>0.2752</c:v>
                </c:pt>
                <c:pt idx="316">
                  <c:v>0.2762</c:v>
                </c:pt>
                <c:pt idx="317">
                  <c:v>0.27729999999999999</c:v>
                </c:pt>
                <c:pt idx="318">
                  <c:v>0.27829999999999999</c:v>
                </c:pt>
                <c:pt idx="319">
                  <c:v>0.27929999999999999</c:v>
                </c:pt>
                <c:pt idx="320">
                  <c:v>0.28029999999999999</c:v>
                </c:pt>
                <c:pt idx="321">
                  <c:v>0.28129999999999999</c:v>
                </c:pt>
                <c:pt idx="322">
                  <c:v>0.2823</c:v>
                </c:pt>
                <c:pt idx="323">
                  <c:v>0.28339999999999999</c:v>
                </c:pt>
                <c:pt idx="324">
                  <c:v>0.28439999999999999</c:v>
                </c:pt>
                <c:pt idx="325">
                  <c:v>0.28539999999999999</c:v>
                </c:pt>
                <c:pt idx="326">
                  <c:v>0.28639999999999999</c:v>
                </c:pt>
                <c:pt idx="327">
                  <c:v>0.28739999999999999</c:v>
                </c:pt>
                <c:pt idx="328">
                  <c:v>0.28839999999999999</c:v>
                </c:pt>
                <c:pt idx="329">
                  <c:v>0.28949999999999998</c:v>
                </c:pt>
                <c:pt idx="330">
                  <c:v>0.29049999999999998</c:v>
                </c:pt>
                <c:pt idx="331">
                  <c:v>0.29149999999999998</c:v>
                </c:pt>
                <c:pt idx="332">
                  <c:v>0.29249999999999998</c:v>
                </c:pt>
                <c:pt idx="333">
                  <c:v>0.29349999999999998</c:v>
                </c:pt>
                <c:pt idx="334">
                  <c:v>0.29449999999999998</c:v>
                </c:pt>
                <c:pt idx="335">
                  <c:v>0.29559999999999997</c:v>
                </c:pt>
                <c:pt idx="336">
                  <c:v>0.29659999999999997</c:v>
                </c:pt>
                <c:pt idx="337">
                  <c:v>0.29759999999999998</c:v>
                </c:pt>
                <c:pt idx="338">
                  <c:v>0.29859999999999998</c:v>
                </c:pt>
                <c:pt idx="339">
                  <c:v>0.29959999999999998</c:v>
                </c:pt>
                <c:pt idx="340">
                  <c:v>0.30059999999999998</c:v>
                </c:pt>
                <c:pt idx="341">
                  <c:v>0.30170000000000002</c:v>
                </c:pt>
                <c:pt idx="342">
                  <c:v>0.30270000000000002</c:v>
                </c:pt>
                <c:pt idx="343">
                  <c:v>0.30370000000000003</c:v>
                </c:pt>
                <c:pt idx="344">
                  <c:v>0.30470000000000003</c:v>
                </c:pt>
                <c:pt idx="345">
                  <c:v>0.30570000000000003</c:v>
                </c:pt>
                <c:pt idx="346">
                  <c:v>0.30669999999999997</c:v>
                </c:pt>
                <c:pt idx="347">
                  <c:v>0.30780000000000002</c:v>
                </c:pt>
                <c:pt idx="348">
                  <c:v>0.30880000000000002</c:v>
                </c:pt>
                <c:pt idx="349">
                  <c:v>0.30980000000000002</c:v>
                </c:pt>
                <c:pt idx="350">
                  <c:v>0.31080000000000002</c:v>
                </c:pt>
                <c:pt idx="351">
                  <c:v>0.31180000000000002</c:v>
                </c:pt>
                <c:pt idx="352">
                  <c:v>0.31290000000000001</c:v>
                </c:pt>
                <c:pt idx="353">
                  <c:v>0.31390000000000001</c:v>
                </c:pt>
                <c:pt idx="354">
                  <c:v>0.31490000000000001</c:v>
                </c:pt>
                <c:pt idx="355">
                  <c:v>0.31590000000000001</c:v>
                </c:pt>
                <c:pt idx="356">
                  <c:v>0.31690000000000002</c:v>
                </c:pt>
                <c:pt idx="357">
                  <c:v>0.31790000000000002</c:v>
                </c:pt>
                <c:pt idx="358">
                  <c:v>0.31900000000000001</c:v>
                </c:pt>
                <c:pt idx="359">
                  <c:v>0.32</c:v>
                </c:pt>
                <c:pt idx="360">
                  <c:v>0.32100000000000001</c:v>
                </c:pt>
                <c:pt idx="361">
                  <c:v>0.32200000000000001</c:v>
                </c:pt>
                <c:pt idx="362">
                  <c:v>0.32300000000000001</c:v>
                </c:pt>
                <c:pt idx="363">
                  <c:v>0.3241</c:v>
                </c:pt>
                <c:pt idx="364">
                  <c:v>0.3251</c:v>
                </c:pt>
                <c:pt idx="365">
                  <c:v>0.3261</c:v>
                </c:pt>
                <c:pt idx="366">
                  <c:v>0.3271</c:v>
                </c:pt>
                <c:pt idx="367">
                  <c:v>0.3281</c:v>
                </c:pt>
                <c:pt idx="368">
                  <c:v>0.32919999999999999</c:v>
                </c:pt>
                <c:pt idx="369">
                  <c:v>0.33019999999999999</c:v>
                </c:pt>
                <c:pt idx="370">
                  <c:v>0.33119999999999999</c:v>
                </c:pt>
                <c:pt idx="371">
                  <c:v>0.3322</c:v>
                </c:pt>
                <c:pt idx="372">
                  <c:v>0.3332</c:v>
                </c:pt>
                <c:pt idx="373">
                  <c:v>0.33429999999999999</c:v>
                </c:pt>
                <c:pt idx="374">
                  <c:v>0.33529999999999999</c:v>
                </c:pt>
                <c:pt idx="375">
                  <c:v>0.33629999999999999</c:v>
                </c:pt>
                <c:pt idx="376">
                  <c:v>0.33729999999999999</c:v>
                </c:pt>
                <c:pt idx="377">
                  <c:v>0.33829999999999999</c:v>
                </c:pt>
                <c:pt idx="378">
                  <c:v>0.33939999999999998</c:v>
                </c:pt>
                <c:pt idx="379">
                  <c:v>0.34039999999999998</c:v>
                </c:pt>
                <c:pt idx="380">
                  <c:v>0.34139999999999998</c:v>
                </c:pt>
                <c:pt idx="381">
                  <c:v>0.34239999999999998</c:v>
                </c:pt>
                <c:pt idx="382">
                  <c:v>0.34339999999999998</c:v>
                </c:pt>
                <c:pt idx="383">
                  <c:v>0.34449999999999997</c:v>
                </c:pt>
                <c:pt idx="384">
                  <c:v>0.34549999999999997</c:v>
                </c:pt>
                <c:pt idx="385">
                  <c:v>0.34649999999999997</c:v>
                </c:pt>
                <c:pt idx="386">
                  <c:v>0.34749999999999998</c:v>
                </c:pt>
                <c:pt idx="387">
                  <c:v>0.34849999999999998</c:v>
                </c:pt>
                <c:pt idx="388">
                  <c:v>0.34960000000000002</c:v>
                </c:pt>
                <c:pt idx="389">
                  <c:v>0.35060000000000002</c:v>
                </c:pt>
                <c:pt idx="390">
                  <c:v>0.35160000000000002</c:v>
                </c:pt>
                <c:pt idx="391">
                  <c:v>0.35260000000000002</c:v>
                </c:pt>
                <c:pt idx="392">
                  <c:v>0.35360000000000003</c:v>
                </c:pt>
                <c:pt idx="393">
                  <c:v>0.35470000000000002</c:v>
                </c:pt>
                <c:pt idx="394">
                  <c:v>0.35570000000000002</c:v>
                </c:pt>
                <c:pt idx="395">
                  <c:v>0.35670000000000002</c:v>
                </c:pt>
                <c:pt idx="396">
                  <c:v>0.35770000000000002</c:v>
                </c:pt>
                <c:pt idx="397">
                  <c:v>0.35870000000000002</c:v>
                </c:pt>
                <c:pt idx="398">
                  <c:v>0.35980000000000001</c:v>
                </c:pt>
                <c:pt idx="399">
                  <c:v>0.36080000000000001</c:v>
                </c:pt>
                <c:pt idx="400">
                  <c:v>0.36180000000000001</c:v>
                </c:pt>
                <c:pt idx="401">
                  <c:v>0.36280000000000001</c:v>
                </c:pt>
                <c:pt idx="402">
                  <c:v>0.36380000000000001</c:v>
                </c:pt>
                <c:pt idx="403">
                  <c:v>0.3649</c:v>
                </c:pt>
                <c:pt idx="404">
                  <c:v>0.3659</c:v>
                </c:pt>
                <c:pt idx="405">
                  <c:v>0.3669</c:v>
                </c:pt>
                <c:pt idx="406">
                  <c:v>0.3679</c:v>
                </c:pt>
                <c:pt idx="407">
                  <c:v>0.36899999999999999</c:v>
                </c:pt>
                <c:pt idx="408">
                  <c:v>0.37</c:v>
                </c:pt>
                <c:pt idx="409">
                  <c:v>0.371</c:v>
                </c:pt>
                <c:pt idx="410">
                  <c:v>0.372</c:v>
                </c:pt>
                <c:pt idx="411">
                  <c:v>0.373</c:v>
                </c:pt>
                <c:pt idx="412">
                  <c:v>0.37409999999999999</c:v>
                </c:pt>
                <c:pt idx="413">
                  <c:v>0.37509999999999999</c:v>
                </c:pt>
                <c:pt idx="414">
                  <c:v>0.37609999999999999</c:v>
                </c:pt>
                <c:pt idx="415">
                  <c:v>0.37709999999999999</c:v>
                </c:pt>
                <c:pt idx="416">
                  <c:v>0.37809999999999999</c:v>
                </c:pt>
                <c:pt idx="417">
                  <c:v>0.37919999999999998</c:v>
                </c:pt>
                <c:pt idx="418">
                  <c:v>0.38019999999999998</c:v>
                </c:pt>
                <c:pt idx="419">
                  <c:v>0.38119999999999998</c:v>
                </c:pt>
                <c:pt idx="420">
                  <c:v>0.38219999999999998</c:v>
                </c:pt>
                <c:pt idx="421">
                  <c:v>0.38329999999999997</c:v>
                </c:pt>
                <c:pt idx="422">
                  <c:v>0.38429999999999997</c:v>
                </c:pt>
                <c:pt idx="423">
                  <c:v>0.38529999999999998</c:v>
                </c:pt>
                <c:pt idx="424">
                  <c:v>0.38629999999999998</c:v>
                </c:pt>
                <c:pt idx="425">
                  <c:v>0.38729999999999998</c:v>
                </c:pt>
                <c:pt idx="426">
                  <c:v>0.38840000000000002</c:v>
                </c:pt>
                <c:pt idx="427">
                  <c:v>0.38940000000000002</c:v>
                </c:pt>
                <c:pt idx="428">
                  <c:v>0.39040000000000002</c:v>
                </c:pt>
                <c:pt idx="429">
                  <c:v>0.39140000000000003</c:v>
                </c:pt>
                <c:pt idx="430">
                  <c:v>0.39250000000000002</c:v>
                </c:pt>
                <c:pt idx="431">
                  <c:v>0.39350000000000002</c:v>
                </c:pt>
                <c:pt idx="432">
                  <c:v>0.39450000000000002</c:v>
                </c:pt>
                <c:pt idx="433">
                  <c:v>0.39550000000000002</c:v>
                </c:pt>
                <c:pt idx="434">
                  <c:v>0.39650000000000002</c:v>
                </c:pt>
                <c:pt idx="435">
                  <c:v>0.39760000000000001</c:v>
                </c:pt>
                <c:pt idx="436">
                  <c:v>0.39860000000000001</c:v>
                </c:pt>
                <c:pt idx="437">
                  <c:v>0.39960000000000001</c:v>
                </c:pt>
                <c:pt idx="438">
                  <c:v>0.40060000000000001</c:v>
                </c:pt>
                <c:pt idx="439">
                  <c:v>0.4017</c:v>
                </c:pt>
                <c:pt idx="440">
                  <c:v>0.4027</c:v>
                </c:pt>
                <c:pt idx="441">
                  <c:v>0.4037</c:v>
                </c:pt>
                <c:pt idx="442">
                  <c:v>0.4047</c:v>
                </c:pt>
                <c:pt idx="443">
                  <c:v>0.40579999999999999</c:v>
                </c:pt>
                <c:pt idx="444">
                  <c:v>0.40679999999999999</c:v>
                </c:pt>
                <c:pt idx="445">
                  <c:v>0.4078</c:v>
                </c:pt>
                <c:pt idx="446">
                  <c:v>0.4088</c:v>
                </c:pt>
                <c:pt idx="447">
                  <c:v>0.4098</c:v>
                </c:pt>
                <c:pt idx="448">
                  <c:v>0.41089999999999999</c:v>
                </c:pt>
                <c:pt idx="449">
                  <c:v>0.41189999999999999</c:v>
                </c:pt>
                <c:pt idx="450">
                  <c:v>0.41289999999999999</c:v>
                </c:pt>
                <c:pt idx="451">
                  <c:v>0.41389999999999999</c:v>
                </c:pt>
                <c:pt idx="452">
                  <c:v>0.41499999999999998</c:v>
                </c:pt>
                <c:pt idx="453">
                  <c:v>0.41599999999999998</c:v>
                </c:pt>
                <c:pt idx="454">
                  <c:v>0.41699999999999998</c:v>
                </c:pt>
                <c:pt idx="455">
                  <c:v>0.41799999999999998</c:v>
                </c:pt>
                <c:pt idx="456">
                  <c:v>0.41909999999999997</c:v>
                </c:pt>
                <c:pt idx="457">
                  <c:v>0.42009999999999997</c:v>
                </c:pt>
                <c:pt idx="458">
                  <c:v>0.42109999999999997</c:v>
                </c:pt>
                <c:pt idx="459">
                  <c:v>0.42209999999999998</c:v>
                </c:pt>
                <c:pt idx="460">
                  <c:v>0.42309999999999998</c:v>
                </c:pt>
                <c:pt idx="461">
                  <c:v>0.42420000000000002</c:v>
                </c:pt>
                <c:pt idx="462">
                  <c:v>0.42520000000000002</c:v>
                </c:pt>
                <c:pt idx="463">
                  <c:v>0.42620000000000002</c:v>
                </c:pt>
                <c:pt idx="464">
                  <c:v>0.42720000000000002</c:v>
                </c:pt>
                <c:pt idx="465">
                  <c:v>0.42830000000000001</c:v>
                </c:pt>
                <c:pt idx="466">
                  <c:v>0.42930000000000001</c:v>
                </c:pt>
                <c:pt idx="467">
                  <c:v>0.43030000000000002</c:v>
                </c:pt>
                <c:pt idx="468">
                  <c:v>0.43130000000000002</c:v>
                </c:pt>
                <c:pt idx="469">
                  <c:v>0.43240000000000001</c:v>
                </c:pt>
                <c:pt idx="470">
                  <c:v>0.43340000000000001</c:v>
                </c:pt>
                <c:pt idx="471">
                  <c:v>0.43440000000000001</c:v>
                </c:pt>
                <c:pt idx="472">
                  <c:v>0.43540000000000001</c:v>
                </c:pt>
                <c:pt idx="473">
                  <c:v>0.4365</c:v>
                </c:pt>
                <c:pt idx="474">
                  <c:v>0.4375</c:v>
                </c:pt>
                <c:pt idx="475">
                  <c:v>0.4385</c:v>
                </c:pt>
                <c:pt idx="476">
                  <c:v>0.4395</c:v>
                </c:pt>
                <c:pt idx="477">
                  <c:v>0.44059999999999999</c:v>
                </c:pt>
                <c:pt idx="478">
                  <c:v>0.44159999999999999</c:v>
                </c:pt>
                <c:pt idx="479">
                  <c:v>0.44259999999999999</c:v>
                </c:pt>
                <c:pt idx="480">
                  <c:v>0.44359999999999999</c:v>
                </c:pt>
                <c:pt idx="481">
                  <c:v>0.4446</c:v>
                </c:pt>
                <c:pt idx="482">
                  <c:v>0.44569999999999999</c:v>
                </c:pt>
                <c:pt idx="483">
                  <c:v>0.44669999999999999</c:v>
                </c:pt>
                <c:pt idx="484">
                  <c:v>0.44769999999999999</c:v>
                </c:pt>
                <c:pt idx="485">
                  <c:v>0.44869999999999999</c:v>
                </c:pt>
                <c:pt idx="486">
                  <c:v>0.44979999999999998</c:v>
                </c:pt>
                <c:pt idx="487">
                  <c:v>0.45079999999999998</c:v>
                </c:pt>
                <c:pt idx="488">
                  <c:v>0.45179999999999998</c:v>
                </c:pt>
                <c:pt idx="489">
                  <c:v>0.45279999999999998</c:v>
                </c:pt>
                <c:pt idx="490">
                  <c:v>0.45390000000000003</c:v>
                </c:pt>
                <c:pt idx="491">
                  <c:v>0.45490000000000003</c:v>
                </c:pt>
                <c:pt idx="492">
                  <c:v>0.45590000000000003</c:v>
                </c:pt>
                <c:pt idx="493">
                  <c:v>0.45689999999999997</c:v>
                </c:pt>
                <c:pt idx="494">
                  <c:v>0.45800000000000002</c:v>
                </c:pt>
                <c:pt idx="495">
                  <c:v>0.45900000000000002</c:v>
                </c:pt>
                <c:pt idx="496">
                  <c:v>0.46</c:v>
                </c:pt>
                <c:pt idx="497">
                  <c:v>0.46100000000000002</c:v>
                </c:pt>
                <c:pt idx="498">
                  <c:v>0.46210000000000001</c:v>
                </c:pt>
                <c:pt idx="499">
                  <c:v>0.46310000000000001</c:v>
                </c:pt>
                <c:pt idx="500">
                  <c:v>0.46410000000000001</c:v>
                </c:pt>
                <c:pt idx="501">
                  <c:v>0.46510000000000001</c:v>
                </c:pt>
                <c:pt idx="502">
                  <c:v>0.4662</c:v>
                </c:pt>
                <c:pt idx="503">
                  <c:v>0.4672</c:v>
                </c:pt>
                <c:pt idx="504">
                  <c:v>0.46820000000000001</c:v>
                </c:pt>
                <c:pt idx="505">
                  <c:v>0.46920000000000001</c:v>
                </c:pt>
                <c:pt idx="506">
                  <c:v>0.4703</c:v>
                </c:pt>
                <c:pt idx="507">
                  <c:v>0.4713</c:v>
                </c:pt>
                <c:pt idx="508">
                  <c:v>0.4723</c:v>
                </c:pt>
                <c:pt idx="509">
                  <c:v>0.4733</c:v>
                </c:pt>
                <c:pt idx="510">
                  <c:v>0.47439999999999999</c:v>
                </c:pt>
                <c:pt idx="511">
                  <c:v>0.47539999999999999</c:v>
                </c:pt>
                <c:pt idx="512">
                  <c:v>0.47639999999999999</c:v>
                </c:pt>
                <c:pt idx="513">
                  <c:v>0.47739999999999999</c:v>
                </c:pt>
                <c:pt idx="514">
                  <c:v>0.47849999999999998</c:v>
                </c:pt>
                <c:pt idx="515">
                  <c:v>0.47949999999999998</c:v>
                </c:pt>
                <c:pt idx="516">
                  <c:v>0.48049999999999998</c:v>
                </c:pt>
                <c:pt idx="517">
                  <c:v>0.48149999999999998</c:v>
                </c:pt>
                <c:pt idx="518">
                  <c:v>0.48259999999999997</c:v>
                </c:pt>
                <c:pt idx="519">
                  <c:v>0.48359999999999997</c:v>
                </c:pt>
                <c:pt idx="520">
                  <c:v>0.48459999999999998</c:v>
                </c:pt>
                <c:pt idx="521">
                  <c:v>0.48559999999999998</c:v>
                </c:pt>
                <c:pt idx="522">
                  <c:v>0.48670000000000002</c:v>
                </c:pt>
                <c:pt idx="523">
                  <c:v>0.48770000000000002</c:v>
                </c:pt>
                <c:pt idx="524">
                  <c:v>0.48870000000000002</c:v>
                </c:pt>
                <c:pt idx="525">
                  <c:v>0.48970000000000002</c:v>
                </c:pt>
                <c:pt idx="526">
                  <c:v>0.49080000000000001</c:v>
                </c:pt>
                <c:pt idx="527">
                  <c:v>0.49180000000000001</c:v>
                </c:pt>
                <c:pt idx="528">
                  <c:v>0.49280000000000002</c:v>
                </c:pt>
                <c:pt idx="529">
                  <c:v>0.49380000000000002</c:v>
                </c:pt>
                <c:pt idx="530">
                  <c:v>0.49490000000000001</c:v>
                </c:pt>
                <c:pt idx="531">
                  <c:v>0.49590000000000001</c:v>
                </c:pt>
                <c:pt idx="532">
                  <c:v>0.49690000000000001</c:v>
                </c:pt>
                <c:pt idx="533">
                  <c:v>0.49790000000000001</c:v>
                </c:pt>
                <c:pt idx="534">
                  <c:v>0.499</c:v>
                </c:pt>
                <c:pt idx="535">
                  <c:v>0.5</c:v>
                </c:pt>
                <c:pt idx="536">
                  <c:v>0.501</c:v>
                </c:pt>
                <c:pt idx="537">
                  <c:v>0.502</c:v>
                </c:pt>
                <c:pt idx="538">
                  <c:v>0.50309999999999999</c:v>
                </c:pt>
                <c:pt idx="539">
                  <c:v>0.50409999999999999</c:v>
                </c:pt>
                <c:pt idx="540">
                  <c:v>0.50509999999999999</c:v>
                </c:pt>
                <c:pt idx="541">
                  <c:v>0.50609999999999999</c:v>
                </c:pt>
                <c:pt idx="542">
                  <c:v>0.50719999999999998</c:v>
                </c:pt>
                <c:pt idx="543">
                  <c:v>0.50819999999999999</c:v>
                </c:pt>
                <c:pt idx="544">
                  <c:v>0.50919999999999999</c:v>
                </c:pt>
                <c:pt idx="545">
                  <c:v>0.51029999999999998</c:v>
                </c:pt>
                <c:pt idx="546">
                  <c:v>0.51129999999999998</c:v>
                </c:pt>
                <c:pt idx="547">
                  <c:v>0.51229999999999998</c:v>
                </c:pt>
                <c:pt idx="548">
                  <c:v>0.51329999999999998</c:v>
                </c:pt>
                <c:pt idx="549">
                  <c:v>0.51439999999999997</c:v>
                </c:pt>
                <c:pt idx="550">
                  <c:v>0.51539999999999997</c:v>
                </c:pt>
                <c:pt idx="551">
                  <c:v>0.51639999999999997</c:v>
                </c:pt>
                <c:pt idx="552">
                  <c:v>0.51739999999999997</c:v>
                </c:pt>
                <c:pt idx="553">
                  <c:v>0.51849999999999996</c:v>
                </c:pt>
                <c:pt idx="554">
                  <c:v>0.51949999999999996</c:v>
                </c:pt>
                <c:pt idx="555">
                  <c:v>0.52049999999999996</c:v>
                </c:pt>
                <c:pt idx="556">
                  <c:v>0.52149999999999996</c:v>
                </c:pt>
                <c:pt idx="557">
                  <c:v>0.52259999999999995</c:v>
                </c:pt>
                <c:pt idx="558">
                  <c:v>0.52359999999999995</c:v>
                </c:pt>
                <c:pt idx="559">
                  <c:v>0.52459999999999996</c:v>
                </c:pt>
                <c:pt idx="560">
                  <c:v>0.52559999999999996</c:v>
                </c:pt>
                <c:pt idx="561">
                  <c:v>0.52669999999999995</c:v>
                </c:pt>
                <c:pt idx="562">
                  <c:v>0.52769999999999995</c:v>
                </c:pt>
                <c:pt idx="563">
                  <c:v>0.52869999999999995</c:v>
                </c:pt>
                <c:pt idx="564">
                  <c:v>0.52969999999999995</c:v>
                </c:pt>
                <c:pt idx="565">
                  <c:v>0.53080000000000005</c:v>
                </c:pt>
                <c:pt idx="566">
                  <c:v>0.53180000000000005</c:v>
                </c:pt>
                <c:pt idx="567">
                  <c:v>0.53280000000000005</c:v>
                </c:pt>
                <c:pt idx="568">
                  <c:v>0.53390000000000004</c:v>
                </c:pt>
                <c:pt idx="569">
                  <c:v>0.53490000000000004</c:v>
                </c:pt>
                <c:pt idx="570">
                  <c:v>0.53590000000000004</c:v>
                </c:pt>
                <c:pt idx="571">
                  <c:v>0.53690000000000004</c:v>
                </c:pt>
                <c:pt idx="572">
                  <c:v>0.53800000000000003</c:v>
                </c:pt>
                <c:pt idx="573">
                  <c:v>0.53900000000000003</c:v>
                </c:pt>
                <c:pt idx="574">
                  <c:v>0.54</c:v>
                </c:pt>
                <c:pt idx="575">
                  <c:v>0.54100000000000004</c:v>
                </c:pt>
                <c:pt idx="576">
                  <c:v>0.54210000000000003</c:v>
                </c:pt>
                <c:pt idx="577">
                  <c:v>0.54310000000000003</c:v>
                </c:pt>
                <c:pt idx="578">
                  <c:v>0.54410000000000003</c:v>
                </c:pt>
                <c:pt idx="579">
                  <c:v>0.54510000000000003</c:v>
                </c:pt>
                <c:pt idx="580">
                  <c:v>0.54620000000000002</c:v>
                </c:pt>
                <c:pt idx="581">
                  <c:v>0.54720000000000002</c:v>
                </c:pt>
                <c:pt idx="582">
                  <c:v>0.54820000000000002</c:v>
                </c:pt>
                <c:pt idx="583">
                  <c:v>0.54930000000000001</c:v>
                </c:pt>
                <c:pt idx="584">
                  <c:v>0.55030000000000001</c:v>
                </c:pt>
                <c:pt idx="585">
                  <c:v>0.55130000000000001</c:v>
                </c:pt>
                <c:pt idx="586">
                  <c:v>0.55230000000000001</c:v>
                </c:pt>
                <c:pt idx="587">
                  <c:v>0.5534</c:v>
                </c:pt>
                <c:pt idx="588">
                  <c:v>0.5544</c:v>
                </c:pt>
                <c:pt idx="589">
                  <c:v>0.5554</c:v>
                </c:pt>
                <c:pt idx="590">
                  <c:v>0.55640000000000001</c:v>
                </c:pt>
                <c:pt idx="591">
                  <c:v>0.5575</c:v>
                </c:pt>
                <c:pt idx="592">
                  <c:v>0.5585</c:v>
                </c:pt>
                <c:pt idx="593">
                  <c:v>0.5595</c:v>
                </c:pt>
                <c:pt idx="594">
                  <c:v>0.56059999999999999</c:v>
                </c:pt>
                <c:pt idx="595">
                  <c:v>0.56159999999999999</c:v>
                </c:pt>
                <c:pt idx="596">
                  <c:v>0.56259999999999999</c:v>
                </c:pt>
                <c:pt idx="597">
                  <c:v>0.56359999999999999</c:v>
                </c:pt>
                <c:pt idx="598">
                  <c:v>0.56469999999999998</c:v>
                </c:pt>
                <c:pt idx="599">
                  <c:v>0.56569999999999998</c:v>
                </c:pt>
                <c:pt idx="600">
                  <c:v>0.56669999999999998</c:v>
                </c:pt>
                <c:pt idx="601">
                  <c:v>0.56769999999999998</c:v>
                </c:pt>
                <c:pt idx="602">
                  <c:v>0.56879999999999997</c:v>
                </c:pt>
                <c:pt idx="603">
                  <c:v>0.56979999999999997</c:v>
                </c:pt>
                <c:pt idx="604">
                  <c:v>0.57079999999999997</c:v>
                </c:pt>
                <c:pt idx="605">
                  <c:v>0.57189999999999996</c:v>
                </c:pt>
                <c:pt idx="606">
                  <c:v>0.57289999999999996</c:v>
                </c:pt>
                <c:pt idx="607">
                  <c:v>0.57389999999999997</c:v>
                </c:pt>
                <c:pt idx="608">
                  <c:v>0.57489999999999997</c:v>
                </c:pt>
                <c:pt idx="609">
                  <c:v>0.57599999999999996</c:v>
                </c:pt>
                <c:pt idx="610">
                  <c:v>0.57699999999999996</c:v>
                </c:pt>
                <c:pt idx="611">
                  <c:v>0.57799999999999996</c:v>
                </c:pt>
                <c:pt idx="612">
                  <c:v>0.57909999999999995</c:v>
                </c:pt>
                <c:pt idx="613">
                  <c:v>0.58009999999999995</c:v>
                </c:pt>
                <c:pt idx="614">
                  <c:v>0.58109999999999995</c:v>
                </c:pt>
                <c:pt idx="615">
                  <c:v>0.58209999999999995</c:v>
                </c:pt>
                <c:pt idx="616">
                  <c:v>0.58320000000000005</c:v>
                </c:pt>
                <c:pt idx="617">
                  <c:v>0.58420000000000005</c:v>
                </c:pt>
                <c:pt idx="618">
                  <c:v>0.58520000000000005</c:v>
                </c:pt>
                <c:pt idx="619">
                  <c:v>0.58630000000000004</c:v>
                </c:pt>
                <c:pt idx="620">
                  <c:v>0.58730000000000004</c:v>
                </c:pt>
                <c:pt idx="621">
                  <c:v>0.58830000000000005</c:v>
                </c:pt>
                <c:pt idx="622">
                  <c:v>0.58930000000000005</c:v>
                </c:pt>
                <c:pt idx="623">
                  <c:v>0.59040000000000004</c:v>
                </c:pt>
                <c:pt idx="624">
                  <c:v>0.59140000000000004</c:v>
                </c:pt>
                <c:pt idx="625">
                  <c:v>0.59240000000000004</c:v>
                </c:pt>
                <c:pt idx="626">
                  <c:v>0.59340000000000004</c:v>
                </c:pt>
                <c:pt idx="627">
                  <c:v>0.59450000000000003</c:v>
                </c:pt>
                <c:pt idx="628">
                  <c:v>0.59550000000000003</c:v>
                </c:pt>
                <c:pt idx="629">
                  <c:v>0.59650000000000003</c:v>
                </c:pt>
                <c:pt idx="630">
                  <c:v>0.59760000000000002</c:v>
                </c:pt>
                <c:pt idx="631">
                  <c:v>0.59860000000000002</c:v>
                </c:pt>
                <c:pt idx="632">
                  <c:v>0.59960000000000002</c:v>
                </c:pt>
                <c:pt idx="633">
                  <c:v>0.60060000000000002</c:v>
                </c:pt>
                <c:pt idx="634">
                  <c:v>0.60170000000000001</c:v>
                </c:pt>
                <c:pt idx="635">
                  <c:v>0.60270000000000001</c:v>
                </c:pt>
                <c:pt idx="636">
                  <c:v>0.60370000000000001</c:v>
                </c:pt>
                <c:pt idx="637">
                  <c:v>0.6048</c:v>
                </c:pt>
                <c:pt idx="638">
                  <c:v>0.60580000000000001</c:v>
                </c:pt>
                <c:pt idx="639">
                  <c:v>0.60680000000000001</c:v>
                </c:pt>
                <c:pt idx="640">
                  <c:v>0.60780000000000001</c:v>
                </c:pt>
                <c:pt idx="641">
                  <c:v>0.6089</c:v>
                </c:pt>
                <c:pt idx="642">
                  <c:v>0.6099</c:v>
                </c:pt>
                <c:pt idx="643">
                  <c:v>0.6109</c:v>
                </c:pt>
                <c:pt idx="644">
                  <c:v>0.61199999999999999</c:v>
                </c:pt>
                <c:pt idx="645">
                  <c:v>0.61299999999999999</c:v>
                </c:pt>
                <c:pt idx="646">
                  <c:v>0.61399999999999999</c:v>
                </c:pt>
                <c:pt idx="647">
                  <c:v>0.61499999999999999</c:v>
                </c:pt>
                <c:pt idx="648">
                  <c:v>0.61609999999999998</c:v>
                </c:pt>
                <c:pt idx="649">
                  <c:v>0.61709999999999998</c:v>
                </c:pt>
                <c:pt idx="650">
                  <c:v>0.61809999999999998</c:v>
                </c:pt>
                <c:pt idx="651">
                  <c:v>0.61919999999999997</c:v>
                </c:pt>
                <c:pt idx="652">
                  <c:v>0.62019999999999997</c:v>
                </c:pt>
                <c:pt idx="653">
                  <c:v>0.62119999999999997</c:v>
                </c:pt>
                <c:pt idx="654">
                  <c:v>0.62229999999999996</c:v>
                </c:pt>
                <c:pt idx="655">
                  <c:v>0.62329999999999997</c:v>
                </c:pt>
                <c:pt idx="656">
                  <c:v>0.62429999999999997</c:v>
                </c:pt>
                <c:pt idx="657">
                  <c:v>0.62529999999999997</c:v>
                </c:pt>
                <c:pt idx="658">
                  <c:v>0.62639999999999996</c:v>
                </c:pt>
                <c:pt idx="659">
                  <c:v>0.62739999999999996</c:v>
                </c:pt>
                <c:pt idx="660">
                  <c:v>0.62839999999999996</c:v>
                </c:pt>
                <c:pt idx="661">
                  <c:v>0.62949999999999995</c:v>
                </c:pt>
                <c:pt idx="662">
                  <c:v>0.63049999999999995</c:v>
                </c:pt>
                <c:pt idx="663">
                  <c:v>0.63149999999999995</c:v>
                </c:pt>
                <c:pt idx="664">
                  <c:v>0.63249999999999995</c:v>
                </c:pt>
                <c:pt idx="665">
                  <c:v>0.63360000000000005</c:v>
                </c:pt>
                <c:pt idx="666">
                  <c:v>0.63460000000000005</c:v>
                </c:pt>
                <c:pt idx="667">
                  <c:v>0.63560000000000005</c:v>
                </c:pt>
                <c:pt idx="668">
                  <c:v>0.63670000000000004</c:v>
                </c:pt>
                <c:pt idx="669">
                  <c:v>0.63770000000000004</c:v>
                </c:pt>
                <c:pt idx="670">
                  <c:v>0.63870000000000005</c:v>
                </c:pt>
                <c:pt idx="671">
                  <c:v>0.63970000000000005</c:v>
                </c:pt>
                <c:pt idx="672">
                  <c:v>0.64080000000000004</c:v>
                </c:pt>
                <c:pt idx="673">
                  <c:v>0.64180000000000004</c:v>
                </c:pt>
                <c:pt idx="674">
                  <c:v>0.64280000000000004</c:v>
                </c:pt>
                <c:pt idx="675">
                  <c:v>0.64390000000000003</c:v>
                </c:pt>
                <c:pt idx="676">
                  <c:v>0.64490000000000003</c:v>
                </c:pt>
                <c:pt idx="677">
                  <c:v>0.64590000000000003</c:v>
                </c:pt>
                <c:pt idx="678">
                  <c:v>0.64700000000000002</c:v>
                </c:pt>
                <c:pt idx="679">
                  <c:v>0.64800000000000002</c:v>
                </c:pt>
                <c:pt idx="680">
                  <c:v>0.64900000000000002</c:v>
                </c:pt>
                <c:pt idx="681">
                  <c:v>0.65</c:v>
                </c:pt>
                <c:pt idx="682">
                  <c:v>0.65110000000000001</c:v>
                </c:pt>
                <c:pt idx="683">
                  <c:v>0.65210000000000001</c:v>
                </c:pt>
                <c:pt idx="684">
                  <c:v>0.65310000000000001</c:v>
                </c:pt>
                <c:pt idx="685">
                  <c:v>0.6542</c:v>
                </c:pt>
                <c:pt idx="686">
                  <c:v>0.6552</c:v>
                </c:pt>
                <c:pt idx="687">
                  <c:v>0.65620000000000001</c:v>
                </c:pt>
                <c:pt idx="688">
                  <c:v>0.65720000000000001</c:v>
                </c:pt>
                <c:pt idx="689">
                  <c:v>0.6583</c:v>
                </c:pt>
                <c:pt idx="690">
                  <c:v>0.6593</c:v>
                </c:pt>
                <c:pt idx="691">
                  <c:v>0.6603</c:v>
                </c:pt>
                <c:pt idx="692">
                  <c:v>0.66139999999999999</c:v>
                </c:pt>
                <c:pt idx="693">
                  <c:v>0.66239999999999999</c:v>
                </c:pt>
                <c:pt idx="694">
                  <c:v>0.66339999999999999</c:v>
                </c:pt>
                <c:pt idx="695">
                  <c:v>0.66449999999999998</c:v>
                </c:pt>
                <c:pt idx="696">
                  <c:v>0.66549999999999998</c:v>
                </c:pt>
                <c:pt idx="697">
                  <c:v>0.66649999999999998</c:v>
                </c:pt>
                <c:pt idx="698">
                  <c:v>0.66749999999999998</c:v>
                </c:pt>
                <c:pt idx="699">
                  <c:v>0.66859999999999997</c:v>
                </c:pt>
                <c:pt idx="700">
                  <c:v>0.66959999999999997</c:v>
                </c:pt>
                <c:pt idx="701">
                  <c:v>0.67059999999999997</c:v>
                </c:pt>
                <c:pt idx="702">
                  <c:v>0.67169999999999996</c:v>
                </c:pt>
                <c:pt idx="703">
                  <c:v>0.67269999999999996</c:v>
                </c:pt>
                <c:pt idx="704">
                  <c:v>0.67369999999999997</c:v>
                </c:pt>
                <c:pt idx="705">
                  <c:v>0.67479999999999996</c:v>
                </c:pt>
                <c:pt idx="706">
                  <c:v>0.67579999999999996</c:v>
                </c:pt>
                <c:pt idx="707">
                  <c:v>0.67679999999999996</c:v>
                </c:pt>
                <c:pt idx="708">
                  <c:v>0.67779999999999996</c:v>
                </c:pt>
                <c:pt idx="709">
                  <c:v>0.67889999999999995</c:v>
                </c:pt>
                <c:pt idx="710">
                  <c:v>0.67989999999999995</c:v>
                </c:pt>
                <c:pt idx="711">
                  <c:v>0.68089999999999995</c:v>
                </c:pt>
                <c:pt idx="712">
                  <c:v>0.68200000000000005</c:v>
                </c:pt>
                <c:pt idx="713">
                  <c:v>0.68300000000000005</c:v>
                </c:pt>
                <c:pt idx="714">
                  <c:v>0.68400000000000005</c:v>
                </c:pt>
                <c:pt idx="715">
                  <c:v>0.68510000000000004</c:v>
                </c:pt>
                <c:pt idx="716">
                  <c:v>0.68610000000000004</c:v>
                </c:pt>
                <c:pt idx="717">
                  <c:v>0.68710000000000004</c:v>
                </c:pt>
                <c:pt idx="718">
                  <c:v>0.68820000000000003</c:v>
                </c:pt>
                <c:pt idx="719">
                  <c:v>0.68920000000000003</c:v>
                </c:pt>
                <c:pt idx="720">
                  <c:v>0.69020000000000004</c:v>
                </c:pt>
                <c:pt idx="721">
                  <c:v>0.69120000000000004</c:v>
                </c:pt>
                <c:pt idx="722">
                  <c:v>0.69230000000000003</c:v>
                </c:pt>
                <c:pt idx="723">
                  <c:v>0.69330000000000003</c:v>
                </c:pt>
                <c:pt idx="724">
                  <c:v>0.69430000000000003</c:v>
                </c:pt>
                <c:pt idx="725">
                  <c:v>0.69540000000000002</c:v>
                </c:pt>
                <c:pt idx="726">
                  <c:v>0.69640000000000002</c:v>
                </c:pt>
                <c:pt idx="727">
                  <c:v>0.69740000000000002</c:v>
                </c:pt>
                <c:pt idx="728">
                  <c:v>0.69850000000000001</c:v>
                </c:pt>
                <c:pt idx="729">
                  <c:v>0.69950000000000001</c:v>
                </c:pt>
                <c:pt idx="730">
                  <c:v>0.70050000000000001</c:v>
                </c:pt>
                <c:pt idx="731">
                  <c:v>0.70150000000000001</c:v>
                </c:pt>
                <c:pt idx="732">
                  <c:v>0.7026</c:v>
                </c:pt>
                <c:pt idx="733">
                  <c:v>0.7036</c:v>
                </c:pt>
                <c:pt idx="734">
                  <c:v>0.7046</c:v>
                </c:pt>
                <c:pt idx="735">
                  <c:v>0.70569999999999999</c:v>
                </c:pt>
                <c:pt idx="736">
                  <c:v>0.70669999999999999</c:v>
                </c:pt>
                <c:pt idx="737">
                  <c:v>0.7077</c:v>
                </c:pt>
                <c:pt idx="738">
                  <c:v>0.70879999999999999</c:v>
                </c:pt>
                <c:pt idx="739">
                  <c:v>0.70979999999999999</c:v>
                </c:pt>
                <c:pt idx="740">
                  <c:v>0.71079999999999999</c:v>
                </c:pt>
                <c:pt idx="741">
                  <c:v>0.71189999999999998</c:v>
                </c:pt>
                <c:pt idx="742">
                  <c:v>0.71289999999999998</c:v>
                </c:pt>
                <c:pt idx="743">
                  <c:v>0.71389999999999998</c:v>
                </c:pt>
                <c:pt idx="744">
                  <c:v>0.71489999999999998</c:v>
                </c:pt>
                <c:pt idx="745">
                  <c:v>0.71599999999999997</c:v>
                </c:pt>
                <c:pt idx="746">
                  <c:v>0.71699999999999997</c:v>
                </c:pt>
                <c:pt idx="747">
                  <c:v>0.71799999999999997</c:v>
                </c:pt>
                <c:pt idx="748">
                  <c:v>0.71909999999999996</c:v>
                </c:pt>
                <c:pt idx="749">
                  <c:v>0.72009999999999996</c:v>
                </c:pt>
                <c:pt idx="750">
                  <c:v>0.72109999999999996</c:v>
                </c:pt>
                <c:pt idx="751">
                  <c:v>0.72219999999999995</c:v>
                </c:pt>
                <c:pt idx="752">
                  <c:v>0.72319999999999995</c:v>
                </c:pt>
                <c:pt idx="753">
                  <c:v>0.72419999999999995</c:v>
                </c:pt>
                <c:pt idx="754">
                  <c:v>0.72529999999999994</c:v>
                </c:pt>
                <c:pt idx="755">
                  <c:v>0.72629999999999995</c:v>
                </c:pt>
                <c:pt idx="756">
                  <c:v>0.72729999999999995</c:v>
                </c:pt>
                <c:pt idx="757">
                  <c:v>0.72829999999999995</c:v>
                </c:pt>
                <c:pt idx="758">
                  <c:v>0.72940000000000005</c:v>
                </c:pt>
                <c:pt idx="759">
                  <c:v>0.73040000000000005</c:v>
                </c:pt>
                <c:pt idx="760">
                  <c:v>0.73140000000000005</c:v>
                </c:pt>
                <c:pt idx="761">
                  <c:v>0.73250000000000004</c:v>
                </c:pt>
                <c:pt idx="762">
                  <c:v>0.73350000000000004</c:v>
                </c:pt>
                <c:pt idx="763">
                  <c:v>0.73450000000000004</c:v>
                </c:pt>
                <c:pt idx="764">
                  <c:v>0.73560000000000003</c:v>
                </c:pt>
                <c:pt idx="765">
                  <c:v>0.73660000000000003</c:v>
                </c:pt>
                <c:pt idx="766">
                  <c:v>0.73760000000000003</c:v>
                </c:pt>
                <c:pt idx="767">
                  <c:v>0.73870000000000002</c:v>
                </c:pt>
                <c:pt idx="768">
                  <c:v>0.73970000000000002</c:v>
                </c:pt>
                <c:pt idx="769">
                  <c:v>0.74070000000000003</c:v>
                </c:pt>
                <c:pt idx="770">
                  <c:v>0.74170000000000003</c:v>
                </c:pt>
                <c:pt idx="771">
                  <c:v>0.74280000000000002</c:v>
                </c:pt>
                <c:pt idx="772">
                  <c:v>0.74380000000000002</c:v>
                </c:pt>
                <c:pt idx="773">
                  <c:v>0.74480000000000002</c:v>
                </c:pt>
                <c:pt idx="774">
                  <c:v>0.74590000000000001</c:v>
                </c:pt>
                <c:pt idx="775">
                  <c:v>0.74690000000000001</c:v>
                </c:pt>
                <c:pt idx="776">
                  <c:v>0.74790000000000001</c:v>
                </c:pt>
                <c:pt idx="777">
                  <c:v>0.749</c:v>
                </c:pt>
                <c:pt idx="778">
                  <c:v>0.75</c:v>
                </c:pt>
                <c:pt idx="779">
                  <c:v>0.751</c:v>
                </c:pt>
                <c:pt idx="780">
                  <c:v>0.75209999999999999</c:v>
                </c:pt>
                <c:pt idx="781">
                  <c:v>0.75309999999999999</c:v>
                </c:pt>
                <c:pt idx="782">
                  <c:v>0.75409999999999999</c:v>
                </c:pt>
                <c:pt idx="783">
                  <c:v>0.75519999999999998</c:v>
                </c:pt>
                <c:pt idx="784">
                  <c:v>0.75619999999999998</c:v>
                </c:pt>
                <c:pt idx="785">
                  <c:v>0.75719999999999998</c:v>
                </c:pt>
                <c:pt idx="786">
                  <c:v>0.75819999999999999</c:v>
                </c:pt>
                <c:pt idx="787">
                  <c:v>0.75929999999999997</c:v>
                </c:pt>
                <c:pt idx="788">
                  <c:v>0.76029999999999998</c:v>
                </c:pt>
                <c:pt idx="789">
                  <c:v>0.76129999999999998</c:v>
                </c:pt>
                <c:pt idx="790">
                  <c:v>0.76239999999999997</c:v>
                </c:pt>
                <c:pt idx="791">
                  <c:v>0.76339999999999997</c:v>
                </c:pt>
                <c:pt idx="792">
                  <c:v>0.76439999999999997</c:v>
                </c:pt>
                <c:pt idx="793">
                  <c:v>0.76549999999999996</c:v>
                </c:pt>
                <c:pt idx="794">
                  <c:v>0.76649999999999996</c:v>
                </c:pt>
                <c:pt idx="795">
                  <c:v>0.76749999999999996</c:v>
                </c:pt>
                <c:pt idx="796">
                  <c:v>0.76859999999999995</c:v>
                </c:pt>
                <c:pt idx="797">
                  <c:v>0.76959999999999995</c:v>
                </c:pt>
                <c:pt idx="798">
                  <c:v>0.77059999999999995</c:v>
                </c:pt>
                <c:pt idx="799">
                  <c:v>0.77170000000000005</c:v>
                </c:pt>
                <c:pt idx="800">
                  <c:v>0.77270000000000005</c:v>
                </c:pt>
                <c:pt idx="801">
                  <c:v>0.77370000000000005</c:v>
                </c:pt>
                <c:pt idx="802">
                  <c:v>0.77470000000000006</c:v>
                </c:pt>
                <c:pt idx="803">
                  <c:v>0.77580000000000005</c:v>
                </c:pt>
                <c:pt idx="804">
                  <c:v>0.77680000000000005</c:v>
                </c:pt>
                <c:pt idx="805">
                  <c:v>0.77780000000000005</c:v>
                </c:pt>
                <c:pt idx="806">
                  <c:v>0.77890000000000004</c:v>
                </c:pt>
                <c:pt idx="807">
                  <c:v>0.77990000000000004</c:v>
                </c:pt>
                <c:pt idx="808">
                  <c:v>0.78090000000000004</c:v>
                </c:pt>
                <c:pt idx="809">
                  <c:v>0.78200000000000003</c:v>
                </c:pt>
                <c:pt idx="810">
                  <c:v>0.78300000000000003</c:v>
                </c:pt>
                <c:pt idx="811">
                  <c:v>0.78400000000000003</c:v>
                </c:pt>
                <c:pt idx="812">
                  <c:v>0.78510000000000002</c:v>
                </c:pt>
                <c:pt idx="813">
                  <c:v>0.78610000000000002</c:v>
                </c:pt>
                <c:pt idx="814">
                  <c:v>0.78710000000000002</c:v>
                </c:pt>
                <c:pt idx="815">
                  <c:v>0.78820000000000001</c:v>
                </c:pt>
                <c:pt idx="816">
                  <c:v>0.78920000000000001</c:v>
                </c:pt>
                <c:pt idx="817">
                  <c:v>0.79020000000000001</c:v>
                </c:pt>
                <c:pt idx="818">
                  <c:v>0.79120000000000001</c:v>
                </c:pt>
                <c:pt idx="819">
                  <c:v>0.7923</c:v>
                </c:pt>
                <c:pt idx="820">
                  <c:v>0.79330000000000001</c:v>
                </c:pt>
                <c:pt idx="821">
                  <c:v>0.79430000000000001</c:v>
                </c:pt>
                <c:pt idx="822">
                  <c:v>0.7954</c:v>
                </c:pt>
                <c:pt idx="823">
                  <c:v>0.7964</c:v>
                </c:pt>
                <c:pt idx="824">
                  <c:v>0.7974</c:v>
                </c:pt>
                <c:pt idx="825">
                  <c:v>0.79849999999999999</c:v>
                </c:pt>
                <c:pt idx="826">
                  <c:v>0.79949999999999999</c:v>
                </c:pt>
                <c:pt idx="827">
                  <c:v>0.80049999999999999</c:v>
                </c:pt>
                <c:pt idx="828">
                  <c:v>0.80159999999999998</c:v>
                </c:pt>
                <c:pt idx="829">
                  <c:v>0.80259999999999998</c:v>
                </c:pt>
                <c:pt idx="830">
                  <c:v>0.80359999999999998</c:v>
                </c:pt>
                <c:pt idx="831">
                  <c:v>0.80469999999999997</c:v>
                </c:pt>
                <c:pt idx="832">
                  <c:v>0.80569999999999997</c:v>
                </c:pt>
                <c:pt idx="833">
                  <c:v>0.80669999999999997</c:v>
                </c:pt>
                <c:pt idx="834">
                  <c:v>0.80779999999999996</c:v>
                </c:pt>
                <c:pt idx="835">
                  <c:v>0.80879999999999996</c:v>
                </c:pt>
                <c:pt idx="836">
                  <c:v>0.80979999999999996</c:v>
                </c:pt>
                <c:pt idx="837">
                  <c:v>0.81079999999999997</c:v>
                </c:pt>
                <c:pt idx="838">
                  <c:v>0.81189999999999996</c:v>
                </c:pt>
                <c:pt idx="839">
                  <c:v>0.81289999999999996</c:v>
                </c:pt>
                <c:pt idx="840">
                  <c:v>0.81389999999999996</c:v>
                </c:pt>
                <c:pt idx="841">
                  <c:v>0.81499999999999995</c:v>
                </c:pt>
                <c:pt idx="842">
                  <c:v>0.81599999999999995</c:v>
                </c:pt>
                <c:pt idx="843">
                  <c:v>0.81699999999999995</c:v>
                </c:pt>
                <c:pt idx="844">
                  <c:v>0.81810000000000005</c:v>
                </c:pt>
                <c:pt idx="845">
                  <c:v>0.81910000000000005</c:v>
                </c:pt>
                <c:pt idx="846">
                  <c:v>0.82010000000000005</c:v>
                </c:pt>
                <c:pt idx="847">
                  <c:v>0.82120000000000004</c:v>
                </c:pt>
                <c:pt idx="848">
                  <c:v>0.82220000000000004</c:v>
                </c:pt>
                <c:pt idx="849">
                  <c:v>0.82320000000000004</c:v>
                </c:pt>
                <c:pt idx="850">
                  <c:v>0.82430000000000003</c:v>
                </c:pt>
                <c:pt idx="851">
                  <c:v>0.82530000000000003</c:v>
                </c:pt>
                <c:pt idx="852">
                  <c:v>0.82630000000000003</c:v>
                </c:pt>
                <c:pt idx="853">
                  <c:v>0.82740000000000002</c:v>
                </c:pt>
                <c:pt idx="854">
                  <c:v>0.82840000000000003</c:v>
                </c:pt>
                <c:pt idx="855">
                  <c:v>0.82940000000000003</c:v>
                </c:pt>
                <c:pt idx="856">
                  <c:v>0.83040000000000003</c:v>
                </c:pt>
                <c:pt idx="857">
                  <c:v>0.83150000000000002</c:v>
                </c:pt>
                <c:pt idx="858">
                  <c:v>0.83250000000000002</c:v>
                </c:pt>
                <c:pt idx="859">
                  <c:v>0.83350000000000002</c:v>
                </c:pt>
                <c:pt idx="860">
                  <c:v>0.83460000000000001</c:v>
                </c:pt>
                <c:pt idx="861">
                  <c:v>0.83560000000000001</c:v>
                </c:pt>
                <c:pt idx="862">
                  <c:v>0.83660000000000001</c:v>
                </c:pt>
                <c:pt idx="863">
                  <c:v>0.8377</c:v>
                </c:pt>
                <c:pt idx="864">
                  <c:v>0.8387</c:v>
                </c:pt>
                <c:pt idx="865">
                  <c:v>0.8397</c:v>
                </c:pt>
                <c:pt idx="866">
                  <c:v>0.84079999999999999</c:v>
                </c:pt>
                <c:pt idx="867">
                  <c:v>0.84179999999999999</c:v>
                </c:pt>
              </c:numCache>
            </c:numRef>
          </c:xVal>
          <c:yVal>
            <c:numRef>
              <c:f>STD!$F$3:$F$870</c:f>
              <c:numCache>
                <c:formatCode>0.00E+00</c:formatCode>
                <c:ptCount val="868"/>
                <c:pt idx="0">
                  <c:v>5.6910000000000001E-4</c:v>
                </c:pt>
                <c:pt idx="1">
                  <c:v>5.6780000000000003E-4</c:v>
                </c:pt>
                <c:pt idx="2">
                  <c:v>5.6630000000000005E-4</c:v>
                </c:pt>
                <c:pt idx="3">
                  <c:v>5.6519999999999997E-4</c:v>
                </c:pt>
                <c:pt idx="4">
                  <c:v>5.6420000000000005E-4</c:v>
                </c:pt>
                <c:pt idx="5">
                  <c:v>5.6320000000000003E-4</c:v>
                </c:pt>
                <c:pt idx="6">
                  <c:v>5.6179999999999999E-4</c:v>
                </c:pt>
                <c:pt idx="7">
                  <c:v>5.6050000000000002E-4</c:v>
                </c:pt>
                <c:pt idx="8">
                  <c:v>5.5889999999999998E-4</c:v>
                </c:pt>
                <c:pt idx="9">
                  <c:v>5.574E-4</c:v>
                </c:pt>
                <c:pt idx="10">
                  <c:v>5.5570000000000001E-4</c:v>
                </c:pt>
                <c:pt idx="11">
                  <c:v>5.5389999999999997E-4</c:v>
                </c:pt>
                <c:pt idx="12">
                  <c:v>5.5199999999999997E-4</c:v>
                </c:pt>
                <c:pt idx="13">
                  <c:v>5.4989999999999998E-4</c:v>
                </c:pt>
                <c:pt idx="14">
                  <c:v>5.4779999999999998E-4</c:v>
                </c:pt>
                <c:pt idx="15">
                  <c:v>5.4580000000000004E-4</c:v>
                </c:pt>
                <c:pt idx="16">
                  <c:v>5.4339999999999998E-4</c:v>
                </c:pt>
                <c:pt idx="17">
                  <c:v>5.4120000000000004E-4</c:v>
                </c:pt>
                <c:pt idx="18">
                  <c:v>5.3890000000000003E-4</c:v>
                </c:pt>
                <c:pt idx="19">
                  <c:v>5.3649999999999998E-4</c:v>
                </c:pt>
                <c:pt idx="20">
                  <c:v>5.3390000000000002E-4</c:v>
                </c:pt>
                <c:pt idx="21">
                  <c:v>5.3140000000000001E-4</c:v>
                </c:pt>
                <c:pt idx="22">
                  <c:v>5.2879999999999995E-4</c:v>
                </c:pt>
                <c:pt idx="23">
                  <c:v>5.2610000000000005E-4</c:v>
                </c:pt>
                <c:pt idx="24">
                  <c:v>5.2349999999999999E-4</c:v>
                </c:pt>
                <c:pt idx="25">
                  <c:v>5.2079999999999997E-4</c:v>
                </c:pt>
                <c:pt idx="26">
                  <c:v>5.1789999999999996E-4</c:v>
                </c:pt>
                <c:pt idx="27">
                  <c:v>5.1500000000000005E-4</c:v>
                </c:pt>
                <c:pt idx="28">
                  <c:v>5.1199999999999998E-4</c:v>
                </c:pt>
                <c:pt idx="29">
                  <c:v>5.0889999999999996E-4</c:v>
                </c:pt>
                <c:pt idx="30">
                  <c:v>5.0560000000000004E-4</c:v>
                </c:pt>
                <c:pt idx="31">
                  <c:v>5.0250000000000002E-4</c:v>
                </c:pt>
                <c:pt idx="32">
                  <c:v>4.9930000000000005E-4</c:v>
                </c:pt>
                <c:pt idx="33">
                  <c:v>4.9600000000000002E-4</c:v>
                </c:pt>
                <c:pt idx="34">
                  <c:v>4.927E-4</c:v>
                </c:pt>
                <c:pt idx="35">
                  <c:v>4.8950000000000003E-4</c:v>
                </c:pt>
                <c:pt idx="36">
                  <c:v>4.862E-4</c:v>
                </c:pt>
                <c:pt idx="37">
                  <c:v>4.8289999999999997E-4</c:v>
                </c:pt>
                <c:pt idx="38">
                  <c:v>4.795E-4</c:v>
                </c:pt>
                <c:pt idx="39">
                  <c:v>4.7580000000000002E-4</c:v>
                </c:pt>
                <c:pt idx="40">
                  <c:v>4.7239999999999999E-4</c:v>
                </c:pt>
                <c:pt idx="41">
                  <c:v>4.6890000000000001E-4</c:v>
                </c:pt>
                <c:pt idx="42">
                  <c:v>4.6549999999999998E-4</c:v>
                </c:pt>
                <c:pt idx="43">
                  <c:v>4.6200000000000001E-4</c:v>
                </c:pt>
                <c:pt idx="44">
                  <c:v>4.5820000000000002E-4</c:v>
                </c:pt>
                <c:pt idx="45">
                  <c:v>4.5449999999999999E-4</c:v>
                </c:pt>
                <c:pt idx="46">
                  <c:v>4.5090000000000001E-4</c:v>
                </c:pt>
                <c:pt idx="47">
                  <c:v>4.4739999999999998E-4</c:v>
                </c:pt>
                <c:pt idx="48">
                  <c:v>4.439E-4</c:v>
                </c:pt>
                <c:pt idx="49">
                  <c:v>4.4000000000000002E-4</c:v>
                </c:pt>
                <c:pt idx="50">
                  <c:v>4.3639999999999998E-4</c:v>
                </c:pt>
                <c:pt idx="51">
                  <c:v>4.325E-4</c:v>
                </c:pt>
                <c:pt idx="52">
                  <c:v>4.2900000000000002E-4</c:v>
                </c:pt>
                <c:pt idx="53">
                  <c:v>4.2539999999999999E-4</c:v>
                </c:pt>
                <c:pt idx="54">
                  <c:v>4.2190000000000001E-4</c:v>
                </c:pt>
                <c:pt idx="55">
                  <c:v>4.1829999999999998E-4</c:v>
                </c:pt>
                <c:pt idx="56">
                  <c:v>4.147E-4</c:v>
                </c:pt>
                <c:pt idx="57">
                  <c:v>4.1120000000000002E-4</c:v>
                </c:pt>
                <c:pt idx="58">
                  <c:v>4.0759999999999999E-4</c:v>
                </c:pt>
                <c:pt idx="59">
                  <c:v>4.0400000000000001E-4</c:v>
                </c:pt>
                <c:pt idx="60">
                  <c:v>4.0049999999999998E-4</c:v>
                </c:pt>
                <c:pt idx="61">
                  <c:v>3.97E-4</c:v>
                </c:pt>
                <c:pt idx="62">
                  <c:v>3.9350000000000002E-4</c:v>
                </c:pt>
                <c:pt idx="63">
                  <c:v>3.8999999999999999E-4</c:v>
                </c:pt>
                <c:pt idx="64">
                  <c:v>3.8650000000000002E-4</c:v>
                </c:pt>
                <c:pt idx="65">
                  <c:v>3.8309999999999999E-4</c:v>
                </c:pt>
                <c:pt idx="66">
                  <c:v>3.7960000000000001E-4</c:v>
                </c:pt>
                <c:pt idx="67">
                  <c:v>3.7609999999999998E-4</c:v>
                </c:pt>
                <c:pt idx="68">
                  <c:v>3.7270000000000001E-4</c:v>
                </c:pt>
                <c:pt idx="69">
                  <c:v>3.6929999999999998E-4</c:v>
                </c:pt>
                <c:pt idx="70">
                  <c:v>3.659E-4</c:v>
                </c:pt>
                <c:pt idx="71">
                  <c:v>3.6249999999999998E-4</c:v>
                </c:pt>
                <c:pt idx="72">
                  <c:v>3.591E-4</c:v>
                </c:pt>
                <c:pt idx="73">
                  <c:v>3.5579999999999997E-4</c:v>
                </c:pt>
                <c:pt idx="74">
                  <c:v>3.525E-4</c:v>
                </c:pt>
                <c:pt idx="75">
                  <c:v>3.4919999999999998E-4</c:v>
                </c:pt>
                <c:pt idx="76">
                  <c:v>3.4600000000000001E-4</c:v>
                </c:pt>
                <c:pt idx="77">
                  <c:v>3.4269999999999998E-4</c:v>
                </c:pt>
                <c:pt idx="78">
                  <c:v>3.3950000000000001E-4</c:v>
                </c:pt>
                <c:pt idx="79">
                  <c:v>3.3629999999999999E-4</c:v>
                </c:pt>
                <c:pt idx="80">
                  <c:v>3.3320000000000002E-4</c:v>
                </c:pt>
                <c:pt idx="81">
                  <c:v>3.301E-4</c:v>
                </c:pt>
                <c:pt idx="82">
                  <c:v>3.2699999999999998E-4</c:v>
                </c:pt>
                <c:pt idx="83">
                  <c:v>3.2390000000000001E-4</c:v>
                </c:pt>
                <c:pt idx="84">
                  <c:v>3.2089999999999999E-4</c:v>
                </c:pt>
                <c:pt idx="85">
                  <c:v>3.1789999999999998E-4</c:v>
                </c:pt>
                <c:pt idx="86">
                  <c:v>3.1500000000000001E-4</c:v>
                </c:pt>
                <c:pt idx="87">
                  <c:v>3.121E-4</c:v>
                </c:pt>
                <c:pt idx="88">
                  <c:v>3.0919999999999998E-4</c:v>
                </c:pt>
                <c:pt idx="89">
                  <c:v>3.0630000000000002E-4</c:v>
                </c:pt>
                <c:pt idx="90">
                  <c:v>3.035E-4</c:v>
                </c:pt>
                <c:pt idx="91">
                  <c:v>3.0069999999999999E-4</c:v>
                </c:pt>
                <c:pt idx="92">
                  <c:v>2.9799999999999998E-4</c:v>
                </c:pt>
                <c:pt idx="93">
                  <c:v>2.9530000000000002E-4</c:v>
                </c:pt>
                <c:pt idx="94">
                  <c:v>2.9260000000000001E-4</c:v>
                </c:pt>
                <c:pt idx="95">
                  <c:v>2.899E-4</c:v>
                </c:pt>
                <c:pt idx="96">
                  <c:v>2.8729999999999999E-4</c:v>
                </c:pt>
                <c:pt idx="97">
                  <c:v>2.8469999999999998E-4</c:v>
                </c:pt>
                <c:pt idx="98">
                  <c:v>2.8210000000000003E-4</c:v>
                </c:pt>
                <c:pt idx="99">
                  <c:v>2.7960000000000002E-4</c:v>
                </c:pt>
                <c:pt idx="100">
                  <c:v>2.7710000000000001E-4</c:v>
                </c:pt>
                <c:pt idx="101">
                  <c:v>2.7460000000000001E-4</c:v>
                </c:pt>
                <c:pt idx="102">
                  <c:v>2.721E-4</c:v>
                </c:pt>
                <c:pt idx="103">
                  <c:v>2.697E-4</c:v>
                </c:pt>
                <c:pt idx="104">
                  <c:v>2.6729999999999999E-4</c:v>
                </c:pt>
                <c:pt idx="105">
                  <c:v>2.6489999999999999E-4</c:v>
                </c:pt>
                <c:pt idx="106">
                  <c:v>2.6259999999999999E-4</c:v>
                </c:pt>
                <c:pt idx="107">
                  <c:v>2.6029999999999998E-4</c:v>
                </c:pt>
                <c:pt idx="108">
                  <c:v>2.5799999999999998E-4</c:v>
                </c:pt>
                <c:pt idx="109">
                  <c:v>2.5569999999999998E-4</c:v>
                </c:pt>
                <c:pt idx="110">
                  <c:v>2.5339999999999998E-4</c:v>
                </c:pt>
                <c:pt idx="111">
                  <c:v>2.5119999999999998E-4</c:v>
                </c:pt>
                <c:pt idx="112">
                  <c:v>2.4899999999999998E-4</c:v>
                </c:pt>
                <c:pt idx="113">
                  <c:v>2.4689999999999998E-4</c:v>
                </c:pt>
                <c:pt idx="114">
                  <c:v>2.4469999999999998E-4</c:v>
                </c:pt>
                <c:pt idx="115">
                  <c:v>2.4259999999999999E-4</c:v>
                </c:pt>
                <c:pt idx="116">
                  <c:v>2.4049999999999999E-4</c:v>
                </c:pt>
                <c:pt idx="117">
                  <c:v>2.3839999999999999E-4</c:v>
                </c:pt>
                <c:pt idx="118">
                  <c:v>2.364E-4</c:v>
                </c:pt>
                <c:pt idx="119">
                  <c:v>2.3440000000000001E-4</c:v>
                </c:pt>
                <c:pt idx="120">
                  <c:v>2.3240000000000001E-4</c:v>
                </c:pt>
                <c:pt idx="121">
                  <c:v>2.3039999999999999E-4</c:v>
                </c:pt>
                <c:pt idx="122">
                  <c:v>2.285E-4</c:v>
                </c:pt>
                <c:pt idx="123">
                  <c:v>2.2660000000000001E-4</c:v>
                </c:pt>
                <c:pt idx="124">
                  <c:v>2.2469999999999999E-4</c:v>
                </c:pt>
                <c:pt idx="125">
                  <c:v>2.2279999999999999E-4</c:v>
                </c:pt>
                <c:pt idx="126">
                  <c:v>2.2100000000000001E-4</c:v>
                </c:pt>
                <c:pt idx="127">
                  <c:v>2.1919999999999999E-4</c:v>
                </c:pt>
                <c:pt idx="128">
                  <c:v>2.175E-4</c:v>
                </c:pt>
                <c:pt idx="129">
                  <c:v>2.1570000000000001E-4</c:v>
                </c:pt>
                <c:pt idx="130">
                  <c:v>2.14E-4</c:v>
                </c:pt>
                <c:pt idx="131">
                  <c:v>2.1230000000000001E-4</c:v>
                </c:pt>
                <c:pt idx="132">
                  <c:v>2.107E-4</c:v>
                </c:pt>
                <c:pt idx="133">
                  <c:v>2.0909999999999999E-4</c:v>
                </c:pt>
                <c:pt idx="134">
                  <c:v>2.075E-4</c:v>
                </c:pt>
                <c:pt idx="135">
                  <c:v>2.0589999999999999E-4</c:v>
                </c:pt>
                <c:pt idx="136">
                  <c:v>2.0440000000000001E-4</c:v>
                </c:pt>
                <c:pt idx="137">
                  <c:v>2.029E-4</c:v>
                </c:pt>
                <c:pt idx="138">
                  <c:v>2.0149999999999999E-4</c:v>
                </c:pt>
                <c:pt idx="139">
                  <c:v>2.0010000000000001E-4</c:v>
                </c:pt>
                <c:pt idx="140">
                  <c:v>1.9870000000000001E-4</c:v>
                </c:pt>
                <c:pt idx="141">
                  <c:v>1.974E-4</c:v>
                </c:pt>
                <c:pt idx="142">
                  <c:v>1.961E-4</c:v>
                </c:pt>
                <c:pt idx="143">
                  <c:v>1.9489999999999999E-4</c:v>
                </c:pt>
                <c:pt idx="144">
                  <c:v>1.9369999999999999E-4</c:v>
                </c:pt>
                <c:pt idx="145">
                  <c:v>1.9249999999999999E-4</c:v>
                </c:pt>
                <c:pt idx="146">
                  <c:v>1.9139999999999999E-4</c:v>
                </c:pt>
                <c:pt idx="147">
                  <c:v>1.9029999999999999E-4</c:v>
                </c:pt>
                <c:pt idx="148">
                  <c:v>1.8919999999999999E-4</c:v>
                </c:pt>
                <c:pt idx="149">
                  <c:v>1.8819999999999999E-4</c:v>
                </c:pt>
                <c:pt idx="150">
                  <c:v>1.873E-4</c:v>
                </c:pt>
                <c:pt idx="151">
                  <c:v>1.864E-4</c:v>
                </c:pt>
                <c:pt idx="152">
                  <c:v>1.8550000000000001E-4</c:v>
                </c:pt>
                <c:pt idx="153">
                  <c:v>1.8469999999999999E-4</c:v>
                </c:pt>
                <c:pt idx="154">
                  <c:v>1.839E-4</c:v>
                </c:pt>
                <c:pt idx="155">
                  <c:v>1.8320000000000001E-4</c:v>
                </c:pt>
                <c:pt idx="156">
                  <c:v>1.8249999999999999E-4</c:v>
                </c:pt>
                <c:pt idx="157">
                  <c:v>1.819E-4</c:v>
                </c:pt>
                <c:pt idx="158">
                  <c:v>1.8129999999999999E-4</c:v>
                </c:pt>
                <c:pt idx="159">
                  <c:v>1.807E-4</c:v>
                </c:pt>
                <c:pt idx="160">
                  <c:v>1.8029999999999999E-4</c:v>
                </c:pt>
                <c:pt idx="161">
                  <c:v>1.7980000000000001E-4</c:v>
                </c:pt>
                <c:pt idx="162">
                  <c:v>1.794E-4</c:v>
                </c:pt>
                <c:pt idx="163">
                  <c:v>1.7909999999999999E-4</c:v>
                </c:pt>
                <c:pt idx="164">
                  <c:v>1.7880000000000001E-4</c:v>
                </c:pt>
                <c:pt idx="165">
                  <c:v>1.786E-4</c:v>
                </c:pt>
                <c:pt idx="166">
                  <c:v>1.784E-4</c:v>
                </c:pt>
                <c:pt idx="167">
                  <c:v>1.7819999999999999E-4</c:v>
                </c:pt>
                <c:pt idx="168">
                  <c:v>1.7809999999999999E-4</c:v>
                </c:pt>
                <c:pt idx="169">
                  <c:v>1.7809999999999999E-4</c:v>
                </c:pt>
                <c:pt idx="170">
                  <c:v>1.7809999999999999E-4</c:v>
                </c:pt>
                <c:pt idx="171">
                  <c:v>1.7819999999999999E-4</c:v>
                </c:pt>
                <c:pt idx="172">
                  <c:v>1.783E-4</c:v>
                </c:pt>
                <c:pt idx="173">
                  <c:v>1.785E-4</c:v>
                </c:pt>
                <c:pt idx="174">
                  <c:v>1.7870000000000001E-4</c:v>
                </c:pt>
                <c:pt idx="175">
                  <c:v>1.7899999999999999E-4</c:v>
                </c:pt>
                <c:pt idx="176">
                  <c:v>1.7929999999999999E-4</c:v>
                </c:pt>
                <c:pt idx="177">
                  <c:v>1.796E-4</c:v>
                </c:pt>
                <c:pt idx="178">
                  <c:v>1.8009999999999999E-4</c:v>
                </c:pt>
                <c:pt idx="179">
                  <c:v>1.805E-4</c:v>
                </c:pt>
                <c:pt idx="180">
                  <c:v>1.8110000000000001E-4</c:v>
                </c:pt>
                <c:pt idx="181">
                  <c:v>1.816E-4</c:v>
                </c:pt>
                <c:pt idx="182">
                  <c:v>1.8220000000000001E-4</c:v>
                </c:pt>
                <c:pt idx="183">
                  <c:v>1.829E-4</c:v>
                </c:pt>
                <c:pt idx="184">
                  <c:v>1.8359999999999999E-4</c:v>
                </c:pt>
                <c:pt idx="185">
                  <c:v>1.8440000000000001E-4</c:v>
                </c:pt>
                <c:pt idx="186">
                  <c:v>1.852E-4</c:v>
                </c:pt>
                <c:pt idx="187">
                  <c:v>1.861E-4</c:v>
                </c:pt>
                <c:pt idx="188">
                  <c:v>1.8699999999999999E-4</c:v>
                </c:pt>
                <c:pt idx="189">
                  <c:v>1.8789999999999999E-4</c:v>
                </c:pt>
                <c:pt idx="190">
                  <c:v>1.8890000000000001E-4</c:v>
                </c:pt>
                <c:pt idx="191">
                  <c:v>1.8990000000000001E-4</c:v>
                </c:pt>
                <c:pt idx="192">
                  <c:v>1.9100000000000001E-4</c:v>
                </c:pt>
                <c:pt idx="193">
                  <c:v>1.9210000000000001E-4</c:v>
                </c:pt>
                <c:pt idx="194">
                  <c:v>1.9330000000000001E-4</c:v>
                </c:pt>
                <c:pt idx="195">
                  <c:v>1.9450000000000001E-4</c:v>
                </c:pt>
                <c:pt idx="196">
                  <c:v>1.9579999999999999E-4</c:v>
                </c:pt>
                <c:pt idx="197">
                  <c:v>1.9699999999999999E-4</c:v>
                </c:pt>
                <c:pt idx="198">
                  <c:v>1.984E-4</c:v>
                </c:pt>
                <c:pt idx="199">
                  <c:v>1.997E-4</c:v>
                </c:pt>
                <c:pt idx="200">
                  <c:v>2.0110000000000001E-4</c:v>
                </c:pt>
                <c:pt idx="201">
                  <c:v>2.0259999999999999E-4</c:v>
                </c:pt>
                <c:pt idx="202">
                  <c:v>2.041E-4</c:v>
                </c:pt>
                <c:pt idx="203">
                  <c:v>2.0560000000000001E-4</c:v>
                </c:pt>
                <c:pt idx="204">
                  <c:v>2.0709999999999999E-4</c:v>
                </c:pt>
                <c:pt idx="205">
                  <c:v>2.087E-4</c:v>
                </c:pt>
                <c:pt idx="206">
                  <c:v>2.1029999999999999E-4</c:v>
                </c:pt>
                <c:pt idx="207">
                  <c:v>2.119E-4</c:v>
                </c:pt>
                <c:pt idx="208">
                  <c:v>2.1359999999999999E-4</c:v>
                </c:pt>
                <c:pt idx="209">
                  <c:v>2.153E-4</c:v>
                </c:pt>
                <c:pt idx="210">
                  <c:v>2.1699999999999999E-4</c:v>
                </c:pt>
                <c:pt idx="211">
                  <c:v>2.1880000000000001E-4</c:v>
                </c:pt>
                <c:pt idx="212">
                  <c:v>2.206E-4</c:v>
                </c:pt>
                <c:pt idx="213">
                  <c:v>2.2240000000000001E-4</c:v>
                </c:pt>
                <c:pt idx="214">
                  <c:v>2.242E-4</c:v>
                </c:pt>
                <c:pt idx="215">
                  <c:v>2.2609999999999999E-4</c:v>
                </c:pt>
                <c:pt idx="216">
                  <c:v>2.2800000000000001E-4</c:v>
                </c:pt>
                <c:pt idx="217">
                  <c:v>2.299E-4</c:v>
                </c:pt>
                <c:pt idx="218">
                  <c:v>2.318E-4</c:v>
                </c:pt>
                <c:pt idx="219">
                  <c:v>2.3379999999999999E-4</c:v>
                </c:pt>
                <c:pt idx="220">
                  <c:v>2.3580000000000001E-4</c:v>
                </c:pt>
                <c:pt idx="221">
                  <c:v>2.3780000000000001E-4</c:v>
                </c:pt>
                <c:pt idx="222">
                  <c:v>2.398E-4</c:v>
                </c:pt>
                <c:pt idx="223">
                  <c:v>2.419E-4</c:v>
                </c:pt>
                <c:pt idx="224">
                  <c:v>2.4389999999999999E-4</c:v>
                </c:pt>
                <c:pt idx="225">
                  <c:v>2.4600000000000002E-4</c:v>
                </c:pt>
                <c:pt idx="226">
                  <c:v>2.4810000000000001E-4</c:v>
                </c:pt>
                <c:pt idx="227">
                  <c:v>2.5030000000000001E-4</c:v>
                </c:pt>
                <c:pt idx="228">
                  <c:v>2.5240000000000001E-4</c:v>
                </c:pt>
                <c:pt idx="229">
                  <c:v>2.5460000000000001E-4</c:v>
                </c:pt>
                <c:pt idx="230">
                  <c:v>2.5670000000000001E-4</c:v>
                </c:pt>
                <c:pt idx="231">
                  <c:v>2.589E-4</c:v>
                </c:pt>
                <c:pt idx="232">
                  <c:v>2.611E-4</c:v>
                </c:pt>
                <c:pt idx="233">
                  <c:v>2.6340000000000001E-4</c:v>
                </c:pt>
                <c:pt idx="234">
                  <c:v>2.656E-4</c:v>
                </c:pt>
                <c:pt idx="235">
                  <c:v>2.6790000000000001E-4</c:v>
                </c:pt>
                <c:pt idx="236">
                  <c:v>2.7010000000000001E-4</c:v>
                </c:pt>
                <c:pt idx="237">
                  <c:v>2.7240000000000001E-4</c:v>
                </c:pt>
                <c:pt idx="238">
                  <c:v>2.7470000000000001E-4</c:v>
                </c:pt>
                <c:pt idx="239">
                  <c:v>2.7700000000000001E-4</c:v>
                </c:pt>
                <c:pt idx="240">
                  <c:v>2.7940000000000002E-4</c:v>
                </c:pt>
                <c:pt idx="241">
                  <c:v>2.8170000000000002E-4</c:v>
                </c:pt>
                <c:pt idx="242">
                  <c:v>2.8410000000000002E-4</c:v>
                </c:pt>
                <c:pt idx="243">
                  <c:v>2.8640000000000002E-4</c:v>
                </c:pt>
                <c:pt idx="244">
                  <c:v>2.8880000000000003E-4</c:v>
                </c:pt>
                <c:pt idx="245">
                  <c:v>2.9119999999999998E-4</c:v>
                </c:pt>
                <c:pt idx="246">
                  <c:v>2.9359999999999998E-4</c:v>
                </c:pt>
                <c:pt idx="247">
                  <c:v>2.9599999999999998E-4</c:v>
                </c:pt>
                <c:pt idx="248">
                  <c:v>2.9839999999999999E-4</c:v>
                </c:pt>
                <c:pt idx="249">
                  <c:v>3.0079999999999999E-4</c:v>
                </c:pt>
                <c:pt idx="250">
                  <c:v>3.033E-4</c:v>
                </c:pt>
                <c:pt idx="251">
                  <c:v>3.057E-4</c:v>
                </c:pt>
                <c:pt idx="252">
                  <c:v>3.0820000000000001E-4</c:v>
                </c:pt>
                <c:pt idx="253">
                  <c:v>3.1070000000000002E-4</c:v>
                </c:pt>
                <c:pt idx="254">
                  <c:v>3.1320000000000002E-4</c:v>
                </c:pt>
                <c:pt idx="255">
                  <c:v>3.1559999999999997E-4</c:v>
                </c:pt>
                <c:pt idx="256">
                  <c:v>3.1809999999999998E-4</c:v>
                </c:pt>
                <c:pt idx="257">
                  <c:v>3.2069999999999999E-4</c:v>
                </c:pt>
                <c:pt idx="258">
                  <c:v>3.232E-4</c:v>
                </c:pt>
                <c:pt idx="259">
                  <c:v>3.257E-4</c:v>
                </c:pt>
                <c:pt idx="260">
                  <c:v>3.2820000000000001E-4</c:v>
                </c:pt>
                <c:pt idx="261">
                  <c:v>3.3080000000000002E-4</c:v>
                </c:pt>
                <c:pt idx="262">
                  <c:v>3.3330000000000002E-4</c:v>
                </c:pt>
                <c:pt idx="263">
                  <c:v>3.3589999999999998E-4</c:v>
                </c:pt>
                <c:pt idx="264">
                  <c:v>3.3849999999999999E-4</c:v>
                </c:pt>
                <c:pt idx="265">
                  <c:v>3.4099999999999999E-4</c:v>
                </c:pt>
                <c:pt idx="266">
                  <c:v>3.436E-4</c:v>
                </c:pt>
                <c:pt idx="267">
                  <c:v>3.4620000000000001E-4</c:v>
                </c:pt>
                <c:pt idx="268">
                  <c:v>3.4880000000000002E-4</c:v>
                </c:pt>
                <c:pt idx="269">
                  <c:v>3.5139999999999998E-4</c:v>
                </c:pt>
                <c:pt idx="270">
                  <c:v>3.5399999999999999E-4</c:v>
                </c:pt>
                <c:pt idx="271">
                  <c:v>3.567E-4</c:v>
                </c:pt>
                <c:pt idx="272">
                  <c:v>3.5930000000000001E-4</c:v>
                </c:pt>
                <c:pt idx="273">
                  <c:v>3.6190000000000001E-4</c:v>
                </c:pt>
                <c:pt idx="274">
                  <c:v>3.6460000000000003E-4</c:v>
                </c:pt>
                <c:pt idx="275">
                  <c:v>3.6719999999999998E-4</c:v>
                </c:pt>
                <c:pt idx="276">
                  <c:v>3.6989999999999999E-4</c:v>
                </c:pt>
                <c:pt idx="277">
                  <c:v>3.725E-4</c:v>
                </c:pt>
                <c:pt idx="278">
                  <c:v>3.7520000000000001E-4</c:v>
                </c:pt>
                <c:pt idx="279">
                  <c:v>3.7790000000000002E-4</c:v>
                </c:pt>
                <c:pt idx="280">
                  <c:v>3.8049999999999998E-4</c:v>
                </c:pt>
                <c:pt idx="281">
                  <c:v>3.8319999999999999E-4</c:v>
                </c:pt>
                <c:pt idx="282">
                  <c:v>3.859E-4</c:v>
                </c:pt>
                <c:pt idx="283">
                  <c:v>3.8860000000000001E-4</c:v>
                </c:pt>
                <c:pt idx="284">
                  <c:v>3.9130000000000002E-4</c:v>
                </c:pt>
                <c:pt idx="285">
                  <c:v>3.9399999999999998E-4</c:v>
                </c:pt>
                <c:pt idx="286">
                  <c:v>3.9669999999999999E-4</c:v>
                </c:pt>
                <c:pt idx="287">
                  <c:v>3.9950000000000001E-4</c:v>
                </c:pt>
                <c:pt idx="288">
                  <c:v>4.0220000000000002E-4</c:v>
                </c:pt>
                <c:pt idx="289">
                  <c:v>4.0489999999999998E-4</c:v>
                </c:pt>
                <c:pt idx="290">
                  <c:v>4.0759999999999999E-4</c:v>
                </c:pt>
                <c:pt idx="291">
                  <c:v>4.104E-4</c:v>
                </c:pt>
                <c:pt idx="292">
                  <c:v>4.1310000000000001E-4</c:v>
                </c:pt>
                <c:pt idx="293">
                  <c:v>4.1590000000000003E-4</c:v>
                </c:pt>
                <c:pt idx="294">
                  <c:v>4.1859999999999998E-4</c:v>
                </c:pt>
                <c:pt idx="295">
                  <c:v>4.214E-4</c:v>
                </c:pt>
                <c:pt idx="296">
                  <c:v>4.2410000000000001E-4</c:v>
                </c:pt>
                <c:pt idx="297">
                  <c:v>4.2690000000000002E-4</c:v>
                </c:pt>
                <c:pt idx="298">
                  <c:v>4.2969999999999998E-4</c:v>
                </c:pt>
                <c:pt idx="299">
                  <c:v>4.3239999999999999E-4</c:v>
                </c:pt>
                <c:pt idx="300">
                  <c:v>4.3520000000000001E-4</c:v>
                </c:pt>
                <c:pt idx="301">
                  <c:v>4.3800000000000002E-4</c:v>
                </c:pt>
                <c:pt idx="302">
                  <c:v>4.4079999999999998E-4</c:v>
                </c:pt>
                <c:pt idx="303">
                  <c:v>4.4359999999999999E-4</c:v>
                </c:pt>
                <c:pt idx="304">
                  <c:v>4.4630000000000001E-4</c:v>
                </c:pt>
                <c:pt idx="305">
                  <c:v>4.4910000000000002E-4</c:v>
                </c:pt>
                <c:pt idx="306">
                  <c:v>4.5189999999999998E-4</c:v>
                </c:pt>
                <c:pt idx="307">
                  <c:v>4.5469999999999999E-4</c:v>
                </c:pt>
                <c:pt idx="308">
                  <c:v>4.5750000000000001E-4</c:v>
                </c:pt>
                <c:pt idx="309">
                  <c:v>4.6030000000000002E-4</c:v>
                </c:pt>
                <c:pt idx="310">
                  <c:v>4.6309999999999998E-4</c:v>
                </c:pt>
                <c:pt idx="311">
                  <c:v>4.66E-4</c:v>
                </c:pt>
                <c:pt idx="312">
                  <c:v>4.6880000000000001E-4</c:v>
                </c:pt>
                <c:pt idx="313">
                  <c:v>4.7160000000000002E-4</c:v>
                </c:pt>
                <c:pt idx="314">
                  <c:v>4.7439999999999998E-4</c:v>
                </c:pt>
                <c:pt idx="315">
                  <c:v>4.772E-4</c:v>
                </c:pt>
                <c:pt idx="316">
                  <c:v>4.8010000000000001E-4</c:v>
                </c:pt>
                <c:pt idx="317">
                  <c:v>4.8289999999999997E-4</c:v>
                </c:pt>
                <c:pt idx="318">
                  <c:v>4.8569999999999999E-4</c:v>
                </c:pt>
                <c:pt idx="319">
                  <c:v>4.8859999999999995E-4</c:v>
                </c:pt>
                <c:pt idx="320">
                  <c:v>4.9140000000000002E-4</c:v>
                </c:pt>
                <c:pt idx="321">
                  <c:v>4.9419999999999998E-4</c:v>
                </c:pt>
                <c:pt idx="322">
                  <c:v>4.9709999999999999E-4</c:v>
                </c:pt>
                <c:pt idx="323">
                  <c:v>4.9989999999999995E-4</c:v>
                </c:pt>
                <c:pt idx="324">
                  <c:v>5.0279999999999997E-4</c:v>
                </c:pt>
                <c:pt idx="325">
                  <c:v>5.0560000000000004E-4</c:v>
                </c:pt>
                <c:pt idx="326">
                  <c:v>5.0849999999999995E-4</c:v>
                </c:pt>
                <c:pt idx="327">
                  <c:v>5.1130000000000001E-4</c:v>
                </c:pt>
                <c:pt idx="328">
                  <c:v>5.1420000000000003E-4</c:v>
                </c:pt>
                <c:pt idx="329">
                  <c:v>5.1699999999999999E-4</c:v>
                </c:pt>
                <c:pt idx="330">
                  <c:v>5.1990000000000001E-4</c:v>
                </c:pt>
                <c:pt idx="331">
                  <c:v>5.2280000000000002E-4</c:v>
                </c:pt>
                <c:pt idx="332">
                  <c:v>5.2559999999999998E-4</c:v>
                </c:pt>
                <c:pt idx="333">
                  <c:v>5.285E-4</c:v>
                </c:pt>
                <c:pt idx="334">
                  <c:v>5.3140000000000001E-4</c:v>
                </c:pt>
                <c:pt idx="335">
                  <c:v>5.3419999999999997E-4</c:v>
                </c:pt>
                <c:pt idx="336">
                  <c:v>5.3709999999999999E-4</c:v>
                </c:pt>
                <c:pt idx="337">
                  <c:v>5.4000000000000001E-4</c:v>
                </c:pt>
                <c:pt idx="338">
                  <c:v>5.4290000000000002E-4</c:v>
                </c:pt>
                <c:pt idx="339">
                  <c:v>5.4569999999999998E-4</c:v>
                </c:pt>
                <c:pt idx="340">
                  <c:v>5.486E-4</c:v>
                </c:pt>
                <c:pt idx="341">
                  <c:v>5.5150000000000002E-4</c:v>
                </c:pt>
                <c:pt idx="342">
                  <c:v>5.5440000000000003E-4</c:v>
                </c:pt>
                <c:pt idx="343">
                  <c:v>5.5730000000000005E-4</c:v>
                </c:pt>
                <c:pt idx="344">
                  <c:v>5.6019999999999996E-4</c:v>
                </c:pt>
                <c:pt idx="345">
                  <c:v>5.6309999999999997E-4</c:v>
                </c:pt>
                <c:pt idx="346">
                  <c:v>5.6599999999999999E-4</c:v>
                </c:pt>
                <c:pt idx="347">
                  <c:v>5.6879999999999995E-4</c:v>
                </c:pt>
                <c:pt idx="348">
                  <c:v>5.7169999999999996E-4</c:v>
                </c:pt>
                <c:pt idx="349">
                  <c:v>5.7459999999999998E-4</c:v>
                </c:pt>
                <c:pt idx="350">
                  <c:v>5.775E-4</c:v>
                </c:pt>
                <c:pt idx="351">
                  <c:v>5.8040000000000001E-4</c:v>
                </c:pt>
                <c:pt idx="352">
                  <c:v>5.8330000000000003E-4</c:v>
                </c:pt>
                <c:pt idx="353">
                  <c:v>5.8629999999999999E-4</c:v>
                </c:pt>
                <c:pt idx="354">
                  <c:v>5.8920000000000001E-4</c:v>
                </c:pt>
                <c:pt idx="355">
                  <c:v>5.9210000000000003E-4</c:v>
                </c:pt>
                <c:pt idx="356">
                  <c:v>5.9500000000000004E-4</c:v>
                </c:pt>
                <c:pt idx="357">
                  <c:v>5.9789999999999995E-4</c:v>
                </c:pt>
                <c:pt idx="358">
                  <c:v>6.0079999999999997E-4</c:v>
                </c:pt>
                <c:pt idx="359">
                  <c:v>6.0369999999999998E-4</c:v>
                </c:pt>
                <c:pt idx="360">
                  <c:v>6.066E-4</c:v>
                </c:pt>
                <c:pt idx="361">
                  <c:v>6.0950000000000002E-4</c:v>
                </c:pt>
                <c:pt idx="362">
                  <c:v>6.1249999999999998E-4</c:v>
                </c:pt>
                <c:pt idx="363">
                  <c:v>6.154E-4</c:v>
                </c:pt>
                <c:pt idx="364">
                  <c:v>6.1830000000000001E-4</c:v>
                </c:pt>
                <c:pt idx="365">
                  <c:v>6.2120000000000003E-4</c:v>
                </c:pt>
                <c:pt idx="366">
                  <c:v>6.2410000000000005E-4</c:v>
                </c:pt>
                <c:pt idx="367">
                  <c:v>6.2710000000000001E-4</c:v>
                </c:pt>
                <c:pt idx="368">
                  <c:v>6.3000000000000003E-4</c:v>
                </c:pt>
                <c:pt idx="369">
                  <c:v>6.3290000000000004E-4</c:v>
                </c:pt>
                <c:pt idx="370">
                  <c:v>6.3590000000000001E-4</c:v>
                </c:pt>
                <c:pt idx="371">
                  <c:v>6.3880000000000002E-4</c:v>
                </c:pt>
                <c:pt idx="372">
                  <c:v>6.4170000000000004E-4</c:v>
                </c:pt>
                <c:pt idx="373">
                  <c:v>6.4459999999999995E-4</c:v>
                </c:pt>
                <c:pt idx="374">
                  <c:v>6.4760000000000002E-4</c:v>
                </c:pt>
                <c:pt idx="375">
                  <c:v>6.5050000000000004E-4</c:v>
                </c:pt>
                <c:pt idx="376">
                  <c:v>6.5340000000000005E-4</c:v>
                </c:pt>
                <c:pt idx="377">
                  <c:v>6.5640000000000002E-4</c:v>
                </c:pt>
                <c:pt idx="378">
                  <c:v>6.5930000000000003E-4</c:v>
                </c:pt>
                <c:pt idx="379">
                  <c:v>6.623E-4</c:v>
                </c:pt>
                <c:pt idx="380">
                  <c:v>6.6520000000000001E-4</c:v>
                </c:pt>
                <c:pt idx="381">
                  <c:v>6.6810000000000003E-4</c:v>
                </c:pt>
                <c:pt idx="382">
                  <c:v>6.711E-4</c:v>
                </c:pt>
                <c:pt idx="383">
                  <c:v>6.7400000000000001E-4</c:v>
                </c:pt>
                <c:pt idx="384">
                  <c:v>6.7699999999999998E-4</c:v>
                </c:pt>
                <c:pt idx="385">
                  <c:v>6.7989999999999999E-4</c:v>
                </c:pt>
                <c:pt idx="386">
                  <c:v>6.8289999999999996E-4</c:v>
                </c:pt>
                <c:pt idx="387">
                  <c:v>6.8579999999999997E-4</c:v>
                </c:pt>
                <c:pt idx="388">
                  <c:v>6.8880000000000005E-4</c:v>
                </c:pt>
                <c:pt idx="389">
                  <c:v>6.9169999999999995E-4</c:v>
                </c:pt>
                <c:pt idx="390">
                  <c:v>6.9470000000000003E-4</c:v>
                </c:pt>
                <c:pt idx="391">
                  <c:v>6.9760000000000004E-4</c:v>
                </c:pt>
                <c:pt idx="392">
                  <c:v>7.0060000000000001E-4</c:v>
                </c:pt>
                <c:pt idx="393">
                  <c:v>7.0350000000000002E-4</c:v>
                </c:pt>
                <c:pt idx="394">
                  <c:v>7.0649999999999999E-4</c:v>
                </c:pt>
                <c:pt idx="395">
                  <c:v>7.094E-4</c:v>
                </c:pt>
                <c:pt idx="396">
                  <c:v>7.1239999999999997E-4</c:v>
                </c:pt>
                <c:pt idx="397">
                  <c:v>7.1540000000000004E-4</c:v>
                </c:pt>
                <c:pt idx="398">
                  <c:v>7.1829999999999995E-4</c:v>
                </c:pt>
                <c:pt idx="399">
                  <c:v>7.2130000000000002E-4</c:v>
                </c:pt>
                <c:pt idx="400">
                  <c:v>7.2420000000000004E-4</c:v>
                </c:pt>
                <c:pt idx="401">
                  <c:v>7.272E-4</c:v>
                </c:pt>
                <c:pt idx="402">
                  <c:v>7.3019999999999997E-4</c:v>
                </c:pt>
                <c:pt idx="403">
                  <c:v>7.3309999999999998E-4</c:v>
                </c:pt>
                <c:pt idx="404">
                  <c:v>7.3609999999999995E-4</c:v>
                </c:pt>
                <c:pt idx="405">
                  <c:v>7.3910000000000002E-4</c:v>
                </c:pt>
                <c:pt idx="406">
                  <c:v>7.4200000000000004E-4</c:v>
                </c:pt>
                <c:pt idx="407">
                  <c:v>7.45E-4</c:v>
                </c:pt>
                <c:pt idx="408">
                  <c:v>7.4799999999999997E-4</c:v>
                </c:pt>
                <c:pt idx="409">
                  <c:v>7.5089999999999998E-4</c:v>
                </c:pt>
                <c:pt idx="410">
                  <c:v>7.5389999999999995E-4</c:v>
                </c:pt>
                <c:pt idx="411">
                  <c:v>7.5690000000000002E-4</c:v>
                </c:pt>
                <c:pt idx="412">
                  <c:v>7.5989999999999999E-4</c:v>
                </c:pt>
                <c:pt idx="413">
                  <c:v>7.628E-4</c:v>
                </c:pt>
                <c:pt idx="414">
                  <c:v>7.6579999999999997E-4</c:v>
                </c:pt>
                <c:pt idx="415">
                  <c:v>7.6880000000000004E-4</c:v>
                </c:pt>
                <c:pt idx="416">
                  <c:v>7.7169999999999995E-4</c:v>
                </c:pt>
                <c:pt idx="417">
                  <c:v>7.7470000000000002E-4</c:v>
                </c:pt>
                <c:pt idx="418">
                  <c:v>7.7769999999999998E-4</c:v>
                </c:pt>
                <c:pt idx="419">
                  <c:v>7.8069999999999995E-4</c:v>
                </c:pt>
                <c:pt idx="420">
                  <c:v>7.8370000000000002E-4</c:v>
                </c:pt>
                <c:pt idx="421">
                  <c:v>7.8660000000000004E-4</c:v>
                </c:pt>
                <c:pt idx="422">
                  <c:v>7.896E-4</c:v>
                </c:pt>
                <c:pt idx="423">
                  <c:v>7.9259999999999997E-4</c:v>
                </c:pt>
                <c:pt idx="424">
                  <c:v>7.9560000000000004E-4</c:v>
                </c:pt>
                <c:pt idx="425">
                  <c:v>7.9849999999999995E-4</c:v>
                </c:pt>
                <c:pt idx="426">
                  <c:v>8.0150000000000002E-4</c:v>
                </c:pt>
                <c:pt idx="427">
                  <c:v>8.0449999999999999E-4</c:v>
                </c:pt>
                <c:pt idx="428">
                  <c:v>8.0749999999999995E-4</c:v>
                </c:pt>
                <c:pt idx="429">
                  <c:v>8.1050000000000002E-4</c:v>
                </c:pt>
                <c:pt idx="430">
                  <c:v>8.1349999999999999E-4</c:v>
                </c:pt>
                <c:pt idx="431">
                  <c:v>8.164E-4</c:v>
                </c:pt>
                <c:pt idx="432">
                  <c:v>8.1939999999999997E-4</c:v>
                </c:pt>
                <c:pt idx="433">
                  <c:v>8.2240000000000004E-4</c:v>
                </c:pt>
                <c:pt idx="434">
                  <c:v>8.2540000000000001E-4</c:v>
                </c:pt>
                <c:pt idx="435">
                  <c:v>8.2839999999999997E-4</c:v>
                </c:pt>
                <c:pt idx="436">
                  <c:v>8.3140000000000004E-4</c:v>
                </c:pt>
                <c:pt idx="437">
                  <c:v>8.3429999999999995E-4</c:v>
                </c:pt>
                <c:pt idx="438">
                  <c:v>8.3730000000000002E-4</c:v>
                </c:pt>
                <c:pt idx="439">
                  <c:v>8.4029999999999999E-4</c:v>
                </c:pt>
                <c:pt idx="440">
                  <c:v>8.4329999999999995E-4</c:v>
                </c:pt>
                <c:pt idx="441">
                  <c:v>8.4630000000000003E-4</c:v>
                </c:pt>
                <c:pt idx="442">
                  <c:v>8.4929999999999999E-4</c:v>
                </c:pt>
                <c:pt idx="443">
                  <c:v>8.5229999999999995E-4</c:v>
                </c:pt>
                <c:pt idx="444">
                  <c:v>8.5530000000000003E-4</c:v>
                </c:pt>
                <c:pt idx="445">
                  <c:v>8.5820000000000004E-4</c:v>
                </c:pt>
                <c:pt idx="446">
                  <c:v>8.6120000000000001E-4</c:v>
                </c:pt>
                <c:pt idx="447">
                  <c:v>8.6419999999999997E-4</c:v>
                </c:pt>
                <c:pt idx="448">
                  <c:v>8.6720000000000005E-4</c:v>
                </c:pt>
                <c:pt idx="449">
                  <c:v>8.7020000000000001E-4</c:v>
                </c:pt>
                <c:pt idx="450">
                  <c:v>8.7319999999999997E-4</c:v>
                </c:pt>
                <c:pt idx="451">
                  <c:v>8.7620000000000005E-4</c:v>
                </c:pt>
                <c:pt idx="452">
                  <c:v>8.7920000000000001E-4</c:v>
                </c:pt>
                <c:pt idx="453">
                  <c:v>8.8219999999999998E-4</c:v>
                </c:pt>
                <c:pt idx="454">
                  <c:v>8.8520000000000005E-4</c:v>
                </c:pt>
                <c:pt idx="455">
                  <c:v>8.8820000000000001E-4</c:v>
                </c:pt>
                <c:pt idx="456">
                  <c:v>8.9119999999999998E-4</c:v>
                </c:pt>
                <c:pt idx="457">
                  <c:v>8.9420000000000005E-4</c:v>
                </c:pt>
                <c:pt idx="458">
                  <c:v>8.9720000000000002E-4</c:v>
                </c:pt>
                <c:pt idx="459">
                  <c:v>9.0019999999999998E-4</c:v>
                </c:pt>
                <c:pt idx="460">
                  <c:v>9.0320000000000005E-4</c:v>
                </c:pt>
                <c:pt idx="461">
                  <c:v>9.0620000000000002E-4</c:v>
                </c:pt>
                <c:pt idx="462">
                  <c:v>9.0919999999999998E-4</c:v>
                </c:pt>
                <c:pt idx="463">
                  <c:v>9.1219999999999995E-4</c:v>
                </c:pt>
                <c:pt idx="464">
                  <c:v>9.1520000000000002E-4</c:v>
                </c:pt>
                <c:pt idx="465">
                  <c:v>9.1819999999999998E-4</c:v>
                </c:pt>
                <c:pt idx="466">
                  <c:v>9.2119999999999995E-4</c:v>
                </c:pt>
                <c:pt idx="467">
                  <c:v>9.2420000000000002E-4</c:v>
                </c:pt>
                <c:pt idx="468">
                  <c:v>9.2719999999999999E-4</c:v>
                </c:pt>
                <c:pt idx="469">
                  <c:v>9.3019999999999995E-4</c:v>
                </c:pt>
                <c:pt idx="470">
                  <c:v>9.3320000000000002E-4</c:v>
                </c:pt>
                <c:pt idx="471">
                  <c:v>9.3619999999999999E-4</c:v>
                </c:pt>
                <c:pt idx="472">
                  <c:v>9.3919999999999995E-4</c:v>
                </c:pt>
                <c:pt idx="473">
                  <c:v>9.4220000000000003E-4</c:v>
                </c:pt>
                <c:pt idx="474">
                  <c:v>9.4519999999999999E-4</c:v>
                </c:pt>
                <c:pt idx="475">
                  <c:v>9.4819999999999995E-4</c:v>
                </c:pt>
                <c:pt idx="476">
                  <c:v>9.5120000000000003E-4</c:v>
                </c:pt>
                <c:pt idx="477">
                  <c:v>9.5430000000000005E-4</c:v>
                </c:pt>
                <c:pt idx="478">
                  <c:v>9.5730000000000001E-4</c:v>
                </c:pt>
                <c:pt idx="479">
                  <c:v>9.6029999999999998E-4</c:v>
                </c:pt>
                <c:pt idx="480">
                  <c:v>9.6330000000000005E-4</c:v>
                </c:pt>
                <c:pt idx="481">
                  <c:v>9.6630000000000001E-4</c:v>
                </c:pt>
                <c:pt idx="482">
                  <c:v>9.6929999999999998E-4</c:v>
                </c:pt>
                <c:pt idx="483">
                  <c:v>9.7230000000000005E-4</c:v>
                </c:pt>
                <c:pt idx="484">
                  <c:v>9.7530000000000002E-4</c:v>
                </c:pt>
                <c:pt idx="485">
                  <c:v>9.7839999999999993E-4</c:v>
                </c:pt>
                <c:pt idx="486">
                  <c:v>9.8139999999999989E-4</c:v>
                </c:pt>
                <c:pt idx="487">
                  <c:v>9.8440000000000008E-4</c:v>
                </c:pt>
                <c:pt idx="488">
                  <c:v>9.8740000000000004E-4</c:v>
                </c:pt>
                <c:pt idx="489">
                  <c:v>9.904E-4</c:v>
                </c:pt>
                <c:pt idx="490">
                  <c:v>9.9339999999999997E-4</c:v>
                </c:pt>
                <c:pt idx="491">
                  <c:v>9.9649999999999999E-4</c:v>
                </c:pt>
                <c:pt idx="492">
                  <c:v>9.9949999999999995E-4</c:v>
                </c:pt>
                <c:pt idx="493">
                  <c:v>1.0020000000000001E-3</c:v>
                </c:pt>
                <c:pt idx="494">
                  <c:v>1.0059999999999999E-3</c:v>
                </c:pt>
                <c:pt idx="495">
                  <c:v>1.0089999999999999E-3</c:v>
                </c:pt>
                <c:pt idx="496">
                  <c:v>1.0120000000000001E-3</c:v>
                </c:pt>
                <c:pt idx="497">
                  <c:v>1.0150000000000001E-3</c:v>
                </c:pt>
                <c:pt idx="498">
                  <c:v>1.018E-3</c:v>
                </c:pt>
                <c:pt idx="499">
                  <c:v>1.021E-3</c:v>
                </c:pt>
                <c:pt idx="500">
                  <c:v>1.024E-3</c:v>
                </c:pt>
                <c:pt idx="501">
                  <c:v>1.0269999999999999E-3</c:v>
                </c:pt>
                <c:pt idx="502">
                  <c:v>1.0300000000000001E-3</c:v>
                </c:pt>
                <c:pt idx="503">
                  <c:v>1.0330000000000001E-3</c:v>
                </c:pt>
                <c:pt idx="504">
                  <c:v>1.036E-3</c:v>
                </c:pt>
                <c:pt idx="505">
                  <c:v>1.039E-3</c:v>
                </c:pt>
                <c:pt idx="506">
                  <c:v>1.042E-3</c:v>
                </c:pt>
                <c:pt idx="507">
                  <c:v>1.0449999999999999E-3</c:v>
                </c:pt>
                <c:pt idx="508">
                  <c:v>1.0480000000000001E-3</c:v>
                </c:pt>
                <c:pt idx="509">
                  <c:v>1.0510000000000001E-3</c:v>
                </c:pt>
                <c:pt idx="510">
                  <c:v>1.054E-3</c:v>
                </c:pt>
                <c:pt idx="511">
                  <c:v>1.057E-3</c:v>
                </c:pt>
                <c:pt idx="512">
                  <c:v>1.06E-3</c:v>
                </c:pt>
                <c:pt idx="513">
                  <c:v>1.0629999999999999E-3</c:v>
                </c:pt>
                <c:pt idx="514">
                  <c:v>1.0660000000000001E-3</c:v>
                </c:pt>
                <c:pt idx="515">
                  <c:v>1.0690000000000001E-3</c:v>
                </c:pt>
                <c:pt idx="516">
                  <c:v>1.072E-3</c:v>
                </c:pt>
                <c:pt idx="517">
                  <c:v>1.075E-3</c:v>
                </c:pt>
                <c:pt idx="518">
                  <c:v>1.078E-3</c:v>
                </c:pt>
                <c:pt idx="519">
                  <c:v>1.0809999999999999E-3</c:v>
                </c:pt>
                <c:pt idx="520">
                  <c:v>1.0839999999999999E-3</c:v>
                </c:pt>
                <c:pt idx="521">
                  <c:v>1.0870000000000001E-3</c:v>
                </c:pt>
                <c:pt idx="522">
                  <c:v>1.09E-3</c:v>
                </c:pt>
                <c:pt idx="523">
                  <c:v>1.093E-3</c:v>
                </c:pt>
                <c:pt idx="524">
                  <c:v>1.096E-3</c:v>
                </c:pt>
                <c:pt idx="525">
                  <c:v>1.0989999999999999E-3</c:v>
                </c:pt>
                <c:pt idx="526">
                  <c:v>1.1019999999999999E-3</c:v>
                </c:pt>
                <c:pt idx="527">
                  <c:v>1.1050000000000001E-3</c:v>
                </c:pt>
                <c:pt idx="528">
                  <c:v>1.108E-3</c:v>
                </c:pt>
                <c:pt idx="529">
                  <c:v>1.1119999999999999E-3</c:v>
                </c:pt>
                <c:pt idx="530">
                  <c:v>1.1150000000000001E-3</c:v>
                </c:pt>
                <c:pt idx="531">
                  <c:v>1.1180000000000001E-3</c:v>
                </c:pt>
                <c:pt idx="532">
                  <c:v>1.121E-3</c:v>
                </c:pt>
                <c:pt idx="533">
                  <c:v>1.124E-3</c:v>
                </c:pt>
                <c:pt idx="534">
                  <c:v>1.127E-3</c:v>
                </c:pt>
                <c:pt idx="535">
                  <c:v>1.1299999999999999E-3</c:v>
                </c:pt>
                <c:pt idx="536">
                  <c:v>1.1329999999999999E-3</c:v>
                </c:pt>
                <c:pt idx="537">
                  <c:v>1.1360000000000001E-3</c:v>
                </c:pt>
                <c:pt idx="538">
                  <c:v>1.139E-3</c:v>
                </c:pt>
                <c:pt idx="539">
                  <c:v>1.142E-3</c:v>
                </c:pt>
                <c:pt idx="540">
                  <c:v>1.145E-3</c:v>
                </c:pt>
                <c:pt idx="541">
                  <c:v>1.1479999999999999E-3</c:v>
                </c:pt>
                <c:pt idx="542">
                  <c:v>1.1509999999999999E-3</c:v>
                </c:pt>
                <c:pt idx="543">
                  <c:v>1.1540000000000001E-3</c:v>
                </c:pt>
                <c:pt idx="544">
                  <c:v>1.157E-3</c:v>
                </c:pt>
                <c:pt idx="545">
                  <c:v>1.16E-3</c:v>
                </c:pt>
                <c:pt idx="546">
                  <c:v>1.163E-3</c:v>
                </c:pt>
                <c:pt idx="547">
                  <c:v>1.1659999999999999E-3</c:v>
                </c:pt>
                <c:pt idx="548">
                  <c:v>1.1689999999999999E-3</c:v>
                </c:pt>
                <c:pt idx="549">
                  <c:v>1.1720000000000001E-3</c:v>
                </c:pt>
                <c:pt idx="550">
                  <c:v>1.175E-3</c:v>
                </c:pt>
                <c:pt idx="551">
                  <c:v>1.178E-3</c:v>
                </c:pt>
                <c:pt idx="552">
                  <c:v>1.181E-3</c:v>
                </c:pt>
                <c:pt idx="553">
                  <c:v>1.1839999999999999E-3</c:v>
                </c:pt>
                <c:pt idx="554">
                  <c:v>1.188E-3</c:v>
                </c:pt>
                <c:pt idx="555">
                  <c:v>1.191E-3</c:v>
                </c:pt>
                <c:pt idx="556">
                  <c:v>1.194E-3</c:v>
                </c:pt>
                <c:pt idx="557">
                  <c:v>1.1969999999999999E-3</c:v>
                </c:pt>
                <c:pt idx="558">
                  <c:v>1.1999999999999999E-3</c:v>
                </c:pt>
                <c:pt idx="559">
                  <c:v>1.2030000000000001E-3</c:v>
                </c:pt>
                <c:pt idx="560">
                  <c:v>1.206E-3</c:v>
                </c:pt>
                <c:pt idx="561">
                  <c:v>1.209E-3</c:v>
                </c:pt>
                <c:pt idx="562">
                  <c:v>1.212E-3</c:v>
                </c:pt>
                <c:pt idx="563">
                  <c:v>1.2149999999999999E-3</c:v>
                </c:pt>
                <c:pt idx="564">
                  <c:v>1.2179999999999999E-3</c:v>
                </c:pt>
                <c:pt idx="565">
                  <c:v>1.2210000000000001E-3</c:v>
                </c:pt>
                <c:pt idx="566">
                  <c:v>1.224E-3</c:v>
                </c:pt>
                <c:pt idx="567">
                  <c:v>1.227E-3</c:v>
                </c:pt>
                <c:pt idx="568">
                  <c:v>1.23E-3</c:v>
                </c:pt>
                <c:pt idx="569">
                  <c:v>1.2329999999999999E-3</c:v>
                </c:pt>
                <c:pt idx="570">
                  <c:v>1.2359999999999999E-3</c:v>
                </c:pt>
                <c:pt idx="571">
                  <c:v>1.2390000000000001E-3</c:v>
                </c:pt>
                <c:pt idx="572">
                  <c:v>1.242E-3</c:v>
                </c:pt>
                <c:pt idx="573">
                  <c:v>1.245E-3</c:v>
                </c:pt>
                <c:pt idx="574">
                  <c:v>1.248E-3</c:v>
                </c:pt>
                <c:pt idx="575">
                  <c:v>1.2509999999999999E-3</c:v>
                </c:pt>
                <c:pt idx="576">
                  <c:v>1.255E-3</c:v>
                </c:pt>
                <c:pt idx="577">
                  <c:v>1.258E-3</c:v>
                </c:pt>
                <c:pt idx="578">
                  <c:v>1.261E-3</c:v>
                </c:pt>
                <c:pt idx="579">
                  <c:v>1.2639999999999999E-3</c:v>
                </c:pt>
                <c:pt idx="580">
                  <c:v>1.2669999999999999E-3</c:v>
                </c:pt>
                <c:pt idx="581">
                  <c:v>1.2700000000000001E-3</c:v>
                </c:pt>
                <c:pt idx="582">
                  <c:v>1.273E-3</c:v>
                </c:pt>
                <c:pt idx="583">
                  <c:v>1.276E-3</c:v>
                </c:pt>
                <c:pt idx="584">
                  <c:v>1.279E-3</c:v>
                </c:pt>
                <c:pt idx="585">
                  <c:v>1.2819999999999999E-3</c:v>
                </c:pt>
                <c:pt idx="586">
                  <c:v>1.2849999999999999E-3</c:v>
                </c:pt>
                <c:pt idx="587">
                  <c:v>1.2880000000000001E-3</c:v>
                </c:pt>
                <c:pt idx="588">
                  <c:v>1.291E-3</c:v>
                </c:pt>
                <c:pt idx="589">
                  <c:v>1.294E-3</c:v>
                </c:pt>
                <c:pt idx="590">
                  <c:v>1.297E-3</c:v>
                </c:pt>
                <c:pt idx="591">
                  <c:v>1.2999999999999999E-3</c:v>
                </c:pt>
                <c:pt idx="592">
                  <c:v>1.3029999999999999E-3</c:v>
                </c:pt>
                <c:pt idx="593">
                  <c:v>1.3060000000000001E-3</c:v>
                </c:pt>
                <c:pt idx="594">
                  <c:v>1.3090000000000001E-3</c:v>
                </c:pt>
                <c:pt idx="595">
                  <c:v>1.3129999999999999E-3</c:v>
                </c:pt>
                <c:pt idx="596">
                  <c:v>1.3159999999999999E-3</c:v>
                </c:pt>
                <c:pt idx="597">
                  <c:v>1.3190000000000001E-3</c:v>
                </c:pt>
                <c:pt idx="598">
                  <c:v>1.322E-3</c:v>
                </c:pt>
                <c:pt idx="599">
                  <c:v>1.325E-3</c:v>
                </c:pt>
                <c:pt idx="600">
                  <c:v>1.328E-3</c:v>
                </c:pt>
                <c:pt idx="601">
                  <c:v>1.3309999999999999E-3</c:v>
                </c:pt>
                <c:pt idx="602">
                  <c:v>1.3339999999999999E-3</c:v>
                </c:pt>
                <c:pt idx="603">
                  <c:v>1.3370000000000001E-3</c:v>
                </c:pt>
                <c:pt idx="604">
                  <c:v>1.34E-3</c:v>
                </c:pt>
                <c:pt idx="605">
                  <c:v>1.343E-3</c:v>
                </c:pt>
                <c:pt idx="606">
                  <c:v>1.346E-3</c:v>
                </c:pt>
                <c:pt idx="607">
                  <c:v>1.3489999999999999E-3</c:v>
                </c:pt>
                <c:pt idx="608">
                  <c:v>1.3519999999999999E-3</c:v>
                </c:pt>
                <c:pt idx="609">
                  <c:v>1.3550000000000001E-3</c:v>
                </c:pt>
                <c:pt idx="610">
                  <c:v>1.358E-3</c:v>
                </c:pt>
                <c:pt idx="611">
                  <c:v>1.361E-3</c:v>
                </c:pt>
                <c:pt idx="612">
                  <c:v>1.364E-3</c:v>
                </c:pt>
                <c:pt idx="613">
                  <c:v>1.3680000000000001E-3</c:v>
                </c:pt>
                <c:pt idx="614">
                  <c:v>1.371E-3</c:v>
                </c:pt>
                <c:pt idx="615">
                  <c:v>1.374E-3</c:v>
                </c:pt>
                <c:pt idx="616">
                  <c:v>1.377E-3</c:v>
                </c:pt>
                <c:pt idx="617">
                  <c:v>1.3799999999999999E-3</c:v>
                </c:pt>
                <c:pt idx="618">
                  <c:v>1.3829999999999999E-3</c:v>
                </c:pt>
                <c:pt idx="619">
                  <c:v>1.3860000000000001E-3</c:v>
                </c:pt>
                <c:pt idx="620">
                  <c:v>1.389E-3</c:v>
                </c:pt>
                <c:pt idx="621">
                  <c:v>1.392E-3</c:v>
                </c:pt>
                <c:pt idx="622">
                  <c:v>1.395E-3</c:v>
                </c:pt>
                <c:pt idx="623">
                  <c:v>1.3979999999999999E-3</c:v>
                </c:pt>
                <c:pt idx="624">
                  <c:v>1.4009999999999999E-3</c:v>
                </c:pt>
                <c:pt idx="625">
                  <c:v>1.4040000000000001E-3</c:v>
                </c:pt>
                <c:pt idx="626">
                  <c:v>1.407E-3</c:v>
                </c:pt>
                <c:pt idx="627">
                  <c:v>1.41E-3</c:v>
                </c:pt>
                <c:pt idx="628">
                  <c:v>1.413E-3</c:v>
                </c:pt>
                <c:pt idx="629">
                  <c:v>1.4159999999999999E-3</c:v>
                </c:pt>
                <c:pt idx="630">
                  <c:v>1.4189999999999999E-3</c:v>
                </c:pt>
                <c:pt idx="631">
                  <c:v>1.423E-3</c:v>
                </c:pt>
                <c:pt idx="632">
                  <c:v>1.426E-3</c:v>
                </c:pt>
                <c:pt idx="633">
                  <c:v>1.4289999999999999E-3</c:v>
                </c:pt>
                <c:pt idx="634">
                  <c:v>1.4319999999999999E-3</c:v>
                </c:pt>
                <c:pt idx="635">
                  <c:v>1.4350000000000001E-3</c:v>
                </c:pt>
                <c:pt idx="636">
                  <c:v>1.438E-3</c:v>
                </c:pt>
                <c:pt idx="637">
                  <c:v>1.441E-3</c:v>
                </c:pt>
                <c:pt idx="638">
                  <c:v>1.444E-3</c:v>
                </c:pt>
                <c:pt idx="639">
                  <c:v>1.4469999999999999E-3</c:v>
                </c:pt>
                <c:pt idx="640">
                  <c:v>1.4499999999999999E-3</c:v>
                </c:pt>
                <c:pt idx="641">
                  <c:v>1.4530000000000001E-3</c:v>
                </c:pt>
                <c:pt idx="642">
                  <c:v>1.456E-3</c:v>
                </c:pt>
                <c:pt idx="643">
                  <c:v>1.459E-3</c:v>
                </c:pt>
                <c:pt idx="644">
                  <c:v>1.462E-3</c:v>
                </c:pt>
                <c:pt idx="645">
                  <c:v>1.4649999999999999E-3</c:v>
                </c:pt>
                <c:pt idx="646">
                  <c:v>1.4679999999999999E-3</c:v>
                </c:pt>
                <c:pt idx="647">
                  <c:v>1.472E-3</c:v>
                </c:pt>
                <c:pt idx="648">
                  <c:v>1.475E-3</c:v>
                </c:pt>
                <c:pt idx="649">
                  <c:v>1.4779999999999999E-3</c:v>
                </c:pt>
                <c:pt idx="650">
                  <c:v>1.4809999999999999E-3</c:v>
                </c:pt>
                <c:pt idx="651">
                  <c:v>1.4840000000000001E-3</c:v>
                </c:pt>
                <c:pt idx="652">
                  <c:v>1.487E-3</c:v>
                </c:pt>
                <c:pt idx="653">
                  <c:v>1.49E-3</c:v>
                </c:pt>
                <c:pt idx="654">
                  <c:v>1.493E-3</c:v>
                </c:pt>
                <c:pt idx="655">
                  <c:v>1.4959999999999999E-3</c:v>
                </c:pt>
                <c:pt idx="656">
                  <c:v>1.4989999999999999E-3</c:v>
                </c:pt>
                <c:pt idx="657">
                  <c:v>1.5020000000000001E-3</c:v>
                </c:pt>
                <c:pt idx="658">
                  <c:v>1.505E-3</c:v>
                </c:pt>
                <c:pt idx="659">
                  <c:v>1.508E-3</c:v>
                </c:pt>
                <c:pt idx="660">
                  <c:v>1.511E-3</c:v>
                </c:pt>
                <c:pt idx="661">
                  <c:v>1.5139999999999999E-3</c:v>
                </c:pt>
                <c:pt idx="662">
                  <c:v>1.5169999999999999E-3</c:v>
                </c:pt>
                <c:pt idx="663">
                  <c:v>1.5200000000000001E-3</c:v>
                </c:pt>
                <c:pt idx="664">
                  <c:v>1.524E-3</c:v>
                </c:pt>
                <c:pt idx="665">
                  <c:v>1.5269999999999999E-3</c:v>
                </c:pt>
                <c:pt idx="666">
                  <c:v>1.5299999999999999E-3</c:v>
                </c:pt>
                <c:pt idx="667">
                  <c:v>1.5330000000000001E-3</c:v>
                </c:pt>
                <c:pt idx="668">
                  <c:v>1.536E-3</c:v>
                </c:pt>
                <c:pt idx="669">
                  <c:v>1.539E-3</c:v>
                </c:pt>
                <c:pt idx="670">
                  <c:v>1.542E-3</c:v>
                </c:pt>
                <c:pt idx="671">
                  <c:v>1.5449999999999999E-3</c:v>
                </c:pt>
                <c:pt idx="672">
                  <c:v>1.5479999999999999E-3</c:v>
                </c:pt>
                <c:pt idx="673">
                  <c:v>1.5510000000000001E-3</c:v>
                </c:pt>
                <c:pt idx="674">
                  <c:v>1.554E-3</c:v>
                </c:pt>
                <c:pt idx="675">
                  <c:v>1.557E-3</c:v>
                </c:pt>
                <c:pt idx="676">
                  <c:v>1.56E-3</c:v>
                </c:pt>
                <c:pt idx="677">
                  <c:v>1.5629999999999999E-3</c:v>
                </c:pt>
                <c:pt idx="678">
                  <c:v>1.5659999999999999E-3</c:v>
                </c:pt>
                <c:pt idx="679">
                  <c:v>1.57E-3</c:v>
                </c:pt>
                <c:pt idx="680">
                  <c:v>1.573E-3</c:v>
                </c:pt>
                <c:pt idx="681">
                  <c:v>1.5759999999999999E-3</c:v>
                </c:pt>
                <c:pt idx="682">
                  <c:v>1.5790000000000001E-3</c:v>
                </c:pt>
                <c:pt idx="683">
                  <c:v>1.5820000000000001E-3</c:v>
                </c:pt>
                <c:pt idx="684">
                  <c:v>1.585E-3</c:v>
                </c:pt>
                <c:pt idx="685">
                  <c:v>1.588E-3</c:v>
                </c:pt>
                <c:pt idx="686">
                  <c:v>1.591E-3</c:v>
                </c:pt>
                <c:pt idx="687">
                  <c:v>1.5939999999999999E-3</c:v>
                </c:pt>
                <c:pt idx="688">
                  <c:v>1.5969999999999999E-3</c:v>
                </c:pt>
                <c:pt idx="689">
                  <c:v>1.6000000000000001E-3</c:v>
                </c:pt>
                <c:pt idx="690">
                  <c:v>1.603E-3</c:v>
                </c:pt>
                <c:pt idx="691">
                  <c:v>1.606E-3</c:v>
                </c:pt>
                <c:pt idx="692">
                  <c:v>1.609E-3</c:v>
                </c:pt>
                <c:pt idx="693">
                  <c:v>1.6119999999999999E-3</c:v>
                </c:pt>
                <c:pt idx="694">
                  <c:v>1.6149999999999999E-3</c:v>
                </c:pt>
                <c:pt idx="695">
                  <c:v>1.619E-3</c:v>
                </c:pt>
                <c:pt idx="696">
                  <c:v>1.622E-3</c:v>
                </c:pt>
                <c:pt idx="697">
                  <c:v>1.6249999999999999E-3</c:v>
                </c:pt>
                <c:pt idx="698">
                  <c:v>1.6280000000000001E-3</c:v>
                </c:pt>
                <c:pt idx="699">
                  <c:v>1.6310000000000001E-3</c:v>
                </c:pt>
                <c:pt idx="700">
                  <c:v>1.634E-3</c:v>
                </c:pt>
                <c:pt idx="701">
                  <c:v>1.637E-3</c:v>
                </c:pt>
                <c:pt idx="702">
                  <c:v>1.64E-3</c:v>
                </c:pt>
                <c:pt idx="703">
                  <c:v>1.6429999999999999E-3</c:v>
                </c:pt>
                <c:pt idx="704">
                  <c:v>1.6459999999999999E-3</c:v>
                </c:pt>
                <c:pt idx="705">
                  <c:v>1.6490000000000001E-3</c:v>
                </c:pt>
                <c:pt idx="706">
                  <c:v>1.652E-3</c:v>
                </c:pt>
                <c:pt idx="707">
                  <c:v>1.655E-3</c:v>
                </c:pt>
                <c:pt idx="708">
                  <c:v>1.658E-3</c:v>
                </c:pt>
                <c:pt idx="709">
                  <c:v>1.6609999999999999E-3</c:v>
                </c:pt>
                <c:pt idx="710">
                  <c:v>1.665E-3</c:v>
                </c:pt>
                <c:pt idx="711">
                  <c:v>1.668E-3</c:v>
                </c:pt>
                <c:pt idx="712">
                  <c:v>1.671E-3</c:v>
                </c:pt>
                <c:pt idx="713">
                  <c:v>1.6739999999999999E-3</c:v>
                </c:pt>
                <c:pt idx="714">
                  <c:v>1.6770000000000001E-3</c:v>
                </c:pt>
                <c:pt idx="715">
                  <c:v>1.6800000000000001E-3</c:v>
                </c:pt>
                <c:pt idx="716">
                  <c:v>1.683E-3</c:v>
                </c:pt>
                <c:pt idx="717">
                  <c:v>1.686E-3</c:v>
                </c:pt>
                <c:pt idx="718">
                  <c:v>1.689E-3</c:v>
                </c:pt>
                <c:pt idx="719">
                  <c:v>1.6919999999999999E-3</c:v>
                </c:pt>
                <c:pt idx="720">
                  <c:v>1.6949999999999999E-3</c:v>
                </c:pt>
                <c:pt idx="721">
                  <c:v>1.6980000000000001E-3</c:v>
                </c:pt>
                <c:pt idx="722">
                  <c:v>1.701E-3</c:v>
                </c:pt>
                <c:pt idx="723">
                  <c:v>1.704E-3</c:v>
                </c:pt>
                <c:pt idx="724">
                  <c:v>1.7080000000000001E-3</c:v>
                </c:pt>
                <c:pt idx="725">
                  <c:v>1.7110000000000001E-3</c:v>
                </c:pt>
                <c:pt idx="726">
                  <c:v>1.714E-3</c:v>
                </c:pt>
                <c:pt idx="727">
                  <c:v>1.717E-3</c:v>
                </c:pt>
                <c:pt idx="728">
                  <c:v>1.72E-3</c:v>
                </c:pt>
                <c:pt idx="729">
                  <c:v>1.7229999999999999E-3</c:v>
                </c:pt>
                <c:pt idx="730">
                  <c:v>1.7260000000000001E-3</c:v>
                </c:pt>
                <c:pt idx="731">
                  <c:v>1.7290000000000001E-3</c:v>
                </c:pt>
                <c:pt idx="732">
                  <c:v>1.732E-3</c:v>
                </c:pt>
                <c:pt idx="733">
                  <c:v>1.735E-3</c:v>
                </c:pt>
                <c:pt idx="734">
                  <c:v>1.738E-3</c:v>
                </c:pt>
                <c:pt idx="735">
                  <c:v>1.7409999999999999E-3</c:v>
                </c:pt>
                <c:pt idx="736">
                  <c:v>1.7440000000000001E-3</c:v>
                </c:pt>
                <c:pt idx="737">
                  <c:v>1.7470000000000001E-3</c:v>
                </c:pt>
                <c:pt idx="738">
                  <c:v>1.75E-3</c:v>
                </c:pt>
                <c:pt idx="739">
                  <c:v>1.7539999999999999E-3</c:v>
                </c:pt>
                <c:pt idx="740">
                  <c:v>1.7570000000000001E-3</c:v>
                </c:pt>
                <c:pt idx="741">
                  <c:v>1.7600000000000001E-3</c:v>
                </c:pt>
                <c:pt idx="742">
                  <c:v>1.763E-3</c:v>
                </c:pt>
                <c:pt idx="743">
                  <c:v>1.766E-3</c:v>
                </c:pt>
                <c:pt idx="744">
                  <c:v>1.769E-3</c:v>
                </c:pt>
                <c:pt idx="745">
                  <c:v>1.7719999999999999E-3</c:v>
                </c:pt>
                <c:pt idx="746">
                  <c:v>1.7750000000000001E-3</c:v>
                </c:pt>
                <c:pt idx="747">
                  <c:v>1.7780000000000001E-3</c:v>
                </c:pt>
                <c:pt idx="748">
                  <c:v>1.781E-3</c:v>
                </c:pt>
                <c:pt idx="749">
                  <c:v>1.784E-3</c:v>
                </c:pt>
                <c:pt idx="750">
                  <c:v>1.787E-3</c:v>
                </c:pt>
                <c:pt idx="751">
                  <c:v>1.7899999999999999E-3</c:v>
                </c:pt>
                <c:pt idx="752">
                  <c:v>1.794E-3</c:v>
                </c:pt>
                <c:pt idx="753">
                  <c:v>1.797E-3</c:v>
                </c:pt>
                <c:pt idx="754">
                  <c:v>1.8E-3</c:v>
                </c:pt>
                <c:pt idx="755">
                  <c:v>1.8029999999999999E-3</c:v>
                </c:pt>
                <c:pt idx="756">
                  <c:v>1.8060000000000001E-3</c:v>
                </c:pt>
                <c:pt idx="757">
                  <c:v>1.8090000000000001E-3</c:v>
                </c:pt>
                <c:pt idx="758">
                  <c:v>1.812E-3</c:v>
                </c:pt>
                <c:pt idx="759">
                  <c:v>1.815E-3</c:v>
                </c:pt>
                <c:pt idx="760">
                  <c:v>1.818E-3</c:v>
                </c:pt>
                <c:pt idx="761">
                  <c:v>1.8209999999999999E-3</c:v>
                </c:pt>
                <c:pt idx="762">
                  <c:v>1.8240000000000001E-3</c:v>
                </c:pt>
                <c:pt idx="763">
                  <c:v>1.8270000000000001E-3</c:v>
                </c:pt>
                <c:pt idx="764">
                  <c:v>1.83E-3</c:v>
                </c:pt>
                <c:pt idx="765">
                  <c:v>1.833E-3</c:v>
                </c:pt>
                <c:pt idx="766">
                  <c:v>1.8370000000000001E-3</c:v>
                </c:pt>
                <c:pt idx="767">
                  <c:v>1.8400000000000001E-3</c:v>
                </c:pt>
                <c:pt idx="768">
                  <c:v>1.843E-3</c:v>
                </c:pt>
                <c:pt idx="769">
                  <c:v>1.846E-3</c:v>
                </c:pt>
                <c:pt idx="770">
                  <c:v>1.8489999999999999E-3</c:v>
                </c:pt>
                <c:pt idx="771">
                  <c:v>1.8519999999999999E-3</c:v>
                </c:pt>
                <c:pt idx="772">
                  <c:v>1.8550000000000001E-3</c:v>
                </c:pt>
                <c:pt idx="773">
                  <c:v>1.8580000000000001E-3</c:v>
                </c:pt>
                <c:pt idx="774">
                  <c:v>1.861E-3</c:v>
                </c:pt>
                <c:pt idx="775">
                  <c:v>1.864E-3</c:v>
                </c:pt>
                <c:pt idx="776">
                  <c:v>1.867E-3</c:v>
                </c:pt>
                <c:pt idx="777">
                  <c:v>1.8699999999999999E-3</c:v>
                </c:pt>
                <c:pt idx="778">
                  <c:v>1.8730000000000001E-3</c:v>
                </c:pt>
                <c:pt idx="779">
                  <c:v>1.877E-3</c:v>
                </c:pt>
                <c:pt idx="780">
                  <c:v>1.8799999999999999E-3</c:v>
                </c:pt>
                <c:pt idx="781">
                  <c:v>1.8829999999999999E-3</c:v>
                </c:pt>
                <c:pt idx="782">
                  <c:v>1.8860000000000001E-3</c:v>
                </c:pt>
                <c:pt idx="783">
                  <c:v>1.8890000000000001E-3</c:v>
                </c:pt>
                <c:pt idx="784">
                  <c:v>1.892E-3</c:v>
                </c:pt>
                <c:pt idx="785">
                  <c:v>1.895E-3</c:v>
                </c:pt>
                <c:pt idx="786">
                  <c:v>1.8979999999999999E-3</c:v>
                </c:pt>
                <c:pt idx="787">
                  <c:v>1.9009999999999999E-3</c:v>
                </c:pt>
                <c:pt idx="788">
                  <c:v>1.9040000000000001E-3</c:v>
                </c:pt>
                <c:pt idx="789">
                  <c:v>1.9070000000000001E-3</c:v>
                </c:pt>
                <c:pt idx="790">
                  <c:v>1.91E-3</c:v>
                </c:pt>
                <c:pt idx="791">
                  <c:v>1.913E-3</c:v>
                </c:pt>
                <c:pt idx="792">
                  <c:v>1.9170000000000001E-3</c:v>
                </c:pt>
                <c:pt idx="793">
                  <c:v>1.92E-3</c:v>
                </c:pt>
                <c:pt idx="794">
                  <c:v>1.923E-3</c:v>
                </c:pt>
                <c:pt idx="795">
                  <c:v>1.926E-3</c:v>
                </c:pt>
                <c:pt idx="796">
                  <c:v>1.9289999999999999E-3</c:v>
                </c:pt>
                <c:pt idx="797">
                  <c:v>1.9319999999999999E-3</c:v>
                </c:pt>
                <c:pt idx="798">
                  <c:v>1.9350000000000001E-3</c:v>
                </c:pt>
                <c:pt idx="799">
                  <c:v>1.9380000000000001E-3</c:v>
                </c:pt>
                <c:pt idx="800">
                  <c:v>1.941E-3</c:v>
                </c:pt>
                <c:pt idx="801">
                  <c:v>1.944E-3</c:v>
                </c:pt>
                <c:pt idx="802">
                  <c:v>1.9469999999999999E-3</c:v>
                </c:pt>
                <c:pt idx="803">
                  <c:v>1.9499999999999999E-3</c:v>
                </c:pt>
                <c:pt idx="804">
                  <c:v>1.9530000000000001E-3</c:v>
                </c:pt>
                <c:pt idx="805">
                  <c:v>1.957E-3</c:v>
                </c:pt>
                <c:pt idx="806">
                  <c:v>1.9599999999999999E-3</c:v>
                </c:pt>
                <c:pt idx="807">
                  <c:v>1.9629999999999999E-3</c:v>
                </c:pt>
                <c:pt idx="808">
                  <c:v>1.9659999999999999E-3</c:v>
                </c:pt>
                <c:pt idx="809">
                  <c:v>1.9689999999999998E-3</c:v>
                </c:pt>
                <c:pt idx="810">
                  <c:v>1.9719999999999998E-3</c:v>
                </c:pt>
                <c:pt idx="811">
                  <c:v>1.9750000000000002E-3</c:v>
                </c:pt>
                <c:pt idx="812">
                  <c:v>1.9780000000000002E-3</c:v>
                </c:pt>
                <c:pt idx="813">
                  <c:v>1.9810000000000001E-3</c:v>
                </c:pt>
                <c:pt idx="814">
                  <c:v>1.9840000000000001E-3</c:v>
                </c:pt>
                <c:pt idx="815">
                  <c:v>1.9870000000000001E-3</c:v>
                </c:pt>
                <c:pt idx="816">
                  <c:v>1.99E-3</c:v>
                </c:pt>
                <c:pt idx="817">
                  <c:v>1.993E-3</c:v>
                </c:pt>
                <c:pt idx="818">
                  <c:v>1.9970000000000001E-3</c:v>
                </c:pt>
                <c:pt idx="819">
                  <c:v>2E-3</c:v>
                </c:pt>
                <c:pt idx="820">
                  <c:v>2.003E-3</c:v>
                </c:pt>
                <c:pt idx="821">
                  <c:v>2.006E-3</c:v>
                </c:pt>
                <c:pt idx="822">
                  <c:v>2.0089999999999999E-3</c:v>
                </c:pt>
                <c:pt idx="823">
                  <c:v>2.0119999999999999E-3</c:v>
                </c:pt>
                <c:pt idx="824">
                  <c:v>2.0149999999999999E-3</c:v>
                </c:pt>
                <c:pt idx="825">
                  <c:v>2.0179999999999998E-3</c:v>
                </c:pt>
                <c:pt idx="826">
                  <c:v>2.0209999999999998E-3</c:v>
                </c:pt>
                <c:pt idx="827">
                  <c:v>2.0240000000000002E-3</c:v>
                </c:pt>
                <c:pt idx="828">
                  <c:v>2.0270000000000002E-3</c:v>
                </c:pt>
                <c:pt idx="829">
                  <c:v>2.0300000000000001E-3</c:v>
                </c:pt>
                <c:pt idx="830">
                  <c:v>2.0330000000000001E-3</c:v>
                </c:pt>
                <c:pt idx="831">
                  <c:v>2.0370000000000002E-3</c:v>
                </c:pt>
                <c:pt idx="832">
                  <c:v>2.0400000000000001E-3</c:v>
                </c:pt>
                <c:pt idx="833">
                  <c:v>2.0430000000000001E-3</c:v>
                </c:pt>
                <c:pt idx="834">
                  <c:v>2.0460000000000001E-3</c:v>
                </c:pt>
                <c:pt idx="835">
                  <c:v>2.049E-3</c:v>
                </c:pt>
                <c:pt idx="836">
                  <c:v>2.052E-3</c:v>
                </c:pt>
                <c:pt idx="837">
                  <c:v>2.055E-3</c:v>
                </c:pt>
                <c:pt idx="838">
                  <c:v>2.0579999999999999E-3</c:v>
                </c:pt>
                <c:pt idx="839">
                  <c:v>2.0609999999999999E-3</c:v>
                </c:pt>
                <c:pt idx="840">
                  <c:v>2.0639999999999999E-3</c:v>
                </c:pt>
                <c:pt idx="841">
                  <c:v>2.0669999999999998E-3</c:v>
                </c:pt>
                <c:pt idx="842">
                  <c:v>2.0699999999999998E-3</c:v>
                </c:pt>
                <c:pt idx="843">
                  <c:v>2.0730000000000002E-3</c:v>
                </c:pt>
                <c:pt idx="844">
                  <c:v>2.0769999999999999E-3</c:v>
                </c:pt>
                <c:pt idx="845">
                  <c:v>2.0799999999999998E-3</c:v>
                </c:pt>
                <c:pt idx="846">
                  <c:v>2.0830000000000002E-3</c:v>
                </c:pt>
                <c:pt idx="847">
                  <c:v>2.0860000000000002E-3</c:v>
                </c:pt>
                <c:pt idx="848">
                  <c:v>2.0890000000000001E-3</c:v>
                </c:pt>
                <c:pt idx="849">
                  <c:v>2.0920000000000001E-3</c:v>
                </c:pt>
                <c:pt idx="850">
                  <c:v>2.0950000000000001E-3</c:v>
                </c:pt>
                <c:pt idx="851">
                  <c:v>2.098E-3</c:v>
                </c:pt>
                <c:pt idx="852">
                  <c:v>2.101E-3</c:v>
                </c:pt>
                <c:pt idx="853">
                  <c:v>2.104E-3</c:v>
                </c:pt>
                <c:pt idx="854">
                  <c:v>2.1069999999999999E-3</c:v>
                </c:pt>
                <c:pt idx="855">
                  <c:v>2.1099999999999999E-3</c:v>
                </c:pt>
                <c:pt idx="856">
                  <c:v>2.114E-3</c:v>
                </c:pt>
                <c:pt idx="857">
                  <c:v>2.117E-3</c:v>
                </c:pt>
                <c:pt idx="858">
                  <c:v>2.1199999999999999E-3</c:v>
                </c:pt>
                <c:pt idx="859">
                  <c:v>2.1229999999999999E-3</c:v>
                </c:pt>
                <c:pt idx="860">
                  <c:v>2.1259999999999999E-3</c:v>
                </c:pt>
                <c:pt idx="861">
                  <c:v>2.1289999999999998E-3</c:v>
                </c:pt>
                <c:pt idx="862">
                  <c:v>2.1320000000000002E-3</c:v>
                </c:pt>
                <c:pt idx="863">
                  <c:v>2.1350000000000002E-3</c:v>
                </c:pt>
                <c:pt idx="864">
                  <c:v>2.1380000000000001E-3</c:v>
                </c:pt>
                <c:pt idx="865">
                  <c:v>2.1410000000000001E-3</c:v>
                </c:pt>
                <c:pt idx="866">
                  <c:v>2.1440000000000001E-3</c:v>
                </c:pt>
                <c:pt idx="867">
                  <c:v>2.147E-3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5E0-4CAC-B1E1-8B4AA94790A6}"/>
            </c:ext>
          </c:extLst>
        </c:ser>
        <c:ser>
          <c:idx val="4"/>
          <c:order val="3"/>
          <c:tx>
            <c:strRef>
              <c:f>STD!$I$1</c:f>
              <c:strCache>
                <c:ptCount val="1"/>
                <c:pt idx="0">
                  <c:v>-1 deg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STD!$K$3:$K$870</c:f>
              <c:numCache>
                <c:formatCode>0.00E+00</c:formatCode>
                <c:ptCount val="868"/>
                <c:pt idx="0">
                  <c:v>2.6480000000000002E-3</c:v>
                </c:pt>
                <c:pt idx="1">
                  <c:v>2.8279999999999998E-3</c:v>
                </c:pt>
                <c:pt idx="2">
                  <c:v>3.016E-3</c:v>
                </c:pt>
                <c:pt idx="3">
                  <c:v>3.2070000000000002E-3</c:v>
                </c:pt>
                <c:pt idx="4">
                  <c:v>3.408E-3</c:v>
                </c:pt>
                <c:pt idx="5">
                  <c:v>3.617E-3</c:v>
                </c:pt>
                <c:pt idx="6">
                  <c:v>3.833E-3</c:v>
                </c:pt>
                <c:pt idx="7">
                  <c:v>4.0569999999999998E-3</c:v>
                </c:pt>
                <c:pt idx="8">
                  <c:v>4.2849999999999997E-3</c:v>
                </c:pt>
                <c:pt idx="9">
                  <c:v>4.522E-3</c:v>
                </c:pt>
                <c:pt idx="10">
                  <c:v>4.7679999999999997E-3</c:v>
                </c:pt>
                <c:pt idx="11">
                  <c:v>5.0220000000000004E-3</c:v>
                </c:pt>
                <c:pt idx="12">
                  <c:v>5.2820000000000002E-3</c:v>
                </c:pt>
                <c:pt idx="13">
                  <c:v>5.5510000000000004E-3</c:v>
                </c:pt>
                <c:pt idx="14">
                  <c:v>5.829E-3</c:v>
                </c:pt>
                <c:pt idx="15">
                  <c:v>6.1159999999999999E-3</c:v>
                </c:pt>
                <c:pt idx="16">
                  <c:v>6.4130000000000003E-3</c:v>
                </c:pt>
                <c:pt idx="17">
                  <c:v>6.7169999999999999E-3</c:v>
                </c:pt>
                <c:pt idx="18">
                  <c:v>7.025E-3</c:v>
                </c:pt>
                <c:pt idx="19">
                  <c:v>7.3429999999999997E-3</c:v>
                </c:pt>
                <c:pt idx="20">
                  <c:v>7.6699999999999997E-3</c:v>
                </c:pt>
                <c:pt idx="21">
                  <c:v>8.0079999999999995E-3</c:v>
                </c:pt>
                <c:pt idx="22">
                  <c:v>8.3529999999999993E-3</c:v>
                </c:pt>
                <c:pt idx="23">
                  <c:v>8.7100000000000007E-3</c:v>
                </c:pt>
                <c:pt idx="24">
                  <c:v>9.0760000000000007E-3</c:v>
                </c:pt>
                <c:pt idx="25">
                  <c:v>9.4459999999999995E-3</c:v>
                </c:pt>
                <c:pt idx="26">
                  <c:v>9.8279999999999999E-3</c:v>
                </c:pt>
                <c:pt idx="27">
                  <c:v>1.022E-2</c:v>
                </c:pt>
                <c:pt idx="28">
                  <c:v>1.0619999999999999E-2</c:v>
                </c:pt>
                <c:pt idx="29">
                  <c:v>1.103E-2</c:v>
                </c:pt>
                <c:pt idx="30">
                  <c:v>1.145E-2</c:v>
                </c:pt>
                <c:pt idx="31">
                  <c:v>1.188E-2</c:v>
                </c:pt>
                <c:pt idx="32">
                  <c:v>1.2319999999999999E-2</c:v>
                </c:pt>
                <c:pt idx="33">
                  <c:v>1.277E-2</c:v>
                </c:pt>
                <c:pt idx="34">
                  <c:v>1.323E-2</c:v>
                </c:pt>
                <c:pt idx="35">
                  <c:v>1.37E-2</c:v>
                </c:pt>
                <c:pt idx="36">
                  <c:v>1.417E-2</c:v>
                </c:pt>
                <c:pt idx="37">
                  <c:v>1.4659999999999999E-2</c:v>
                </c:pt>
                <c:pt idx="38">
                  <c:v>1.516E-2</c:v>
                </c:pt>
                <c:pt idx="39">
                  <c:v>1.566E-2</c:v>
                </c:pt>
                <c:pt idx="40">
                  <c:v>1.617E-2</c:v>
                </c:pt>
                <c:pt idx="41">
                  <c:v>1.67E-2</c:v>
                </c:pt>
                <c:pt idx="42">
                  <c:v>1.7229999999999999E-2</c:v>
                </c:pt>
                <c:pt idx="43">
                  <c:v>1.7780000000000001E-2</c:v>
                </c:pt>
                <c:pt idx="44">
                  <c:v>1.8339999999999999E-2</c:v>
                </c:pt>
                <c:pt idx="45">
                  <c:v>1.89E-2</c:v>
                </c:pt>
                <c:pt idx="46">
                  <c:v>1.9470000000000001E-2</c:v>
                </c:pt>
                <c:pt idx="47">
                  <c:v>2.0060000000000001E-2</c:v>
                </c:pt>
                <c:pt idx="48">
                  <c:v>2.0660000000000001E-2</c:v>
                </c:pt>
                <c:pt idx="49">
                  <c:v>2.1260000000000001E-2</c:v>
                </c:pt>
                <c:pt idx="50">
                  <c:v>2.1870000000000001E-2</c:v>
                </c:pt>
                <c:pt idx="51">
                  <c:v>2.249E-2</c:v>
                </c:pt>
                <c:pt idx="52">
                  <c:v>2.3109999999999999E-2</c:v>
                </c:pt>
                <c:pt idx="53">
                  <c:v>2.375E-2</c:v>
                </c:pt>
                <c:pt idx="54">
                  <c:v>2.4389999999999998E-2</c:v>
                </c:pt>
                <c:pt idx="55">
                  <c:v>2.5049999999999999E-2</c:v>
                </c:pt>
                <c:pt idx="56">
                  <c:v>2.571E-2</c:v>
                </c:pt>
                <c:pt idx="57">
                  <c:v>2.639E-2</c:v>
                </c:pt>
                <c:pt idx="58">
                  <c:v>2.707E-2</c:v>
                </c:pt>
                <c:pt idx="59">
                  <c:v>2.775E-2</c:v>
                </c:pt>
                <c:pt idx="60">
                  <c:v>2.845E-2</c:v>
                </c:pt>
                <c:pt idx="61">
                  <c:v>2.9149999999999999E-2</c:v>
                </c:pt>
                <c:pt idx="62">
                  <c:v>2.9870000000000001E-2</c:v>
                </c:pt>
                <c:pt idx="63">
                  <c:v>3.0589999999999999E-2</c:v>
                </c:pt>
                <c:pt idx="64">
                  <c:v>3.1320000000000001E-2</c:v>
                </c:pt>
                <c:pt idx="65">
                  <c:v>3.2050000000000002E-2</c:v>
                </c:pt>
                <c:pt idx="66">
                  <c:v>3.2800000000000003E-2</c:v>
                </c:pt>
                <c:pt idx="67">
                  <c:v>3.3550000000000003E-2</c:v>
                </c:pt>
                <c:pt idx="68">
                  <c:v>3.431E-2</c:v>
                </c:pt>
                <c:pt idx="69">
                  <c:v>3.5069999999999997E-2</c:v>
                </c:pt>
                <c:pt idx="70">
                  <c:v>3.5839999999999997E-2</c:v>
                </c:pt>
                <c:pt idx="71">
                  <c:v>3.6630000000000003E-2</c:v>
                </c:pt>
                <c:pt idx="72">
                  <c:v>3.7420000000000002E-2</c:v>
                </c:pt>
                <c:pt idx="73">
                  <c:v>3.8219999999999997E-2</c:v>
                </c:pt>
                <c:pt idx="74">
                  <c:v>3.9019999999999999E-2</c:v>
                </c:pt>
                <c:pt idx="75">
                  <c:v>3.9829999999999997E-2</c:v>
                </c:pt>
                <c:pt idx="76">
                  <c:v>4.0640000000000003E-2</c:v>
                </c:pt>
                <c:pt idx="77">
                  <c:v>4.147E-2</c:v>
                </c:pt>
                <c:pt idx="78">
                  <c:v>4.2299999999999997E-2</c:v>
                </c:pt>
                <c:pt idx="79">
                  <c:v>4.3139999999999998E-2</c:v>
                </c:pt>
                <c:pt idx="80">
                  <c:v>4.3979999999999998E-2</c:v>
                </c:pt>
                <c:pt idx="81">
                  <c:v>4.4830000000000002E-2</c:v>
                </c:pt>
                <c:pt idx="82">
                  <c:v>4.5679999999999998E-2</c:v>
                </c:pt>
                <c:pt idx="83">
                  <c:v>4.6539999999999998E-2</c:v>
                </c:pt>
                <c:pt idx="84">
                  <c:v>4.7399999999999998E-2</c:v>
                </c:pt>
                <c:pt idx="85">
                  <c:v>4.827E-2</c:v>
                </c:pt>
                <c:pt idx="86">
                  <c:v>4.9149999999999999E-2</c:v>
                </c:pt>
                <c:pt idx="87">
                  <c:v>5.0020000000000002E-2</c:v>
                </c:pt>
                <c:pt idx="88">
                  <c:v>5.0909999999999997E-2</c:v>
                </c:pt>
                <c:pt idx="89">
                  <c:v>5.1790000000000003E-2</c:v>
                </c:pt>
                <c:pt idx="90">
                  <c:v>5.2679999999999998E-2</c:v>
                </c:pt>
                <c:pt idx="91">
                  <c:v>5.3580000000000003E-2</c:v>
                </c:pt>
                <c:pt idx="92">
                  <c:v>5.4480000000000001E-2</c:v>
                </c:pt>
                <c:pt idx="93">
                  <c:v>5.5379999999999999E-2</c:v>
                </c:pt>
                <c:pt idx="94">
                  <c:v>5.629E-2</c:v>
                </c:pt>
                <c:pt idx="95">
                  <c:v>5.7189999999999998E-2</c:v>
                </c:pt>
                <c:pt idx="96">
                  <c:v>5.8110000000000002E-2</c:v>
                </c:pt>
                <c:pt idx="97">
                  <c:v>5.9020000000000003E-2</c:v>
                </c:pt>
                <c:pt idx="98">
                  <c:v>5.994E-2</c:v>
                </c:pt>
                <c:pt idx="99">
                  <c:v>6.0859999999999997E-2</c:v>
                </c:pt>
                <c:pt idx="100">
                  <c:v>6.1780000000000002E-2</c:v>
                </c:pt>
                <c:pt idx="101">
                  <c:v>6.2710000000000002E-2</c:v>
                </c:pt>
                <c:pt idx="102">
                  <c:v>6.3630000000000006E-2</c:v>
                </c:pt>
                <c:pt idx="103">
                  <c:v>6.4560000000000006E-2</c:v>
                </c:pt>
                <c:pt idx="104">
                  <c:v>6.5490000000000007E-2</c:v>
                </c:pt>
                <c:pt idx="105">
                  <c:v>6.6430000000000003E-2</c:v>
                </c:pt>
                <c:pt idx="106">
                  <c:v>6.7360000000000003E-2</c:v>
                </c:pt>
                <c:pt idx="107">
                  <c:v>6.83E-2</c:v>
                </c:pt>
                <c:pt idx="108">
                  <c:v>6.9250000000000006E-2</c:v>
                </c:pt>
                <c:pt idx="109">
                  <c:v>7.0199999999999999E-2</c:v>
                </c:pt>
                <c:pt idx="110">
                  <c:v>7.1139999999999995E-2</c:v>
                </c:pt>
                <c:pt idx="111">
                  <c:v>7.2080000000000005E-2</c:v>
                </c:pt>
                <c:pt idx="112">
                  <c:v>7.3039999999999994E-2</c:v>
                </c:pt>
                <c:pt idx="113">
                  <c:v>7.399E-2</c:v>
                </c:pt>
                <c:pt idx="114">
                  <c:v>7.4940000000000007E-2</c:v>
                </c:pt>
                <c:pt idx="115">
                  <c:v>7.5889999999999999E-2</c:v>
                </c:pt>
                <c:pt idx="116">
                  <c:v>7.6840000000000006E-2</c:v>
                </c:pt>
                <c:pt idx="117">
                  <c:v>7.7789999999999998E-2</c:v>
                </c:pt>
                <c:pt idx="118">
                  <c:v>7.8750000000000001E-2</c:v>
                </c:pt>
                <c:pt idx="119">
                  <c:v>7.9699999999999993E-2</c:v>
                </c:pt>
                <c:pt idx="120">
                  <c:v>8.0659999999999996E-2</c:v>
                </c:pt>
                <c:pt idx="121">
                  <c:v>8.1610000000000002E-2</c:v>
                </c:pt>
                <c:pt idx="122">
                  <c:v>8.2570000000000005E-2</c:v>
                </c:pt>
                <c:pt idx="123">
                  <c:v>8.3529999999999993E-2</c:v>
                </c:pt>
                <c:pt idx="124">
                  <c:v>8.4489999999999996E-2</c:v>
                </c:pt>
                <c:pt idx="125">
                  <c:v>8.5449999999999998E-2</c:v>
                </c:pt>
                <c:pt idx="126">
                  <c:v>8.6410000000000001E-2</c:v>
                </c:pt>
                <c:pt idx="127">
                  <c:v>8.7379999999999999E-2</c:v>
                </c:pt>
                <c:pt idx="128">
                  <c:v>8.8340000000000002E-2</c:v>
                </c:pt>
                <c:pt idx="129">
                  <c:v>8.931E-2</c:v>
                </c:pt>
                <c:pt idx="130">
                  <c:v>9.0270000000000003E-2</c:v>
                </c:pt>
                <c:pt idx="131">
                  <c:v>9.1240000000000002E-2</c:v>
                </c:pt>
                <c:pt idx="132">
                  <c:v>9.221E-2</c:v>
                </c:pt>
                <c:pt idx="133">
                  <c:v>9.3170000000000003E-2</c:v>
                </c:pt>
                <c:pt idx="134">
                  <c:v>9.4140000000000001E-2</c:v>
                </c:pt>
                <c:pt idx="135">
                  <c:v>9.511E-2</c:v>
                </c:pt>
                <c:pt idx="136">
                  <c:v>9.6079999999999999E-2</c:v>
                </c:pt>
                <c:pt idx="137">
                  <c:v>9.7049999999999997E-2</c:v>
                </c:pt>
                <c:pt idx="138">
                  <c:v>9.8019999999999996E-2</c:v>
                </c:pt>
                <c:pt idx="139">
                  <c:v>9.9000000000000005E-2</c:v>
                </c:pt>
                <c:pt idx="140">
                  <c:v>9.9970000000000003E-2</c:v>
                </c:pt>
                <c:pt idx="141">
                  <c:v>0.1009</c:v>
                </c:pt>
                <c:pt idx="142">
                  <c:v>0.1019</c:v>
                </c:pt>
                <c:pt idx="143">
                  <c:v>0.10290000000000001</c:v>
                </c:pt>
                <c:pt idx="144">
                  <c:v>0.10390000000000001</c:v>
                </c:pt>
                <c:pt idx="145">
                  <c:v>0.1048</c:v>
                </c:pt>
                <c:pt idx="146">
                  <c:v>0.10580000000000001</c:v>
                </c:pt>
                <c:pt idx="147">
                  <c:v>0.10680000000000001</c:v>
                </c:pt>
                <c:pt idx="148">
                  <c:v>0.10780000000000001</c:v>
                </c:pt>
                <c:pt idx="149">
                  <c:v>0.10879999999999999</c:v>
                </c:pt>
                <c:pt idx="150">
                  <c:v>0.10970000000000001</c:v>
                </c:pt>
                <c:pt idx="151">
                  <c:v>0.11070000000000001</c:v>
                </c:pt>
                <c:pt idx="152">
                  <c:v>0.11169999999999999</c:v>
                </c:pt>
                <c:pt idx="153">
                  <c:v>0.11269999999999999</c:v>
                </c:pt>
                <c:pt idx="154">
                  <c:v>0.1137</c:v>
                </c:pt>
                <c:pt idx="155">
                  <c:v>0.11459999999999999</c:v>
                </c:pt>
                <c:pt idx="156">
                  <c:v>0.11559999999999999</c:v>
                </c:pt>
                <c:pt idx="157">
                  <c:v>0.1166</c:v>
                </c:pt>
                <c:pt idx="158">
                  <c:v>0.1176</c:v>
                </c:pt>
                <c:pt idx="159">
                  <c:v>0.1186</c:v>
                </c:pt>
                <c:pt idx="160">
                  <c:v>0.1196</c:v>
                </c:pt>
                <c:pt idx="161">
                  <c:v>0.1205</c:v>
                </c:pt>
                <c:pt idx="162">
                  <c:v>0.1215</c:v>
                </c:pt>
                <c:pt idx="163">
                  <c:v>0.1225</c:v>
                </c:pt>
                <c:pt idx="164">
                  <c:v>0.1235</c:v>
                </c:pt>
                <c:pt idx="165">
                  <c:v>0.1245</c:v>
                </c:pt>
                <c:pt idx="166">
                  <c:v>0.1255</c:v>
                </c:pt>
                <c:pt idx="167">
                  <c:v>0.1265</c:v>
                </c:pt>
                <c:pt idx="168">
                  <c:v>0.1275</c:v>
                </c:pt>
                <c:pt idx="169">
                  <c:v>0.12839999999999999</c:v>
                </c:pt>
                <c:pt idx="170">
                  <c:v>0.12939999999999999</c:v>
                </c:pt>
                <c:pt idx="171">
                  <c:v>0.13039999999999999</c:v>
                </c:pt>
                <c:pt idx="172">
                  <c:v>0.13139999999999999</c:v>
                </c:pt>
                <c:pt idx="173">
                  <c:v>0.13239999999999999</c:v>
                </c:pt>
                <c:pt idx="174">
                  <c:v>0.13339999999999999</c:v>
                </c:pt>
                <c:pt idx="175">
                  <c:v>0.13439999999999999</c:v>
                </c:pt>
                <c:pt idx="176">
                  <c:v>0.13539999999999999</c:v>
                </c:pt>
                <c:pt idx="177">
                  <c:v>0.13639999999999999</c:v>
                </c:pt>
                <c:pt idx="178">
                  <c:v>0.13739999999999999</c:v>
                </c:pt>
                <c:pt idx="179">
                  <c:v>0.1384</c:v>
                </c:pt>
                <c:pt idx="180">
                  <c:v>0.13930000000000001</c:v>
                </c:pt>
                <c:pt idx="181">
                  <c:v>0.14030000000000001</c:v>
                </c:pt>
                <c:pt idx="182">
                  <c:v>0.14130000000000001</c:v>
                </c:pt>
                <c:pt idx="183">
                  <c:v>0.14230000000000001</c:v>
                </c:pt>
                <c:pt idx="184">
                  <c:v>0.14330000000000001</c:v>
                </c:pt>
                <c:pt idx="185">
                  <c:v>0.14430000000000001</c:v>
                </c:pt>
                <c:pt idx="186">
                  <c:v>0.14530000000000001</c:v>
                </c:pt>
                <c:pt idx="187">
                  <c:v>0.14630000000000001</c:v>
                </c:pt>
                <c:pt idx="188">
                  <c:v>0.14729999999999999</c:v>
                </c:pt>
                <c:pt idx="189">
                  <c:v>0.14829999999999999</c:v>
                </c:pt>
                <c:pt idx="190">
                  <c:v>0.14929999999999999</c:v>
                </c:pt>
                <c:pt idx="191">
                  <c:v>0.15029999999999999</c:v>
                </c:pt>
                <c:pt idx="192">
                  <c:v>0.15129999999999999</c:v>
                </c:pt>
                <c:pt idx="193">
                  <c:v>0.15229999999999999</c:v>
                </c:pt>
                <c:pt idx="194">
                  <c:v>0.15329999999999999</c:v>
                </c:pt>
                <c:pt idx="195">
                  <c:v>0.15429999999999999</c:v>
                </c:pt>
                <c:pt idx="196">
                  <c:v>0.15529999999999999</c:v>
                </c:pt>
                <c:pt idx="197">
                  <c:v>0.15629999999999999</c:v>
                </c:pt>
                <c:pt idx="198">
                  <c:v>0.1573</c:v>
                </c:pt>
                <c:pt idx="199">
                  <c:v>0.1583</c:v>
                </c:pt>
                <c:pt idx="200">
                  <c:v>0.1593</c:v>
                </c:pt>
                <c:pt idx="201">
                  <c:v>0.1603</c:v>
                </c:pt>
                <c:pt idx="202">
                  <c:v>0.1613</c:v>
                </c:pt>
                <c:pt idx="203">
                  <c:v>0.1623</c:v>
                </c:pt>
                <c:pt idx="204">
                  <c:v>0.1633</c:v>
                </c:pt>
                <c:pt idx="205">
                  <c:v>0.1643</c:v>
                </c:pt>
                <c:pt idx="206">
                  <c:v>0.1653</c:v>
                </c:pt>
                <c:pt idx="207">
                  <c:v>0.1663</c:v>
                </c:pt>
                <c:pt idx="208">
                  <c:v>0.1673</c:v>
                </c:pt>
                <c:pt idx="209">
                  <c:v>0.16830000000000001</c:v>
                </c:pt>
                <c:pt idx="210">
                  <c:v>0.16930000000000001</c:v>
                </c:pt>
                <c:pt idx="211">
                  <c:v>0.17030000000000001</c:v>
                </c:pt>
                <c:pt idx="212">
                  <c:v>0.17130000000000001</c:v>
                </c:pt>
                <c:pt idx="213">
                  <c:v>0.17230000000000001</c:v>
                </c:pt>
                <c:pt idx="214">
                  <c:v>0.17330000000000001</c:v>
                </c:pt>
                <c:pt idx="215">
                  <c:v>0.17430000000000001</c:v>
                </c:pt>
                <c:pt idx="216">
                  <c:v>0.17530000000000001</c:v>
                </c:pt>
                <c:pt idx="217">
                  <c:v>0.17630000000000001</c:v>
                </c:pt>
                <c:pt idx="218">
                  <c:v>0.17730000000000001</c:v>
                </c:pt>
                <c:pt idx="219">
                  <c:v>0.17829999999999999</c:v>
                </c:pt>
                <c:pt idx="220">
                  <c:v>0.17929999999999999</c:v>
                </c:pt>
                <c:pt idx="221">
                  <c:v>0.18029999999999999</c:v>
                </c:pt>
                <c:pt idx="222">
                  <c:v>0.18129999999999999</c:v>
                </c:pt>
                <c:pt idx="223">
                  <c:v>0.18229999999999999</c:v>
                </c:pt>
                <c:pt idx="224">
                  <c:v>0.18329999999999999</c:v>
                </c:pt>
                <c:pt idx="225">
                  <c:v>0.18429999999999999</c:v>
                </c:pt>
                <c:pt idx="226">
                  <c:v>0.18529999999999999</c:v>
                </c:pt>
                <c:pt idx="227">
                  <c:v>0.18629999999999999</c:v>
                </c:pt>
                <c:pt idx="228">
                  <c:v>0.18729999999999999</c:v>
                </c:pt>
                <c:pt idx="229">
                  <c:v>0.1883</c:v>
                </c:pt>
                <c:pt idx="230">
                  <c:v>0.1893</c:v>
                </c:pt>
                <c:pt idx="231">
                  <c:v>0.1903</c:v>
                </c:pt>
                <c:pt idx="232">
                  <c:v>0.1913</c:v>
                </c:pt>
                <c:pt idx="233">
                  <c:v>0.1923</c:v>
                </c:pt>
                <c:pt idx="234">
                  <c:v>0.19339999999999999</c:v>
                </c:pt>
                <c:pt idx="235">
                  <c:v>0.19439999999999999</c:v>
                </c:pt>
                <c:pt idx="236">
                  <c:v>0.19539999999999999</c:v>
                </c:pt>
                <c:pt idx="237">
                  <c:v>0.19639999999999999</c:v>
                </c:pt>
                <c:pt idx="238">
                  <c:v>0.19739999999999999</c:v>
                </c:pt>
                <c:pt idx="239">
                  <c:v>0.19839999999999999</c:v>
                </c:pt>
                <c:pt idx="240">
                  <c:v>0.19939999999999999</c:v>
                </c:pt>
                <c:pt idx="241">
                  <c:v>0.20039999999999999</c:v>
                </c:pt>
                <c:pt idx="242">
                  <c:v>0.2014</c:v>
                </c:pt>
                <c:pt idx="243">
                  <c:v>0.2024</c:v>
                </c:pt>
                <c:pt idx="244">
                  <c:v>0.2034</c:v>
                </c:pt>
                <c:pt idx="245">
                  <c:v>0.2044</c:v>
                </c:pt>
                <c:pt idx="246">
                  <c:v>0.2054</c:v>
                </c:pt>
                <c:pt idx="247">
                  <c:v>0.2064</c:v>
                </c:pt>
                <c:pt idx="248">
                  <c:v>0.2074</c:v>
                </c:pt>
                <c:pt idx="249">
                  <c:v>0.20849999999999999</c:v>
                </c:pt>
                <c:pt idx="250">
                  <c:v>0.20949999999999999</c:v>
                </c:pt>
                <c:pt idx="251">
                  <c:v>0.21049999999999999</c:v>
                </c:pt>
                <c:pt idx="252">
                  <c:v>0.21149999999999999</c:v>
                </c:pt>
                <c:pt idx="253">
                  <c:v>0.21249999999999999</c:v>
                </c:pt>
                <c:pt idx="254">
                  <c:v>0.2135</c:v>
                </c:pt>
                <c:pt idx="255">
                  <c:v>0.2145</c:v>
                </c:pt>
                <c:pt idx="256">
                  <c:v>0.2155</c:v>
                </c:pt>
                <c:pt idx="257">
                  <c:v>0.2165</c:v>
                </c:pt>
                <c:pt idx="258">
                  <c:v>0.2175</c:v>
                </c:pt>
                <c:pt idx="259">
                  <c:v>0.2185</c:v>
                </c:pt>
                <c:pt idx="260">
                  <c:v>0.21959999999999999</c:v>
                </c:pt>
                <c:pt idx="261">
                  <c:v>0.22059999999999999</c:v>
                </c:pt>
                <c:pt idx="262">
                  <c:v>0.22159999999999999</c:v>
                </c:pt>
                <c:pt idx="263">
                  <c:v>0.22259999999999999</c:v>
                </c:pt>
                <c:pt idx="264">
                  <c:v>0.22359999999999999</c:v>
                </c:pt>
                <c:pt idx="265">
                  <c:v>0.22459999999999999</c:v>
                </c:pt>
                <c:pt idx="266">
                  <c:v>0.22559999999999999</c:v>
                </c:pt>
                <c:pt idx="267">
                  <c:v>0.2266</c:v>
                </c:pt>
                <c:pt idx="268">
                  <c:v>0.2276</c:v>
                </c:pt>
                <c:pt idx="269">
                  <c:v>0.2286</c:v>
                </c:pt>
                <c:pt idx="270">
                  <c:v>0.22969999999999999</c:v>
                </c:pt>
                <c:pt idx="271">
                  <c:v>0.23069999999999999</c:v>
                </c:pt>
                <c:pt idx="272">
                  <c:v>0.23169999999999999</c:v>
                </c:pt>
                <c:pt idx="273">
                  <c:v>0.23269999999999999</c:v>
                </c:pt>
                <c:pt idx="274">
                  <c:v>0.23369999999999999</c:v>
                </c:pt>
                <c:pt idx="275">
                  <c:v>0.23469999999999999</c:v>
                </c:pt>
                <c:pt idx="276">
                  <c:v>0.23569999999999999</c:v>
                </c:pt>
                <c:pt idx="277">
                  <c:v>0.23669999999999999</c:v>
                </c:pt>
                <c:pt idx="278">
                  <c:v>0.23769999999999999</c:v>
                </c:pt>
                <c:pt idx="279">
                  <c:v>0.23880000000000001</c:v>
                </c:pt>
                <c:pt idx="280">
                  <c:v>0.23980000000000001</c:v>
                </c:pt>
                <c:pt idx="281">
                  <c:v>0.24079999999999999</c:v>
                </c:pt>
                <c:pt idx="282">
                  <c:v>0.24179999999999999</c:v>
                </c:pt>
                <c:pt idx="283">
                  <c:v>0.24279999999999999</c:v>
                </c:pt>
                <c:pt idx="284">
                  <c:v>0.24379999999999999</c:v>
                </c:pt>
                <c:pt idx="285">
                  <c:v>0.24479999999999999</c:v>
                </c:pt>
                <c:pt idx="286">
                  <c:v>0.24579999999999999</c:v>
                </c:pt>
                <c:pt idx="287">
                  <c:v>0.24690000000000001</c:v>
                </c:pt>
                <c:pt idx="288">
                  <c:v>0.24790000000000001</c:v>
                </c:pt>
                <c:pt idx="289">
                  <c:v>0.24890000000000001</c:v>
                </c:pt>
                <c:pt idx="290">
                  <c:v>0.24990000000000001</c:v>
                </c:pt>
                <c:pt idx="291">
                  <c:v>0.25090000000000001</c:v>
                </c:pt>
                <c:pt idx="292">
                  <c:v>0.25190000000000001</c:v>
                </c:pt>
                <c:pt idx="293">
                  <c:v>0.25290000000000001</c:v>
                </c:pt>
                <c:pt idx="294">
                  <c:v>0.25390000000000001</c:v>
                </c:pt>
                <c:pt idx="295">
                  <c:v>0.255</c:v>
                </c:pt>
                <c:pt idx="296">
                  <c:v>0.25600000000000001</c:v>
                </c:pt>
                <c:pt idx="297">
                  <c:v>0.25700000000000001</c:v>
                </c:pt>
                <c:pt idx="298">
                  <c:v>0.25800000000000001</c:v>
                </c:pt>
                <c:pt idx="299">
                  <c:v>0.25900000000000001</c:v>
                </c:pt>
                <c:pt idx="300">
                  <c:v>0.26</c:v>
                </c:pt>
                <c:pt idx="301">
                  <c:v>0.26100000000000001</c:v>
                </c:pt>
                <c:pt idx="302">
                  <c:v>0.2621</c:v>
                </c:pt>
                <c:pt idx="303">
                  <c:v>0.2631</c:v>
                </c:pt>
                <c:pt idx="304">
                  <c:v>0.2641</c:v>
                </c:pt>
                <c:pt idx="305">
                  <c:v>0.2651</c:v>
                </c:pt>
                <c:pt idx="306">
                  <c:v>0.2661</c:v>
                </c:pt>
                <c:pt idx="307">
                  <c:v>0.2671</c:v>
                </c:pt>
                <c:pt idx="308">
                  <c:v>0.2681</c:v>
                </c:pt>
                <c:pt idx="309">
                  <c:v>0.26919999999999999</c:v>
                </c:pt>
                <c:pt idx="310">
                  <c:v>0.2702</c:v>
                </c:pt>
                <c:pt idx="311">
                  <c:v>0.2712</c:v>
                </c:pt>
                <c:pt idx="312">
                  <c:v>0.2722</c:v>
                </c:pt>
                <c:pt idx="313">
                  <c:v>0.2732</c:v>
                </c:pt>
                <c:pt idx="314">
                  <c:v>0.2742</c:v>
                </c:pt>
                <c:pt idx="315">
                  <c:v>0.2752</c:v>
                </c:pt>
                <c:pt idx="316">
                  <c:v>0.27629999999999999</c:v>
                </c:pt>
                <c:pt idx="317">
                  <c:v>0.27729999999999999</c:v>
                </c:pt>
                <c:pt idx="318">
                  <c:v>0.27829999999999999</c:v>
                </c:pt>
                <c:pt idx="319">
                  <c:v>0.27929999999999999</c:v>
                </c:pt>
                <c:pt idx="320">
                  <c:v>0.28029999999999999</c:v>
                </c:pt>
                <c:pt idx="321">
                  <c:v>0.28129999999999999</c:v>
                </c:pt>
                <c:pt idx="322">
                  <c:v>0.2823</c:v>
                </c:pt>
                <c:pt idx="323">
                  <c:v>0.28339999999999999</c:v>
                </c:pt>
                <c:pt idx="324">
                  <c:v>0.28439999999999999</c:v>
                </c:pt>
                <c:pt idx="325">
                  <c:v>0.28539999999999999</c:v>
                </c:pt>
                <c:pt idx="326">
                  <c:v>0.28639999999999999</c:v>
                </c:pt>
                <c:pt idx="327">
                  <c:v>0.28739999999999999</c:v>
                </c:pt>
                <c:pt idx="328">
                  <c:v>0.28839999999999999</c:v>
                </c:pt>
                <c:pt idx="329">
                  <c:v>0.28949999999999998</c:v>
                </c:pt>
                <c:pt idx="330">
                  <c:v>0.29049999999999998</c:v>
                </c:pt>
                <c:pt idx="331">
                  <c:v>0.29149999999999998</c:v>
                </c:pt>
                <c:pt idx="332">
                  <c:v>0.29249999999999998</c:v>
                </c:pt>
                <c:pt idx="333">
                  <c:v>0.29349999999999998</c:v>
                </c:pt>
                <c:pt idx="334">
                  <c:v>0.29449999999999998</c:v>
                </c:pt>
                <c:pt idx="335">
                  <c:v>0.29559999999999997</c:v>
                </c:pt>
                <c:pt idx="336">
                  <c:v>0.29659999999999997</c:v>
                </c:pt>
                <c:pt idx="337">
                  <c:v>0.29759999999999998</c:v>
                </c:pt>
                <c:pt idx="338">
                  <c:v>0.29859999999999998</c:v>
                </c:pt>
                <c:pt idx="339">
                  <c:v>0.29959999999999998</c:v>
                </c:pt>
                <c:pt idx="340">
                  <c:v>0.30059999999999998</c:v>
                </c:pt>
                <c:pt idx="341">
                  <c:v>0.30170000000000002</c:v>
                </c:pt>
                <c:pt idx="342">
                  <c:v>0.30270000000000002</c:v>
                </c:pt>
                <c:pt idx="343">
                  <c:v>0.30370000000000003</c:v>
                </c:pt>
                <c:pt idx="344">
                  <c:v>0.30470000000000003</c:v>
                </c:pt>
                <c:pt idx="345">
                  <c:v>0.30570000000000003</c:v>
                </c:pt>
                <c:pt idx="346">
                  <c:v>0.30680000000000002</c:v>
                </c:pt>
                <c:pt idx="347">
                  <c:v>0.30780000000000002</c:v>
                </c:pt>
                <c:pt idx="348">
                  <c:v>0.30880000000000002</c:v>
                </c:pt>
                <c:pt idx="349">
                  <c:v>0.30980000000000002</c:v>
                </c:pt>
                <c:pt idx="350">
                  <c:v>0.31080000000000002</c:v>
                </c:pt>
                <c:pt idx="351">
                  <c:v>0.31180000000000002</c:v>
                </c:pt>
                <c:pt idx="352">
                  <c:v>0.31290000000000001</c:v>
                </c:pt>
                <c:pt idx="353">
                  <c:v>0.31390000000000001</c:v>
                </c:pt>
                <c:pt idx="354">
                  <c:v>0.31490000000000001</c:v>
                </c:pt>
                <c:pt idx="355">
                  <c:v>0.31590000000000001</c:v>
                </c:pt>
                <c:pt idx="356">
                  <c:v>0.31690000000000002</c:v>
                </c:pt>
                <c:pt idx="357">
                  <c:v>0.31790000000000002</c:v>
                </c:pt>
                <c:pt idx="358">
                  <c:v>0.31900000000000001</c:v>
                </c:pt>
                <c:pt idx="359">
                  <c:v>0.32</c:v>
                </c:pt>
                <c:pt idx="360">
                  <c:v>0.32100000000000001</c:v>
                </c:pt>
                <c:pt idx="361">
                  <c:v>0.32200000000000001</c:v>
                </c:pt>
                <c:pt idx="362">
                  <c:v>0.32300000000000001</c:v>
                </c:pt>
                <c:pt idx="363">
                  <c:v>0.3241</c:v>
                </c:pt>
                <c:pt idx="364">
                  <c:v>0.3251</c:v>
                </c:pt>
                <c:pt idx="365">
                  <c:v>0.3261</c:v>
                </c:pt>
                <c:pt idx="366">
                  <c:v>0.3271</c:v>
                </c:pt>
                <c:pt idx="367">
                  <c:v>0.3281</c:v>
                </c:pt>
                <c:pt idx="368">
                  <c:v>0.32919999999999999</c:v>
                </c:pt>
                <c:pt idx="369">
                  <c:v>0.33019999999999999</c:v>
                </c:pt>
                <c:pt idx="370">
                  <c:v>0.33119999999999999</c:v>
                </c:pt>
                <c:pt idx="371">
                  <c:v>0.3322</c:v>
                </c:pt>
                <c:pt idx="372">
                  <c:v>0.3332</c:v>
                </c:pt>
                <c:pt idx="373">
                  <c:v>0.33429999999999999</c:v>
                </c:pt>
                <c:pt idx="374">
                  <c:v>0.33529999999999999</c:v>
                </c:pt>
                <c:pt idx="375">
                  <c:v>0.33629999999999999</c:v>
                </c:pt>
                <c:pt idx="376">
                  <c:v>0.33729999999999999</c:v>
                </c:pt>
                <c:pt idx="377">
                  <c:v>0.33829999999999999</c:v>
                </c:pt>
                <c:pt idx="378">
                  <c:v>0.33939999999999998</c:v>
                </c:pt>
                <c:pt idx="379">
                  <c:v>0.34039999999999998</c:v>
                </c:pt>
                <c:pt idx="380">
                  <c:v>0.34139999999999998</c:v>
                </c:pt>
                <c:pt idx="381">
                  <c:v>0.34239999999999998</c:v>
                </c:pt>
                <c:pt idx="382">
                  <c:v>0.34339999999999998</c:v>
                </c:pt>
                <c:pt idx="383">
                  <c:v>0.34449999999999997</c:v>
                </c:pt>
                <c:pt idx="384">
                  <c:v>0.34549999999999997</c:v>
                </c:pt>
                <c:pt idx="385">
                  <c:v>0.34649999999999997</c:v>
                </c:pt>
                <c:pt idx="386">
                  <c:v>0.34749999999999998</c:v>
                </c:pt>
                <c:pt idx="387">
                  <c:v>0.34849999999999998</c:v>
                </c:pt>
                <c:pt idx="388">
                  <c:v>0.34960000000000002</c:v>
                </c:pt>
                <c:pt idx="389">
                  <c:v>0.35060000000000002</c:v>
                </c:pt>
                <c:pt idx="390">
                  <c:v>0.35160000000000002</c:v>
                </c:pt>
                <c:pt idx="391">
                  <c:v>0.35260000000000002</c:v>
                </c:pt>
                <c:pt idx="392">
                  <c:v>0.35360000000000003</c:v>
                </c:pt>
                <c:pt idx="393">
                  <c:v>0.35470000000000002</c:v>
                </c:pt>
                <c:pt idx="394">
                  <c:v>0.35570000000000002</c:v>
                </c:pt>
                <c:pt idx="395">
                  <c:v>0.35670000000000002</c:v>
                </c:pt>
                <c:pt idx="396">
                  <c:v>0.35770000000000002</c:v>
                </c:pt>
                <c:pt idx="397">
                  <c:v>0.35870000000000002</c:v>
                </c:pt>
                <c:pt idx="398">
                  <c:v>0.35980000000000001</c:v>
                </c:pt>
                <c:pt idx="399">
                  <c:v>0.36080000000000001</c:v>
                </c:pt>
                <c:pt idx="400">
                  <c:v>0.36180000000000001</c:v>
                </c:pt>
                <c:pt idx="401">
                  <c:v>0.36280000000000001</c:v>
                </c:pt>
                <c:pt idx="402">
                  <c:v>0.36380000000000001</c:v>
                </c:pt>
                <c:pt idx="403">
                  <c:v>0.3649</c:v>
                </c:pt>
                <c:pt idx="404">
                  <c:v>0.3659</c:v>
                </c:pt>
                <c:pt idx="405">
                  <c:v>0.3669</c:v>
                </c:pt>
                <c:pt idx="406">
                  <c:v>0.3679</c:v>
                </c:pt>
                <c:pt idx="407">
                  <c:v>0.36890000000000001</c:v>
                </c:pt>
                <c:pt idx="408">
                  <c:v>0.37</c:v>
                </c:pt>
                <c:pt idx="409">
                  <c:v>0.371</c:v>
                </c:pt>
                <c:pt idx="410">
                  <c:v>0.372</c:v>
                </c:pt>
                <c:pt idx="411">
                  <c:v>0.373</c:v>
                </c:pt>
                <c:pt idx="412">
                  <c:v>0.37409999999999999</c:v>
                </c:pt>
                <c:pt idx="413">
                  <c:v>0.37509999999999999</c:v>
                </c:pt>
                <c:pt idx="414">
                  <c:v>0.37609999999999999</c:v>
                </c:pt>
                <c:pt idx="415">
                  <c:v>0.37709999999999999</c:v>
                </c:pt>
                <c:pt idx="416">
                  <c:v>0.37809999999999999</c:v>
                </c:pt>
                <c:pt idx="417">
                  <c:v>0.37919999999999998</c:v>
                </c:pt>
                <c:pt idx="418">
                  <c:v>0.38019999999999998</c:v>
                </c:pt>
                <c:pt idx="419">
                  <c:v>0.38119999999999998</c:v>
                </c:pt>
                <c:pt idx="420">
                  <c:v>0.38219999999999998</c:v>
                </c:pt>
                <c:pt idx="421">
                  <c:v>0.38329999999999997</c:v>
                </c:pt>
                <c:pt idx="422">
                  <c:v>0.38429999999999997</c:v>
                </c:pt>
                <c:pt idx="423">
                  <c:v>0.38529999999999998</c:v>
                </c:pt>
                <c:pt idx="424">
                  <c:v>0.38629999999999998</c:v>
                </c:pt>
                <c:pt idx="425">
                  <c:v>0.38729999999999998</c:v>
                </c:pt>
                <c:pt idx="426">
                  <c:v>0.38840000000000002</c:v>
                </c:pt>
                <c:pt idx="427">
                  <c:v>0.38940000000000002</c:v>
                </c:pt>
                <c:pt idx="428">
                  <c:v>0.39040000000000002</c:v>
                </c:pt>
                <c:pt idx="429">
                  <c:v>0.39140000000000003</c:v>
                </c:pt>
                <c:pt idx="430">
                  <c:v>0.39250000000000002</c:v>
                </c:pt>
                <c:pt idx="431">
                  <c:v>0.39350000000000002</c:v>
                </c:pt>
                <c:pt idx="432">
                  <c:v>0.39450000000000002</c:v>
                </c:pt>
                <c:pt idx="433">
                  <c:v>0.39550000000000002</c:v>
                </c:pt>
                <c:pt idx="434">
                  <c:v>0.39650000000000002</c:v>
                </c:pt>
                <c:pt idx="435">
                  <c:v>0.39760000000000001</c:v>
                </c:pt>
                <c:pt idx="436">
                  <c:v>0.39860000000000001</c:v>
                </c:pt>
                <c:pt idx="437">
                  <c:v>0.39960000000000001</c:v>
                </c:pt>
                <c:pt idx="438">
                  <c:v>0.40060000000000001</c:v>
                </c:pt>
                <c:pt idx="439">
                  <c:v>0.4017</c:v>
                </c:pt>
                <c:pt idx="440">
                  <c:v>0.4027</c:v>
                </c:pt>
                <c:pt idx="441">
                  <c:v>0.4037</c:v>
                </c:pt>
                <c:pt idx="442">
                  <c:v>0.4047</c:v>
                </c:pt>
                <c:pt idx="443">
                  <c:v>0.40570000000000001</c:v>
                </c:pt>
                <c:pt idx="444">
                  <c:v>0.40679999999999999</c:v>
                </c:pt>
                <c:pt idx="445">
                  <c:v>0.4078</c:v>
                </c:pt>
                <c:pt idx="446">
                  <c:v>0.4088</c:v>
                </c:pt>
                <c:pt idx="447">
                  <c:v>0.4098</c:v>
                </c:pt>
                <c:pt idx="448">
                  <c:v>0.41089999999999999</c:v>
                </c:pt>
                <c:pt idx="449">
                  <c:v>0.41189999999999999</c:v>
                </c:pt>
                <c:pt idx="450">
                  <c:v>0.41289999999999999</c:v>
                </c:pt>
                <c:pt idx="451">
                  <c:v>0.41389999999999999</c:v>
                </c:pt>
                <c:pt idx="452">
                  <c:v>0.41499999999999998</c:v>
                </c:pt>
                <c:pt idx="453">
                  <c:v>0.41599999999999998</c:v>
                </c:pt>
                <c:pt idx="454">
                  <c:v>0.41699999999999998</c:v>
                </c:pt>
                <c:pt idx="455">
                  <c:v>0.41799999999999998</c:v>
                </c:pt>
                <c:pt idx="456">
                  <c:v>0.41899999999999998</c:v>
                </c:pt>
                <c:pt idx="457">
                  <c:v>0.42009999999999997</c:v>
                </c:pt>
                <c:pt idx="458">
                  <c:v>0.42109999999999997</c:v>
                </c:pt>
                <c:pt idx="459">
                  <c:v>0.42209999999999998</c:v>
                </c:pt>
                <c:pt idx="460">
                  <c:v>0.42309999999999998</c:v>
                </c:pt>
                <c:pt idx="461">
                  <c:v>0.42420000000000002</c:v>
                </c:pt>
                <c:pt idx="462">
                  <c:v>0.42520000000000002</c:v>
                </c:pt>
                <c:pt idx="463">
                  <c:v>0.42620000000000002</c:v>
                </c:pt>
                <c:pt idx="464">
                  <c:v>0.42720000000000002</c:v>
                </c:pt>
                <c:pt idx="465">
                  <c:v>0.42830000000000001</c:v>
                </c:pt>
                <c:pt idx="466">
                  <c:v>0.42930000000000001</c:v>
                </c:pt>
                <c:pt idx="467">
                  <c:v>0.43030000000000002</c:v>
                </c:pt>
                <c:pt idx="468">
                  <c:v>0.43130000000000002</c:v>
                </c:pt>
                <c:pt idx="469">
                  <c:v>0.43240000000000001</c:v>
                </c:pt>
                <c:pt idx="470">
                  <c:v>0.43340000000000001</c:v>
                </c:pt>
                <c:pt idx="471">
                  <c:v>0.43440000000000001</c:v>
                </c:pt>
                <c:pt idx="472">
                  <c:v>0.43540000000000001</c:v>
                </c:pt>
                <c:pt idx="473">
                  <c:v>0.4365</c:v>
                </c:pt>
                <c:pt idx="474">
                  <c:v>0.4375</c:v>
                </c:pt>
                <c:pt idx="475">
                  <c:v>0.4385</c:v>
                </c:pt>
                <c:pt idx="476">
                  <c:v>0.4395</c:v>
                </c:pt>
                <c:pt idx="477">
                  <c:v>0.4405</c:v>
                </c:pt>
                <c:pt idx="478">
                  <c:v>0.44159999999999999</c:v>
                </c:pt>
                <c:pt idx="479">
                  <c:v>0.44259999999999999</c:v>
                </c:pt>
                <c:pt idx="480">
                  <c:v>0.44359999999999999</c:v>
                </c:pt>
                <c:pt idx="481">
                  <c:v>0.4446</c:v>
                </c:pt>
                <c:pt idx="482">
                  <c:v>0.44569999999999999</c:v>
                </c:pt>
                <c:pt idx="483">
                  <c:v>0.44669999999999999</c:v>
                </c:pt>
                <c:pt idx="484">
                  <c:v>0.44769999999999999</c:v>
                </c:pt>
                <c:pt idx="485">
                  <c:v>0.44869999999999999</c:v>
                </c:pt>
                <c:pt idx="486">
                  <c:v>0.44979999999999998</c:v>
                </c:pt>
                <c:pt idx="487">
                  <c:v>0.45079999999999998</c:v>
                </c:pt>
                <c:pt idx="488">
                  <c:v>0.45179999999999998</c:v>
                </c:pt>
                <c:pt idx="489">
                  <c:v>0.45279999999999998</c:v>
                </c:pt>
                <c:pt idx="490">
                  <c:v>0.45390000000000003</c:v>
                </c:pt>
                <c:pt idx="491">
                  <c:v>0.45490000000000003</c:v>
                </c:pt>
                <c:pt idx="492">
                  <c:v>0.45590000000000003</c:v>
                </c:pt>
                <c:pt idx="493">
                  <c:v>0.45689999999999997</c:v>
                </c:pt>
                <c:pt idx="494">
                  <c:v>0.45800000000000002</c:v>
                </c:pt>
                <c:pt idx="495">
                  <c:v>0.45900000000000002</c:v>
                </c:pt>
                <c:pt idx="496">
                  <c:v>0.46</c:v>
                </c:pt>
                <c:pt idx="497">
                  <c:v>0.46100000000000002</c:v>
                </c:pt>
                <c:pt idx="498">
                  <c:v>0.46210000000000001</c:v>
                </c:pt>
                <c:pt idx="499">
                  <c:v>0.46310000000000001</c:v>
                </c:pt>
                <c:pt idx="500">
                  <c:v>0.46410000000000001</c:v>
                </c:pt>
                <c:pt idx="501">
                  <c:v>0.46510000000000001</c:v>
                </c:pt>
                <c:pt idx="502">
                  <c:v>0.4662</c:v>
                </c:pt>
                <c:pt idx="503">
                  <c:v>0.4672</c:v>
                </c:pt>
                <c:pt idx="504">
                  <c:v>0.46820000000000001</c:v>
                </c:pt>
                <c:pt idx="505">
                  <c:v>0.46920000000000001</c:v>
                </c:pt>
                <c:pt idx="506">
                  <c:v>0.4703</c:v>
                </c:pt>
                <c:pt idx="507">
                  <c:v>0.4713</c:v>
                </c:pt>
                <c:pt idx="508">
                  <c:v>0.4723</c:v>
                </c:pt>
                <c:pt idx="509">
                  <c:v>0.4733</c:v>
                </c:pt>
                <c:pt idx="510">
                  <c:v>0.47439999999999999</c:v>
                </c:pt>
                <c:pt idx="511">
                  <c:v>0.47539999999999999</c:v>
                </c:pt>
                <c:pt idx="512">
                  <c:v>0.47639999999999999</c:v>
                </c:pt>
                <c:pt idx="513">
                  <c:v>0.47739999999999999</c:v>
                </c:pt>
                <c:pt idx="514">
                  <c:v>0.47849999999999998</c:v>
                </c:pt>
                <c:pt idx="515">
                  <c:v>0.47949999999999998</c:v>
                </c:pt>
                <c:pt idx="516">
                  <c:v>0.48049999999999998</c:v>
                </c:pt>
                <c:pt idx="517">
                  <c:v>0.48149999999999998</c:v>
                </c:pt>
                <c:pt idx="518">
                  <c:v>0.48259999999999997</c:v>
                </c:pt>
                <c:pt idx="519">
                  <c:v>0.48359999999999997</c:v>
                </c:pt>
                <c:pt idx="520">
                  <c:v>0.48459999999999998</c:v>
                </c:pt>
                <c:pt idx="521">
                  <c:v>0.48559999999999998</c:v>
                </c:pt>
                <c:pt idx="522">
                  <c:v>0.48670000000000002</c:v>
                </c:pt>
                <c:pt idx="523">
                  <c:v>0.48770000000000002</c:v>
                </c:pt>
                <c:pt idx="524">
                  <c:v>0.48870000000000002</c:v>
                </c:pt>
                <c:pt idx="525">
                  <c:v>0.48970000000000002</c:v>
                </c:pt>
                <c:pt idx="526">
                  <c:v>0.49080000000000001</c:v>
                </c:pt>
                <c:pt idx="527">
                  <c:v>0.49180000000000001</c:v>
                </c:pt>
                <c:pt idx="528">
                  <c:v>0.49280000000000002</c:v>
                </c:pt>
                <c:pt idx="529">
                  <c:v>0.49380000000000002</c:v>
                </c:pt>
                <c:pt idx="530">
                  <c:v>0.49490000000000001</c:v>
                </c:pt>
                <c:pt idx="531">
                  <c:v>0.49590000000000001</c:v>
                </c:pt>
                <c:pt idx="532">
                  <c:v>0.49690000000000001</c:v>
                </c:pt>
                <c:pt idx="533">
                  <c:v>0.49790000000000001</c:v>
                </c:pt>
                <c:pt idx="534">
                  <c:v>0.499</c:v>
                </c:pt>
                <c:pt idx="535">
                  <c:v>0.5</c:v>
                </c:pt>
                <c:pt idx="536">
                  <c:v>0.501</c:v>
                </c:pt>
                <c:pt idx="537">
                  <c:v>0.502</c:v>
                </c:pt>
                <c:pt idx="538">
                  <c:v>0.50309999999999999</c:v>
                </c:pt>
                <c:pt idx="539">
                  <c:v>0.50409999999999999</c:v>
                </c:pt>
                <c:pt idx="540">
                  <c:v>0.50509999999999999</c:v>
                </c:pt>
                <c:pt idx="541">
                  <c:v>0.50609999999999999</c:v>
                </c:pt>
                <c:pt idx="542">
                  <c:v>0.50719999999999998</c:v>
                </c:pt>
                <c:pt idx="543">
                  <c:v>0.50819999999999999</c:v>
                </c:pt>
                <c:pt idx="544">
                  <c:v>0.50919999999999999</c:v>
                </c:pt>
                <c:pt idx="545">
                  <c:v>0.51019999999999999</c:v>
                </c:pt>
                <c:pt idx="546">
                  <c:v>0.51129999999999998</c:v>
                </c:pt>
                <c:pt idx="547">
                  <c:v>0.51229999999999998</c:v>
                </c:pt>
                <c:pt idx="548">
                  <c:v>0.51329999999999998</c:v>
                </c:pt>
                <c:pt idx="549">
                  <c:v>0.51429999999999998</c:v>
                </c:pt>
                <c:pt idx="550">
                  <c:v>0.51539999999999997</c:v>
                </c:pt>
                <c:pt idx="551">
                  <c:v>0.51639999999999997</c:v>
                </c:pt>
                <c:pt idx="552">
                  <c:v>0.51739999999999997</c:v>
                </c:pt>
                <c:pt idx="553">
                  <c:v>0.51849999999999996</c:v>
                </c:pt>
                <c:pt idx="554">
                  <c:v>0.51949999999999996</c:v>
                </c:pt>
                <c:pt idx="555">
                  <c:v>0.52049999999999996</c:v>
                </c:pt>
                <c:pt idx="556">
                  <c:v>0.52149999999999996</c:v>
                </c:pt>
                <c:pt idx="557">
                  <c:v>0.52259999999999995</c:v>
                </c:pt>
                <c:pt idx="558">
                  <c:v>0.52359999999999995</c:v>
                </c:pt>
                <c:pt idx="559">
                  <c:v>0.52459999999999996</c:v>
                </c:pt>
                <c:pt idx="560">
                  <c:v>0.52559999999999996</c:v>
                </c:pt>
                <c:pt idx="561">
                  <c:v>0.52669999999999995</c:v>
                </c:pt>
                <c:pt idx="562">
                  <c:v>0.52769999999999995</c:v>
                </c:pt>
                <c:pt idx="563">
                  <c:v>0.52869999999999995</c:v>
                </c:pt>
                <c:pt idx="564">
                  <c:v>0.52969999999999995</c:v>
                </c:pt>
                <c:pt idx="565">
                  <c:v>0.53080000000000005</c:v>
                </c:pt>
                <c:pt idx="566">
                  <c:v>0.53180000000000005</c:v>
                </c:pt>
                <c:pt idx="567">
                  <c:v>0.53280000000000005</c:v>
                </c:pt>
                <c:pt idx="568">
                  <c:v>0.53380000000000005</c:v>
                </c:pt>
                <c:pt idx="569">
                  <c:v>0.53490000000000004</c:v>
                </c:pt>
                <c:pt idx="570">
                  <c:v>0.53590000000000004</c:v>
                </c:pt>
                <c:pt idx="571">
                  <c:v>0.53690000000000004</c:v>
                </c:pt>
                <c:pt idx="572">
                  <c:v>0.53790000000000004</c:v>
                </c:pt>
                <c:pt idx="573">
                  <c:v>0.53900000000000003</c:v>
                </c:pt>
                <c:pt idx="574">
                  <c:v>0.54</c:v>
                </c:pt>
                <c:pt idx="575">
                  <c:v>0.54100000000000004</c:v>
                </c:pt>
                <c:pt idx="576">
                  <c:v>0.54210000000000003</c:v>
                </c:pt>
                <c:pt idx="577">
                  <c:v>0.54310000000000003</c:v>
                </c:pt>
                <c:pt idx="578">
                  <c:v>0.54410000000000003</c:v>
                </c:pt>
                <c:pt idx="579">
                  <c:v>0.54510000000000003</c:v>
                </c:pt>
                <c:pt idx="580">
                  <c:v>0.54620000000000002</c:v>
                </c:pt>
                <c:pt idx="581">
                  <c:v>0.54720000000000002</c:v>
                </c:pt>
                <c:pt idx="582">
                  <c:v>0.54820000000000002</c:v>
                </c:pt>
                <c:pt idx="583">
                  <c:v>0.54920000000000002</c:v>
                </c:pt>
                <c:pt idx="584">
                  <c:v>0.55030000000000001</c:v>
                </c:pt>
                <c:pt idx="585">
                  <c:v>0.55130000000000001</c:v>
                </c:pt>
                <c:pt idx="586">
                  <c:v>0.55230000000000001</c:v>
                </c:pt>
                <c:pt idx="587">
                  <c:v>0.5534</c:v>
                </c:pt>
                <c:pt idx="588">
                  <c:v>0.5544</c:v>
                </c:pt>
                <c:pt idx="589">
                  <c:v>0.5554</c:v>
                </c:pt>
                <c:pt idx="590">
                  <c:v>0.55640000000000001</c:v>
                </c:pt>
                <c:pt idx="591">
                  <c:v>0.5575</c:v>
                </c:pt>
                <c:pt idx="592">
                  <c:v>0.5585</c:v>
                </c:pt>
                <c:pt idx="593">
                  <c:v>0.5595</c:v>
                </c:pt>
                <c:pt idx="594">
                  <c:v>0.5605</c:v>
                </c:pt>
                <c:pt idx="595">
                  <c:v>0.56159999999999999</c:v>
                </c:pt>
                <c:pt idx="596">
                  <c:v>0.56259999999999999</c:v>
                </c:pt>
                <c:pt idx="597">
                  <c:v>0.56359999999999999</c:v>
                </c:pt>
                <c:pt idx="598">
                  <c:v>0.56459999999999999</c:v>
                </c:pt>
                <c:pt idx="599">
                  <c:v>0.56569999999999998</c:v>
                </c:pt>
                <c:pt idx="600">
                  <c:v>0.56669999999999998</c:v>
                </c:pt>
                <c:pt idx="601">
                  <c:v>0.56769999999999998</c:v>
                </c:pt>
                <c:pt idx="602">
                  <c:v>0.56879999999999997</c:v>
                </c:pt>
                <c:pt idx="603">
                  <c:v>0.56979999999999997</c:v>
                </c:pt>
                <c:pt idx="604">
                  <c:v>0.57079999999999997</c:v>
                </c:pt>
                <c:pt idx="605">
                  <c:v>0.57179999999999997</c:v>
                </c:pt>
                <c:pt idx="606">
                  <c:v>0.57289999999999996</c:v>
                </c:pt>
                <c:pt idx="607">
                  <c:v>0.57389999999999997</c:v>
                </c:pt>
                <c:pt idx="608">
                  <c:v>0.57489999999999997</c:v>
                </c:pt>
                <c:pt idx="609">
                  <c:v>0.57589999999999997</c:v>
                </c:pt>
                <c:pt idx="610">
                  <c:v>0.57699999999999996</c:v>
                </c:pt>
                <c:pt idx="611">
                  <c:v>0.57799999999999996</c:v>
                </c:pt>
                <c:pt idx="612">
                  <c:v>0.57899999999999996</c:v>
                </c:pt>
                <c:pt idx="613">
                  <c:v>0.58009999999999995</c:v>
                </c:pt>
                <c:pt idx="614">
                  <c:v>0.58109999999999995</c:v>
                </c:pt>
                <c:pt idx="615">
                  <c:v>0.58209999999999995</c:v>
                </c:pt>
                <c:pt idx="616">
                  <c:v>0.58309999999999995</c:v>
                </c:pt>
                <c:pt idx="617">
                  <c:v>0.58420000000000005</c:v>
                </c:pt>
                <c:pt idx="618">
                  <c:v>0.58520000000000005</c:v>
                </c:pt>
                <c:pt idx="619">
                  <c:v>0.58620000000000005</c:v>
                </c:pt>
                <c:pt idx="620">
                  <c:v>0.58730000000000004</c:v>
                </c:pt>
                <c:pt idx="621">
                  <c:v>0.58830000000000005</c:v>
                </c:pt>
                <c:pt idx="622">
                  <c:v>0.58930000000000005</c:v>
                </c:pt>
                <c:pt idx="623">
                  <c:v>0.59030000000000005</c:v>
                </c:pt>
                <c:pt idx="624">
                  <c:v>0.59140000000000004</c:v>
                </c:pt>
                <c:pt idx="625">
                  <c:v>0.59240000000000004</c:v>
                </c:pt>
                <c:pt idx="626">
                  <c:v>0.59340000000000004</c:v>
                </c:pt>
                <c:pt idx="627">
                  <c:v>0.59440000000000004</c:v>
                </c:pt>
                <c:pt idx="628">
                  <c:v>0.59550000000000003</c:v>
                </c:pt>
                <c:pt idx="629">
                  <c:v>0.59650000000000003</c:v>
                </c:pt>
                <c:pt idx="630">
                  <c:v>0.59750000000000003</c:v>
                </c:pt>
                <c:pt idx="631">
                  <c:v>0.59860000000000002</c:v>
                </c:pt>
                <c:pt idx="632">
                  <c:v>0.59960000000000002</c:v>
                </c:pt>
                <c:pt idx="633">
                  <c:v>0.60060000000000002</c:v>
                </c:pt>
                <c:pt idx="634">
                  <c:v>0.60160000000000002</c:v>
                </c:pt>
                <c:pt idx="635">
                  <c:v>0.60270000000000001</c:v>
                </c:pt>
                <c:pt idx="636">
                  <c:v>0.60370000000000001</c:v>
                </c:pt>
                <c:pt idx="637">
                  <c:v>0.60470000000000002</c:v>
                </c:pt>
                <c:pt idx="638">
                  <c:v>0.60580000000000001</c:v>
                </c:pt>
                <c:pt idx="639">
                  <c:v>0.60680000000000001</c:v>
                </c:pt>
                <c:pt idx="640">
                  <c:v>0.60780000000000001</c:v>
                </c:pt>
                <c:pt idx="641">
                  <c:v>0.60880000000000001</c:v>
                </c:pt>
                <c:pt idx="642">
                  <c:v>0.6099</c:v>
                </c:pt>
                <c:pt idx="643">
                  <c:v>0.6109</c:v>
                </c:pt>
                <c:pt idx="644">
                  <c:v>0.6119</c:v>
                </c:pt>
                <c:pt idx="645">
                  <c:v>0.61299999999999999</c:v>
                </c:pt>
                <c:pt idx="646">
                  <c:v>0.61399999999999999</c:v>
                </c:pt>
                <c:pt idx="647">
                  <c:v>0.61499999999999999</c:v>
                </c:pt>
                <c:pt idx="648">
                  <c:v>0.61599999999999999</c:v>
                </c:pt>
                <c:pt idx="649">
                  <c:v>0.61709999999999998</c:v>
                </c:pt>
                <c:pt idx="650">
                  <c:v>0.61809999999999998</c:v>
                </c:pt>
                <c:pt idx="651">
                  <c:v>0.61909999999999998</c:v>
                </c:pt>
                <c:pt idx="652">
                  <c:v>0.62009999999999998</c:v>
                </c:pt>
                <c:pt idx="653">
                  <c:v>0.62119999999999997</c:v>
                </c:pt>
                <c:pt idx="654">
                  <c:v>0.62219999999999998</c:v>
                </c:pt>
                <c:pt idx="655">
                  <c:v>0.62319999999999998</c:v>
                </c:pt>
                <c:pt idx="656">
                  <c:v>0.62429999999999997</c:v>
                </c:pt>
                <c:pt idx="657">
                  <c:v>0.62529999999999997</c:v>
                </c:pt>
                <c:pt idx="658">
                  <c:v>0.62629999999999997</c:v>
                </c:pt>
                <c:pt idx="659">
                  <c:v>0.62729999999999997</c:v>
                </c:pt>
                <c:pt idx="660">
                  <c:v>0.62839999999999996</c:v>
                </c:pt>
                <c:pt idx="661">
                  <c:v>0.62939999999999996</c:v>
                </c:pt>
                <c:pt idx="662">
                  <c:v>0.63039999999999996</c:v>
                </c:pt>
                <c:pt idx="663">
                  <c:v>0.63149999999999995</c:v>
                </c:pt>
                <c:pt idx="664">
                  <c:v>0.63249999999999995</c:v>
                </c:pt>
                <c:pt idx="665">
                  <c:v>0.63349999999999995</c:v>
                </c:pt>
                <c:pt idx="666">
                  <c:v>0.63449999999999995</c:v>
                </c:pt>
                <c:pt idx="667">
                  <c:v>0.63560000000000005</c:v>
                </c:pt>
                <c:pt idx="668">
                  <c:v>0.63660000000000005</c:v>
                </c:pt>
                <c:pt idx="669">
                  <c:v>0.63759999999999994</c:v>
                </c:pt>
                <c:pt idx="670">
                  <c:v>0.63870000000000005</c:v>
                </c:pt>
                <c:pt idx="671">
                  <c:v>0.63970000000000005</c:v>
                </c:pt>
                <c:pt idx="672">
                  <c:v>0.64070000000000005</c:v>
                </c:pt>
                <c:pt idx="673">
                  <c:v>0.64170000000000005</c:v>
                </c:pt>
                <c:pt idx="674">
                  <c:v>0.64280000000000004</c:v>
                </c:pt>
                <c:pt idx="675">
                  <c:v>0.64380000000000004</c:v>
                </c:pt>
                <c:pt idx="676">
                  <c:v>0.64480000000000004</c:v>
                </c:pt>
                <c:pt idx="677">
                  <c:v>0.64590000000000003</c:v>
                </c:pt>
                <c:pt idx="678">
                  <c:v>0.64690000000000003</c:v>
                </c:pt>
                <c:pt idx="679">
                  <c:v>0.64790000000000003</c:v>
                </c:pt>
                <c:pt idx="680">
                  <c:v>0.64900000000000002</c:v>
                </c:pt>
                <c:pt idx="681">
                  <c:v>0.65</c:v>
                </c:pt>
                <c:pt idx="682">
                  <c:v>0.65100000000000002</c:v>
                </c:pt>
                <c:pt idx="683">
                  <c:v>0.65200000000000002</c:v>
                </c:pt>
                <c:pt idx="684">
                  <c:v>0.65310000000000001</c:v>
                </c:pt>
                <c:pt idx="685">
                  <c:v>0.65410000000000001</c:v>
                </c:pt>
                <c:pt idx="686">
                  <c:v>0.65510000000000002</c:v>
                </c:pt>
                <c:pt idx="687">
                  <c:v>0.65620000000000001</c:v>
                </c:pt>
                <c:pt idx="688">
                  <c:v>0.65720000000000001</c:v>
                </c:pt>
                <c:pt idx="689">
                  <c:v>0.65820000000000001</c:v>
                </c:pt>
                <c:pt idx="690">
                  <c:v>0.65920000000000001</c:v>
                </c:pt>
                <c:pt idx="691">
                  <c:v>0.6603</c:v>
                </c:pt>
                <c:pt idx="692">
                  <c:v>0.6613</c:v>
                </c:pt>
                <c:pt idx="693">
                  <c:v>0.6623</c:v>
                </c:pt>
                <c:pt idx="694">
                  <c:v>0.66339999999999999</c:v>
                </c:pt>
                <c:pt idx="695">
                  <c:v>0.66439999999999999</c:v>
                </c:pt>
                <c:pt idx="696">
                  <c:v>0.66539999999999999</c:v>
                </c:pt>
                <c:pt idx="697">
                  <c:v>0.66649999999999998</c:v>
                </c:pt>
                <c:pt idx="698">
                  <c:v>0.66749999999999998</c:v>
                </c:pt>
                <c:pt idx="699">
                  <c:v>0.66849999999999998</c:v>
                </c:pt>
                <c:pt idx="700">
                  <c:v>0.66949999999999998</c:v>
                </c:pt>
                <c:pt idx="701">
                  <c:v>0.67059999999999997</c:v>
                </c:pt>
                <c:pt idx="702">
                  <c:v>0.67159999999999997</c:v>
                </c:pt>
                <c:pt idx="703">
                  <c:v>0.67259999999999998</c:v>
                </c:pt>
                <c:pt idx="704">
                  <c:v>0.67369999999999997</c:v>
                </c:pt>
                <c:pt idx="705">
                  <c:v>0.67469999999999997</c:v>
                </c:pt>
                <c:pt idx="706">
                  <c:v>0.67569999999999997</c:v>
                </c:pt>
                <c:pt idx="707">
                  <c:v>0.67669999999999997</c:v>
                </c:pt>
                <c:pt idx="708">
                  <c:v>0.67779999999999996</c:v>
                </c:pt>
                <c:pt idx="709">
                  <c:v>0.67879999999999996</c:v>
                </c:pt>
                <c:pt idx="710">
                  <c:v>0.67979999999999996</c:v>
                </c:pt>
                <c:pt idx="711">
                  <c:v>0.68089999999999995</c:v>
                </c:pt>
                <c:pt idx="712">
                  <c:v>0.68189999999999995</c:v>
                </c:pt>
                <c:pt idx="713">
                  <c:v>0.68289999999999995</c:v>
                </c:pt>
                <c:pt idx="714">
                  <c:v>0.68400000000000005</c:v>
                </c:pt>
                <c:pt idx="715">
                  <c:v>0.68500000000000005</c:v>
                </c:pt>
                <c:pt idx="716">
                  <c:v>0.68600000000000005</c:v>
                </c:pt>
                <c:pt idx="717">
                  <c:v>0.68700000000000006</c:v>
                </c:pt>
                <c:pt idx="718">
                  <c:v>0.68810000000000004</c:v>
                </c:pt>
                <c:pt idx="719">
                  <c:v>0.68910000000000005</c:v>
                </c:pt>
                <c:pt idx="720">
                  <c:v>0.69010000000000005</c:v>
                </c:pt>
                <c:pt idx="721">
                  <c:v>0.69120000000000004</c:v>
                </c:pt>
                <c:pt idx="722">
                  <c:v>0.69220000000000004</c:v>
                </c:pt>
                <c:pt idx="723">
                  <c:v>0.69320000000000004</c:v>
                </c:pt>
                <c:pt idx="724">
                  <c:v>0.69430000000000003</c:v>
                </c:pt>
                <c:pt idx="725">
                  <c:v>0.69530000000000003</c:v>
                </c:pt>
                <c:pt idx="726">
                  <c:v>0.69630000000000003</c:v>
                </c:pt>
                <c:pt idx="727">
                  <c:v>0.69730000000000003</c:v>
                </c:pt>
                <c:pt idx="728">
                  <c:v>0.69840000000000002</c:v>
                </c:pt>
                <c:pt idx="729">
                  <c:v>0.69940000000000002</c:v>
                </c:pt>
                <c:pt idx="730">
                  <c:v>0.70040000000000002</c:v>
                </c:pt>
                <c:pt idx="731">
                  <c:v>0.70150000000000001</c:v>
                </c:pt>
                <c:pt idx="732">
                  <c:v>0.70250000000000001</c:v>
                </c:pt>
                <c:pt idx="733">
                  <c:v>0.70350000000000001</c:v>
                </c:pt>
                <c:pt idx="734">
                  <c:v>0.7046</c:v>
                </c:pt>
                <c:pt idx="735">
                  <c:v>0.7056</c:v>
                </c:pt>
                <c:pt idx="736">
                  <c:v>0.70660000000000001</c:v>
                </c:pt>
                <c:pt idx="737">
                  <c:v>0.70760000000000001</c:v>
                </c:pt>
                <c:pt idx="738">
                  <c:v>0.7087</c:v>
                </c:pt>
                <c:pt idx="739">
                  <c:v>0.7097</c:v>
                </c:pt>
                <c:pt idx="740">
                  <c:v>0.7107</c:v>
                </c:pt>
                <c:pt idx="741">
                  <c:v>0.71179999999999999</c:v>
                </c:pt>
                <c:pt idx="742">
                  <c:v>0.71279999999999999</c:v>
                </c:pt>
                <c:pt idx="743">
                  <c:v>0.71379999999999999</c:v>
                </c:pt>
                <c:pt idx="744">
                  <c:v>0.71489999999999998</c:v>
                </c:pt>
                <c:pt idx="745">
                  <c:v>0.71589999999999998</c:v>
                </c:pt>
                <c:pt idx="746">
                  <c:v>0.71689999999999998</c:v>
                </c:pt>
                <c:pt idx="747">
                  <c:v>0.71799999999999997</c:v>
                </c:pt>
                <c:pt idx="748">
                  <c:v>0.71899999999999997</c:v>
                </c:pt>
                <c:pt idx="749">
                  <c:v>0.72</c:v>
                </c:pt>
                <c:pt idx="750">
                  <c:v>0.72099999999999997</c:v>
                </c:pt>
                <c:pt idx="751">
                  <c:v>0.72209999999999996</c:v>
                </c:pt>
                <c:pt idx="752">
                  <c:v>0.72309999999999997</c:v>
                </c:pt>
                <c:pt idx="753">
                  <c:v>0.72409999999999997</c:v>
                </c:pt>
                <c:pt idx="754">
                  <c:v>0.72519999999999996</c:v>
                </c:pt>
                <c:pt idx="755">
                  <c:v>0.72619999999999996</c:v>
                </c:pt>
                <c:pt idx="756">
                  <c:v>0.72719999999999996</c:v>
                </c:pt>
                <c:pt idx="757">
                  <c:v>0.72829999999999995</c:v>
                </c:pt>
                <c:pt idx="758">
                  <c:v>0.72929999999999995</c:v>
                </c:pt>
                <c:pt idx="759">
                  <c:v>0.73029999999999995</c:v>
                </c:pt>
                <c:pt idx="760">
                  <c:v>0.73129999999999995</c:v>
                </c:pt>
                <c:pt idx="761">
                  <c:v>0.73240000000000005</c:v>
                </c:pt>
                <c:pt idx="762">
                  <c:v>0.73340000000000005</c:v>
                </c:pt>
                <c:pt idx="763">
                  <c:v>0.73440000000000005</c:v>
                </c:pt>
                <c:pt idx="764">
                  <c:v>0.73550000000000004</c:v>
                </c:pt>
                <c:pt idx="765">
                  <c:v>0.73650000000000004</c:v>
                </c:pt>
                <c:pt idx="766">
                  <c:v>0.73750000000000004</c:v>
                </c:pt>
                <c:pt idx="767">
                  <c:v>0.73860000000000003</c:v>
                </c:pt>
                <c:pt idx="768">
                  <c:v>0.73960000000000004</c:v>
                </c:pt>
                <c:pt idx="769">
                  <c:v>0.74060000000000004</c:v>
                </c:pt>
                <c:pt idx="770">
                  <c:v>0.74170000000000003</c:v>
                </c:pt>
                <c:pt idx="771">
                  <c:v>0.74270000000000003</c:v>
                </c:pt>
                <c:pt idx="772">
                  <c:v>0.74370000000000003</c:v>
                </c:pt>
                <c:pt idx="773">
                  <c:v>0.74470000000000003</c:v>
                </c:pt>
                <c:pt idx="774">
                  <c:v>0.74580000000000002</c:v>
                </c:pt>
                <c:pt idx="775">
                  <c:v>0.74680000000000002</c:v>
                </c:pt>
                <c:pt idx="776">
                  <c:v>0.74780000000000002</c:v>
                </c:pt>
                <c:pt idx="777">
                  <c:v>0.74890000000000001</c:v>
                </c:pt>
                <c:pt idx="778">
                  <c:v>0.74990000000000001</c:v>
                </c:pt>
                <c:pt idx="779">
                  <c:v>0.75090000000000001</c:v>
                </c:pt>
                <c:pt idx="780">
                  <c:v>0.752</c:v>
                </c:pt>
                <c:pt idx="781">
                  <c:v>0.753</c:v>
                </c:pt>
                <c:pt idx="782">
                  <c:v>0.754</c:v>
                </c:pt>
                <c:pt idx="783">
                  <c:v>0.75509999999999999</c:v>
                </c:pt>
                <c:pt idx="784">
                  <c:v>0.75609999999999999</c:v>
                </c:pt>
                <c:pt idx="785">
                  <c:v>0.7571</c:v>
                </c:pt>
                <c:pt idx="786">
                  <c:v>0.7581</c:v>
                </c:pt>
                <c:pt idx="787">
                  <c:v>0.75919999999999999</c:v>
                </c:pt>
                <c:pt idx="788">
                  <c:v>0.76019999999999999</c:v>
                </c:pt>
                <c:pt idx="789">
                  <c:v>0.76119999999999999</c:v>
                </c:pt>
                <c:pt idx="790">
                  <c:v>0.76229999999999998</c:v>
                </c:pt>
                <c:pt idx="791">
                  <c:v>0.76329999999999998</c:v>
                </c:pt>
                <c:pt idx="792">
                  <c:v>0.76429999999999998</c:v>
                </c:pt>
                <c:pt idx="793">
                  <c:v>0.76539999999999997</c:v>
                </c:pt>
                <c:pt idx="794">
                  <c:v>0.76639999999999997</c:v>
                </c:pt>
                <c:pt idx="795">
                  <c:v>0.76739999999999997</c:v>
                </c:pt>
                <c:pt idx="796">
                  <c:v>0.76849999999999996</c:v>
                </c:pt>
                <c:pt idx="797">
                  <c:v>0.76949999999999996</c:v>
                </c:pt>
                <c:pt idx="798">
                  <c:v>0.77049999999999996</c:v>
                </c:pt>
                <c:pt idx="799">
                  <c:v>0.77149999999999996</c:v>
                </c:pt>
                <c:pt idx="800">
                  <c:v>0.77259999999999995</c:v>
                </c:pt>
                <c:pt idx="801">
                  <c:v>0.77359999999999995</c:v>
                </c:pt>
                <c:pt idx="802">
                  <c:v>0.77459999999999996</c:v>
                </c:pt>
                <c:pt idx="803">
                  <c:v>0.77569999999999995</c:v>
                </c:pt>
                <c:pt idx="804">
                  <c:v>0.77669999999999995</c:v>
                </c:pt>
                <c:pt idx="805">
                  <c:v>0.77769999999999995</c:v>
                </c:pt>
                <c:pt idx="806">
                  <c:v>0.77880000000000005</c:v>
                </c:pt>
                <c:pt idx="807">
                  <c:v>0.77980000000000005</c:v>
                </c:pt>
                <c:pt idx="808">
                  <c:v>0.78080000000000005</c:v>
                </c:pt>
                <c:pt idx="809">
                  <c:v>0.78190000000000004</c:v>
                </c:pt>
                <c:pt idx="810">
                  <c:v>0.78290000000000004</c:v>
                </c:pt>
                <c:pt idx="811">
                  <c:v>0.78390000000000004</c:v>
                </c:pt>
                <c:pt idx="812">
                  <c:v>0.78500000000000003</c:v>
                </c:pt>
                <c:pt idx="813">
                  <c:v>0.78600000000000003</c:v>
                </c:pt>
                <c:pt idx="814">
                  <c:v>0.78700000000000003</c:v>
                </c:pt>
                <c:pt idx="815">
                  <c:v>0.78800000000000003</c:v>
                </c:pt>
                <c:pt idx="816">
                  <c:v>0.78910000000000002</c:v>
                </c:pt>
                <c:pt idx="817">
                  <c:v>0.79010000000000002</c:v>
                </c:pt>
                <c:pt idx="818">
                  <c:v>0.79110000000000003</c:v>
                </c:pt>
                <c:pt idx="819">
                  <c:v>0.79220000000000002</c:v>
                </c:pt>
                <c:pt idx="820">
                  <c:v>0.79320000000000002</c:v>
                </c:pt>
                <c:pt idx="821">
                  <c:v>0.79420000000000002</c:v>
                </c:pt>
                <c:pt idx="822">
                  <c:v>0.79530000000000001</c:v>
                </c:pt>
                <c:pt idx="823">
                  <c:v>0.79630000000000001</c:v>
                </c:pt>
                <c:pt idx="824">
                  <c:v>0.79730000000000001</c:v>
                </c:pt>
                <c:pt idx="825">
                  <c:v>0.7984</c:v>
                </c:pt>
                <c:pt idx="826">
                  <c:v>0.7994</c:v>
                </c:pt>
                <c:pt idx="827">
                  <c:v>0.8004</c:v>
                </c:pt>
                <c:pt idx="828">
                  <c:v>0.8014</c:v>
                </c:pt>
                <c:pt idx="829">
                  <c:v>0.80249999999999999</c:v>
                </c:pt>
                <c:pt idx="830">
                  <c:v>0.80349999999999999</c:v>
                </c:pt>
                <c:pt idx="831">
                  <c:v>0.80449999999999999</c:v>
                </c:pt>
                <c:pt idx="832">
                  <c:v>0.80559999999999998</c:v>
                </c:pt>
                <c:pt idx="833">
                  <c:v>0.80659999999999998</c:v>
                </c:pt>
                <c:pt idx="834">
                  <c:v>0.80759999999999998</c:v>
                </c:pt>
                <c:pt idx="835">
                  <c:v>0.80869999999999997</c:v>
                </c:pt>
                <c:pt idx="836">
                  <c:v>0.80969999999999998</c:v>
                </c:pt>
                <c:pt idx="837">
                  <c:v>0.81069999999999998</c:v>
                </c:pt>
                <c:pt idx="838">
                  <c:v>0.81179999999999997</c:v>
                </c:pt>
                <c:pt idx="839">
                  <c:v>0.81279999999999997</c:v>
                </c:pt>
                <c:pt idx="840">
                  <c:v>0.81379999999999997</c:v>
                </c:pt>
                <c:pt idx="841">
                  <c:v>0.81489999999999996</c:v>
                </c:pt>
                <c:pt idx="842">
                  <c:v>0.81589999999999996</c:v>
                </c:pt>
                <c:pt idx="843">
                  <c:v>0.81689999999999996</c:v>
                </c:pt>
                <c:pt idx="844">
                  <c:v>0.81789999999999996</c:v>
                </c:pt>
                <c:pt idx="845">
                  <c:v>0.81899999999999995</c:v>
                </c:pt>
                <c:pt idx="846">
                  <c:v>0.82</c:v>
                </c:pt>
                <c:pt idx="847">
                  <c:v>0.82099999999999995</c:v>
                </c:pt>
                <c:pt idx="848">
                  <c:v>0.82210000000000005</c:v>
                </c:pt>
                <c:pt idx="849">
                  <c:v>0.82310000000000005</c:v>
                </c:pt>
                <c:pt idx="850">
                  <c:v>0.82410000000000005</c:v>
                </c:pt>
                <c:pt idx="851">
                  <c:v>0.82520000000000004</c:v>
                </c:pt>
                <c:pt idx="852">
                  <c:v>0.82620000000000005</c:v>
                </c:pt>
                <c:pt idx="853">
                  <c:v>0.82720000000000005</c:v>
                </c:pt>
                <c:pt idx="854">
                  <c:v>0.82830000000000004</c:v>
                </c:pt>
                <c:pt idx="855">
                  <c:v>0.82930000000000004</c:v>
                </c:pt>
                <c:pt idx="856">
                  <c:v>0.83030000000000004</c:v>
                </c:pt>
                <c:pt idx="857">
                  <c:v>0.83140000000000003</c:v>
                </c:pt>
                <c:pt idx="858">
                  <c:v>0.83240000000000003</c:v>
                </c:pt>
                <c:pt idx="859">
                  <c:v>0.83340000000000003</c:v>
                </c:pt>
                <c:pt idx="860">
                  <c:v>0.83450000000000002</c:v>
                </c:pt>
                <c:pt idx="861">
                  <c:v>0.83550000000000002</c:v>
                </c:pt>
                <c:pt idx="862">
                  <c:v>0.83650000000000002</c:v>
                </c:pt>
                <c:pt idx="863">
                  <c:v>0.83750000000000002</c:v>
                </c:pt>
                <c:pt idx="864">
                  <c:v>0.83860000000000001</c:v>
                </c:pt>
                <c:pt idx="865">
                  <c:v>0.83960000000000001</c:v>
                </c:pt>
                <c:pt idx="866">
                  <c:v>0.84060000000000001</c:v>
                </c:pt>
                <c:pt idx="867">
                  <c:v>0.8417</c:v>
                </c:pt>
              </c:numCache>
            </c:numRef>
          </c:xVal>
          <c:yVal>
            <c:numRef>
              <c:f>STD!$I$3:$I$870</c:f>
              <c:numCache>
                <c:formatCode>0.00E+00</c:formatCode>
                <c:ptCount val="868"/>
                <c:pt idx="0">
                  <c:v>5.6899999999999995E-4</c:v>
                </c:pt>
                <c:pt idx="1">
                  <c:v>5.6760000000000003E-4</c:v>
                </c:pt>
                <c:pt idx="2">
                  <c:v>5.664E-4</c:v>
                </c:pt>
                <c:pt idx="3">
                  <c:v>5.6530000000000003E-4</c:v>
                </c:pt>
                <c:pt idx="4">
                  <c:v>5.643E-4</c:v>
                </c:pt>
                <c:pt idx="5">
                  <c:v>5.6320000000000003E-4</c:v>
                </c:pt>
                <c:pt idx="6">
                  <c:v>5.6190000000000005E-4</c:v>
                </c:pt>
                <c:pt idx="7">
                  <c:v>5.6059999999999997E-4</c:v>
                </c:pt>
                <c:pt idx="8">
                  <c:v>5.5900000000000004E-4</c:v>
                </c:pt>
                <c:pt idx="9">
                  <c:v>5.5750000000000005E-4</c:v>
                </c:pt>
                <c:pt idx="10">
                  <c:v>5.5579999999999996E-4</c:v>
                </c:pt>
                <c:pt idx="11">
                  <c:v>5.5389999999999997E-4</c:v>
                </c:pt>
                <c:pt idx="12">
                  <c:v>5.5210000000000003E-4</c:v>
                </c:pt>
                <c:pt idx="13">
                  <c:v>5.5009999999999998E-4</c:v>
                </c:pt>
                <c:pt idx="14">
                  <c:v>5.4779999999999998E-4</c:v>
                </c:pt>
                <c:pt idx="15">
                  <c:v>5.4580000000000004E-4</c:v>
                </c:pt>
                <c:pt idx="16">
                  <c:v>5.4359999999999999E-4</c:v>
                </c:pt>
                <c:pt idx="17">
                  <c:v>5.4140000000000004E-4</c:v>
                </c:pt>
                <c:pt idx="18">
                  <c:v>5.3910000000000004E-4</c:v>
                </c:pt>
                <c:pt idx="19">
                  <c:v>5.3660000000000003E-4</c:v>
                </c:pt>
                <c:pt idx="20">
                  <c:v>5.3410000000000003E-4</c:v>
                </c:pt>
                <c:pt idx="21">
                  <c:v>5.3160000000000002E-4</c:v>
                </c:pt>
                <c:pt idx="22">
                  <c:v>5.2899999999999996E-4</c:v>
                </c:pt>
                <c:pt idx="23">
                  <c:v>5.264E-4</c:v>
                </c:pt>
                <c:pt idx="24">
                  <c:v>5.2369999999999999E-4</c:v>
                </c:pt>
                <c:pt idx="25">
                  <c:v>5.2090000000000003E-4</c:v>
                </c:pt>
                <c:pt idx="26">
                  <c:v>5.1800000000000001E-4</c:v>
                </c:pt>
                <c:pt idx="27">
                  <c:v>5.1500000000000005E-4</c:v>
                </c:pt>
                <c:pt idx="28">
                  <c:v>5.1199999999999998E-4</c:v>
                </c:pt>
                <c:pt idx="29">
                  <c:v>5.0880000000000001E-4</c:v>
                </c:pt>
                <c:pt idx="30">
                  <c:v>5.0569999999999999E-4</c:v>
                </c:pt>
                <c:pt idx="31">
                  <c:v>5.0259999999999997E-4</c:v>
                </c:pt>
                <c:pt idx="32">
                  <c:v>4.9930000000000005E-4</c:v>
                </c:pt>
                <c:pt idx="33">
                  <c:v>4.9609999999999997E-4</c:v>
                </c:pt>
                <c:pt idx="34">
                  <c:v>4.929E-4</c:v>
                </c:pt>
                <c:pt idx="35">
                  <c:v>4.8970000000000003E-4</c:v>
                </c:pt>
                <c:pt idx="36">
                  <c:v>4.8640000000000001E-4</c:v>
                </c:pt>
                <c:pt idx="37">
                  <c:v>4.8299999999999998E-4</c:v>
                </c:pt>
                <c:pt idx="38">
                  <c:v>4.794E-4</c:v>
                </c:pt>
                <c:pt idx="39">
                  <c:v>4.7600000000000002E-4</c:v>
                </c:pt>
                <c:pt idx="40">
                  <c:v>4.7249999999999999E-4</c:v>
                </c:pt>
                <c:pt idx="41">
                  <c:v>4.6910000000000002E-4</c:v>
                </c:pt>
                <c:pt idx="42">
                  <c:v>4.6569999999999999E-4</c:v>
                </c:pt>
                <c:pt idx="43">
                  <c:v>4.6200000000000001E-4</c:v>
                </c:pt>
                <c:pt idx="44">
                  <c:v>4.5849999999999998E-4</c:v>
                </c:pt>
                <c:pt idx="45">
                  <c:v>4.548E-4</c:v>
                </c:pt>
                <c:pt idx="46">
                  <c:v>4.5120000000000002E-4</c:v>
                </c:pt>
                <c:pt idx="47">
                  <c:v>4.4769999999999999E-4</c:v>
                </c:pt>
                <c:pt idx="48">
                  <c:v>4.438E-4</c:v>
                </c:pt>
                <c:pt idx="49">
                  <c:v>4.4020000000000002E-4</c:v>
                </c:pt>
                <c:pt idx="50">
                  <c:v>4.3639999999999998E-4</c:v>
                </c:pt>
                <c:pt idx="51">
                  <c:v>4.328E-4</c:v>
                </c:pt>
                <c:pt idx="52">
                  <c:v>4.2920000000000002E-4</c:v>
                </c:pt>
                <c:pt idx="53">
                  <c:v>4.2559999999999999E-4</c:v>
                </c:pt>
                <c:pt idx="54">
                  <c:v>4.2210000000000001E-4</c:v>
                </c:pt>
                <c:pt idx="55">
                  <c:v>4.1849999999999998E-4</c:v>
                </c:pt>
                <c:pt idx="56">
                  <c:v>4.149E-4</c:v>
                </c:pt>
                <c:pt idx="57">
                  <c:v>4.1140000000000003E-4</c:v>
                </c:pt>
                <c:pt idx="58">
                  <c:v>4.0779999999999999E-4</c:v>
                </c:pt>
                <c:pt idx="59">
                  <c:v>4.0430000000000002E-4</c:v>
                </c:pt>
                <c:pt idx="60">
                  <c:v>4.0069999999999998E-4</c:v>
                </c:pt>
                <c:pt idx="61">
                  <c:v>3.9720000000000001E-4</c:v>
                </c:pt>
                <c:pt idx="62">
                  <c:v>3.9369999999999997E-4</c:v>
                </c:pt>
                <c:pt idx="63">
                  <c:v>3.902E-4</c:v>
                </c:pt>
                <c:pt idx="64">
                  <c:v>3.8670000000000002E-4</c:v>
                </c:pt>
                <c:pt idx="65">
                  <c:v>3.8319999999999999E-4</c:v>
                </c:pt>
                <c:pt idx="66">
                  <c:v>3.7980000000000002E-4</c:v>
                </c:pt>
                <c:pt idx="67">
                  <c:v>3.7629999999999999E-4</c:v>
                </c:pt>
                <c:pt idx="68">
                  <c:v>3.7290000000000001E-4</c:v>
                </c:pt>
                <c:pt idx="69">
                  <c:v>3.6949999999999998E-4</c:v>
                </c:pt>
                <c:pt idx="70">
                  <c:v>3.6610000000000001E-4</c:v>
                </c:pt>
                <c:pt idx="71">
                  <c:v>3.6269999999999998E-4</c:v>
                </c:pt>
                <c:pt idx="72">
                  <c:v>3.5930000000000001E-4</c:v>
                </c:pt>
                <c:pt idx="73">
                  <c:v>3.5599999999999998E-4</c:v>
                </c:pt>
                <c:pt idx="74">
                  <c:v>3.5270000000000001E-4</c:v>
                </c:pt>
                <c:pt idx="75">
                  <c:v>3.4939999999999998E-4</c:v>
                </c:pt>
                <c:pt idx="76">
                  <c:v>3.4610000000000001E-4</c:v>
                </c:pt>
                <c:pt idx="77">
                  <c:v>3.4289999999999999E-4</c:v>
                </c:pt>
                <c:pt idx="78">
                  <c:v>3.3970000000000002E-4</c:v>
                </c:pt>
                <c:pt idx="79">
                  <c:v>3.3649999999999999E-4</c:v>
                </c:pt>
                <c:pt idx="80">
                  <c:v>3.3340000000000003E-4</c:v>
                </c:pt>
                <c:pt idx="81">
                  <c:v>3.302E-4</c:v>
                </c:pt>
                <c:pt idx="82">
                  <c:v>3.2719999999999998E-4</c:v>
                </c:pt>
                <c:pt idx="83">
                  <c:v>3.2410000000000002E-4</c:v>
                </c:pt>
                <c:pt idx="84">
                  <c:v>3.211E-4</c:v>
                </c:pt>
                <c:pt idx="85">
                  <c:v>3.1809999999999998E-4</c:v>
                </c:pt>
                <c:pt idx="86">
                  <c:v>3.1520000000000002E-4</c:v>
                </c:pt>
                <c:pt idx="87">
                  <c:v>3.122E-4</c:v>
                </c:pt>
                <c:pt idx="88">
                  <c:v>3.0939999999999999E-4</c:v>
                </c:pt>
                <c:pt idx="89">
                  <c:v>3.0650000000000002E-4</c:v>
                </c:pt>
                <c:pt idx="90">
                  <c:v>3.0370000000000001E-4</c:v>
                </c:pt>
                <c:pt idx="91">
                  <c:v>3.009E-4</c:v>
                </c:pt>
                <c:pt idx="92">
                  <c:v>2.9819999999999998E-4</c:v>
                </c:pt>
                <c:pt idx="93">
                  <c:v>2.9550000000000003E-4</c:v>
                </c:pt>
                <c:pt idx="94">
                  <c:v>2.9280000000000002E-4</c:v>
                </c:pt>
                <c:pt idx="95">
                  <c:v>2.901E-4</c:v>
                </c:pt>
                <c:pt idx="96">
                  <c:v>2.875E-4</c:v>
                </c:pt>
                <c:pt idx="97">
                  <c:v>2.8489999999999999E-4</c:v>
                </c:pt>
                <c:pt idx="98">
                  <c:v>2.8239999999999998E-4</c:v>
                </c:pt>
                <c:pt idx="99">
                  <c:v>2.7989999999999997E-4</c:v>
                </c:pt>
                <c:pt idx="100">
                  <c:v>2.7740000000000002E-4</c:v>
                </c:pt>
                <c:pt idx="101">
                  <c:v>2.7490000000000001E-4</c:v>
                </c:pt>
                <c:pt idx="102">
                  <c:v>2.7250000000000001E-4</c:v>
                </c:pt>
                <c:pt idx="103">
                  <c:v>2.7010000000000001E-4</c:v>
                </c:pt>
                <c:pt idx="104">
                  <c:v>2.677E-4</c:v>
                </c:pt>
                <c:pt idx="105">
                  <c:v>2.653E-4</c:v>
                </c:pt>
                <c:pt idx="106">
                  <c:v>2.63E-4</c:v>
                </c:pt>
                <c:pt idx="107">
                  <c:v>2.6069999999999999E-4</c:v>
                </c:pt>
                <c:pt idx="108">
                  <c:v>2.5839999999999999E-4</c:v>
                </c:pt>
                <c:pt idx="109">
                  <c:v>2.5609999999999999E-4</c:v>
                </c:pt>
                <c:pt idx="110">
                  <c:v>2.5389999999999999E-4</c:v>
                </c:pt>
                <c:pt idx="111">
                  <c:v>2.5169999999999999E-4</c:v>
                </c:pt>
                <c:pt idx="112">
                  <c:v>2.4939999999999999E-4</c:v>
                </c:pt>
                <c:pt idx="113">
                  <c:v>2.4719999999999999E-4</c:v>
                </c:pt>
                <c:pt idx="114">
                  <c:v>2.4509999999999999E-4</c:v>
                </c:pt>
                <c:pt idx="115">
                  <c:v>2.429E-4</c:v>
                </c:pt>
                <c:pt idx="116">
                  <c:v>2.408E-4</c:v>
                </c:pt>
                <c:pt idx="117">
                  <c:v>2.388E-4</c:v>
                </c:pt>
                <c:pt idx="118">
                  <c:v>2.3670000000000001E-4</c:v>
                </c:pt>
                <c:pt idx="119">
                  <c:v>2.3470000000000001E-4</c:v>
                </c:pt>
                <c:pt idx="120">
                  <c:v>2.3269999999999999E-4</c:v>
                </c:pt>
                <c:pt idx="121">
                  <c:v>2.308E-4</c:v>
                </c:pt>
                <c:pt idx="122">
                  <c:v>2.288E-4</c:v>
                </c:pt>
                <c:pt idx="123">
                  <c:v>2.2690000000000001E-4</c:v>
                </c:pt>
                <c:pt idx="124">
                  <c:v>2.2499999999999999E-4</c:v>
                </c:pt>
                <c:pt idx="125">
                  <c:v>2.232E-4</c:v>
                </c:pt>
                <c:pt idx="126">
                  <c:v>2.2130000000000001E-4</c:v>
                </c:pt>
                <c:pt idx="127">
                  <c:v>2.195E-4</c:v>
                </c:pt>
                <c:pt idx="128">
                  <c:v>2.1770000000000001E-4</c:v>
                </c:pt>
                <c:pt idx="129">
                  <c:v>2.1599999999999999E-4</c:v>
                </c:pt>
                <c:pt idx="130">
                  <c:v>2.143E-4</c:v>
                </c:pt>
                <c:pt idx="131">
                  <c:v>2.1259999999999999E-4</c:v>
                </c:pt>
                <c:pt idx="132">
                  <c:v>2.109E-4</c:v>
                </c:pt>
                <c:pt idx="133">
                  <c:v>2.0929999999999999E-4</c:v>
                </c:pt>
                <c:pt idx="134">
                  <c:v>2.0770000000000001E-4</c:v>
                </c:pt>
                <c:pt idx="135">
                  <c:v>2.062E-4</c:v>
                </c:pt>
                <c:pt idx="136">
                  <c:v>2.0469999999999999E-4</c:v>
                </c:pt>
                <c:pt idx="137">
                  <c:v>2.0320000000000001E-4</c:v>
                </c:pt>
                <c:pt idx="138">
                  <c:v>2.017E-4</c:v>
                </c:pt>
                <c:pt idx="139">
                  <c:v>2.0029999999999999E-4</c:v>
                </c:pt>
                <c:pt idx="140">
                  <c:v>1.9890000000000001E-4</c:v>
                </c:pt>
                <c:pt idx="141">
                  <c:v>1.9760000000000001E-4</c:v>
                </c:pt>
                <c:pt idx="142">
                  <c:v>1.963E-4</c:v>
                </c:pt>
                <c:pt idx="143">
                  <c:v>1.95E-4</c:v>
                </c:pt>
                <c:pt idx="144">
                  <c:v>1.9379999999999999E-4</c:v>
                </c:pt>
                <c:pt idx="145">
                  <c:v>1.9259999999999999E-4</c:v>
                </c:pt>
                <c:pt idx="146">
                  <c:v>1.9149999999999999E-4</c:v>
                </c:pt>
                <c:pt idx="147">
                  <c:v>1.9039999999999999E-4</c:v>
                </c:pt>
                <c:pt idx="148">
                  <c:v>1.8929999999999999E-4</c:v>
                </c:pt>
                <c:pt idx="149">
                  <c:v>1.883E-4</c:v>
                </c:pt>
                <c:pt idx="150">
                  <c:v>1.873E-4</c:v>
                </c:pt>
                <c:pt idx="151">
                  <c:v>1.864E-4</c:v>
                </c:pt>
                <c:pt idx="152">
                  <c:v>1.8550000000000001E-4</c:v>
                </c:pt>
                <c:pt idx="153">
                  <c:v>1.8469999999999999E-4</c:v>
                </c:pt>
                <c:pt idx="154">
                  <c:v>1.839E-4</c:v>
                </c:pt>
                <c:pt idx="155">
                  <c:v>1.8320000000000001E-4</c:v>
                </c:pt>
                <c:pt idx="156">
                  <c:v>1.8249999999999999E-4</c:v>
                </c:pt>
                <c:pt idx="157">
                  <c:v>1.818E-4</c:v>
                </c:pt>
                <c:pt idx="158">
                  <c:v>1.8120000000000001E-4</c:v>
                </c:pt>
                <c:pt idx="159">
                  <c:v>1.807E-4</c:v>
                </c:pt>
                <c:pt idx="160">
                  <c:v>1.8009999999999999E-4</c:v>
                </c:pt>
                <c:pt idx="161">
                  <c:v>1.797E-4</c:v>
                </c:pt>
                <c:pt idx="162">
                  <c:v>1.7929999999999999E-4</c:v>
                </c:pt>
                <c:pt idx="163">
                  <c:v>1.7890000000000001E-4</c:v>
                </c:pt>
                <c:pt idx="164">
                  <c:v>1.786E-4</c:v>
                </c:pt>
                <c:pt idx="165">
                  <c:v>1.783E-4</c:v>
                </c:pt>
                <c:pt idx="166">
                  <c:v>1.7809999999999999E-4</c:v>
                </c:pt>
                <c:pt idx="167">
                  <c:v>1.7799999999999999E-4</c:v>
                </c:pt>
                <c:pt idx="168">
                  <c:v>1.7789999999999999E-4</c:v>
                </c:pt>
                <c:pt idx="169">
                  <c:v>1.7780000000000001E-4</c:v>
                </c:pt>
                <c:pt idx="170">
                  <c:v>1.7780000000000001E-4</c:v>
                </c:pt>
                <c:pt idx="171">
                  <c:v>1.7780000000000001E-4</c:v>
                </c:pt>
                <c:pt idx="172">
                  <c:v>1.7789999999999999E-4</c:v>
                </c:pt>
                <c:pt idx="173">
                  <c:v>1.7809999999999999E-4</c:v>
                </c:pt>
                <c:pt idx="174">
                  <c:v>1.783E-4</c:v>
                </c:pt>
                <c:pt idx="175">
                  <c:v>1.785E-4</c:v>
                </c:pt>
                <c:pt idx="176">
                  <c:v>1.7880000000000001E-4</c:v>
                </c:pt>
                <c:pt idx="177">
                  <c:v>1.7909999999999999E-4</c:v>
                </c:pt>
                <c:pt idx="178">
                  <c:v>1.795E-4</c:v>
                </c:pt>
                <c:pt idx="179">
                  <c:v>1.8000000000000001E-4</c:v>
                </c:pt>
                <c:pt idx="180">
                  <c:v>1.805E-4</c:v>
                </c:pt>
                <c:pt idx="181">
                  <c:v>1.8100000000000001E-4</c:v>
                </c:pt>
                <c:pt idx="182">
                  <c:v>1.816E-4</c:v>
                </c:pt>
                <c:pt idx="183">
                  <c:v>1.8220000000000001E-4</c:v>
                </c:pt>
                <c:pt idx="184">
                  <c:v>1.829E-4</c:v>
                </c:pt>
                <c:pt idx="185">
                  <c:v>1.8369999999999999E-4</c:v>
                </c:pt>
                <c:pt idx="186">
                  <c:v>1.8450000000000001E-4</c:v>
                </c:pt>
                <c:pt idx="187">
                  <c:v>1.853E-4</c:v>
                </c:pt>
                <c:pt idx="188">
                  <c:v>1.862E-4</c:v>
                </c:pt>
                <c:pt idx="189">
                  <c:v>1.8709999999999999E-4</c:v>
                </c:pt>
                <c:pt idx="190">
                  <c:v>1.8809999999999999E-4</c:v>
                </c:pt>
                <c:pt idx="191">
                  <c:v>1.8909999999999999E-4</c:v>
                </c:pt>
                <c:pt idx="192">
                  <c:v>1.9010000000000001E-4</c:v>
                </c:pt>
                <c:pt idx="193">
                  <c:v>1.9120000000000001E-4</c:v>
                </c:pt>
                <c:pt idx="194">
                  <c:v>1.9239999999999999E-4</c:v>
                </c:pt>
                <c:pt idx="195">
                  <c:v>1.9349999999999999E-4</c:v>
                </c:pt>
                <c:pt idx="196">
                  <c:v>1.9479999999999999E-4</c:v>
                </c:pt>
                <c:pt idx="197">
                  <c:v>1.9599999999999999E-4</c:v>
                </c:pt>
                <c:pt idx="198">
                  <c:v>1.973E-4</c:v>
                </c:pt>
                <c:pt idx="199">
                  <c:v>1.9870000000000001E-4</c:v>
                </c:pt>
                <c:pt idx="200">
                  <c:v>2.0010000000000001E-4</c:v>
                </c:pt>
                <c:pt idx="201">
                  <c:v>2.0149999999999999E-4</c:v>
                </c:pt>
                <c:pt idx="202">
                  <c:v>2.029E-4</c:v>
                </c:pt>
                <c:pt idx="203">
                  <c:v>2.0440000000000001E-4</c:v>
                </c:pt>
                <c:pt idx="204">
                  <c:v>2.0589999999999999E-4</c:v>
                </c:pt>
                <c:pt idx="205">
                  <c:v>2.075E-4</c:v>
                </c:pt>
                <c:pt idx="206">
                  <c:v>2.0909999999999999E-4</c:v>
                </c:pt>
                <c:pt idx="207">
                  <c:v>2.107E-4</c:v>
                </c:pt>
                <c:pt idx="208">
                  <c:v>2.1230000000000001E-4</c:v>
                </c:pt>
                <c:pt idx="209">
                  <c:v>2.14E-4</c:v>
                </c:pt>
                <c:pt idx="210">
                  <c:v>2.1570000000000001E-4</c:v>
                </c:pt>
                <c:pt idx="211">
                  <c:v>2.175E-4</c:v>
                </c:pt>
                <c:pt idx="212">
                  <c:v>2.1919999999999999E-4</c:v>
                </c:pt>
                <c:pt idx="213">
                  <c:v>2.2100000000000001E-4</c:v>
                </c:pt>
                <c:pt idx="214">
                  <c:v>2.2279999999999999E-4</c:v>
                </c:pt>
                <c:pt idx="215">
                  <c:v>2.2469999999999999E-4</c:v>
                </c:pt>
                <c:pt idx="216">
                  <c:v>2.2660000000000001E-4</c:v>
                </c:pt>
                <c:pt idx="217">
                  <c:v>2.284E-4</c:v>
                </c:pt>
                <c:pt idx="218">
                  <c:v>2.3039999999999999E-4</c:v>
                </c:pt>
                <c:pt idx="219">
                  <c:v>2.3230000000000001E-4</c:v>
                </c:pt>
                <c:pt idx="220">
                  <c:v>2.343E-4</c:v>
                </c:pt>
                <c:pt idx="221">
                  <c:v>2.363E-4</c:v>
                </c:pt>
                <c:pt idx="222">
                  <c:v>2.3829999999999999E-4</c:v>
                </c:pt>
                <c:pt idx="223">
                  <c:v>2.4030000000000001E-4</c:v>
                </c:pt>
                <c:pt idx="224">
                  <c:v>2.4240000000000001E-4</c:v>
                </c:pt>
                <c:pt idx="225">
                  <c:v>2.4439999999999998E-4</c:v>
                </c:pt>
                <c:pt idx="226">
                  <c:v>2.4649999999999997E-4</c:v>
                </c:pt>
                <c:pt idx="227">
                  <c:v>2.4860000000000003E-4</c:v>
                </c:pt>
                <c:pt idx="228">
                  <c:v>2.5080000000000002E-4</c:v>
                </c:pt>
                <c:pt idx="229">
                  <c:v>2.5290000000000002E-4</c:v>
                </c:pt>
                <c:pt idx="230">
                  <c:v>2.5510000000000002E-4</c:v>
                </c:pt>
                <c:pt idx="231">
                  <c:v>2.5730000000000002E-4</c:v>
                </c:pt>
                <c:pt idx="232">
                  <c:v>2.5940000000000002E-4</c:v>
                </c:pt>
                <c:pt idx="233">
                  <c:v>2.6170000000000002E-4</c:v>
                </c:pt>
                <c:pt idx="234">
                  <c:v>2.6390000000000002E-4</c:v>
                </c:pt>
                <c:pt idx="235">
                  <c:v>2.6610000000000002E-4</c:v>
                </c:pt>
                <c:pt idx="236">
                  <c:v>2.6840000000000002E-4</c:v>
                </c:pt>
                <c:pt idx="237">
                  <c:v>2.7070000000000002E-4</c:v>
                </c:pt>
                <c:pt idx="238">
                  <c:v>2.7300000000000002E-4</c:v>
                </c:pt>
                <c:pt idx="239">
                  <c:v>2.7530000000000002E-4</c:v>
                </c:pt>
                <c:pt idx="240">
                  <c:v>2.7760000000000003E-4</c:v>
                </c:pt>
                <c:pt idx="241">
                  <c:v>2.7989999999999997E-4</c:v>
                </c:pt>
                <c:pt idx="242">
                  <c:v>2.8219999999999997E-4</c:v>
                </c:pt>
                <c:pt idx="243">
                  <c:v>2.8459999999999998E-4</c:v>
                </c:pt>
                <c:pt idx="244">
                  <c:v>2.8689999999999998E-4</c:v>
                </c:pt>
                <c:pt idx="245">
                  <c:v>2.8929999999999998E-4</c:v>
                </c:pt>
                <c:pt idx="246">
                  <c:v>2.9169999999999999E-4</c:v>
                </c:pt>
                <c:pt idx="247">
                  <c:v>2.9409999999999999E-4</c:v>
                </c:pt>
                <c:pt idx="248">
                  <c:v>2.965E-4</c:v>
                </c:pt>
                <c:pt idx="249">
                  <c:v>2.989E-4</c:v>
                </c:pt>
                <c:pt idx="250">
                  <c:v>3.0140000000000001E-4</c:v>
                </c:pt>
                <c:pt idx="251">
                  <c:v>3.0380000000000001E-4</c:v>
                </c:pt>
                <c:pt idx="252">
                  <c:v>3.0630000000000002E-4</c:v>
                </c:pt>
                <c:pt idx="253">
                  <c:v>3.0870000000000002E-4</c:v>
                </c:pt>
                <c:pt idx="254">
                  <c:v>3.1119999999999997E-4</c:v>
                </c:pt>
                <c:pt idx="255">
                  <c:v>3.1369999999999998E-4</c:v>
                </c:pt>
                <c:pt idx="256">
                  <c:v>3.1619999999999999E-4</c:v>
                </c:pt>
                <c:pt idx="257">
                  <c:v>3.1869999999999999E-4</c:v>
                </c:pt>
                <c:pt idx="258">
                  <c:v>3.212E-4</c:v>
                </c:pt>
                <c:pt idx="259">
                  <c:v>3.2370000000000001E-4</c:v>
                </c:pt>
                <c:pt idx="260">
                  <c:v>3.2620000000000001E-4</c:v>
                </c:pt>
                <c:pt idx="261">
                  <c:v>3.2880000000000002E-4</c:v>
                </c:pt>
                <c:pt idx="262">
                  <c:v>3.3129999999999998E-4</c:v>
                </c:pt>
                <c:pt idx="263">
                  <c:v>3.3389999999999998E-4</c:v>
                </c:pt>
                <c:pt idx="264">
                  <c:v>3.3639999999999999E-4</c:v>
                </c:pt>
                <c:pt idx="265">
                  <c:v>3.39E-4</c:v>
                </c:pt>
                <c:pt idx="266">
                  <c:v>3.4160000000000001E-4</c:v>
                </c:pt>
                <c:pt idx="267">
                  <c:v>3.4410000000000002E-4</c:v>
                </c:pt>
                <c:pt idx="268">
                  <c:v>3.4670000000000002E-4</c:v>
                </c:pt>
                <c:pt idx="269">
                  <c:v>3.4929999999999998E-4</c:v>
                </c:pt>
                <c:pt idx="270">
                  <c:v>3.5189999999999999E-4</c:v>
                </c:pt>
                <c:pt idx="271">
                  <c:v>3.545E-4</c:v>
                </c:pt>
                <c:pt idx="272">
                  <c:v>3.5720000000000001E-4</c:v>
                </c:pt>
                <c:pt idx="273">
                  <c:v>3.5980000000000002E-4</c:v>
                </c:pt>
                <c:pt idx="274">
                  <c:v>3.6240000000000003E-4</c:v>
                </c:pt>
                <c:pt idx="275">
                  <c:v>3.6499999999999998E-4</c:v>
                </c:pt>
                <c:pt idx="276">
                  <c:v>3.6769999999999999E-4</c:v>
                </c:pt>
                <c:pt idx="277">
                  <c:v>3.703E-4</c:v>
                </c:pt>
                <c:pt idx="278">
                  <c:v>3.7300000000000001E-4</c:v>
                </c:pt>
                <c:pt idx="279">
                  <c:v>3.7570000000000002E-4</c:v>
                </c:pt>
                <c:pt idx="280">
                  <c:v>3.7829999999999998E-4</c:v>
                </c:pt>
                <c:pt idx="281">
                  <c:v>3.8099999999999999E-4</c:v>
                </c:pt>
                <c:pt idx="282">
                  <c:v>3.837E-4</c:v>
                </c:pt>
                <c:pt idx="283">
                  <c:v>3.8640000000000001E-4</c:v>
                </c:pt>
                <c:pt idx="284">
                  <c:v>3.8910000000000003E-4</c:v>
                </c:pt>
                <c:pt idx="285">
                  <c:v>3.9179999999999998E-4</c:v>
                </c:pt>
                <c:pt idx="286">
                  <c:v>3.9449999999999999E-4</c:v>
                </c:pt>
                <c:pt idx="287">
                  <c:v>3.9720000000000001E-4</c:v>
                </c:pt>
                <c:pt idx="288">
                  <c:v>3.9990000000000002E-4</c:v>
                </c:pt>
                <c:pt idx="289">
                  <c:v>4.0259999999999997E-4</c:v>
                </c:pt>
                <c:pt idx="290">
                  <c:v>4.0529999999999999E-4</c:v>
                </c:pt>
                <c:pt idx="291">
                  <c:v>4.08E-4</c:v>
                </c:pt>
                <c:pt idx="292">
                  <c:v>4.1080000000000001E-4</c:v>
                </c:pt>
                <c:pt idx="293">
                  <c:v>4.1350000000000002E-4</c:v>
                </c:pt>
                <c:pt idx="294">
                  <c:v>4.1619999999999998E-4</c:v>
                </c:pt>
                <c:pt idx="295">
                  <c:v>4.1899999999999999E-4</c:v>
                </c:pt>
                <c:pt idx="296">
                  <c:v>4.217E-4</c:v>
                </c:pt>
                <c:pt idx="297">
                  <c:v>4.2450000000000002E-4</c:v>
                </c:pt>
                <c:pt idx="298">
                  <c:v>4.2719999999999998E-4</c:v>
                </c:pt>
                <c:pt idx="299">
                  <c:v>4.2999999999999999E-4</c:v>
                </c:pt>
                <c:pt idx="300">
                  <c:v>4.328E-4</c:v>
                </c:pt>
                <c:pt idx="301">
                  <c:v>4.3550000000000001E-4</c:v>
                </c:pt>
                <c:pt idx="302">
                  <c:v>4.3829999999999997E-4</c:v>
                </c:pt>
                <c:pt idx="303">
                  <c:v>4.4109999999999999E-4</c:v>
                </c:pt>
                <c:pt idx="304">
                  <c:v>4.439E-4</c:v>
                </c:pt>
                <c:pt idx="305">
                  <c:v>4.4660000000000001E-4</c:v>
                </c:pt>
                <c:pt idx="306">
                  <c:v>4.4939999999999997E-4</c:v>
                </c:pt>
                <c:pt idx="307">
                  <c:v>4.5219999999999999E-4</c:v>
                </c:pt>
                <c:pt idx="308">
                  <c:v>4.55E-4</c:v>
                </c:pt>
                <c:pt idx="309">
                  <c:v>4.5780000000000001E-4</c:v>
                </c:pt>
                <c:pt idx="310">
                  <c:v>4.6059999999999997E-4</c:v>
                </c:pt>
                <c:pt idx="311">
                  <c:v>4.6339999999999999E-4</c:v>
                </c:pt>
                <c:pt idx="312">
                  <c:v>4.662E-4</c:v>
                </c:pt>
                <c:pt idx="313">
                  <c:v>4.6900000000000002E-4</c:v>
                </c:pt>
                <c:pt idx="314">
                  <c:v>4.7179999999999998E-4</c:v>
                </c:pt>
                <c:pt idx="315">
                  <c:v>4.7459999999999999E-4</c:v>
                </c:pt>
                <c:pt idx="316">
                  <c:v>4.774E-4</c:v>
                </c:pt>
                <c:pt idx="317">
                  <c:v>4.8030000000000002E-4</c:v>
                </c:pt>
                <c:pt idx="318">
                  <c:v>4.8309999999999998E-4</c:v>
                </c:pt>
                <c:pt idx="319">
                  <c:v>4.8589999999999999E-4</c:v>
                </c:pt>
                <c:pt idx="320">
                  <c:v>4.8870000000000001E-4</c:v>
                </c:pt>
                <c:pt idx="321">
                  <c:v>4.9160000000000002E-4</c:v>
                </c:pt>
                <c:pt idx="322">
                  <c:v>4.9439999999999998E-4</c:v>
                </c:pt>
                <c:pt idx="323">
                  <c:v>4.9720000000000005E-4</c:v>
                </c:pt>
                <c:pt idx="324">
                  <c:v>5.0009999999999996E-4</c:v>
                </c:pt>
                <c:pt idx="325">
                  <c:v>5.0290000000000003E-4</c:v>
                </c:pt>
                <c:pt idx="326">
                  <c:v>5.0569999999999999E-4</c:v>
                </c:pt>
                <c:pt idx="327">
                  <c:v>5.086E-4</c:v>
                </c:pt>
                <c:pt idx="328">
                  <c:v>5.1139999999999996E-4</c:v>
                </c:pt>
                <c:pt idx="329">
                  <c:v>5.1429999999999998E-4</c:v>
                </c:pt>
                <c:pt idx="330">
                  <c:v>5.1710000000000005E-4</c:v>
                </c:pt>
                <c:pt idx="331">
                  <c:v>5.1999999999999995E-4</c:v>
                </c:pt>
                <c:pt idx="332">
                  <c:v>5.2280000000000002E-4</c:v>
                </c:pt>
                <c:pt idx="333">
                  <c:v>5.2570000000000004E-4</c:v>
                </c:pt>
                <c:pt idx="334">
                  <c:v>5.285E-4</c:v>
                </c:pt>
                <c:pt idx="335">
                  <c:v>5.3140000000000001E-4</c:v>
                </c:pt>
                <c:pt idx="336">
                  <c:v>5.3430000000000003E-4</c:v>
                </c:pt>
                <c:pt idx="337">
                  <c:v>5.3709999999999999E-4</c:v>
                </c:pt>
                <c:pt idx="338">
                  <c:v>5.4000000000000001E-4</c:v>
                </c:pt>
                <c:pt idx="339">
                  <c:v>5.4290000000000002E-4</c:v>
                </c:pt>
                <c:pt idx="340">
                  <c:v>5.4569999999999998E-4</c:v>
                </c:pt>
                <c:pt idx="341">
                  <c:v>5.486E-4</c:v>
                </c:pt>
                <c:pt idx="342">
                  <c:v>5.5150000000000002E-4</c:v>
                </c:pt>
                <c:pt idx="343">
                  <c:v>5.5429999999999998E-4</c:v>
                </c:pt>
                <c:pt idx="344">
                  <c:v>5.5719999999999999E-4</c:v>
                </c:pt>
                <c:pt idx="345">
                  <c:v>5.6010000000000001E-4</c:v>
                </c:pt>
                <c:pt idx="346">
                  <c:v>5.6300000000000002E-4</c:v>
                </c:pt>
                <c:pt idx="347">
                  <c:v>5.6590000000000004E-4</c:v>
                </c:pt>
                <c:pt idx="348">
                  <c:v>5.687E-4</c:v>
                </c:pt>
                <c:pt idx="349">
                  <c:v>5.7160000000000002E-4</c:v>
                </c:pt>
                <c:pt idx="350">
                  <c:v>5.7450000000000003E-4</c:v>
                </c:pt>
                <c:pt idx="351">
                  <c:v>5.7740000000000005E-4</c:v>
                </c:pt>
                <c:pt idx="352">
                  <c:v>5.8029999999999996E-4</c:v>
                </c:pt>
                <c:pt idx="353">
                  <c:v>5.8319999999999997E-4</c:v>
                </c:pt>
                <c:pt idx="354">
                  <c:v>5.8609999999999999E-4</c:v>
                </c:pt>
                <c:pt idx="355">
                  <c:v>5.8900000000000001E-4</c:v>
                </c:pt>
                <c:pt idx="356">
                  <c:v>5.9190000000000002E-4</c:v>
                </c:pt>
                <c:pt idx="357">
                  <c:v>5.9480000000000004E-4</c:v>
                </c:pt>
                <c:pt idx="358">
                  <c:v>5.9770000000000005E-4</c:v>
                </c:pt>
                <c:pt idx="359">
                  <c:v>6.0059999999999996E-4</c:v>
                </c:pt>
                <c:pt idx="360">
                  <c:v>6.0349999999999998E-4</c:v>
                </c:pt>
                <c:pt idx="361">
                  <c:v>6.0639999999999999E-4</c:v>
                </c:pt>
                <c:pt idx="362">
                  <c:v>6.0930000000000001E-4</c:v>
                </c:pt>
                <c:pt idx="363">
                  <c:v>6.1220000000000003E-4</c:v>
                </c:pt>
                <c:pt idx="364">
                  <c:v>6.1510000000000004E-4</c:v>
                </c:pt>
                <c:pt idx="365">
                  <c:v>6.1799999999999995E-4</c:v>
                </c:pt>
                <c:pt idx="366">
                  <c:v>6.2089999999999997E-4</c:v>
                </c:pt>
                <c:pt idx="367">
                  <c:v>6.2390000000000004E-4</c:v>
                </c:pt>
                <c:pt idx="368">
                  <c:v>6.2679999999999995E-4</c:v>
                </c:pt>
                <c:pt idx="369">
                  <c:v>6.2969999999999996E-4</c:v>
                </c:pt>
                <c:pt idx="370">
                  <c:v>6.3259999999999998E-4</c:v>
                </c:pt>
                <c:pt idx="371">
                  <c:v>6.355E-4</c:v>
                </c:pt>
                <c:pt idx="372">
                  <c:v>6.3840000000000001E-4</c:v>
                </c:pt>
                <c:pt idx="373">
                  <c:v>6.4139999999999998E-4</c:v>
                </c:pt>
                <c:pt idx="374">
                  <c:v>6.4429999999999999E-4</c:v>
                </c:pt>
                <c:pt idx="375">
                  <c:v>6.4720000000000001E-4</c:v>
                </c:pt>
                <c:pt idx="376">
                  <c:v>6.5010000000000003E-4</c:v>
                </c:pt>
                <c:pt idx="377">
                  <c:v>6.5309999999999999E-4</c:v>
                </c:pt>
                <c:pt idx="378">
                  <c:v>6.5600000000000001E-4</c:v>
                </c:pt>
                <c:pt idx="379">
                  <c:v>6.5890000000000002E-4</c:v>
                </c:pt>
                <c:pt idx="380">
                  <c:v>6.6180000000000004E-4</c:v>
                </c:pt>
                <c:pt idx="381">
                  <c:v>6.648E-4</c:v>
                </c:pt>
                <c:pt idx="382">
                  <c:v>6.6770000000000002E-4</c:v>
                </c:pt>
                <c:pt idx="383">
                  <c:v>6.7060000000000004E-4</c:v>
                </c:pt>
                <c:pt idx="384">
                  <c:v>6.736E-4</c:v>
                </c:pt>
                <c:pt idx="385">
                  <c:v>6.7650000000000002E-4</c:v>
                </c:pt>
                <c:pt idx="386">
                  <c:v>6.7940000000000003E-4</c:v>
                </c:pt>
                <c:pt idx="387">
                  <c:v>6.824E-4</c:v>
                </c:pt>
                <c:pt idx="388">
                  <c:v>6.8530000000000002E-4</c:v>
                </c:pt>
                <c:pt idx="389">
                  <c:v>6.8829999999999998E-4</c:v>
                </c:pt>
                <c:pt idx="390">
                  <c:v>6.912E-4</c:v>
                </c:pt>
                <c:pt idx="391">
                  <c:v>6.9410000000000001E-4</c:v>
                </c:pt>
                <c:pt idx="392">
                  <c:v>6.9709999999999998E-4</c:v>
                </c:pt>
                <c:pt idx="393">
                  <c:v>6.9999999999999999E-4</c:v>
                </c:pt>
                <c:pt idx="394">
                  <c:v>7.0299999999999996E-4</c:v>
                </c:pt>
                <c:pt idx="395">
                  <c:v>7.0589999999999997E-4</c:v>
                </c:pt>
                <c:pt idx="396">
                  <c:v>7.0890000000000005E-4</c:v>
                </c:pt>
                <c:pt idx="397">
                  <c:v>7.1179999999999995E-4</c:v>
                </c:pt>
                <c:pt idx="398">
                  <c:v>7.1480000000000003E-4</c:v>
                </c:pt>
                <c:pt idx="399">
                  <c:v>7.1770000000000004E-4</c:v>
                </c:pt>
                <c:pt idx="400">
                  <c:v>7.2070000000000001E-4</c:v>
                </c:pt>
                <c:pt idx="401">
                  <c:v>7.2360000000000002E-4</c:v>
                </c:pt>
                <c:pt idx="402">
                  <c:v>7.2659999999999999E-4</c:v>
                </c:pt>
                <c:pt idx="403">
                  <c:v>7.2950000000000001E-4</c:v>
                </c:pt>
                <c:pt idx="404">
                  <c:v>7.3249999999999997E-4</c:v>
                </c:pt>
                <c:pt idx="405">
                  <c:v>7.3539999999999999E-4</c:v>
                </c:pt>
                <c:pt idx="406">
                  <c:v>7.3839999999999995E-4</c:v>
                </c:pt>
                <c:pt idx="407">
                  <c:v>7.4140000000000002E-4</c:v>
                </c:pt>
                <c:pt idx="408">
                  <c:v>7.4430000000000004E-4</c:v>
                </c:pt>
                <c:pt idx="409">
                  <c:v>7.473E-4</c:v>
                </c:pt>
                <c:pt idx="410">
                  <c:v>7.5020000000000002E-4</c:v>
                </c:pt>
                <c:pt idx="411">
                  <c:v>7.5319999999999998E-4</c:v>
                </c:pt>
                <c:pt idx="412">
                  <c:v>7.5619999999999995E-4</c:v>
                </c:pt>
                <c:pt idx="413">
                  <c:v>7.5909999999999997E-4</c:v>
                </c:pt>
                <c:pt idx="414">
                  <c:v>7.6210000000000004E-4</c:v>
                </c:pt>
                <c:pt idx="415">
                  <c:v>7.651E-4</c:v>
                </c:pt>
                <c:pt idx="416">
                  <c:v>7.6800000000000002E-4</c:v>
                </c:pt>
                <c:pt idx="417">
                  <c:v>7.7099999999999998E-4</c:v>
                </c:pt>
                <c:pt idx="418">
                  <c:v>7.739E-4</c:v>
                </c:pt>
                <c:pt idx="419">
                  <c:v>7.7689999999999996E-4</c:v>
                </c:pt>
                <c:pt idx="420">
                  <c:v>7.7990000000000004E-4</c:v>
                </c:pt>
                <c:pt idx="421">
                  <c:v>7.829E-4</c:v>
                </c:pt>
                <c:pt idx="422">
                  <c:v>7.8580000000000002E-4</c:v>
                </c:pt>
                <c:pt idx="423">
                  <c:v>7.8879999999999998E-4</c:v>
                </c:pt>
                <c:pt idx="424">
                  <c:v>7.9179999999999995E-4</c:v>
                </c:pt>
                <c:pt idx="425">
                  <c:v>7.9469999999999996E-4</c:v>
                </c:pt>
                <c:pt idx="426">
                  <c:v>7.9770000000000004E-4</c:v>
                </c:pt>
                <c:pt idx="427">
                  <c:v>8.007E-4</c:v>
                </c:pt>
                <c:pt idx="428">
                  <c:v>8.0360000000000002E-4</c:v>
                </c:pt>
                <c:pt idx="429">
                  <c:v>8.0659999999999998E-4</c:v>
                </c:pt>
                <c:pt idx="430">
                  <c:v>8.0959999999999995E-4</c:v>
                </c:pt>
                <c:pt idx="431">
                  <c:v>8.1260000000000002E-4</c:v>
                </c:pt>
                <c:pt idx="432">
                  <c:v>8.1550000000000004E-4</c:v>
                </c:pt>
                <c:pt idx="433">
                  <c:v>8.185E-4</c:v>
                </c:pt>
                <c:pt idx="434">
                  <c:v>8.2149999999999996E-4</c:v>
                </c:pt>
                <c:pt idx="435">
                  <c:v>8.2450000000000004E-4</c:v>
                </c:pt>
                <c:pt idx="436">
                  <c:v>8.2740000000000005E-4</c:v>
                </c:pt>
                <c:pt idx="437">
                  <c:v>8.3040000000000002E-4</c:v>
                </c:pt>
                <c:pt idx="438">
                  <c:v>8.3339999999999998E-4</c:v>
                </c:pt>
                <c:pt idx="439">
                  <c:v>8.3639999999999995E-4</c:v>
                </c:pt>
                <c:pt idx="440">
                  <c:v>8.3929999999999996E-4</c:v>
                </c:pt>
                <c:pt idx="441">
                  <c:v>8.4230000000000004E-4</c:v>
                </c:pt>
                <c:pt idx="442">
                  <c:v>8.453E-4</c:v>
                </c:pt>
                <c:pt idx="443">
                  <c:v>8.4829999999999997E-4</c:v>
                </c:pt>
                <c:pt idx="444">
                  <c:v>8.5130000000000004E-4</c:v>
                </c:pt>
                <c:pt idx="445">
                  <c:v>8.5419999999999995E-4</c:v>
                </c:pt>
                <c:pt idx="446">
                  <c:v>8.5720000000000002E-4</c:v>
                </c:pt>
                <c:pt idx="447">
                  <c:v>8.6019999999999998E-4</c:v>
                </c:pt>
                <c:pt idx="448">
                  <c:v>8.6319999999999995E-4</c:v>
                </c:pt>
                <c:pt idx="449">
                  <c:v>8.6620000000000002E-4</c:v>
                </c:pt>
                <c:pt idx="450">
                  <c:v>8.6910000000000004E-4</c:v>
                </c:pt>
                <c:pt idx="451">
                  <c:v>8.721E-4</c:v>
                </c:pt>
                <c:pt idx="452">
                  <c:v>8.7509999999999997E-4</c:v>
                </c:pt>
                <c:pt idx="453">
                  <c:v>8.7810000000000004E-4</c:v>
                </c:pt>
                <c:pt idx="454">
                  <c:v>8.811E-4</c:v>
                </c:pt>
                <c:pt idx="455">
                  <c:v>8.8409999999999997E-4</c:v>
                </c:pt>
                <c:pt idx="456">
                  <c:v>8.8699999999999998E-4</c:v>
                </c:pt>
                <c:pt idx="457">
                  <c:v>8.8999999999999995E-4</c:v>
                </c:pt>
                <c:pt idx="458">
                  <c:v>8.9300000000000002E-4</c:v>
                </c:pt>
                <c:pt idx="459">
                  <c:v>8.9599999999999999E-4</c:v>
                </c:pt>
                <c:pt idx="460">
                  <c:v>8.9899999999999995E-4</c:v>
                </c:pt>
                <c:pt idx="461">
                  <c:v>9.0200000000000002E-4</c:v>
                </c:pt>
                <c:pt idx="462">
                  <c:v>9.0499999999999999E-4</c:v>
                </c:pt>
                <c:pt idx="463">
                  <c:v>9.0799999999999995E-4</c:v>
                </c:pt>
                <c:pt idx="464">
                  <c:v>9.1100000000000003E-4</c:v>
                </c:pt>
                <c:pt idx="465">
                  <c:v>9.1390000000000004E-4</c:v>
                </c:pt>
                <c:pt idx="466">
                  <c:v>9.1690000000000001E-4</c:v>
                </c:pt>
                <c:pt idx="467">
                  <c:v>9.1989999999999997E-4</c:v>
                </c:pt>
                <c:pt idx="468">
                  <c:v>9.2290000000000004E-4</c:v>
                </c:pt>
                <c:pt idx="469">
                  <c:v>9.2590000000000001E-4</c:v>
                </c:pt>
                <c:pt idx="470">
                  <c:v>9.2889999999999997E-4</c:v>
                </c:pt>
                <c:pt idx="471">
                  <c:v>9.3190000000000005E-4</c:v>
                </c:pt>
                <c:pt idx="472">
                  <c:v>9.3490000000000001E-4</c:v>
                </c:pt>
                <c:pt idx="473">
                  <c:v>9.3789999999999998E-4</c:v>
                </c:pt>
                <c:pt idx="474">
                  <c:v>9.4090000000000005E-4</c:v>
                </c:pt>
                <c:pt idx="475">
                  <c:v>9.4390000000000001E-4</c:v>
                </c:pt>
                <c:pt idx="476">
                  <c:v>9.4689999999999998E-4</c:v>
                </c:pt>
                <c:pt idx="477">
                  <c:v>9.4990000000000005E-4</c:v>
                </c:pt>
                <c:pt idx="478">
                  <c:v>9.5290000000000001E-4</c:v>
                </c:pt>
                <c:pt idx="479">
                  <c:v>9.5589999999999998E-4</c:v>
                </c:pt>
                <c:pt idx="480">
                  <c:v>9.5890000000000005E-4</c:v>
                </c:pt>
                <c:pt idx="481">
                  <c:v>9.6190000000000002E-4</c:v>
                </c:pt>
                <c:pt idx="482">
                  <c:v>9.6489999999999998E-4</c:v>
                </c:pt>
                <c:pt idx="483">
                  <c:v>9.6790000000000005E-4</c:v>
                </c:pt>
                <c:pt idx="484">
                  <c:v>9.7090000000000002E-4</c:v>
                </c:pt>
                <c:pt idx="485">
                  <c:v>9.7389999999999998E-4</c:v>
                </c:pt>
                <c:pt idx="486">
                  <c:v>9.7689999999999995E-4</c:v>
                </c:pt>
                <c:pt idx="487">
                  <c:v>9.7989999999999991E-4</c:v>
                </c:pt>
                <c:pt idx="488">
                  <c:v>9.8290000000000009E-4</c:v>
                </c:pt>
                <c:pt idx="489">
                  <c:v>9.8590000000000006E-4</c:v>
                </c:pt>
                <c:pt idx="490">
                  <c:v>9.8890000000000002E-4</c:v>
                </c:pt>
                <c:pt idx="491">
                  <c:v>9.9189999999999999E-4</c:v>
                </c:pt>
                <c:pt idx="492">
                  <c:v>9.9489999999999995E-4</c:v>
                </c:pt>
                <c:pt idx="493">
                  <c:v>9.9799999999999997E-4</c:v>
                </c:pt>
                <c:pt idx="494">
                  <c:v>1.0009999999999999E-3</c:v>
                </c:pt>
                <c:pt idx="495">
                  <c:v>1.0039999999999999E-3</c:v>
                </c:pt>
                <c:pt idx="496">
                  <c:v>1.0070000000000001E-3</c:v>
                </c:pt>
                <c:pt idx="497">
                  <c:v>1.01E-3</c:v>
                </c:pt>
                <c:pt idx="498">
                  <c:v>1.013E-3</c:v>
                </c:pt>
                <c:pt idx="499">
                  <c:v>1.016E-3</c:v>
                </c:pt>
                <c:pt idx="500">
                  <c:v>1.0189999999999999E-3</c:v>
                </c:pt>
                <c:pt idx="501">
                  <c:v>1.0219999999999999E-3</c:v>
                </c:pt>
                <c:pt idx="502">
                  <c:v>1.0250000000000001E-3</c:v>
                </c:pt>
                <c:pt idx="503">
                  <c:v>1.0280000000000001E-3</c:v>
                </c:pt>
                <c:pt idx="504">
                  <c:v>1.031E-3</c:v>
                </c:pt>
                <c:pt idx="505">
                  <c:v>1.034E-3</c:v>
                </c:pt>
                <c:pt idx="506">
                  <c:v>1.0369999999999999E-3</c:v>
                </c:pt>
                <c:pt idx="507">
                  <c:v>1.0399999999999999E-3</c:v>
                </c:pt>
                <c:pt idx="508">
                  <c:v>1.0430000000000001E-3</c:v>
                </c:pt>
                <c:pt idx="509">
                  <c:v>1.0460000000000001E-3</c:v>
                </c:pt>
                <c:pt idx="510">
                  <c:v>1.049E-3</c:v>
                </c:pt>
                <c:pt idx="511">
                  <c:v>1.052E-3</c:v>
                </c:pt>
                <c:pt idx="512">
                  <c:v>1.0549999999999999E-3</c:v>
                </c:pt>
                <c:pt idx="513">
                  <c:v>1.0579999999999999E-3</c:v>
                </c:pt>
                <c:pt idx="514">
                  <c:v>1.0610000000000001E-3</c:v>
                </c:pt>
                <c:pt idx="515">
                  <c:v>1.0640000000000001E-3</c:v>
                </c:pt>
                <c:pt idx="516">
                  <c:v>1.067E-3</c:v>
                </c:pt>
                <c:pt idx="517">
                  <c:v>1.07E-3</c:v>
                </c:pt>
                <c:pt idx="518">
                  <c:v>1.073E-3</c:v>
                </c:pt>
                <c:pt idx="519">
                  <c:v>1.0759999999999999E-3</c:v>
                </c:pt>
                <c:pt idx="520">
                  <c:v>1.0790000000000001E-3</c:v>
                </c:pt>
                <c:pt idx="521">
                  <c:v>1.0820000000000001E-3</c:v>
                </c:pt>
                <c:pt idx="522">
                  <c:v>1.085E-3</c:v>
                </c:pt>
                <c:pt idx="523">
                  <c:v>1.088E-3</c:v>
                </c:pt>
                <c:pt idx="524">
                  <c:v>1.091E-3</c:v>
                </c:pt>
                <c:pt idx="525">
                  <c:v>1.0939999999999999E-3</c:v>
                </c:pt>
                <c:pt idx="526">
                  <c:v>1.0970000000000001E-3</c:v>
                </c:pt>
                <c:pt idx="527">
                  <c:v>1.101E-3</c:v>
                </c:pt>
                <c:pt idx="528">
                  <c:v>1.1039999999999999E-3</c:v>
                </c:pt>
                <c:pt idx="529">
                  <c:v>1.1069999999999999E-3</c:v>
                </c:pt>
                <c:pt idx="530">
                  <c:v>1.1100000000000001E-3</c:v>
                </c:pt>
                <c:pt idx="531">
                  <c:v>1.1130000000000001E-3</c:v>
                </c:pt>
                <c:pt idx="532">
                  <c:v>1.116E-3</c:v>
                </c:pt>
                <c:pt idx="533">
                  <c:v>1.119E-3</c:v>
                </c:pt>
                <c:pt idx="534">
                  <c:v>1.122E-3</c:v>
                </c:pt>
                <c:pt idx="535">
                  <c:v>1.1249999999999999E-3</c:v>
                </c:pt>
                <c:pt idx="536">
                  <c:v>1.1280000000000001E-3</c:v>
                </c:pt>
                <c:pt idx="537">
                  <c:v>1.1310000000000001E-3</c:v>
                </c:pt>
                <c:pt idx="538">
                  <c:v>1.134E-3</c:v>
                </c:pt>
                <c:pt idx="539">
                  <c:v>1.137E-3</c:v>
                </c:pt>
                <c:pt idx="540">
                  <c:v>1.14E-3</c:v>
                </c:pt>
                <c:pt idx="541">
                  <c:v>1.1429999999999999E-3</c:v>
                </c:pt>
                <c:pt idx="542">
                  <c:v>1.1460000000000001E-3</c:v>
                </c:pt>
                <c:pt idx="543">
                  <c:v>1.1490000000000001E-3</c:v>
                </c:pt>
                <c:pt idx="544">
                  <c:v>1.152E-3</c:v>
                </c:pt>
                <c:pt idx="545">
                  <c:v>1.155E-3</c:v>
                </c:pt>
                <c:pt idx="546">
                  <c:v>1.158E-3</c:v>
                </c:pt>
                <c:pt idx="547">
                  <c:v>1.1609999999999999E-3</c:v>
                </c:pt>
                <c:pt idx="548">
                  <c:v>1.1640000000000001E-3</c:v>
                </c:pt>
                <c:pt idx="549">
                  <c:v>1.1670000000000001E-3</c:v>
                </c:pt>
                <c:pt idx="550">
                  <c:v>1.17E-3</c:v>
                </c:pt>
                <c:pt idx="551">
                  <c:v>1.173E-3</c:v>
                </c:pt>
                <c:pt idx="552">
                  <c:v>1.176E-3</c:v>
                </c:pt>
                <c:pt idx="553">
                  <c:v>1.1789999999999999E-3</c:v>
                </c:pt>
                <c:pt idx="554">
                  <c:v>1.1820000000000001E-3</c:v>
                </c:pt>
                <c:pt idx="555">
                  <c:v>1.1850000000000001E-3</c:v>
                </c:pt>
                <c:pt idx="556">
                  <c:v>1.188E-3</c:v>
                </c:pt>
                <c:pt idx="557">
                  <c:v>1.191E-3</c:v>
                </c:pt>
                <c:pt idx="558">
                  <c:v>1.194E-3</c:v>
                </c:pt>
                <c:pt idx="559">
                  <c:v>1.1969999999999999E-3</c:v>
                </c:pt>
                <c:pt idx="560">
                  <c:v>1.1999999999999999E-3</c:v>
                </c:pt>
                <c:pt idx="561">
                  <c:v>1.2030000000000001E-3</c:v>
                </c:pt>
                <c:pt idx="562">
                  <c:v>1.207E-3</c:v>
                </c:pt>
                <c:pt idx="563">
                  <c:v>1.2099999999999999E-3</c:v>
                </c:pt>
                <c:pt idx="564">
                  <c:v>1.2130000000000001E-3</c:v>
                </c:pt>
                <c:pt idx="565">
                  <c:v>1.2160000000000001E-3</c:v>
                </c:pt>
                <c:pt idx="566">
                  <c:v>1.219E-3</c:v>
                </c:pt>
                <c:pt idx="567">
                  <c:v>1.222E-3</c:v>
                </c:pt>
                <c:pt idx="568">
                  <c:v>1.225E-3</c:v>
                </c:pt>
                <c:pt idx="569">
                  <c:v>1.2279999999999999E-3</c:v>
                </c:pt>
                <c:pt idx="570">
                  <c:v>1.2310000000000001E-3</c:v>
                </c:pt>
                <c:pt idx="571">
                  <c:v>1.2340000000000001E-3</c:v>
                </c:pt>
                <c:pt idx="572">
                  <c:v>1.237E-3</c:v>
                </c:pt>
                <c:pt idx="573">
                  <c:v>1.24E-3</c:v>
                </c:pt>
                <c:pt idx="574">
                  <c:v>1.243E-3</c:v>
                </c:pt>
                <c:pt idx="575">
                  <c:v>1.2459999999999999E-3</c:v>
                </c:pt>
                <c:pt idx="576">
                  <c:v>1.2489999999999999E-3</c:v>
                </c:pt>
                <c:pt idx="577">
                  <c:v>1.2520000000000001E-3</c:v>
                </c:pt>
                <c:pt idx="578">
                  <c:v>1.255E-3</c:v>
                </c:pt>
                <c:pt idx="579">
                  <c:v>1.258E-3</c:v>
                </c:pt>
                <c:pt idx="580">
                  <c:v>1.261E-3</c:v>
                </c:pt>
                <c:pt idx="581">
                  <c:v>1.2639999999999999E-3</c:v>
                </c:pt>
                <c:pt idx="582">
                  <c:v>1.2669999999999999E-3</c:v>
                </c:pt>
                <c:pt idx="583">
                  <c:v>1.2700000000000001E-3</c:v>
                </c:pt>
                <c:pt idx="584">
                  <c:v>1.273E-3</c:v>
                </c:pt>
                <c:pt idx="585">
                  <c:v>1.276E-3</c:v>
                </c:pt>
                <c:pt idx="586">
                  <c:v>1.279E-3</c:v>
                </c:pt>
                <c:pt idx="587">
                  <c:v>1.2819999999999999E-3</c:v>
                </c:pt>
                <c:pt idx="588">
                  <c:v>1.286E-3</c:v>
                </c:pt>
                <c:pt idx="589">
                  <c:v>1.289E-3</c:v>
                </c:pt>
                <c:pt idx="590">
                  <c:v>1.292E-3</c:v>
                </c:pt>
                <c:pt idx="591">
                  <c:v>1.2949999999999999E-3</c:v>
                </c:pt>
                <c:pt idx="592">
                  <c:v>1.2979999999999999E-3</c:v>
                </c:pt>
                <c:pt idx="593">
                  <c:v>1.3010000000000001E-3</c:v>
                </c:pt>
                <c:pt idx="594">
                  <c:v>1.304E-3</c:v>
                </c:pt>
                <c:pt idx="595">
                  <c:v>1.307E-3</c:v>
                </c:pt>
                <c:pt idx="596">
                  <c:v>1.31E-3</c:v>
                </c:pt>
                <c:pt idx="597">
                  <c:v>1.3129999999999999E-3</c:v>
                </c:pt>
                <c:pt idx="598">
                  <c:v>1.3159999999999999E-3</c:v>
                </c:pt>
                <c:pt idx="599">
                  <c:v>1.3190000000000001E-3</c:v>
                </c:pt>
                <c:pt idx="600">
                  <c:v>1.322E-3</c:v>
                </c:pt>
                <c:pt idx="601">
                  <c:v>1.325E-3</c:v>
                </c:pt>
                <c:pt idx="602">
                  <c:v>1.328E-3</c:v>
                </c:pt>
                <c:pt idx="603">
                  <c:v>1.3309999999999999E-3</c:v>
                </c:pt>
                <c:pt idx="604">
                  <c:v>1.3339999999999999E-3</c:v>
                </c:pt>
                <c:pt idx="605">
                  <c:v>1.3370000000000001E-3</c:v>
                </c:pt>
                <c:pt idx="606">
                  <c:v>1.34E-3</c:v>
                </c:pt>
                <c:pt idx="607">
                  <c:v>1.343E-3</c:v>
                </c:pt>
                <c:pt idx="608">
                  <c:v>1.346E-3</c:v>
                </c:pt>
                <c:pt idx="609">
                  <c:v>1.3489999999999999E-3</c:v>
                </c:pt>
                <c:pt idx="610">
                  <c:v>1.353E-3</c:v>
                </c:pt>
                <c:pt idx="611">
                  <c:v>1.356E-3</c:v>
                </c:pt>
                <c:pt idx="612">
                  <c:v>1.359E-3</c:v>
                </c:pt>
                <c:pt idx="613">
                  <c:v>1.3619999999999999E-3</c:v>
                </c:pt>
                <c:pt idx="614">
                  <c:v>1.3649999999999999E-3</c:v>
                </c:pt>
                <c:pt idx="615">
                  <c:v>1.3680000000000001E-3</c:v>
                </c:pt>
                <c:pt idx="616">
                  <c:v>1.371E-3</c:v>
                </c:pt>
                <c:pt idx="617">
                  <c:v>1.374E-3</c:v>
                </c:pt>
                <c:pt idx="618">
                  <c:v>1.377E-3</c:v>
                </c:pt>
                <c:pt idx="619">
                  <c:v>1.3799999999999999E-3</c:v>
                </c:pt>
                <c:pt idx="620">
                  <c:v>1.3829999999999999E-3</c:v>
                </c:pt>
                <c:pt idx="621">
                  <c:v>1.3860000000000001E-3</c:v>
                </c:pt>
                <c:pt idx="622">
                  <c:v>1.389E-3</c:v>
                </c:pt>
                <c:pt idx="623">
                  <c:v>1.392E-3</c:v>
                </c:pt>
                <c:pt idx="624">
                  <c:v>1.395E-3</c:v>
                </c:pt>
                <c:pt idx="625">
                  <c:v>1.3979999999999999E-3</c:v>
                </c:pt>
                <c:pt idx="626">
                  <c:v>1.4009999999999999E-3</c:v>
                </c:pt>
                <c:pt idx="627">
                  <c:v>1.4040000000000001E-3</c:v>
                </c:pt>
                <c:pt idx="628">
                  <c:v>1.407E-3</c:v>
                </c:pt>
                <c:pt idx="629">
                  <c:v>1.41E-3</c:v>
                </c:pt>
                <c:pt idx="630">
                  <c:v>1.413E-3</c:v>
                </c:pt>
                <c:pt idx="631">
                  <c:v>1.4159999999999999E-3</c:v>
                </c:pt>
                <c:pt idx="632">
                  <c:v>1.42E-3</c:v>
                </c:pt>
                <c:pt idx="633">
                  <c:v>1.423E-3</c:v>
                </c:pt>
                <c:pt idx="634">
                  <c:v>1.426E-3</c:v>
                </c:pt>
                <c:pt idx="635">
                  <c:v>1.4289999999999999E-3</c:v>
                </c:pt>
                <c:pt idx="636">
                  <c:v>1.4319999999999999E-3</c:v>
                </c:pt>
                <c:pt idx="637">
                  <c:v>1.4350000000000001E-3</c:v>
                </c:pt>
                <c:pt idx="638">
                  <c:v>1.438E-3</c:v>
                </c:pt>
                <c:pt idx="639">
                  <c:v>1.441E-3</c:v>
                </c:pt>
                <c:pt idx="640">
                  <c:v>1.444E-3</c:v>
                </c:pt>
                <c:pt idx="641">
                  <c:v>1.4469999999999999E-3</c:v>
                </c:pt>
                <c:pt idx="642">
                  <c:v>1.4499999999999999E-3</c:v>
                </c:pt>
                <c:pt idx="643">
                  <c:v>1.4530000000000001E-3</c:v>
                </c:pt>
                <c:pt idx="644">
                  <c:v>1.456E-3</c:v>
                </c:pt>
                <c:pt idx="645">
                  <c:v>1.459E-3</c:v>
                </c:pt>
                <c:pt idx="646">
                  <c:v>1.462E-3</c:v>
                </c:pt>
                <c:pt idx="647">
                  <c:v>1.4649999999999999E-3</c:v>
                </c:pt>
                <c:pt idx="648">
                  <c:v>1.4679999999999999E-3</c:v>
                </c:pt>
                <c:pt idx="649">
                  <c:v>1.4710000000000001E-3</c:v>
                </c:pt>
                <c:pt idx="650">
                  <c:v>1.474E-3</c:v>
                </c:pt>
                <c:pt idx="651">
                  <c:v>1.477E-3</c:v>
                </c:pt>
                <c:pt idx="652">
                  <c:v>1.4809999999999999E-3</c:v>
                </c:pt>
                <c:pt idx="653">
                  <c:v>1.4840000000000001E-3</c:v>
                </c:pt>
                <c:pt idx="654">
                  <c:v>1.487E-3</c:v>
                </c:pt>
                <c:pt idx="655">
                  <c:v>1.49E-3</c:v>
                </c:pt>
                <c:pt idx="656">
                  <c:v>1.493E-3</c:v>
                </c:pt>
                <c:pt idx="657">
                  <c:v>1.4959999999999999E-3</c:v>
                </c:pt>
                <c:pt idx="658">
                  <c:v>1.4989999999999999E-3</c:v>
                </c:pt>
                <c:pt idx="659">
                  <c:v>1.5020000000000001E-3</c:v>
                </c:pt>
                <c:pt idx="660">
                  <c:v>1.505E-3</c:v>
                </c:pt>
                <c:pt idx="661">
                  <c:v>1.508E-3</c:v>
                </c:pt>
                <c:pt idx="662">
                  <c:v>1.511E-3</c:v>
                </c:pt>
                <c:pt idx="663">
                  <c:v>1.5139999999999999E-3</c:v>
                </c:pt>
                <c:pt idx="664">
                  <c:v>1.5169999999999999E-3</c:v>
                </c:pt>
                <c:pt idx="665">
                  <c:v>1.5200000000000001E-3</c:v>
                </c:pt>
                <c:pt idx="666">
                  <c:v>1.523E-3</c:v>
                </c:pt>
                <c:pt idx="667">
                  <c:v>1.526E-3</c:v>
                </c:pt>
                <c:pt idx="668">
                  <c:v>1.529E-3</c:v>
                </c:pt>
                <c:pt idx="669">
                  <c:v>1.5319999999999999E-3</c:v>
                </c:pt>
                <c:pt idx="670">
                  <c:v>1.5349999999999999E-3</c:v>
                </c:pt>
                <c:pt idx="671">
                  <c:v>1.539E-3</c:v>
                </c:pt>
                <c:pt idx="672">
                  <c:v>1.542E-3</c:v>
                </c:pt>
                <c:pt idx="673">
                  <c:v>1.5449999999999999E-3</c:v>
                </c:pt>
                <c:pt idx="674">
                  <c:v>1.5479999999999999E-3</c:v>
                </c:pt>
                <c:pt idx="675">
                  <c:v>1.5510000000000001E-3</c:v>
                </c:pt>
                <c:pt idx="676">
                  <c:v>1.554E-3</c:v>
                </c:pt>
                <c:pt idx="677">
                  <c:v>1.557E-3</c:v>
                </c:pt>
                <c:pt idx="678">
                  <c:v>1.56E-3</c:v>
                </c:pt>
                <c:pt idx="679">
                  <c:v>1.5629999999999999E-3</c:v>
                </c:pt>
                <c:pt idx="680">
                  <c:v>1.5659999999999999E-3</c:v>
                </c:pt>
                <c:pt idx="681">
                  <c:v>1.5690000000000001E-3</c:v>
                </c:pt>
                <c:pt idx="682">
                  <c:v>1.572E-3</c:v>
                </c:pt>
                <c:pt idx="683">
                  <c:v>1.575E-3</c:v>
                </c:pt>
                <c:pt idx="684">
                  <c:v>1.578E-3</c:v>
                </c:pt>
                <c:pt idx="685">
                  <c:v>1.5809999999999999E-3</c:v>
                </c:pt>
                <c:pt idx="686">
                  <c:v>1.5839999999999999E-3</c:v>
                </c:pt>
                <c:pt idx="687">
                  <c:v>1.5870000000000001E-3</c:v>
                </c:pt>
                <c:pt idx="688">
                  <c:v>1.5900000000000001E-3</c:v>
                </c:pt>
                <c:pt idx="689">
                  <c:v>1.5939999999999999E-3</c:v>
                </c:pt>
                <c:pt idx="690">
                  <c:v>1.5969999999999999E-3</c:v>
                </c:pt>
                <c:pt idx="691">
                  <c:v>1.6000000000000001E-3</c:v>
                </c:pt>
                <c:pt idx="692">
                  <c:v>1.603E-3</c:v>
                </c:pt>
                <c:pt idx="693">
                  <c:v>1.606E-3</c:v>
                </c:pt>
                <c:pt idx="694">
                  <c:v>1.609E-3</c:v>
                </c:pt>
                <c:pt idx="695">
                  <c:v>1.6119999999999999E-3</c:v>
                </c:pt>
                <c:pt idx="696">
                  <c:v>1.6149999999999999E-3</c:v>
                </c:pt>
                <c:pt idx="697">
                  <c:v>1.6180000000000001E-3</c:v>
                </c:pt>
                <c:pt idx="698">
                  <c:v>1.621E-3</c:v>
                </c:pt>
                <c:pt idx="699">
                  <c:v>1.624E-3</c:v>
                </c:pt>
                <c:pt idx="700">
                  <c:v>1.627E-3</c:v>
                </c:pt>
                <c:pt idx="701">
                  <c:v>1.6299999999999999E-3</c:v>
                </c:pt>
                <c:pt idx="702">
                  <c:v>1.6329999999999999E-3</c:v>
                </c:pt>
                <c:pt idx="703">
                  <c:v>1.6360000000000001E-3</c:v>
                </c:pt>
                <c:pt idx="704">
                  <c:v>1.639E-3</c:v>
                </c:pt>
                <c:pt idx="705">
                  <c:v>1.642E-3</c:v>
                </c:pt>
                <c:pt idx="706">
                  <c:v>1.645E-3</c:v>
                </c:pt>
                <c:pt idx="707">
                  <c:v>1.6490000000000001E-3</c:v>
                </c:pt>
                <c:pt idx="708">
                  <c:v>1.652E-3</c:v>
                </c:pt>
                <c:pt idx="709">
                  <c:v>1.655E-3</c:v>
                </c:pt>
                <c:pt idx="710">
                  <c:v>1.658E-3</c:v>
                </c:pt>
                <c:pt idx="711">
                  <c:v>1.6609999999999999E-3</c:v>
                </c:pt>
                <c:pt idx="712">
                  <c:v>1.6639999999999999E-3</c:v>
                </c:pt>
                <c:pt idx="713">
                  <c:v>1.6670000000000001E-3</c:v>
                </c:pt>
                <c:pt idx="714">
                  <c:v>1.67E-3</c:v>
                </c:pt>
                <c:pt idx="715">
                  <c:v>1.673E-3</c:v>
                </c:pt>
                <c:pt idx="716">
                  <c:v>1.676E-3</c:v>
                </c:pt>
                <c:pt idx="717">
                  <c:v>1.6789999999999999E-3</c:v>
                </c:pt>
                <c:pt idx="718">
                  <c:v>1.6819999999999999E-3</c:v>
                </c:pt>
                <c:pt idx="719">
                  <c:v>1.6850000000000001E-3</c:v>
                </c:pt>
                <c:pt idx="720">
                  <c:v>1.688E-3</c:v>
                </c:pt>
                <c:pt idx="721">
                  <c:v>1.691E-3</c:v>
                </c:pt>
                <c:pt idx="722">
                  <c:v>1.694E-3</c:v>
                </c:pt>
                <c:pt idx="723">
                  <c:v>1.6980000000000001E-3</c:v>
                </c:pt>
                <c:pt idx="724">
                  <c:v>1.701E-3</c:v>
                </c:pt>
                <c:pt idx="725">
                  <c:v>1.704E-3</c:v>
                </c:pt>
                <c:pt idx="726">
                  <c:v>1.707E-3</c:v>
                </c:pt>
                <c:pt idx="727">
                  <c:v>1.7099999999999999E-3</c:v>
                </c:pt>
                <c:pt idx="728">
                  <c:v>1.7129999999999999E-3</c:v>
                </c:pt>
                <c:pt idx="729">
                  <c:v>1.7160000000000001E-3</c:v>
                </c:pt>
                <c:pt idx="730">
                  <c:v>1.719E-3</c:v>
                </c:pt>
                <c:pt idx="731">
                  <c:v>1.722E-3</c:v>
                </c:pt>
                <c:pt idx="732">
                  <c:v>1.725E-3</c:v>
                </c:pt>
                <c:pt idx="733">
                  <c:v>1.7279999999999999E-3</c:v>
                </c:pt>
                <c:pt idx="734">
                  <c:v>1.7309999999999999E-3</c:v>
                </c:pt>
                <c:pt idx="735">
                  <c:v>1.7340000000000001E-3</c:v>
                </c:pt>
                <c:pt idx="736">
                  <c:v>1.737E-3</c:v>
                </c:pt>
                <c:pt idx="737">
                  <c:v>1.74E-3</c:v>
                </c:pt>
                <c:pt idx="738">
                  <c:v>1.743E-3</c:v>
                </c:pt>
                <c:pt idx="739">
                  <c:v>1.7459999999999999E-3</c:v>
                </c:pt>
                <c:pt idx="740">
                  <c:v>1.75E-3</c:v>
                </c:pt>
                <c:pt idx="741">
                  <c:v>1.753E-3</c:v>
                </c:pt>
                <c:pt idx="742">
                  <c:v>1.756E-3</c:v>
                </c:pt>
                <c:pt idx="743">
                  <c:v>1.7589999999999999E-3</c:v>
                </c:pt>
                <c:pt idx="744">
                  <c:v>1.7619999999999999E-3</c:v>
                </c:pt>
                <c:pt idx="745">
                  <c:v>1.7650000000000001E-3</c:v>
                </c:pt>
                <c:pt idx="746">
                  <c:v>1.768E-3</c:v>
                </c:pt>
                <c:pt idx="747">
                  <c:v>1.771E-3</c:v>
                </c:pt>
                <c:pt idx="748">
                  <c:v>1.774E-3</c:v>
                </c:pt>
                <c:pt idx="749">
                  <c:v>1.7769999999999999E-3</c:v>
                </c:pt>
                <c:pt idx="750">
                  <c:v>1.7799999999999999E-3</c:v>
                </c:pt>
                <c:pt idx="751">
                  <c:v>1.7830000000000001E-3</c:v>
                </c:pt>
                <c:pt idx="752">
                  <c:v>1.786E-3</c:v>
                </c:pt>
                <c:pt idx="753">
                  <c:v>1.789E-3</c:v>
                </c:pt>
                <c:pt idx="754">
                  <c:v>1.792E-3</c:v>
                </c:pt>
                <c:pt idx="755">
                  <c:v>1.7960000000000001E-3</c:v>
                </c:pt>
                <c:pt idx="756">
                  <c:v>1.799E-3</c:v>
                </c:pt>
                <c:pt idx="757">
                  <c:v>1.802E-3</c:v>
                </c:pt>
                <c:pt idx="758">
                  <c:v>1.805E-3</c:v>
                </c:pt>
                <c:pt idx="759">
                  <c:v>1.8079999999999999E-3</c:v>
                </c:pt>
                <c:pt idx="760">
                  <c:v>1.8109999999999999E-3</c:v>
                </c:pt>
                <c:pt idx="761">
                  <c:v>1.8140000000000001E-3</c:v>
                </c:pt>
                <c:pt idx="762">
                  <c:v>1.817E-3</c:v>
                </c:pt>
                <c:pt idx="763">
                  <c:v>1.82E-3</c:v>
                </c:pt>
                <c:pt idx="764">
                  <c:v>1.823E-3</c:v>
                </c:pt>
                <c:pt idx="765">
                  <c:v>1.8259999999999999E-3</c:v>
                </c:pt>
                <c:pt idx="766">
                  <c:v>1.8289999999999999E-3</c:v>
                </c:pt>
                <c:pt idx="767">
                  <c:v>1.8320000000000001E-3</c:v>
                </c:pt>
                <c:pt idx="768">
                  <c:v>1.835E-3</c:v>
                </c:pt>
                <c:pt idx="769">
                  <c:v>1.838E-3</c:v>
                </c:pt>
                <c:pt idx="770">
                  <c:v>1.841E-3</c:v>
                </c:pt>
                <c:pt idx="771">
                  <c:v>1.8450000000000001E-3</c:v>
                </c:pt>
                <c:pt idx="772">
                  <c:v>1.848E-3</c:v>
                </c:pt>
                <c:pt idx="773">
                  <c:v>1.851E-3</c:v>
                </c:pt>
                <c:pt idx="774">
                  <c:v>1.854E-3</c:v>
                </c:pt>
                <c:pt idx="775">
                  <c:v>1.8569999999999999E-3</c:v>
                </c:pt>
                <c:pt idx="776">
                  <c:v>1.8600000000000001E-3</c:v>
                </c:pt>
                <c:pt idx="777">
                  <c:v>1.8630000000000001E-3</c:v>
                </c:pt>
                <c:pt idx="778">
                  <c:v>1.866E-3</c:v>
                </c:pt>
                <c:pt idx="779">
                  <c:v>1.869E-3</c:v>
                </c:pt>
                <c:pt idx="780">
                  <c:v>1.872E-3</c:v>
                </c:pt>
                <c:pt idx="781">
                  <c:v>1.8749999999999999E-3</c:v>
                </c:pt>
                <c:pt idx="782">
                  <c:v>1.8779999999999999E-3</c:v>
                </c:pt>
                <c:pt idx="783">
                  <c:v>1.8810000000000001E-3</c:v>
                </c:pt>
                <c:pt idx="784">
                  <c:v>1.884E-3</c:v>
                </c:pt>
                <c:pt idx="785">
                  <c:v>1.887E-3</c:v>
                </c:pt>
                <c:pt idx="786">
                  <c:v>1.8910000000000001E-3</c:v>
                </c:pt>
                <c:pt idx="787">
                  <c:v>1.8940000000000001E-3</c:v>
                </c:pt>
                <c:pt idx="788">
                  <c:v>1.897E-3</c:v>
                </c:pt>
                <c:pt idx="789">
                  <c:v>1.9E-3</c:v>
                </c:pt>
                <c:pt idx="790">
                  <c:v>1.903E-3</c:v>
                </c:pt>
                <c:pt idx="791">
                  <c:v>1.9059999999999999E-3</c:v>
                </c:pt>
                <c:pt idx="792">
                  <c:v>1.9090000000000001E-3</c:v>
                </c:pt>
                <c:pt idx="793">
                  <c:v>1.9120000000000001E-3</c:v>
                </c:pt>
                <c:pt idx="794">
                  <c:v>1.915E-3</c:v>
                </c:pt>
                <c:pt idx="795">
                  <c:v>1.918E-3</c:v>
                </c:pt>
                <c:pt idx="796">
                  <c:v>1.921E-3</c:v>
                </c:pt>
                <c:pt idx="797">
                  <c:v>1.9239999999999999E-3</c:v>
                </c:pt>
                <c:pt idx="798">
                  <c:v>1.9269999999999999E-3</c:v>
                </c:pt>
                <c:pt idx="799">
                  <c:v>1.9300000000000001E-3</c:v>
                </c:pt>
                <c:pt idx="800">
                  <c:v>1.933E-3</c:v>
                </c:pt>
                <c:pt idx="801">
                  <c:v>1.9369999999999999E-3</c:v>
                </c:pt>
                <c:pt idx="802">
                  <c:v>1.9400000000000001E-3</c:v>
                </c:pt>
                <c:pt idx="803">
                  <c:v>1.9430000000000001E-3</c:v>
                </c:pt>
                <c:pt idx="804">
                  <c:v>1.946E-3</c:v>
                </c:pt>
                <c:pt idx="805">
                  <c:v>1.949E-3</c:v>
                </c:pt>
                <c:pt idx="806">
                  <c:v>1.952E-3</c:v>
                </c:pt>
                <c:pt idx="807">
                  <c:v>1.9550000000000001E-3</c:v>
                </c:pt>
                <c:pt idx="808">
                  <c:v>1.9580000000000001E-3</c:v>
                </c:pt>
                <c:pt idx="809">
                  <c:v>1.9610000000000001E-3</c:v>
                </c:pt>
                <c:pt idx="810">
                  <c:v>1.964E-3</c:v>
                </c:pt>
                <c:pt idx="811">
                  <c:v>1.967E-3</c:v>
                </c:pt>
                <c:pt idx="812">
                  <c:v>1.97E-3</c:v>
                </c:pt>
                <c:pt idx="813">
                  <c:v>1.9729999999999999E-3</c:v>
                </c:pt>
                <c:pt idx="814">
                  <c:v>1.9759999999999999E-3</c:v>
                </c:pt>
                <c:pt idx="815">
                  <c:v>1.98E-3</c:v>
                </c:pt>
                <c:pt idx="816">
                  <c:v>1.983E-3</c:v>
                </c:pt>
                <c:pt idx="817">
                  <c:v>1.9859999999999999E-3</c:v>
                </c:pt>
                <c:pt idx="818">
                  <c:v>1.9889999999999999E-3</c:v>
                </c:pt>
                <c:pt idx="819">
                  <c:v>1.9919999999999998E-3</c:v>
                </c:pt>
                <c:pt idx="820">
                  <c:v>1.9949999999999998E-3</c:v>
                </c:pt>
                <c:pt idx="821">
                  <c:v>1.9980000000000002E-3</c:v>
                </c:pt>
                <c:pt idx="822">
                  <c:v>2.0010000000000002E-3</c:v>
                </c:pt>
                <c:pt idx="823">
                  <c:v>2.0040000000000001E-3</c:v>
                </c:pt>
                <c:pt idx="824">
                  <c:v>2.0070000000000001E-3</c:v>
                </c:pt>
                <c:pt idx="825">
                  <c:v>2.0100000000000001E-3</c:v>
                </c:pt>
                <c:pt idx="826">
                  <c:v>2.013E-3</c:v>
                </c:pt>
                <c:pt idx="827">
                  <c:v>2.016E-3</c:v>
                </c:pt>
                <c:pt idx="828">
                  <c:v>2.019E-3</c:v>
                </c:pt>
                <c:pt idx="829">
                  <c:v>2.0219999999999999E-3</c:v>
                </c:pt>
                <c:pt idx="830">
                  <c:v>2.026E-3</c:v>
                </c:pt>
                <c:pt idx="831">
                  <c:v>2.029E-3</c:v>
                </c:pt>
                <c:pt idx="832">
                  <c:v>2.032E-3</c:v>
                </c:pt>
                <c:pt idx="833">
                  <c:v>2.0349999999999999E-3</c:v>
                </c:pt>
                <c:pt idx="834">
                  <c:v>2.0379999999999999E-3</c:v>
                </c:pt>
                <c:pt idx="835">
                  <c:v>2.0409999999999998E-3</c:v>
                </c:pt>
                <c:pt idx="836">
                  <c:v>2.0439999999999998E-3</c:v>
                </c:pt>
                <c:pt idx="837">
                  <c:v>2.0470000000000002E-3</c:v>
                </c:pt>
                <c:pt idx="838">
                  <c:v>2.0500000000000002E-3</c:v>
                </c:pt>
                <c:pt idx="839">
                  <c:v>2.0530000000000001E-3</c:v>
                </c:pt>
                <c:pt idx="840">
                  <c:v>2.0560000000000001E-3</c:v>
                </c:pt>
                <c:pt idx="841">
                  <c:v>2.0590000000000001E-3</c:v>
                </c:pt>
                <c:pt idx="842">
                  <c:v>2.062E-3</c:v>
                </c:pt>
                <c:pt idx="843">
                  <c:v>2.065E-3</c:v>
                </c:pt>
                <c:pt idx="844">
                  <c:v>2.0690000000000001E-3</c:v>
                </c:pt>
                <c:pt idx="845">
                  <c:v>2.0720000000000001E-3</c:v>
                </c:pt>
                <c:pt idx="846">
                  <c:v>2.075E-3</c:v>
                </c:pt>
                <c:pt idx="847">
                  <c:v>2.078E-3</c:v>
                </c:pt>
                <c:pt idx="848">
                  <c:v>2.081E-3</c:v>
                </c:pt>
                <c:pt idx="849">
                  <c:v>2.0839999999999999E-3</c:v>
                </c:pt>
                <c:pt idx="850">
                  <c:v>2.0869999999999999E-3</c:v>
                </c:pt>
                <c:pt idx="851">
                  <c:v>2.0899999999999998E-3</c:v>
                </c:pt>
                <c:pt idx="852">
                  <c:v>2.0929999999999998E-3</c:v>
                </c:pt>
                <c:pt idx="853">
                  <c:v>2.0960000000000002E-3</c:v>
                </c:pt>
                <c:pt idx="854">
                  <c:v>2.0990000000000002E-3</c:v>
                </c:pt>
                <c:pt idx="855">
                  <c:v>2.1020000000000001E-3</c:v>
                </c:pt>
                <c:pt idx="856">
                  <c:v>2.1050000000000001E-3</c:v>
                </c:pt>
                <c:pt idx="857">
                  <c:v>2.1080000000000001E-3</c:v>
                </c:pt>
                <c:pt idx="858">
                  <c:v>2.1120000000000002E-3</c:v>
                </c:pt>
                <c:pt idx="859">
                  <c:v>2.1150000000000001E-3</c:v>
                </c:pt>
                <c:pt idx="860">
                  <c:v>2.1180000000000001E-3</c:v>
                </c:pt>
                <c:pt idx="861">
                  <c:v>2.1210000000000001E-3</c:v>
                </c:pt>
                <c:pt idx="862">
                  <c:v>2.124E-3</c:v>
                </c:pt>
                <c:pt idx="863">
                  <c:v>2.127E-3</c:v>
                </c:pt>
                <c:pt idx="864">
                  <c:v>2.1299999999999999E-3</c:v>
                </c:pt>
                <c:pt idx="865">
                  <c:v>2.1329999999999999E-3</c:v>
                </c:pt>
                <c:pt idx="866">
                  <c:v>2.1359999999999999E-3</c:v>
                </c:pt>
                <c:pt idx="867">
                  <c:v>2.1389999999999998E-3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5E0-4CAC-B1E1-8B4AA94790A6}"/>
            </c:ext>
          </c:extLst>
        </c:ser>
        <c:ser>
          <c:idx val="3"/>
          <c:order val="4"/>
          <c:tx>
            <c:strRef>
              <c:f>STD!$L$1</c:f>
              <c:strCache>
                <c:ptCount val="1"/>
                <c:pt idx="0">
                  <c:v>0 deg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STD!$N$3:$N$870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2.4220000000000001E-3</c:v>
                </c:pt>
                <c:pt idx="3">
                  <c:v>2.591E-3</c:v>
                </c:pt>
                <c:pt idx="4">
                  <c:v>2.7629999999999998E-3</c:v>
                </c:pt>
                <c:pt idx="5">
                  <c:v>2.947E-3</c:v>
                </c:pt>
                <c:pt idx="6">
                  <c:v>3.1329999999999999E-3</c:v>
                </c:pt>
                <c:pt idx="7">
                  <c:v>3.3270000000000001E-3</c:v>
                </c:pt>
                <c:pt idx="8">
                  <c:v>3.5260000000000001E-3</c:v>
                </c:pt>
                <c:pt idx="9">
                  <c:v>3.7360000000000002E-3</c:v>
                </c:pt>
                <c:pt idx="10">
                  <c:v>3.9500000000000004E-3</c:v>
                </c:pt>
                <c:pt idx="11">
                  <c:v>4.1720000000000004E-3</c:v>
                </c:pt>
                <c:pt idx="12">
                  <c:v>4.4050000000000001E-3</c:v>
                </c:pt>
                <c:pt idx="13">
                  <c:v>4.6449999999999998E-3</c:v>
                </c:pt>
                <c:pt idx="14">
                  <c:v>4.8900000000000002E-3</c:v>
                </c:pt>
                <c:pt idx="15">
                  <c:v>5.1390000000000003E-3</c:v>
                </c:pt>
                <c:pt idx="16">
                  <c:v>5.3959999999999998E-3</c:v>
                </c:pt>
                <c:pt idx="17">
                  <c:v>5.6709999999999998E-3</c:v>
                </c:pt>
                <c:pt idx="18">
                  <c:v>5.9509999999999997E-3</c:v>
                </c:pt>
                <c:pt idx="19">
                  <c:v>6.2370000000000004E-3</c:v>
                </c:pt>
                <c:pt idx="20">
                  <c:v>6.5430000000000002E-3</c:v>
                </c:pt>
                <c:pt idx="21">
                  <c:v>6.8459999999999997E-3</c:v>
                </c:pt>
                <c:pt idx="22">
                  <c:v>7.1630000000000001E-3</c:v>
                </c:pt>
                <c:pt idx="23">
                  <c:v>7.4799999999999997E-3</c:v>
                </c:pt>
                <c:pt idx="24">
                  <c:v>7.8130000000000005E-3</c:v>
                </c:pt>
                <c:pt idx="25">
                  <c:v>8.1429999999999992E-3</c:v>
                </c:pt>
                <c:pt idx="26">
                  <c:v>8.4779999999999994E-3</c:v>
                </c:pt>
                <c:pt idx="27">
                  <c:v>8.8419999999999992E-3</c:v>
                </c:pt>
                <c:pt idx="28">
                  <c:v>9.2169999999999995E-3</c:v>
                </c:pt>
                <c:pt idx="29">
                  <c:v>9.587E-3</c:v>
                </c:pt>
                <c:pt idx="30">
                  <c:v>9.9900000000000006E-3</c:v>
                </c:pt>
                <c:pt idx="31">
                  <c:v>1.039E-2</c:v>
                </c:pt>
                <c:pt idx="32">
                  <c:v>1.0789999999999999E-2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1.206E-2</c:v>
                </c:pt>
                <c:pt idx="36">
                  <c:v>1.251E-2</c:v>
                </c:pt>
                <c:pt idx="37">
                  <c:v>1.2959999999999999E-2</c:v>
                </c:pt>
                <c:pt idx="38">
                  <c:v>1.3429999999999999E-2</c:v>
                </c:pt>
                <c:pt idx="39">
                  <c:v>1.389E-2</c:v>
                </c:pt>
                <c:pt idx="40">
                  <c:v>1.438E-2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1.6920000000000001E-2</c:v>
                </c:pt>
                <c:pt idx="46">
                  <c:v>1.746E-2</c:v>
                </c:pt>
                <c:pt idx="47">
                  <c:v>1.8020000000000001E-2</c:v>
                </c:pt>
                <c:pt idx="48">
                  <c:v>1.8589999999999999E-2</c:v>
                </c:pt>
                <c:pt idx="49">
                  <c:v>1.915E-2</c:v>
                </c:pt>
                <c:pt idx="50">
                  <c:v>1.9720000000000001E-2</c:v>
                </c:pt>
                <c:pt idx="51">
                  <c:v>2.0310000000000002E-2</c:v>
                </c:pt>
                <c:pt idx="52">
                  <c:v>2.0930000000000001E-2</c:v>
                </c:pt>
                <c:pt idx="53">
                  <c:v>2.1510000000000001E-2</c:v>
                </c:pt>
                <c:pt idx="54">
                  <c:v>2.215E-2</c:v>
                </c:pt>
                <c:pt idx="55">
                  <c:v>2.2780000000000002E-2</c:v>
                </c:pt>
                <c:pt idx="56">
                  <c:v>2.341E-2</c:v>
                </c:pt>
                <c:pt idx="57">
                  <c:v>2.4039999999999999E-2</c:v>
                </c:pt>
                <c:pt idx="58">
                  <c:v>2.4680000000000001E-2</c:v>
                </c:pt>
                <c:pt idx="59">
                  <c:v>2.5350000000000001E-2</c:v>
                </c:pt>
                <c:pt idx="60">
                  <c:v>2.5999999999999999E-2</c:v>
                </c:pt>
                <c:pt idx="61">
                  <c:v>2.6689999999999998E-2</c:v>
                </c:pt>
                <c:pt idx="62">
                  <c:v>2.7349999999999999E-2</c:v>
                </c:pt>
                <c:pt idx="63">
                  <c:v>2.8039999999999999E-2</c:v>
                </c:pt>
                <c:pt idx="64">
                  <c:v>2.8740000000000002E-2</c:v>
                </c:pt>
                <c:pt idx="65">
                  <c:v>2.9440000000000001E-2</c:v>
                </c:pt>
                <c:pt idx="66">
                  <c:v>3.0130000000000001E-2</c:v>
                </c:pt>
                <c:pt idx="67">
                  <c:v>3.0849999999999999E-2</c:v>
                </c:pt>
                <c:pt idx="68">
                  <c:v>3.1570000000000001E-2</c:v>
                </c:pt>
                <c:pt idx="69">
                  <c:v>3.2309999999999998E-2</c:v>
                </c:pt>
                <c:pt idx="70">
                  <c:v>3.304E-2</c:v>
                </c:pt>
                <c:pt idx="71">
                  <c:v>3.3820000000000003E-2</c:v>
                </c:pt>
                <c:pt idx="72">
                  <c:v>3.4610000000000002E-2</c:v>
                </c:pt>
                <c:pt idx="73">
                  <c:v>3.5380000000000002E-2</c:v>
                </c:pt>
                <c:pt idx="74">
                  <c:v>3.6130000000000002E-2</c:v>
                </c:pt>
                <c:pt idx="75">
                  <c:v>3.6940000000000001E-2</c:v>
                </c:pt>
                <c:pt idx="76">
                  <c:v>3.771E-2</c:v>
                </c:pt>
                <c:pt idx="77">
                  <c:v>3.8530000000000002E-2</c:v>
                </c:pt>
                <c:pt idx="78">
                  <c:v>3.9320000000000001E-2</c:v>
                </c:pt>
                <c:pt idx="79">
                  <c:v>4.0099999999999997E-2</c:v>
                </c:pt>
                <c:pt idx="80">
                  <c:v>4.0910000000000002E-2</c:v>
                </c:pt>
                <c:pt idx="81">
                  <c:v>4.1739999999999999E-2</c:v>
                </c:pt>
                <c:pt idx="82">
                  <c:v>4.2560000000000001E-2</c:v>
                </c:pt>
                <c:pt idx="83">
                  <c:v>4.3389999999999998E-2</c:v>
                </c:pt>
                <c:pt idx="84">
                  <c:v>4.4209999999999999E-2</c:v>
                </c:pt>
                <c:pt idx="85">
                  <c:v>4.5080000000000002E-2</c:v>
                </c:pt>
                <c:pt idx="86">
                  <c:v>4.5940000000000002E-2</c:v>
                </c:pt>
                <c:pt idx="87">
                  <c:v>4.6780000000000002E-2</c:v>
                </c:pt>
                <c:pt idx="88">
                  <c:v>4.7660000000000001E-2</c:v>
                </c:pt>
                <c:pt idx="89">
                  <c:v>4.8559999999999999E-2</c:v>
                </c:pt>
                <c:pt idx="90">
                  <c:v>4.9419999999999999E-2</c:v>
                </c:pt>
                <c:pt idx="91">
                  <c:v>5.0319999999999997E-2</c:v>
                </c:pt>
                <c:pt idx="92">
                  <c:v>5.1240000000000001E-2</c:v>
                </c:pt>
                <c:pt idx="93">
                  <c:v>5.2130000000000003E-2</c:v>
                </c:pt>
                <c:pt idx="94">
                  <c:v>5.2970000000000003E-2</c:v>
                </c:pt>
                <c:pt idx="95">
                  <c:v>5.3830000000000003E-2</c:v>
                </c:pt>
                <c:pt idx="96">
                  <c:v>5.4699999999999999E-2</c:v>
                </c:pt>
                <c:pt idx="97">
                  <c:v>5.5590000000000001E-2</c:v>
                </c:pt>
                <c:pt idx="98">
                  <c:v>5.6469999999999999E-2</c:v>
                </c:pt>
                <c:pt idx="99">
                  <c:v>5.738E-2</c:v>
                </c:pt>
                <c:pt idx="100">
                  <c:v>5.8270000000000002E-2</c:v>
                </c:pt>
                <c:pt idx="101">
                  <c:v>5.9209999999999999E-2</c:v>
                </c:pt>
                <c:pt idx="102">
                  <c:v>6.0100000000000001E-2</c:v>
                </c:pt>
                <c:pt idx="103">
                  <c:v>6.1010000000000002E-2</c:v>
                </c:pt>
                <c:pt idx="104">
                  <c:v>6.1920000000000003E-2</c:v>
                </c:pt>
                <c:pt idx="105">
                  <c:v>6.2820000000000001E-2</c:v>
                </c:pt>
                <c:pt idx="106">
                  <c:v>6.3740000000000005E-2</c:v>
                </c:pt>
                <c:pt idx="107">
                  <c:v>6.4640000000000003E-2</c:v>
                </c:pt>
                <c:pt idx="108">
                  <c:v>6.5610000000000002E-2</c:v>
                </c:pt>
                <c:pt idx="109">
                  <c:v>6.6519999999999996E-2</c:v>
                </c:pt>
                <c:pt idx="110">
                  <c:v>6.744E-2</c:v>
                </c:pt>
                <c:pt idx="111">
                  <c:v>6.8400000000000002E-2</c:v>
                </c:pt>
                <c:pt idx="112">
                  <c:v>6.9349999999999995E-2</c:v>
                </c:pt>
                <c:pt idx="113">
                  <c:v>7.0279999999999995E-2</c:v>
                </c:pt>
                <c:pt idx="114">
                  <c:v>7.1199999999999999E-2</c:v>
                </c:pt>
                <c:pt idx="115">
                  <c:v>7.2169999999999998E-2</c:v>
                </c:pt>
                <c:pt idx="116">
                  <c:v>7.3090000000000002E-2</c:v>
                </c:pt>
                <c:pt idx="117">
                  <c:v>7.4039999999999995E-2</c:v>
                </c:pt>
                <c:pt idx="118">
                  <c:v>7.5029999999999999E-2</c:v>
                </c:pt>
                <c:pt idx="119">
                  <c:v>7.5950000000000004E-2</c:v>
                </c:pt>
                <c:pt idx="120">
                  <c:v>7.6859999999999998E-2</c:v>
                </c:pt>
                <c:pt idx="121">
                  <c:v>7.7780000000000002E-2</c:v>
                </c:pt>
                <c:pt idx="122">
                  <c:v>7.868E-2</c:v>
                </c:pt>
                <c:pt idx="123">
                  <c:v>7.9649999999999999E-2</c:v>
                </c:pt>
                <c:pt idx="124">
                  <c:v>8.0549999999999997E-2</c:v>
                </c:pt>
                <c:pt idx="125">
                  <c:v>8.1460000000000005E-2</c:v>
                </c:pt>
                <c:pt idx="126">
                  <c:v>8.2449999999999996E-2</c:v>
                </c:pt>
                <c:pt idx="127">
                  <c:v>8.3409999999999998E-2</c:v>
                </c:pt>
                <c:pt idx="128">
                  <c:v>8.4360000000000004E-2</c:v>
                </c:pt>
                <c:pt idx="129">
                  <c:v>8.5309999999999997E-2</c:v>
                </c:pt>
                <c:pt idx="130">
                  <c:v>8.6309999999999998E-2</c:v>
                </c:pt>
                <c:pt idx="131">
                  <c:v>8.7300000000000003E-2</c:v>
                </c:pt>
                <c:pt idx="132">
                  <c:v>8.8289999999999993E-2</c:v>
                </c:pt>
                <c:pt idx="133">
                  <c:v>8.924E-2</c:v>
                </c:pt>
                <c:pt idx="134">
                  <c:v>9.0179999999999996E-2</c:v>
                </c:pt>
                <c:pt idx="135">
                  <c:v>9.1130000000000003E-2</c:v>
                </c:pt>
                <c:pt idx="136">
                  <c:v>9.2050000000000007E-2</c:v>
                </c:pt>
                <c:pt idx="137">
                  <c:v>9.2990000000000003E-2</c:v>
                </c:pt>
                <c:pt idx="138">
                  <c:v>9.3969999999999998E-2</c:v>
                </c:pt>
                <c:pt idx="139">
                  <c:v>9.4950000000000007E-2</c:v>
                </c:pt>
                <c:pt idx="140">
                  <c:v>9.5930000000000001E-2</c:v>
                </c:pt>
                <c:pt idx="141">
                  <c:v>9.69E-2</c:v>
                </c:pt>
                <c:pt idx="142">
                  <c:v>9.7839999999999996E-2</c:v>
                </c:pt>
                <c:pt idx="143">
                  <c:v>9.8830000000000001E-2</c:v>
                </c:pt>
                <c:pt idx="144">
                  <c:v>9.9750000000000005E-2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0.1036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0.1084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0.1132</c:v>
                </c:pt>
                <c:pt idx="159">
                  <c:v>0.11409999999999999</c:v>
                </c:pt>
                <c:pt idx="160">
                  <c:v>0.11509999999999999</c:v>
                </c:pt>
                <c:pt idx="161">
                  <c:v>0.11600000000000001</c:v>
                </c:pt>
                <c:pt idx="162">
                  <c:v>0.1169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0.13250000000000001</c:v>
                </c:pt>
                <c:pt idx="179">
                  <c:v>0.1336</c:v>
                </c:pt>
                <c:pt idx="180">
                  <c:v>0.13450000000000001</c:v>
                </c:pt>
                <c:pt idx="181">
                  <c:v>0.1356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0.1386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0.14649999999999999</c:v>
                </c:pt>
                <c:pt idx="193">
                  <c:v>0.14749999999999999</c:v>
                </c:pt>
                <c:pt idx="194">
                  <c:v>0.14849999999999999</c:v>
                </c:pt>
                <c:pt idx="195">
                  <c:v>0.14949999999999999</c:v>
                </c:pt>
                <c:pt idx="196">
                  <c:v>0.15049999999999999</c:v>
                </c:pt>
                <c:pt idx="197">
                  <c:v>0.15140000000000001</c:v>
                </c:pt>
                <c:pt idx="198">
                  <c:v>0.15240000000000001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0.16020000000000001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0.16309999999999999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0.18179999999999999</c:v>
                </c:pt>
                <c:pt idx="229">
                  <c:v>0.18279999999999999</c:v>
                </c:pt>
                <c:pt idx="230">
                  <c:v>0.18379999999999999</c:v>
                </c:pt>
                <c:pt idx="231">
                  <c:v>0.18490000000000001</c:v>
                </c:pt>
                <c:pt idx="232">
                  <c:v>0.18590000000000001</c:v>
                </c:pt>
                <c:pt idx="233">
                  <c:v>0.18679999999999999</c:v>
                </c:pt>
                <c:pt idx="234">
                  <c:v>0.18779999999999999</c:v>
                </c:pt>
                <c:pt idx="235">
                  <c:v>0.1888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0.1938</c:v>
                </c:pt>
                <c:pt idx="241">
                  <c:v>0.1948</c:v>
                </c:pt>
                <c:pt idx="242">
                  <c:v>0.1958</c:v>
                </c:pt>
                <c:pt idx="243">
                  <c:v>0.19670000000000001</c:v>
                </c:pt>
                <c:pt idx="244">
                  <c:v>0.1978</c:v>
                </c:pt>
                <c:pt idx="245">
                  <c:v>0.1988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0.20380000000000001</c:v>
                </c:pt>
                <c:pt idx="251">
                  <c:v>0.20480000000000001</c:v>
                </c:pt>
                <c:pt idx="252">
                  <c:v>0.20580000000000001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0.2087</c:v>
                </c:pt>
                <c:pt idx="256">
                  <c:v>0.20979999999999999</c:v>
                </c:pt>
                <c:pt idx="257">
                  <c:v>0.2107</c:v>
                </c:pt>
                <c:pt idx="258">
                  <c:v>0.2117</c:v>
                </c:pt>
                <c:pt idx="259">
                  <c:v>0.2127</c:v>
                </c:pt>
                <c:pt idx="260">
                  <c:v>0.2137</c:v>
                </c:pt>
                <c:pt idx="261">
                  <c:v>0.2147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0.21870000000000001</c:v>
                </c:pt>
                <c:pt idx="266">
                  <c:v>0.21970000000000001</c:v>
                </c:pt>
                <c:pt idx="267">
                  <c:v>0.22070000000000001</c:v>
                </c:pt>
                <c:pt idx="268">
                  <c:v>0.22170000000000001</c:v>
                </c:pt>
                <c:pt idx="269">
                  <c:v>0.22270000000000001</c:v>
                </c:pt>
                <c:pt idx="270">
                  <c:v>0.2238</c:v>
                </c:pt>
                <c:pt idx="271">
                  <c:v>0.2248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0.22869999999999999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0.23169999999999999</c:v>
                </c:pt>
                <c:pt idx="279">
                  <c:v>0.2326</c:v>
                </c:pt>
                <c:pt idx="280">
                  <c:v>0.23369999999999999</c:v>
                </c:pt>
                <c:pt idx="281">
                  <c:v>0.23480000000000001</c:v>
                </c:pt>
                <c:pt idx="282">
                  <c:v>0.23569999999999999</c:v>
                </c:pt>
                <c:pt idx="283">
                  <c:v>0.23669999999999999</c:v>
                </c:pt>
                <c:pt idx="284">
                  <c:v>0.23769999999999999</c:v>
                </c:pt>
                <c:pt idx="285">
                  <c:v>0.2387</c:v>
                </c:pt>
                <c:pt idx="286">
                  <c:v>0.2397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</c:v>
                </c:pt>
                <c:pt idx="293">
                  <c:v>0.2467</c:v>
                </c:pt>
                <c:pt idx="294">
                  <c:v>0.2477</c:v>
                </c:pt>
                <c:pt idx="295">
                  <c:v>0.24859999999999999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0.25359999999999999</c:v>
                </c:pt>
                <c:pt idx="301">
                  <c:v>0.25459999999999999</c:v>
                </c:pt>
                <c:pt idx="302">
                  <c:v>0.25559999999999999</c:v>
                </c:pt>
                <c:pt idx="303">
                  <c:v>0.25669999999999998</c:v>
                </c:pt>
                <c:pt idx="304">
                  <c:v>0.25779999999999997</c:v>
                </c:pt>
                <c:pt idx="305">
                  <c:v>0.25890000000000002</c:v>
                </c:pt>
                <c:pt idx="306">
                  <c:v>0.25979999999999998</c:v>
                </c:pt>
                <c:pt idx="307">
                  <c:v>0.26079999999999998</c:v>
                </c:pt>
                <c:pt idx="308">
                  <c:v>0.26190000000000002</c:v>
                </c:pt>
                <c:pt idx="309">
                  <c:v>0.26290000000000002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0.26790000000000003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0.27200000000000002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0.28410000000000002</c:v>
                </c:pt>
                <c:pt idx="331">
                  <c:v>0.28510000000000002</c:v>
                </c:pt>
                <c:pt idx="332">
                  <c:v>0.28620000000000001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0.29010000000000002</c:v>
                </c:pt>
                <c:pt idx="337">
                  <c:v>0.29110000000000003</c:v>
                </c:pt>
                <c:pt idx="338">
                  <c:v>0.29210000000000003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0.29620000000000002</c:v>
                </c:pt>
                <c:pt idx="343">
                  <c:v>0.29720000000000002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0.30030000000000001</c:v>
                </c:pt>
                <c:pt idx="347">
                  <c:v>0.30130000000000001</c:v>
                </c:pt>
                <c:pt idx="348">
                  <c:v>0.3024</c:v>
                </c:pt>
                <c:pt idx="349">
                  <c:v>0.30349999999999999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</c:v>
                </c:pt>
                <c:pt idx="354">
                  <c:v>0.3085</c:v>
                </c:pt>
                <c:pt idx="355">
                  <c:v>0.3095</c:v>
                </c:pt>
                <c:pt idx="356">
                  <c:v>0.3105</c:v>
                </c:pt>
                <c:pt idx="357">
                  <c:v>0.3115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0.31559999999999999</c:v>
                </c:pt>
                <c:pt idx="362">
                  <c:v>0.31669999999999998</c:v>
                </c:pt>
                <c:pt idx="363">
                  <c:v>0.31769999999999998</c:v>
                </c:pt>
                <c:pt idx="364">
                  <c:v>0.31869999999999998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0.32369999999999999</c:v>
                </c:pt>
                <c:pt idx="370">
                  <c:v>0.32479999999999998</c:v>
                </c:pt>
                <c:pt idx="371">
                  <c:v>0.32579999999999998</c:v>
                </c:pt>
                <c:pt idx="372">
                  <c:v>0.32679999999999998</c:v>
                </c:pt>
                <c:pt idx="373">
                  <c:v>0.32779999999999998</c:v>
                </c:pt>
                <c:pt idx="374">
                  <c:v>0.32879999999999998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0.33179999999999998</c:v>
                </c:pt>
                <c:pt idx="378">
                  <c:v>0.33279999999999998</c:v>
                </c:pt>
                <c:pt idx="379">
                  <c:v>0.33400000000000002</c:v>
                </c:pt>
                <c:pt idx="380">
                  <c:v>0.33500000000000002</c:v>
                </c:pt>
                <c:pt idx="381">
                  <c:v>0.33600000000000002</c:v>
                </c:pt>
                <c:pt idx="382">
                  <c:v>0.33700000000000002</c:v>
                </c:pt>
                <c:pt idx="383">
                  <c:v>0.33800000000000002</c:v>
                </c:pt>
                <c:pt idx="384">
                  <c:v>0.33900000000000002</c:v>
                </c:pt>
                <c:pt idx="385">
                  <c:v>0.34010000000000001</c:v>
                </c:pt>
                <c:pt idx="386">
                  <c:v>0.34110000000000001</c:v>
                </c:pt>
                <c:pt idx="387">
                  <c:v>0.34210000000000002</c:v>
                </c:pt>
                <c:pt idx="388">
                  <c:v>0.34329999999999999</c:v>
                </c:pt>
                <c:pt idx="389">
                  <c:v>0.34429999999999999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</c:v>
                </c:pt>
                <c:pt idx="394">
                  <c:v>0.34939999999999999</c:v>
                </c:pt>
                <c:pt idx="395">
                  <c:v>0.35049999999999998</c:v>
                </c:pt>
                <c:pt idx="396">
                  <c:v>0.35149999999999998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0.35560000000000003</c:v>
                </c:pt>
                <c:pt idx="401">
                  <c:v>0.35659999999999997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0.35970000000000002</c:v>
                </c:pt>
                <c:pt idx="405">
                  <c:v>0.36080000000000001</c:v>
                </c:pt>
                <c:pt idx="406">
                  <c:v>0.3619</c:v>
                </c:pt>
                <c:pt idx="407">
                  <c:v>0.36299999999999999</c:v>
                </c:pt>
                <c:pt idx="408">
                  <c:v>0.36399999999999999</c:v>
                </c:pt>
                <c:pt idx="409">
                  <c:v>0.36499999999999999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0.37209999999999999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0.37819999999999998</c:v>
                </c:pt>
                <c:pt idx="423">
                  <c:v>0.37930000000000003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0.38240000000000002</c:v>
                </c:pt>
                <c:pt idx="427">
                  <c:v>0.38350000000000001</c:v>
                </c:pt>
                <c:pt idx="428">
                  <c:v>0.38450000000000001</c:v>
                </c:pt>
                <c:pt idx="429">
                  <c:v>0.38550000000000001</c:v>
                </c:pt>
                <c:pt idx="430">
                  <c:v>0.38669999999999999</c:v>
                </c:pt>
                <c:pt idx="431">
                  <c:v>0.38769999999999999</c:v>
                </c:pt>
                <c:pt idx="432">
                  <c:v>0.38869999999999999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0.39279999999999998</c:v>
                </c:pt>
                <c:pt idx="437">
                  <c:v>0.39379999999999998</c:v>
                </c:pt>
                <c:pt idx="438">
                  <c:v>0.39479999999999998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0.40500000000000003</c:v>
                </c:pt>
                <c:pt idx="449">
                  <c:v>0.40600000000000003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0.41310000000000002</c:v>
                </c:pt>
                <c:pt idx="457">
                  <c:v>0.41410000000000002</c:v>
                </c:pt>
                <c:pt idx="458">
                  <c:v>0.41510000000000002</c:v>
                </c:pt>
                <c:pt idx="459">
                  <c:v>0.41610000000000003</c:v>
                </c:pt>
                <c:pt idx="460">
                  <c:v>0.41720000000000002</c:v>
                </c:pt>
                <c:pt idx="461">
                  <c:v>0.41820000000000002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0.4224</c:v>
                </c:pt>
                <c:pt idx="466">
                  <c:v>0.4234</c:v>
                </c:pt>
                <c:pt idx="467">
                  <c:v>0.4244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</c:v>
                </c:pt>
                <c:pt idx="472">
                  <c:v>0.42949999999999999</c:v>
                </c:pt>
                <c:pt idx="473">
                  <c:v>0.43049999999999999</c:v>
                </c:pt>
                <c:pt idx="474">
                  <c:v>0.43159999999999998</c:v>
                </c:pt>
                <c:pt idx="475">
                  <c:v>0.43269999999999997</c:v>
                </c:pt>
                <c:pt idx="476">
                  <c:v>0.43369999999999997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0.43769999999999998</c:v>
                </c:pt>
                <c:pt idx="481">
                  <c:v>0.43869999999999998</c:v>
                </c:pt>
                <c:pt idx="482">
                  <c:v>0.43969999999999998</c:v>
                </c:pt>
                <c:pt idx="483">
                  <c:v>0.44069999999999998</c:v>
                </c:pt>
                <c:pt idx="484">
                  <c:v>0.44169999999999998</c:v>
                </c:pt>
                <c:pt idx="485">
                  <c:v>0.44269999999999998</c:v>
                </c:pt>
                <c:pt idx="486">
                  <c:v>0.44379999999999997</c:v>
                </c:pt>
                <c:pt idx="487">
                  <c:v>0.44490000000000002</c:v>
                </c:pt>
                <c:pt idx="488">
                  <c:v>0.44590000000000002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0.4511</c:v>
                </c:pt>
                <c:pt idx="494">
                  <c:v>0.4521</c:v>
                </c:pt>
                <c:pt idx="495">
                  <c:v>0.4531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0.4602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0.46339999999999998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0.47039999999999998</c:v>
                </c:pt>
                <c:pt idx="513">
                  <c:v>0.47139999999999999</c:v>
                </c:pt>
                <c:pt idx="514">
                  <c:v>0.47239999999999999</c:v>
                </c:pt>
                <c:pt idx="515">
                  <c:v>0.47339999999999999</c:v>
                </c:pt>
                <c:pt idx="516">
                  <c:v>0.47439999999999999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0.47770000000000001</c:v>
                </c:pt>
                <c:pt idx="520">
                  <c:v>0.47870000000000001</c:v>
                </c:pt>
                <c:pt idx="521">
                  <c:v>0.47970000000000002</c:v>
                </c:pt>
                <c:pt idx="522">
                  <c:v>0.48080000000000001</c:v>
                </c:pt>
                <c:pt idx="523">
                  <c:v>0.48180000000000001</c:v>
                </c:pt>
                <c:pt idx="524">
                  <c:v>0.4829</c:v>
                </c:pt>
                <c:pt idx="525">
                  <c:v>0.4839</c:v>
                </c:pt>
                <c:pt idx="526">
                  <c:v>0.48509999999999998</c:v>
                </c:pt>
                <c:pt idx="527">
                  <c:v>0.48620000000000002</c:v>
                </c:pt>
                <c:pt idx="528">
                  <c:v>0.48720000000000002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0.4924</c:v>
                </c:pt>
                <c:pt idx="534">
                  <c:v>0.49340000000000001</c:v>
                </c:pt>
                <c:pt idx="535">
                  <c:v>0.49440000000000001</c:v>
                </c:pt>
                <c:pt idx="536">
                  <c:v>0.49540000000000001</c:v>
                </c:pt>
                <c:pt idx="537">
                  <c:v>0.4965</c:v>
                </c:pt>
                <c:pt idx="538">
                  <c:v>0.4975</c:v>
                </c:pt>
                <c:pt idx="539">
                  <c:v>0.4985</c:v>
                </c:pt>
                <c:pt idx="540">
                  <c:v>0.49959999999999999</c:v>
                </c:pt>
                <c:pt idx="541">
                  <c:v>0.50070000000000003</c:v>
                </c:pt>
                <c:pt idx="542">
                  <c:v>0.50170000000000003</c:v>
                </c:pt>
                <c:pt idx="543">
                  <c:v>0.50270000000000004</c:v>
                </c:pt>
                <c:pt idx="544">
                  <c:v>0.50370000000000004</c:v>
                </c:pt>
                <c:pt idx="545">
                  <c:v>0.50480000000000003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0.50900000000000001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0.51319999999999999</c:v>
                </c:pt>
                <c:pt idx="554">
                  <c:v>0.51419999999999999</c:v>
                </c:pt>
                <c:pt idx="555">
                  <c:v>0.51539999999999997</c:v>
                </c:pt>
                <c:pt idx="556">
                  <c:v>0.51639999999999997</c:v>
                </c:pt>
                <c:pt idx="557">
                  <c:v>0.51739999999999997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0.52349999999999997</c:v>
                </c:pt>
                <c:pt idx="564">
                  <c:v>0.52449999999999997</c:v>
                </c:pt>
                <c:pt idx="565">
                  <c:v>0.52549999999999997</c:v>
                </c:pt>
                <c:pt idx="566">
                  <c:v>0.52649999999999997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0.53269999999999995</c:v>
                </c:pt>
                <c:pt idx="573">
                  <c:v>0.53369999999999995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0.53979999999999995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0.54279999999999995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0.54890000000000005</c:v>
                </c:pt>
                <c:pt idx="589">
                  <c:v>0.54990000000000006</c:v>
                </c:pt>
                <c:pt idx="590">
                  <c:v>0.55089999999999995</c:v>
                </c:pt>
                <c:pt idx="591">
                  <c:v>0.55189999999999995</c:v>
                </c:pt>
                <c:pt idx="592">
                  <c:v>0.55289999999999995</c:v>
                </c:pt>
                <c:pt idx="593">
                  <c:v>0.55400000000000005</c:v>
                </c:pt>
                <c:pt idx="594">
                  <c:v>0.55520000000000003</c:v>
                </c:pt>
                <c:pt idx="595">
                  <c:v>0.55630000000000002</c:v>
                </c:pt>
                <c:pt idx="596">
                  <c:v>0.55730000000000002</c:v>
                </c:pt>
                <c:pt idx="597">
                  <c:v>0.55830000000000002</c:v>
                </c:pt>
                <c:pt idx="598">
                  <c:v>0.55940000000000001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0.56240000000000001</c:v>
                </c:pt>
                <c:pt idx="602">
                  <c:v>0.56340000000000001</c:v>
                </c:pt>
                <c:pt idx="603">
                  <c:v>0.56440000000000001</c:v>
                </c:pt>
                <c:pt idx="604">
                  <c:v>0.56559999999999999</c:v>
                </c:pt>
                <c:pt idx="605">
                  <c:v>0.56669999999999998</c:v>
                </c:pt>
                <c:pt idx="606">
                  <c:v>0.56769999999999998</c:v>
                </c:pt>
                <c:pt idx="607">
                  <c:v>0.56869999999999998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0.57179999999999997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0.57699999999999996</c:v>
                </c:pt>
                <c:pt idx="616">
                  <c:v>0.57799999999999996</c:v>
                </c:pt>
                <c:pt idx="617">
                  <c:v>0.57899999999999996</c:v>
                </c:pt>
                <c:pt idx="618">
                  <c:v>0.57999999999999996</c:v>
                </c:pt>
                <c:pt idx="619">
                  <c:v>0.58099999999999996</c:v>
                </c:pt>
                <c:pt idx="620">
                  <c:v>0.58199999999999996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0.58740000000000003</c:v>
                </c:pt>
                <c:pt idx="626">
                  <c:v>0.58840000000000003</c:v>
                </c:pt>
                <c:pt idx="627">
                  <c:v>0.58950000000000002</c:v>
                </c:pt>
                <c:pt idx="628">
                  <c:v>0.59050000000000002</c:v>
                </c:pt>
                <c:pt idx="629">
                  <c:v>0.59150000000000003</c:v>
                </c:pt>
                <c:pt idx="630">
                  <c:v>0.59260000000000002</c:v>
                </c:pt>
                <c:pt idx="631">
                  <c:v>0.59360000000000002</c:v>
                </c:pt>
                <c:pt idx="632">
                  <c:v>0.59460000000000002</c:v>
                </c:pt>
                <c:pt idx="633">
                  <c:v>0.59570000000000001</c:v>
                </c:pt>
                <c:pt idx="634">
                  <c:v>0.5968</c:v>
                </c:pt>
                <c:pt idx="635">
                  <c:v>0.5978</c:v>
                </c:pt>
                <c:pt idx="636">
                  <c:v>0.5988</c:v>
                </c:pt>
                <c:pt idx="637">
                  <c:v>0.5998</c:v>
                </c:pt>
                <c:pt idx="638">
                  <c:v>0.6008</c:v>
                </c:pt>
                <c:pt idx="639">
                  <c:v>0.6018</c:v>
                </c:pt>
                <c:pt idx="640">
                  <c:v>0.60299999999999998</c:v>
                </c:pt>
                <c:pt idx="641">
                  <c:v>0.60399999999999998</c:v>
                </c:pt>
                <c:pt idx="642">
                  <c:v>0.60509999999999997</c:v>
                </c:pt>
                <c:pt idx="643">
                  <c:v>0.60619999999999996</c:v>
                </c:pt>
                <c:pt idx="644">
                  <c:v>0.60719999999999996</c:v>
                </c:pt>
                <c:pt idx="645">
                  <c:v>0.60819999999999996</c:v>
                </c:pt>
                <c:pt idx="646">
                  <c:v>0.60919999999999996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0.61329999999999996</c:v>
                </c:pt>
                <c:pt idx="651">
                  <c:v>0.61429999999999996</c:v>
                </c:pt>
                <c:pt idx="652">
                  <c:v>0.61529999999999996</c:v>
                </c:pt>
                <c:pt idx="653">
                  <c:v>0.61629999999999996</c:v>
                </c:pt>
                <c:pt idx="654">
                  <c:v>0.61729999999999996</c:v>
                </c:pt>
                <c:pt idx="655">
                  <c:v>0.61829999999999996</c:v>
                </c:pt>
                <c:pt idx="656">
                  <c:v>0.61929999999999996</c:v>
                </c:pt>
                <c:pt idx="657">
                  <c:v>0.62039999999999995</c:v>
                </c:pt>
                <c:pt idx="658">
                  <c:v>0.62150000000000005</c:v>
                </c:pt>
                <c:pt idx="659">
                  <c:v>0.62250000000000005</c:v>
                </c:pt>
                <c:pt idx="660">
                  <c:v>0.62370000000000003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0.62780000000000002</c:v>
                </c:pt>
                <c:pt idx="665">
                  <c:v>0.62880000000000003</c:v>
                </c:pt>
                <c:pt idx="666">
                  <c:v>0.62980000000000003</c:v>
                </c:pt>
                <c:pt idx="667">
                  <c:v>0.63080000000000003</c:v>
                </c:pt>
                <c:pt idx="668">
                  <c:v>0.63200000000000001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0.64739999999999998</c:v>
                </c:pt>
                <c:pt idx="684">
                  <c:v>0.64839999999999998</c:v>
                </c:pt>
                <c:pt idx="685">
                  <c:v>0.64939999999999998</c:v>
                </c:pt>
                <c:pt idx="686">
                  <c:v>0.65039999999999998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0.65349999999999997</c:v>
                </c:pt>
                <c:pt idx="690">
                  <c:v>0.65449999999999997</c:v>
                </c:pt>
                <c:pt idx="691">
                  <c:v>0.65549999999999997</c:v>
                </c:pt>
                <c:pt idx="692">
                  <c:v>0.65649999999999997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0.65959999999999996</c:v>
                </c:pt>
                <c:pt idx="696">
                  <c:v>0.66059999999999997</c:v>
                </c:pt>
                <c:pt idx="697">
                  <c:v>0.66159999999999997</c:v>
                </c:pt>
                <c:pt idx="698">
                  <c:v>0.66259999999999997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0.66569999999999996</c:v>
                </c:pt>
                <c:pt idx="702">
                  <c:v>0.66669999999999996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0.67179999999999995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0.67679999999999996</c:v>
                </c:pt>
                <c:pt idx="713">
                  <c:v>0.67789999999999995</c:v>
                </c:pt>
                <c:pt idx="714">
                  <c:v>0.67889999999999995</c:v>
                </c:pt>
                <c:pt idx="715">
                  <c:v>0.67989999999999995</c:v>
                </c:pt>
                <c:pt idx="716">
                  <c:v>0.68089999999999995</c:v>
                </c:pt>
                <c:pt idx="717">
                  <c:v>0.68189999999999995</c:v>
                </c:pt>
                <c:pt idx="718">
                  <c:v>0.68289999999999995</c:v>
                </c:pt>
                <c:pt idx="719">
                  <c:v>0.68400000000000005</c:v>
                </c:pt>
                <c:pt idx="720">
                  <c:v>0.68500000000000005</c:v>
                </c:pt>
                <c:pt idx="721">
                  <c:v>0.68610000000000004</c:v>
                </c:pt>
                <c:pt idx="722">
                  <c:v>0.68720000000000003</c:v>
                </c:pt>
                <c:pt idx="723">
                  <c:v>0.68820000000000003</c:v>
                </c:pt>
                <c:pt idx="724">
                  <c:v>0.68920000000000003</c:v>
                </c:pt>
                <c:pt idx="725">
                  <c:v>0.69020000000000004</c:v>
                </c:pt>
                <c:pt idx="726">
                  <c:v>0.69120000000000004</c:v>
                </c:pt>
                <c:pt idx="727">
                  <c:v>0.69240000000000002</c:v>
                </c:pt>
                <c:pt idx="728">
                  <c:v>0.69359999999999999</c:v>
                </c:pt>
                <c:pt idx="729">
                  <c:v>0.6946</c:v>
                </c:pt>
                <c:pt idx="730">
                  <c:v>0.6956</c:v>
                </c:pt>
                <c:pt idx="731">
                  <c:v>0.6966</c:v>
                </c:pt>
                <c:pt idx="732">
                  <c:v>0.69769999999999999</c:v>
                </c:pt>
                <c:pt idx="733">
                  <c:v>0.69869999999999999</c:v>
                </c:pt>
                <c:pt idx="734">
                  <c:v>0.69989999999999997</c:v>
                </c:pt>
                <c:pt idx="735">
                  <c:v>0.70099999999999996</c:v>
                </c:pt>
                <c:pt idx="736">
                  <c:v>0.70209999999999995</c:v>
                </c:pt>
                <c:pt idx="737">
                  <c:v>0.70320000000000005</c:v>
                </c:pt>
                <c:pt idx="738">
                  <c:v>0.70430000000000004</c:v>
                </c:pt>
                <c:pt idx="739">
                  <c:v>0.70540000000000003</c:v>
                </c:pt>
                <c:pt idx="740">
                  <c:v>0.70650000000000002</c:v>
                </c:pt>
                <c:pt idx="741">
                  <c:v>0.70760000000000001</c:v>
                </c:pt>
                <c:pt idx="742">
                  <c:v>0.7087</c:v>
                </c:pt>
                <c:pt idx="743">
                  <c:v>0.7097</c:v>
                </c:pt>
                <c:pt idx="744">
                  <c:v>0.7107</c:v>
                </c:pt>
                <c:pt idx="745">
                  <c:v>0.7117</c:v>
                </c:pt>
                <c:pt idx="746">
                  <c:v>0.7127</c:v>
                </c:pt>
                <c:pt idx="747">
                  <c:v>0.71389999999999998</c:v>
                </c:pt>
                <c:pt idx="748">
                  <c:v>0.71489999999999998</c:v>
                </c:pt>
                <c:pt idx="749">
                  <c:v>0.71609999999999996</c:v>
                </c:pt>
                <c:pt idx="750">
                  <c:v>0.71709999999999996</c:v>
                </c:pt>
                <c:pt idx="751">
                  <c:v>0.71819999999999995</c:v>
                </c:pt>
                <c:pt idx="752">
                  <c:v>0.71919999999999995</c:v>
                </c:pt>
                <c:pt idx="753">
                  <c:v>0.72019999999999995</c:v>
                </c:pt>
                <c:pt idx="754">
                  <c:v>0.72119999999999995</c:v>
                </c:pt>
                <c:pt idx="755">
                  <c:v>0.72219999999999995</c:v>
                </c:pt>
                <c:pt idx="756">
                  <c:v>0.72330000000000005</c:v>
                </c:pt>
                <c:pt idx="757">
                  <c:v>0.72430000000000005</c:v>
                </c:pt>
                <c:pt idx="758">
                  <c:v>0.72529999999999994</c:v>
                </c:pt>
                <c:pt idx="759">
                  <c:v>0.72629999999999995</c:v>
                </c:pt>
                <c:pt idx="760">
                  <c:v>0.72729999999999995</c:v>
                </c:pt>
                <c:pt idx="761">
                  <c:v>0.72840000000000005</c:v>
                </c:pt>
                <c:pt idx="762">
                  <c:v>0.72940000000000005</c:v>
                </c:pt>
                <c:pt idx="763">
                  <c:v>0.73040000000000005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0.73350000000000004</c:v>
                </c:pt>
                <c:pt idx="767">
                  <c:v>0.73450000000000004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0.73870000000000002</c:v>
                </c:pt>
                <c:pt idx="772">
                  <c:v>0.73980000000000001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0.74280000000000002</c:v>
                </c:pt>
                <c:pt idx="776">
                  <c:v>0.74380000000000002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0.74790000000000001</c:v>
                </c:pt>
                <c:pt idx="781">
                  <c:v>0.74890000000000001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</c:v>
                </c:pt>
                <c:pt idx="786">
                  <c:v>0.754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0.76319999999999999</c:v>
                </c:pt>
                <c:pt idx="796">
                  <c:v>0.76419999999999999</c:v>
                </c:pt>
                <c:pt idx="797">
                  <c:v>0.76529999999999998</c:v>
                </c:pt>
                <c:pt idx="798">
                  <c:v>0.76629999999999998</c:v>
                </c:pt>
                <c:pt idx="799">
                  <c:v>0.76729999999999998</c:v>
                </c:pt>
                <c:pt idx="800">
                  <c:v>0.76829999999999998</c:v>
                </c:pt>
                <c:pt idx="801">
                  <c:v>0.76949999999999996</c:v>
                </c:pt>
                <c:pt idx="802">
                  <c:v>0.77070000000000005</c:v>
                </c:pt>
                <c:pt idx="803">
                  <c:v>0.77170000000000005</c:v>
                </c:pt>
                <c:pt idx="804">
                  <c:v>0.77280000000000004</c:v>
                </c:pt>
                <c:pt idx="805">
                  <c:v>0.77380000000000004</c:v>
                </c:pt>
                <c:pt idx="806">
                  <c:v>0.77480000000000004</c:v>
                </c:pt>
                <c:pt idx="807">
                  <c:v>0.77580000000000005</c:v>
                </c:pt>
                <c:pt idx="808">
                  <c:v>0.77680000000000005</c:v>
                </c:pt>
                <c:pt idx="809">
                  <c:v>0.77810000000000001</c:v>
                </c:pt>
                <c:pt idx="810">
                  <c:v>0.77910000000000001</c:v>
                </c:pt>
                <c:pt idx="811">
                  <c:v>0.78010000000000002</c:v>
                </c:pt>
                <c:pt idx="812">
                  <c:v>0.78110000000000002</c:v>
                </c:pt>
                <c:pt idx="813">
                  <c:v>0.78210000000000002</c:v>
                </c:pt>
                <c:pt idx="814">
                  <c:v>0.78320000000000001</c:v>
                </c:pt>
                <c:pt idx="815">
                  <c:v>0.78439999999999999</c:v>
                </c:pt>
                <c:pt idx="816">
                  <c:v>0.78539999999999999</c:v>
                </c:pt>
                <c:pt idx="817">
                  <c:v>0.78639999999999999</c:v>
                </c:pt>
                <c:pt idx="818">
                  <c:v>0.78739999999999999</c:v>
                </c:pt>
                <c:pt idx="819">
                  <c:v>0.78839999999999999</c:v>
                </c:pt>
                <c:pt idx="820">
                  <c:v>0.78949999999999998</c:v>
                </c:pt>
                <c:pt idx="821">
                  <c:v>0.79049999999999998</c:v>
                </c:pt>
                <c:pt idx="822">
                  <c:v>0.79149999999999998</c:v>
                </c:pt>
                <c:pt idx="823">
                  <c:v>0.79249999999999998</c:v>
                </c:pt>
                <c:pt idx="824">
                  <c:v>0.79359999999999997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0.79659999999999997</c:v>
                </c:pt>
                <c:pt idx="828">
                  <c:v>0.79759999999999998</c:v>
                </c:pt>
                <c:pt idx="829">
                  <c:v>0.79869999999999997</c:v>
                </c:pt>
                <c:pt idx="830">
                  <c:v>0.79969999999999997</c:v>
                </c:pt>
                <c:pt idx="831">
                  <c:v>0.80069999999999997</c:v>
                </c:pt>
                <c:pt idx="832">
                  <c:v>0.80169999999999997</c:v>
                </c:pt>
                <c:pt idx="833">
                  <c:v>0.80269999999999997</c:v>
                </c:pt>
                <c:pt idx="834">
                  <c:v>0.80379999999999996</c:v>
                </c:pt>
                <c:pt idx="835">
                  <c:v>0.80479999999999996</c:v>
                </c:pt>
                <c:pt idx="836">
                  <c:v>0.80579999999999996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0.81540000000000001</c:v>
                </c:pt>
                <c:pt idx="846">
                  <c:v>0.81640000000000001</c:v>
                </c:pt>
                <c:pt idx="847">
                  <c:v>0.81740000000000002</c:v>
                </c:pt>
                <c:pt idx="848">
                  <c:v>0.81850000000000001</c:v>
                </c:pt>
                <c:pt idx="849">
                  <c:v>0.81950000000000001</c:v>
                </c:pt>
                <c:pt idx="850">
                  <c:v>0.82050000000000001</c:v>
                </c:pt>
                <c:pt idx="851">
                  <c:v>0.82150000000000001</c:v>
                </c:pt>
                <c:pt idx="852">
                  <c:v>0.82250000000000001</c:v>
                </c:pt>
                <c:pt idx="853">
                  <c:v>0.8236</c:v>
                </c:pt>
                <c:pt idx="854">
                  <c:v>0.8246</c:v>
                </c:pt>
                <c:pt idx="855">
                  <c:v>0.8256</c:v>
                </c:pt>
                <c:pt idx="856">
                  <c:v>0.8266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0.82969999999999999</c:v>
                </c:pt>
                <c:pt idx="860">
                  <c:v>0.83069999999999999</c:v>
                </c:pt>
                <c:pt idx="861">
                  <c:v>0.83169999999999999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0.83479999999999999</c:v>
                </c:pt>
                <c:pt idx="865">
                  <c:v>0.83579999999999999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STD!$L$3:$L$870</c:f>
              <c:numCache>
                <c:formatCode>0.00E+00</c:formatCode>
                <c:ptCount val="868"/>
                <c:pt idx="0">
                  <c:v>5.5329999999999995E-4</c:v>
                </c:pt>
                <c:pt idx="1">
                  <c:v>5.532E-4</c:v>
                </c:pt>
                <c:pt idx="2">
                  <c:v>5.5290000000000005E-4</c:v>
                </c:pt>
                <c:pt idx="3">
                  <c:v>5.5230000000000003E-4</c:v>
                </c:pt>
                <c:pt idx="4">
                  <c:v>5.5170000000000002E-4</c:v>
                </c:pt>
                <c:pt idx="5">
                  <c:v>5.5119999999999995E-4</c:v>
                </c:pt>
                <c:pt idx="6">
                  <c:v>5.5040000000000004E-4</c:v>
                </c:pt>
                <c:pt idx="7">
                  <c:v>5.4980000000000003E-4</c:v>
                </c:pt>
                <c:pt idx="8">
                  <c:v>5.4869999999999995E-4</c:v>
                </c:pt>
                <c:pt idx="9">
                  <c:v>5.4710000000000002E-4</c:v>
                </c:pt>
                <c:pt idx="10">
                  <c:v>5.4620000000000005E-4</c:v>
                </c:pt>
                <c:pt idx="11">
                  <c:v>5.4500000000000002E-4</c:v>
                </c:pt>
                <c:pt idx="12">
                  <c:v>5.4339999999999998E-4</c:v>
                </c:pt>
                <c:pt idx="13">
                  <c:v>5.421E-4</c:v>
                </c:pt>
                <c:pt idx="14">
                  <c:v>5.4100000000000003E-4</c:v>
                </c:pt>
                <c:pt idx="15">
                  <c:v>5.3919999999999999E-4</c:v>
                </c:pt>
                <c:pt idx="16">
                  <c:v>5.3759999999999995E-4</c:v>
                </c:pt>
                <c:pt idx="17">
                  <c:v>5.3569999999999996E-4</c:v>
                </c:pt>
                <c:pt idx="18">
                  <c:v>5.3399999999999997E-4</c:v>
                </c:pt>
                <c:pt idx="19">
                  <c:v>5.3209999999999998E-4</c:v>
                </c:pt>
                <c:pt idx="20">
                  <c:v>5.3019999999999999E-4</c:v>
                </c:pt>
                <c:pt idx="21">
                  <c:v>5.2829999999999999E-4</c:v>
                </c:pt>
                <c:pt idx="22">
                  <c:v>5.264E-4</c:v>
                </c:pt>
                <c:pt idx="23">
                  <c:v>5.2439999999999995E-4</c:v>
                </c:pt>
                <c:pt idx="24">
                  <c:v>5.2209999999999995E-4</c:v>
                </c:pt>
                <c:pt idx="25">
                  <c:v>5.1960000000000005E-4</c:v>
                </c:pt>
                <c:pt idx="26">
                  <c:v>5.1699999999999999E-4</c:v>
                </c:pt>
                <c:pt idx="27">
                  <c:v>5.1469999999999999E-4</c:v>
                </c:pt>
                <c:pt idx="28">
                  <c:v>5.1199999999999998E-4</c:v>
                </c:pt>
                <c:pt idx="29">
                  <c:v>5.0940000000000002E-4</c:v>
                </c:pt>
                <c:pt idx="30">
                  <c:v>5.0730000000000003E-4</c:v>
                </c:pt>
                <c:pt idx="31">
                  <c:v>5.0460000000000001E-4</c:v>
                </c:pt>
                <c:pt idx="32">
                  <c:v>5.017E-4</c:v>
                </c:pt>
                <c:pt idx="33">
                  <c:v>4.9859999999999998E-4</c:v>
                </c:pt>
                <c:pt idx="34">
                  <c:v>4.9569999999999996E-4</c:v>
                </c:pt>
                <c:pt idx="35">
                  <c:v>4.9299999999999995E-4</c:v>
                </c:pt>
                <c:pt idx="36">
                  <c:v>4.9019999999999999E-4</c:v>
                </c:pt>
                <c:pt idx="37">
                  <c:v>4.8720000000000002E-4</c:v>
                </c:pt>
                <c:pt idx="38">
                  <c:v>4.839E-4</c:v>
                </c:pt>
                <c:pt idx="39">
                  <c:v>4.8089999999999998E-4</c:v>
                </c:pt>
                <c:pt idx="40">
                  <c:v>4.7790000000000002E-4</c:v>
                </c:pt>
                <c:pt idx="41">
                  <c:v>4.7439999999999998E-4</c:v>
                </c:pt>
                <c:pt idx="42">
                  <c:v>4.7150000000000002E-4</c:v>
                </c:pt>
                <c:pt idx="43">
                  <c:v>4.6880000000000001E-4</c:v>
                </c:pt>
                <c:pt idx="44">
                  <c:v>4.6559999999999999E-4</c:v>
                </c:pt>
                <c:pt idx="45">
                  <c:v>4.6240000000000002E-4</c:v>
                </c:pt>
                <c:pt idx="46">
                  <c:v>4.593E-4</c:v>
                </c:pt>
                <c:pt idx="47">
                  <c:v>4.5649999999999998E-4</c:v>
                </c:pt>
                <c:pt idx="48">
                  <c:v>4.5330000000000001E-4</c:v>
                </c:pt>
                <c:pt idx="49">
                  <c:v>4.504E-4</c:v>
                </c:pt>
                <c:pt idx="50">
                  <c:v>4.4739999999999998E-4</c:v>
                </c:pt>
                <c:pt idx="51">
                  <c:v>4.4420000000000001E-4</c:v>
                </c:pt>
                <c:pt idx="52">
                  <c:v>4.4109999999999999E-4</c:v>
                </c:pt>
                <c:pt idx="53">
                  <c:v>4.3790000000000002E-4</c:v>
                </c:pt>
                <c:pt idx="54">
                  <c:v>4.347E-4</c:v>
                </c:pt>
                <c:pt idx="55">
                  <c:v>4.3130000000000002E-4</c:v>
                </c:pt>
                <c:pt idx="56">
                  <c:v>4.28E-4</c:v>
                </c:pt>
                <c:pt idx="57">
                  <c:v>4.2489999999999997E-4</c:v>
                </c:pt>
                <c:pt idx="58">
                  <c:v>4.216E-4</c:v>
                </c:pt>
                <c:pt idx="59">
                  <c:v>4.1849999999999998E-4</c:v>
                </c:pt>
                <c:pt idx="60">
                  <c:v>4.1530000000000001E-4</c:v>
                </c:pt>
                <c:pt idx="61">
                  <c:v>4.1209999999999999E-4</c:v>
                </c:pt>
                <c:pt idx="62">
                  <c:v>4.0890000000000002E-4</c:v>
                </c:pt>
                <c:pt idx="63">
                  <c:v>4.06E-4</c:v>
                </c:pt>
                <c:pt idx="64">
                  <c:v>4.0309999999999999E-4</c:v>
                </c:pt>
                <c:pt idx="65">
                  <c:v>4.0010000000000002E-4</c:v>
                </c:pt>
                <c:pt idx="66">
                  <c:v>3.971E-4</c:v>
                </c:pt>
                <c:pt idx="67">
                  <c:v>3.9419999999999999E-4</c:v>
                </c:pt>
                <c:pt idx="68">
                  <c:v>3.9100000000000002E-4</c:v>
                </c:pt>
                <c:pt idx="69">
                  <c:v>3.8779999999999999E-4</c:v>
                </c:pt>
                <c:pt idx="70">
                  <c:v>3.8489999999999998E-4</c:v>
                </c:pt>
                <c:pt idx="71">
                  <c:v>3.813E-4</c:v>
                </c:pt>
                <c:pt idx="72">
                  <c:v>3.7760000000000002E-4</c:v>
                </c:pt>
                <c:pt idx="73">
                  <c:v>3.746E-4</c:v>
                </c:pt>
                <c:pt idx="74">
                  <c:v>3.7179999999999998E-4</c:v>
                </c:pt>
                <c:pt idx="75">
                  <c:v>3.6880000000000002E-4</c:v>
                </c:pt>
                <c:pt idx="76">
                  <c:v>3.6600000000000001E-4</c:v>
                </c:pt>
                <c:pt idx="77">
                  <c:v>3.6289999999999998E-4</c:v>
                </c:pt>
                <c:pt idx="78">
                  <c:v>3.6029999999999998E-4</c:v>
                </c:pt>
                <c:pt idx="79">
                  <c:v>3.5760000000000002E-4</c:v>
                </c:pt>
                <c:pt idx="80">
                  <c:v>3.548E-4</c:v>
                </c:pt>
                <c:pt idx="81">
                  <c:v>3.5209999999999999E-4</c:v>
                </c:pt>
                <c:pt idx="82">
                  <c:v>3.4900000000000003E-4</c:v>
                </c:pt>
                <c:pt idx="83">
                  <c:v>3.4640000000000002E-4</c:v>
                </c:pt>
                <c:pt idx="84">
                  <c:v>3.4370000000000001E-4</c:v>
                </c:pt>
                <c:pt idx="85">
                  <c:v>3.4069999999999999E-4</c:v>
                </c:pt>
                <c:pt idx="86">
                  <c:v>3.3799999999999998E-4</c:v>
                </c:pt>
                <c:pt idx="87">
                  <c:v>3.3550000000000002E-4</c:v>
                </c:pt>
                <c:pt idx="88">
                  <c:v>3.324E-4</c:v>
                </c:pt>
                <c:pt idx="89">
                  <c:v>3.2969999999999999E-4</c:v>
                </c:pt>
                <c:pt idx="90">
                  <c:v>3.2729999999999999E-4</c:v>
                </c:pt>
                <c:pt idx="91">
                  <c:v>3.2469999999999998E-4</c:v>
                </c:pt>
                <c:pt idx="92">
                  <c:v>3.2220000000000003E-4</c:v>
                </c:pt>
                <c:pt idx="93">
                  <c:v>3.2000000000000003E-4</c:v>
                </c:pt>
                <c:pt idx="94">
                  <c:v>3.1780000000000003E-4</c:v>
                </c:pt>
                <c:pt idx="95">
                  <c:v>3.1550000000000003E-4</c:v>
                </c:pt>
                <c:pt idx="96">
                  <c:v>3.1339999999999997E-4</c:v>
                </c:pt>
                <c:pt idx="97">
                  <c:v>3.1119999999999997E-4</c:v>
                </c:pt>
                <c:pt idx="98">
                  <c:v>3.0909999999999998E-4</c:v>
                </c:pt>
                <c:pt idx="99">
                  <c:v>3.0669999999999997E-4</c:v>
                </c:pt>
                <c:pt idx="100">
                  <c:v>3.0430000000000002E-4</c:v>
                </c:pt>
                <c:pt idx="101">
                  <c:v>3.0190000000000002E-4</c:v>
                </c:pt>
                <c:pt idx="102">
                  <c:v>2.9999999999999997E-4</c:v>
                </c:pt>
                <c:pt idx="103">
                  <c:v>2.9799999999999998E-4</c:v>
                </c:pt>
                <c:pt idx="104">
                  <c:v>2.9599999999999998E-4</c:v>
                </c:pt>
                <c:pt idx="105">
                  <c:v>2.9409999999999999E-4</c:v>
                </c:pt>
                <c:pt idx="106">
                  <c:v>2.921E-4</c:v>
                </c:pt>
                <c:pt idx="107">
                  <c:v>2.9020000000000001E-4</c:v>
                </c:pt>
                <c:pt idx="108">
                  <c:v>2.8800000000000001E-4</c:v>
                </c:pt>
                <c:pt idx="109">
                  <c:v>2.8620000000000002E-4</c:v>
                </c:pt>
                <c:pt idx="110">
                  <c:v>2.8420000000000002E-4</c:v>
                </c:pt>
                <c:pt idx="111">
                  <c:v>2.8219999999999997E-4</c:v>
                </c:pt>
                <c:pt idx="112">
                  <c:v>2.7980000000000002E-4</c:v>
                </c:pt>
                <c:pt idx="113">
                  <c:v>2.7789999999999998E-4</c:v>
                </c:pt>
                <c:pt idx="114">
                  <c:v>2.7629999999999999E-4</c:v>
                </c:pt>
                <c:pt idx="115">
                  <c:v>2.7399999999999999E-4</c:v>
                </c:pt>
                <c:pt idx="116">
                  <c:v>2.7159999999999999E-4</c:v>
                </c:pt>
                <c:pt idx="117">
                  <c:v>2.699E-4</c:v>
                </c:pt>
                <c:pt idx="118">
                  <c:v>2.678E-4</c:v>
                </c:pt>
                <c:pt idx="119">
                  <c:v>2.6610000000000002E-4</c:v>
                </c:pt>
                <c:pt idx="120">
                  <c:v>2.6439999999999998E-4</c:v>
                </c:pt>
                <c:pt idx="121">
                  <c:v>2.6269999999999999E-4</c:v>
                </c:pt>
                <c:pt idx="122">
                  <c:v>2.6120000000000001E-4</c:v>
                </c:pt>
                <c:pt idx="123">
                  <c:v>2.5849999999999999E-4</c:v>
                </c:pt>
                <c:pt idx="124">
                  <c:v>2.5710000000000002E-4</c:v>
                </c:pt>
                <c:pt idx="125">
                  <c:v>2.5569999999999998E-4</c:v>
                </c:pt>
                <c:pt idx="126">
                  <c:v>2.543E-4</c:v>
                </c:pt>
                <c:pt idx="127">
                  <c:v>2.5280000000000002E-4</c:v>
                </c:pt>
                <c:pt idx="128">
                  <c:v>2.5149999999999999E-4</c:v>
                </c:pt>
                <c:pt idx="129">
                  <c:v>2.5000000000000001E-4</c:v>
                </c:pt>
                <c:pt idx="130">
                  <c:v>2.4810000000000001E-4</c:v>
                </c:pt>
                <c:pt idx="131">
                  <c:v>2.4679999999999998E-4</c:v>
                </c:pt>
                <c:pt idx="132">
                  <c:v>2.4489999999999999E-4</c:v>
                </c:pt>
                <c:pt idx="133">
                  <c:v>2.4379999999999999E-4</c:v>
                </c:pt>
                <c:pt idx="134">
                  <c:v>2.4250000000000001E-4</c:v>
                </c:pt>
                <c:pt idx="135">
                  <c:v>2.409E-4</c:v>
                </c:pt>
                <c:pt idx="136">
                  <c:v>2.398E-4</c:v>
                </c:pt>
                <c:pt idx="137">
                  <c:v>2.387E-4</c:v>
                </c:pt>
                <c:pt idx="138">
                  <c:v>2.375E-4</c:v>
                </c:pt>
                <c:pt idx="139">
                  <c:v>2.3580000000000001E-4</c:v>
                </c:pt>
                <c:pt idx="140">
                  <c:v>2.3379999999999999E-4</c:v>
                </c:pt>
                <c:pt idx="141">
                  <c:v>2.3279999999999999E-4</c:v>
                </c:pt>
                <c:pt idx="142">
                  <c:v>2.3169999999999999E-4</c:v>
                </c:pt>
                <c:pt idx="143">
                  <c:v>2.309E-4</c:v>
                </c:pt>
                <c:pt idx="144">
                  <c:v>2.3010000000000001E-4</c:v>
                </c:pt>
                <c:pt idx="145">
                  <c:v>2.2900000000000001E-4</c:v>
                </c:pt>
                <c:pt idx="146">
                  <c:v>2.2829999999999999E-4</c:v>
                </c:pt>
                <c:pt idx="147">
                  <c:v>2.276E-4</c:v>
                </c:pt>
                <c:pt idx="148">
                  <c:v>2.2690000000000001E-4</c:v>
                </c:pt>
                <c:pt idx="149">
                  <c:v>2.262E-4</c:v>
                </c:pt>
                <c:pt idx="150">
                  <c:v>2.2550000000000001E-4</c:v>
                </c:pt>
                <c:pt idx="151">
                  <c:v>2.2479999999999999E-4</c:v>
                </c:pt>
                <c:pt idx="152">
                  <c:v>2.242E-4</c:v>
                </c:pt>
                <c:pt idx="153">
                  <c:v>2.2369999999999999E-4</c:v>
                </c:pt>
                <c:pt idx="154">
                  <c:v>2.2249999999999999E-4</c:v>
                </c:pt>
                <c:pt idx="155">
                  <c:v>2.218E-4</c:v>
                </c:pt>
                <c:pt idx="156">
                  <c:v>2.2139999999999999E-4</c:v>
                </c:pt>
                <c:pt idx="157">
                  <c:v>2.2100000000000001E-4</c:v>
                </c:pt>
                <c:pt idx="158">
                  <c:v>2.2000000000000001E-4</c:v>
                </c:pt>
                <c:pt idx="159">
                  <c:v>2.197E-4</c:v>
                </c:pt>
                <c:pt idx="160">
                  <c:v>2.1929999999999999E-4</c:v>
                </c:pt>
                <c:pt idx="161">
                  <c:v>2.186E-4</c:v>
                </c:pt>
                <c:pt idx="162">
                  <c:v>2.184E-4</c:v>
                </c:pt>
                <c:pt idx="163">
                  <c:v>2.1819999999999999E-4</c:v>
                </c:pt>
                <c:pt idx="164">
                  <c:v>2.1809999999999999E-4</c:v>
                </c:pt>
                <c:pt idx="165">
                  <c:v>2.1699999999999999E-4</c:v>
                </c:pt>
                <c:pt idx="166">
                  <c:v>2.1699999999999999E-4</c:v>
                </c:pt>
                <c:pt idx="167">
                  <c:v>2.165E-4</c:v>
                </c:pt>
                <c:pt idx="168">
                  <c:v>2.165E-4</c:v>
                </c:pt>
                <c:pt idx="169">
                  <c:v>2.1660000000000001E-4</c:v>
                </c:pt>
                <c:pt idx="170">
                  <c:v>2.1670000000000001E-4</c:v>
                </c:pt>
                <c:pt idx="171">
                  <c:v>2.1689999999999999E-4</c:v>
                </c:pt>
                <c:pt idx="172">
                  <c:v>2.164E-4</c:v>
                </c:pt>
                <c:pt idx="173">
                  <c:v>2.1660000000000001E-4</c:v>
                </c:pt>
                <c:pt idx="174">
                  <c:v>2.164E-4</c:v>
                </c:pt>
                <c:pt idx="175">
                  <c:v>2.1670000000000001E-4</c:v>
                </c:pt>
                <c:pt idx="176">
                  <c:v>2.164E-4</c:v>
                </c:pt>
                <c:pt idx="177">
                  <c:v>2.1689999999999999E-4</c:v>
                </c:pt>
                <c:pt idx="178">
                  <c:v>2.173E-4</c:v>
                </c:pt>
                <c:pt idx="179">
                  <c:v>2.175E-4</c:v>
                </c:pt>
                <c:pt idx="180">
                  <c:v>2.1800000000000001E-4</c:v>
                </c:pt>
                <c:pt idx="181">
                  <c:v>2.1829999999999999E-4</c:v>
                </c:pt>
                <c:pt idx="182">
                  <c:v>2.1890000000000001E-4</c:v>
                </c:pt>
                <c:pt idx="183">
                  <c:v>2.1890000000000001E-4</c:v>
                </c:pt>
                <c:pt idx="184">
                  <c:v>2.186E-4</c:v>
                </c:pt>
                <c:pt idx="185">
                  <c:v>2.1910000000000001E-4</c:v>
                </c:pt>
                <c:pt idx="186">
                  <c:v>2.1990000000000001E-4</c:v>
                </c:pt>
                <c:pt idx="187">
                  <c:v>2.207E-4</c:v>
                </c:pt>
                <c:pt idx="188">
                  <c:v>2.209E-4</c:v>
                </c:pt>
                <c:pt idx="189">
                  <c:v>2.218E-4</c:v>
                </c:pt>
                <c:pt idx="190">
                  <c:v>2.2259999999999999E-4</c:v>
                </c:pt>
                <c:pt idx="191">
                  <c:v>2.2340000000000001E-4</c:v>
                </c:pt>
                <c:pt idx="192">
                  <c:v>2.242E-4</c:v>
                </c:pt>
                <c:pt idx="193">
                  <c:v>2.252E-4</c:v>
                </c:pt>
                <c:pt idx="194">
                  <c:v>2.262E-4</c:v>
                </c:pt>
                <c:pt idx="195">
                  <c:v>2.2709999999999999E-4</c:v>
                </c:pt>
                <c:pt idx="196">
                  <c:v>2.2819999999999999E-4</c:v>
                </c:pt>
                <c:pt idx="197">
                  <c:v>2.2929999999999999E-4</c:v>
                </c:pt>
                <c:pt idx="198">
                  <c:v>2.3039999999999999E-4</c:v>
                </c:pt>
                <c:pt idx="199">
                  <c:v>2.3159999999999999E-4</c:v>
                </c:pt>
                <c:pt idx="200">
                  <c:v>2.3279999999999999E-4</c:v>
                </c:pt>
                <c:pt idx="201">
                  <c:v>2.341E-4</c:v>
                </c:pt>
                <c:pt idx="202">
                  <c:v>2.353E-4</c:v>
                </c:pt>
                <c:pt idx="203">
                  <c:v>2.366E-4</c:v>
                </c:pt>
                <c:pt idx="204">
                  <c:v>2.3790000000000001E-4</c:v>
                </c:pt>
                <c:pt idx="205">
                  <c:v>2.3929999999999999E-4</c:v>
                </c:pt>
                <c:pt idx="206">
                  <c:v>2.4059999999999999E-4</c:v>
                </c:pt>
                <c:pt idx="207">
                  <c:v>2.421E-4</c:v>
                </c:pt>
                <c:pt idx="208">
                  <c:v>2.4350000000000001E-4</c:v>
                </c:pt>
                <c:pt idx="209">
                  <c:v>2.4479999999999999E-4</c:v>
                </c:pt>
                <c:pt idx="210">
                  <c:v>2.4630000000000002E-4</c:v>
                </c:pt>
                <c:pt idx="211">
                  <c:v>2.4780000000000001E-4</c:v>
                </c:pt>
                <c:pt idx="212">
                  <c:v>2.4919999999999999E-4</c:v>
                </c:pt>
                <c:pt idx="213">
                  <c:v>2.5030000000000001E-4</c:v>
                </c:pt>
                <c:pt idx="214">
                  <c:v>2.5139999999999999E-4</c:v>
                </c:pt>
                <c:pt idx="215">
                  <c:v>2.5290000000000002E-4</c:v>
                </c:pt>
                <c:pt idx="216">
                  <c:v>2.5460000000000001E-4</c:v>
                </c:pt>
                <c:pt idx="217">
                  <c:v>2.5619999999999999E-4</c:v>
                </c:pt>
                <c:pt idx="218">
                  <c:v>2.5789999999999998E-4</c:v>
                </c:pt>
                <c:pt idx="219">
                  <c:v>2.5960000000000002E-4</c:v>
                </c:pt>
                <c:pt idx="220">
                  <c:v>2.6140000000000001E-4</c:v>
                </c:pt>
                <c:pt idx="221">
                  <c:v>2.63E-4</c:v>
                </c:pt>
                <c:pt idx="222">
                  <c:v>2.6479999999999999E-4</c:v>
                </c:pt>
                <c:pt idx="223">
                  <c:v>2.6640000000000002E-4</c:v>
                </c:pt>
                <c:pt idx="224">
                  <c:v>2.6830000000000002E-4</c:v>
                </c:pt>
                <c:pt idx="225">
                  <c:v>2.7020000000000001E-4</c:v>
                </c:pt>
                <c:pt idx="226">
                  <c:v>2.72E-4</c:v>
                </c:pt>
                <c:pt idx="227">
                  <c:v>2.7389999999999999E-4</c:v>
                </c:pt>
                <c:pt idx="228">
                  <c:v>2.7579999999999998E-4</c:v>
                </c:pt>
                <c:pt idx="229">
                  <c:v>2.7779999999999998E-4</c:v>
                </c:pt>
                <c:pt idx="230">
                  <c:v>2.7960000000000002E-4</c:v>
                </c:pt>
                <c:pt idx="231">
                  <c:v>2.8150000000000001E-4</c:v>
                </c:pt>
                <c:pt idx="232">
                  <c:v>2.8350000000000001E-4</c:v>
                </c:pt>
                <c:pt idx="233">
                  <c:v>2.855E-4</c:v>
                </c:pt>
                <c:pt idx="234">
                  <c:v>2.876E-4</c:v>
                </c:pt>
                <c:pt idx="235">
                  <c:v>2.8959999999999999E-4</c:v>
                </c:pt>
                <c:pt idx="236">
                  <c:v>2.9169999999999999E-4</c:v>
                </c:pt>
                <c:pt idx="237">
                  <c:v>2.9369999999999998E-4</c:v>
                </c:pt>
                <c:pt idx="238">
                  <c:v>2.9550000000000003E-4</c:v>
                </c:pt>
                <c:pt idx="239">
                  <c:v>2.9760000000000002E-4</c:v>
                </c:pt>
                <c:pt idx="240">
                  <c:v>2.9970000000000002E-4</c:v>
                </c:pt>
                <c:pt idx="241">
                  <c:v>3.0190000000000002E-4</c:v>
                </c:pt>
                <c:pt idx="242">
                  <c:v>3.0400000000000002E-4</c:v>
                </c:pt>
                <c:pt idx="243">
                  <c:v>3.0620000000000002E-4</c:v>
                </c:pt>
                <c:pt idx="244">
                  <c:v>3.0820000000000001E-4</c:v>
                </c:pt>
                <c:pt idx="245">
                  <c:v>3.102E-4</c:v>
                </c:pt>
                <c:pt idx="246">
                  <c:v>3.124E-4</c:v>
                </c:pt>
                <c:pt idx="247">
                  <c:v>3.146E-4</c:v>
                </c:pt>
                <c:pt idx="248">
                  <c:v>3.1690000000000001E-4</c:v>
                </c:pt>
                <c:pt idx="249">
                  <c:v>3.191E-4</c:v>
                </c:pt>
                <c:pt idx="250">
                  <c:v>3.211E-4</c:v>
                </c:pt>
                <c:pt idx="251">
                  <c:v>3.235E-4</c:v>
                </c:pt>
                <c:pt idx="252">
                  <c:v>3.258E-4</c:v>
                </c:pt>
                <c:pt idx="253">
                  <c:v>3.28E-4</c:v>
                </c:pt>
                <c:pt idx="254">
                  <c:v>3.3030000000000001E-4</c:v>
                </c:pt>
                <c:pt idx="255">
                  <c:v>3.3270000000000001E-4</c:v>
                </c:pt>
                <c:pt idx="256">
                  <c:v>3.3500000000000001E-4</c:v>
                </c:pt>
                <c:pt idx="257">
                  <c:v>3.3730000000000001E-4</c:v>
                </c:pt>
                <c:pt idx="258">
                  <c:v>3.3970000000000002E-4</c:v>
                </c:pt>
                <c:pt idx="259">
                  <c:v>3.4200000000000002E-4</c:v>
                </c:pt>
                <c:pt idx="260">
                  <c:v>3.4430000000000002E-4</c:v>
                </c:pt>
                <c:pt idx="261">
                  <c:v>3.4670000000000002E-4</c:v>
                </c:pt>
                <c:pt idx="262">
                  <c:v>3.4909999999999997E-4</c:v>
                </c:pt>
                <c:pt idx="263">
                  <c:v>3.5149999999999998E-4</c:v>
                </c:pt>
                <c:pt idx="264">
                  <c:v>3.5389999999999998E-4</c:v>
                </c:pt>
                <c:pt idx="265">
                  <c:v>3.5599999999999998E-4</c:v>
                </c:pt>
                <c:pt idx="266">
                  <c:v>3.5839999999999998E-4</c:v>
                </c:pt>
                <c:pt idx="267">
                  <c:v>3.6089999999999999E-4</c:v>
                </c:pt>
                <c:pt idx="268">
                  <c:v>3.6319999999999999E-4</c:v>
                </c:pt>
                <c:pt idx="269">
                  <c:v>3.657E-4</c:v>
                </c:pt>
                <c:pt idx="270">
                  <c:v>3.68E-4</c:v>
                </c:pt>
                <c:pt idx="271">
                  <c:v>3.7050000000000001E-4</c:v>
                </c:pt>
                <c:pt idx="272">
                  <c:v>3.7290000000000001E-4</c:v>
                </c:pt>
                <c:pt idx="273">
                  <c:v>3.7540000000000002E-4</c:v>
                </c:pt>
                <c:pt idx="274">
                  <c:v>3.7790000000000002E-4</c:v>
                </c:pt>
                <c:pt idx="275">
                  <c:v>3.8039999999999998E-4</c:v>
                </c:pt>
                <c:pt idx="276">
                  <c:v>3.8289999999999998E-4</c:v>
                </c:pt>
                <c:pt idx="277">
                  <c:v>3.8489999999999998E-4</c:v>
                </c:pt>
                <c:pt idx="278">
                  <c:v>3.8739999999999998E-4</c:v>
                </c:pt>
                <c:pt idx="279">
                  <c:v>3.8989999999999999E-4</c:v>
                </c:pt>
                <c:pt idx="280">
                  <c:v>3.9219999999999999E-4</c:v>
                </c:pt>
                <c:pt idx="281">
                  <c:v>3.947E-4</c:v>
                </c:pt>
                <c:pt idx="282">
                  <c:v>3.9720000000000001E-4</c:v>
                </c:pt>
                <c:pt idx="283">
                  <c:v>3.9980000000000001E-4</c:v>
                </c:pt>
                <c:pt idx="284">
                  <c:v>4.0230000000000002E-4</c:v>
                </c:pt>
                <c:pt idx="285">
                  <c:v>4.0489999999999998E-4</c:v>
                </c:pt>
                <c:pt idx="286">
                  <c:v>4.0749999999999998E-4</c:v>
                </c:pt>
                <c:pt idx="287">
                  <c:v>4.0999999999999999E-4</c:v>
                </c:pt>
                <c:pt idx="288">
                  <c:v>4.126E-4</c:v>
                </c:pt>
                <c:pt idx="289">
                  <c:v>4.1520000000000001E-4</c:v>
                </c:pt>
                <c:pt idx="290">
                  <c:v>4.1780000000000002E-4</c:v>
                </c:pt>
                <c:pt idx="291">
                  <c:v>4.2049999999999998E-4</c:v>
                </c:pt>
                <c:pt idx="292">
                  <c:v>4.2309999999999998E-4</c:v>
                </c:pt>
                <c:pt idx="293">
                  <c:v>4.2569999999999999E-4</c:v>
                </c:pt>
                <c:pt idx="294">
                  <c:v>4.283E-4</c:v>
                </c:pt>
                <c:pt idx="295">
                  <c:v>4.3090000000000001E-4</c:v>
                </c:pt>
                <c:pt idx="296">
                  <c:v>4.3350000000000002E-4</c:v>
                </c:pt>
                <c:pt idx="297">
                  <c:v>4.3609999999999998E-4</c:v>
                </c:pt>
                <c:pt idx="298">
                  <c:v>4.3869999999999998E-4</c:v>
                </c:pt>
                <c:pt idx="299">
                  <c:v>4.414E-4</c:v>
                </c:pt>
                <c:pt idx="300">
                  <c:v>4.44E-4</c:v>
                </c:pt>
                <c:pt idx="301">
                  <c:v>4.4660000000000001E-4</c:v>
                </c:pt>
                <c:pt idx="302">
                  <c:v>4.4930000000000002E-4</c:v>
                </c:pt>
                <c:pt idx="303">
                  <c:v>4.5199999999999998E-4</c:v>
                </c:pt>
                <c:pt idx="304">
                  <c:v>4.5449999999999999E-4</c:v>
                </c:pt>
                <c:pt idx="305">
                  <c:v>4.571E-4</c:v>
                </c:pt>
                <c:pt idx="306">
                  <c:v>4.5980000000000001E-4</c:v>
                </c:pt>
                <c:pt idx="307">
                  <c:v>4.6250000000000002E-4</c:v>
                </c:pt>
                <c:pt idx="308">
                  <c:v>4.6519999999999998E-4</c:v>
                </c:pt>
                <c:pt idx="309">
                  <c:v>4.6789999999999999E-4</c:v>
                </c:pt>
                <c:pt idx="310">
                  <c:v>4.705E-4</c:v>
                </c:pt>
                <c:pt idx="311">
                  <c:v>4.7320000000000001E-4</c:v>
                </c:pt>
                <c:pt idx="312">
                  <c:v>4.7590000000000002E-4</c:v>
                </c:pt>
                <c:pt idx="313">
                  <c:v>4.7859999999999998E-4</c:v>
                </c:pt>
                <c:pt idx="314">
                  <c:v>4.8129999999999999E-4</c:v>
                </c:pt>
                <c:pt idx="315">
                  <c:v>4.84E-4</c:v>
                </c:pt>
                <c:pt idx="316">
                  <c:v>4.8660000000000001E-4</c:v>
                </c:pt>
                <c:pt idx="317">
                  <c:v>4.8930000000000002E-4</c:v>
                </c:pt>
                <c:pt idx="318">
                  <c:v>4.9189999999999998E-4</c:v>
                </c:pt>
                <c:pt idx="319">
                  <c:v>4.9459999999999999E-4</c:v>
                </c:pt>
                <c:pt idx="320">
                  <c:v>4.973E-4</c:v>
                </c:pt>
                <c:pt idx="321">
                  <c:v>4.9950000000000005E-4</c:v>
                </c:pt>
                <c:pt idx="322">
                  <c:v>5.0219999999999996E-4</c:v>
                </c:pt>
                <c:pt idx="323">
                  <c:v>5.0500000000000002E-4</c:v>
                </c:pt>
                <c:pt idx="324">
                  <c:v>5.0770000000000003E-4</c:v>
                </c:pt>
                <c:pt idx="325">
                  <c:v>5.1049999999999999E-4</c:v>
                </c:pt>
                <c:pt idx="326">
                  <c:v>5.1320000000000001E-4</c:v>
                </c:pt>
                <c:pt idx="327">
                  <c:v>5.1599999999999997E-4</c:v>
                </c:pt>
                <c:pt idx="328">
                  <c:v>5.1829999999999997E-4</c:v>
                </c:pt>
                <c:pt idx="329">
                  <c:v>5.2110000000000004E-4</c:v>
                </c:pt>
                <c:pt idx="330">
                  <c:v>5.239E-4</c:v>
                </c:pt>
                <c:pt idx="331">
                  <c:v>5.2669999999999995E-4</c:v>
                </c:pt>
                <c:pt idx="332">
                  <c:v>5.2950000000000002E-4</c:v>
                </c:pt>
                <c:pt idx="333">
                  <c:v>5.3229999999999998E-4</c:v>
                </c:pt>
                <c:pt idx="334">
                  <c:v>5.3510000000000005E-4</c:v>
                </c:pt>
                <c:pt idx="335">
                  <c:v>5.3779999999999995E-4</c:v>
                </c:pt>
                <c:pt idx="336">
                  <c:v>5.4060000000000002E-4</c:v>
                </c:pt>
                <c:pt idx="337">
                  <c:v>5.4339999999999998E-4</c:v>
                </c:pt>
                <c:pt idx="338">
                  <c:v>5.4620000000000005E-4</c:v>
                </c:pt>
                <c:pt idx="339">
                  <c:v>5.4900000000000001E-4</c:v>
                </c:pt>
                <c:pt idx="340">
                  <c:v>5.5179999999999997E-4</c:v>
                </c:pt>
                <c:pt idx="341">
                  <c:v>5.5460000000000004E-4</c:v>
                </c:pt>
                <c:pt idx="342">
                  <c:v>5.5710000000000004E-4</c:v>
                </c:pt>
                <c:pt idx="343">
                  <c:v>5.599E-4</c:v>
                </c:pt>
                <c:pt idx="344">
                  <c:v>5.6269999999999996E-4</c:v>
                </c:pt>
                <c:pt idx="345">
                  <c:v>5.6550000000000003E-4</c:v>
                </c:pt>
                <c:pt idx="346">
                  <c:v>5.6840000000000005E-4</c:v>
                </c:pt>
                <c:pt idx="347">
                  <c:v>5.7109999999999995E-4</c:v>
                </c:pt>
                <c:pt idx="348">
                  <c:v>5.7399999999999997E-4</c:v>
                </c:pt>
                <c:pt idx="349">
                  <c:v>5.7689999999999998E-4</c:v>
                </c:pt>
                <c:pt idx="350">
                  <c:v>5.798E-4</c:v>
                </c:pt>
                <c:pt idx="351">
                  <c:v>5.8259999999999996E-4</c:v>
                </c:pt>
                <c:pt idx="352">
                  <c:v>5.8540000000000003E-4</c:v>
                </c:pt>
                <c:pt idx="353">
                  <c:v>5.8819999999999999E-4</c:v>
                </c:pt>
                <c:pt idx="354">
                  <c:v>5.911E-4</c:v>
                </c:pt>
                <c:pt idx="355">
                  <c:v>5.9389999999999996E-4</c:v>
                </c:pt>
                <c:pt idx="356">
                  <c:v>5.9679999999999998E-4</c:v>
                </c:pt>
                <c:pt idx="357">
                  <c:v>5.9960000000000005E-4</c:v>
                </c:pt>
                <c:pt idx="358">
                  <c:v>6.0249999999999995E-4</c:v>
                </c:pt>
                <c:pt idx="359">
                  <c:v>6.0530000000000002E-4</c:v>
                </c:pt>
                <c:pt idx="360">
                  <c:v>6.0809999999999998E-4</c:v>
                </c:pt>
                <c:pt idx="361">
                  <c:v>6.11E-4</c:v>
                </c:pt>
                <c:pt idx="362">
                  <c:v>6.1379999999999996E-4</c:v>
                </c:pt>
                <c:pt idx="363">
                  <c:v>6.1660000000000003E-4</c:v>
                </c:pt>
                <c:pt idx="364">
                  <c:v>6.1950000000000004E-4</c:v>
                </c:pt>
                <c:pt idx="365">
                  <c:v>6.2239999999999995E-4</c:v>
                </c:pt>
                <c:pt idx="366">
                  <c:v>6.2520000000000002E-4</c:v>
                </c:pt>
                <c:pt idx="367">
                  <c:v>6.2810000000000003E-4</c:v>
                </c:pt>
                <c:pt idx="368">
                  <c:v>6.3089999999999999E-4</c:v>
                </c:pt>
                <c:pt idx="369">
                  <c:v>6.3380000000000001E-4</c:v>
                </c:pt>
                <c:pt idx="370">
                  <c:v>6.3670000000000003E-4</c:v>
                </c:pt>
                <c:pt idx="371">
                  <c:v>6.3960000000000004E-4</c:v>
                </c:pt>
                <c:pt idx="372">
                  <c:v>6.4249999999999995E-4</c:v>
                </c:pt>
                <c:pt idx="373">
                  <c:v>6.4539999999999997E-4</c:v>
                </c:pt>
                <c:pt idx="374">
                  <c:v>6.4829999999999998E-4</c:v>
                </c:pt>
                <c:pt idx="375">
                  <c:v>6.5110000000000005E-4</c:v>
                </c:pt>
                <c:pt idx="376">
                  <c:v>6.5399999999999996E-4</c:v>
                </c:pt>
                <c:pt idx="377">
                  <c:v>6.5689999999999998E-4</c:v>
                </c:pt>
                <c:pt idx="378">
                  <c:v>6.5979999999999999E-4</c:v>
                </c:pt>
                <c:pt idx="379">
                  <c:v>6.6279999999999996E-4</c:v>
                </c:pt>
                <c:pt idx="380">
                  <c:v>6.6569999999999997E-4</c:v>
                </c:pt>
                <c:pt idx="381">
                  <c:v>6.6859999999999999E-4</c:v>
                </c:pt>
                <c:pt idx="382">
                  <c:v>6.715E-4</c:v>
                </c:pt>
                <c:pt idx="383">
                  <c:v>6.7440000000000002E-4</c:v>
                </c:pt>
                <c:pt idx="384">
                  <c:v>6.7730000000000004E-4</c:v>
                </c:pt>
                <c:pt idx="385">
                  <c:v>6.8020000000000005E-4</c:v>
                </c:pt>
                <c:pt idx="386">
                  <c:v>6.8309999999999996E-4</c:v>
                </c:pt>
                <c:pt idx="387">
                  <c:v>6.8599999999999998E-4</c:v>
                </c:pt>
                <c:pt idx="388">
                  <c:v>6.8900000000000005E-4</c:v>
                </c:pt>
                <c:pt idx="389">
                  <c:v>6.9189999999999996E-4</c:v>
                </c:pt>
                <c:pt idx="390">
                  <c:v>6.9479999999999997E-4</c:v>
                </c:pt>
                <c:pt idx="391">
                  <c:v>6.9769999999999999E-4</c:v>
                </c:pt>
                <c:pt idx="392">
                  <c:v>7.0060000000000001E-4</c:v>
                </c:pt>
                <c:pt idx="393">
                  <c:v>7.0350000000000002E-4</c:v>
                </c:pt>
                <c:pt idx="394">
                  <c:v>7.0640000000000004E-4</c:v>
                </c:pt>
                <c:pt idx="395">
                  <c:v>7.092E-4</c:v>
                </c:pt>
                <c:pt idx="396">
                  <c:v>7.1210000000000002E-4</c:v>
                </c:pt>
                <c:pt idx="397">
                  <c:v>7.1500000000000003E-4</c:v>
                </c:pt>
                <c:pt idx="398">
                  <c:v>7.1790000000000005E-4</c:v>
                </c:pt>
                <c:pt idx="399">
                  <c:v>7.205E-4</c:v>
                </c:pt>
                <c:pt idx="400">
                  <c:v>7.2340000000000002E-4</c:v>
                </c:pt>
                <c:pt idx="401">
                  <c:v>7.2639999999999998E-4</c:v>
                </c:pt>
                <c:pt idx="402">
                  <c:v>7.2939999999999995E-4</c:v>
                </c:pt>
                <c:pt idx="403">
                  <c:v>7.3229999999999996E-4</c:v>
                </c:pt>
                <c:pt idx="404">
                  <c:v>7.3519999999999998E-4</c:v>
                </c:pt>
                <c:pt idx="405">
                  <c:v>7.3800000000000005E-4</c:v>
                </c:pt>
                <c:pt idx="406">
                  <c:v>7.4089999999999996E-4</c:v>
                </c:pt>
                <c:pt idx="407">
                  <c:v>7.4370000000000003E-4</c:v>
                </c:pt>
                <c:pt idx="408">
                  <c:v>7.4669999999999999E-4</c:v>
                </c:pt>
                <c:pt idx="409">
                  <c:v>7.4960000000000001E-4</c:v>
                </c:pt>
                <c:pt idx="410">
                  <c:v>7.5259999999999997E-4</c:v>
                </c:pt>
                <c:pt idx="411">
                  <c:v>7.5560000000000004E-4</c:v>
                </c:pt>
                <c:pt idx="412">
                  <c:v>7.5849999999999995E-4</c:v>
                </c:pt>
                <c:pt idx="413">
                  <c:v>7.6139999999999997E-4</c:v>
                </c:pt>
                <c:pt idx="414">
                  <c:v>7.6429999999999998E-4</c:v>
                </c:pt>
                <c:pt idx="415">
                  <c:v>7.6729999999999995E-4</c:v>
                </c:pt>
                <c:pt idx="416">
                  <c:v>7.7019999999999996E-4</c:v>
                </c:pt>
                <c:pt idx="417">
                  <c:v>7.7320000000000004E-4</c:v>
                </c:pt>
                <c:pt idx="418">
                  <c:v>7.7610000000000005E-4</c:v>
                </c:pt>
                <c:pt idx="419">
                  <c:v>7.7910000000000002E-4</c:v>
                </c:pt>
                <c:pt idx="420">
                  <c:v>7.8200000000000003E-4</c:v>
                </c:pt>
                <c:pt idx="421">
                  <c:v>7.8490000000000005E-4</c:v>
                </c:pt>
                <c:pt idx="422">
                  <c:v>7.8790000000000002E-4</c:v>
                </c:pt>
                <c:pt idx="423">
                  <c:v>7.9069999999999997E-4</c:v>
                </c:pt>
                <c:pt idx="424">
                  <c:v>7.9370000000000005E-4</c:v>
                </c:pt>
                <c:pt idx="425">
                  <c:v>7.9659999999999996E-4</c:v>
                </c:pt>
                <c:pt idx="426">
                  <c:v>7.9949999999999997E-4</c:v>
                </c:pt>
                <c:pt idx="427">
                  <c:v>8.0250000000000004E-4</c:v>
                </c:pt>
                <c:pt idx="428">
                  <c:v>8.0550000000000001E-4</c:v>
                </c:pt>
                <c:pt idx="429">
                  <c:v>8.0829999999999997E-4</c:v>
                </c:pt>
                <c:pt idx="430">
                  <c:v>8.1099999999999998E-4</c:v>
                </c:pt>
                <c:pt idx="431">
                  <c:v>8.139E-4</c:v>
                </c:pt>
                <c:pt idx="432">
                  <c:v>8.1689999999999996E-4</c:v>
                </c:pt>
                <c:pt idx="433">
                  <c:v>8.1990000000000003E-4</c:v>
                </c:pt>
                <c:pt idx="434">
                  <c:v>8.2280000000000005E-4</c:v>
                </c:pt>
                <c:pt idx="435">
                  <c:v>8.2580000000000001E-4</c:v>
                </c:pt>
                <c:pt idx="436">
                  <c:v>8.2870000000000003E-4</c:v>
                </c:pt>
                <c:pt idx="437">
                  <c:v>8.317E-4</c:v>
                </c:pt>
                <c:pt idx="438">
                  <c:v>8.3460000000000001E-4</c:v>
                </c:pt>
                <c:pt idx="439">
                  <c:v>8.3770000000000003E-4</c:v>
                </c:pt>
                <c:pt idx="440">
                  <c:v>8.4060000000000005E-4</c:v>
                </c:pt>
                <c:pt idx="441">
                  <c:v>8.4360000000000001E-4</c:v>
                </c:pt>
                <c:pt idx="442">
                  <c:v>8.4650000000000003E-4</c:v>
                </c:pt>
                <c:pt idx="443">
                  <c:v>8.4949999999999999E-4</c:v>
                </c:pt>
                <c:pt idx="444">
                  <c:v>8.5240000000000001E-4</c:v>
                </c:pt>
                <c:pt idx="445">
                  <c:v>8.5539999999999998E-4</c:v>
                </c:pt>
                <c:pt idx="446">
                  <c:v>8.5840000000000005E-4</c:v>
                </c:pt>
                <c:pt idx="447">
                  <c:v>8.6129999999999996E-4</c:v>
                </c:pt>
                <c:pt idx="448">
                  <c:v>8.6430000000000003E-4</c:v>
                </c:pt>
                <c:pt idx="449">
                  <c:v>8.6720000000000005E-4</c:v>
                </c:pt>
                <c:pt idx="450">
                  <c:v>8.7020000000000001E-4</c:v>
                </c:pt>
                <c:pt idx="451">
                  <c:v>8.7319999999999997E-4</c:v>
                </c:pt>
                <c:pt idx="452">
                  <c:v>8.7620000000000005E-4</c:v>
                </c:pt>
                <c:pt idx="453">
                  <c:v>8.7909999999999996E-4</c:v>
                </c:pt>
                <c:pt idx="454">
                  <c:v>8.8210000000000003E-4</c:v>
                </c:pt>
                <c:pt idx="455">
                  <c:v>8.8500000000000004E-4</c:v>
                </c:pt>
                <c:pt idx="456">
                  <c:v>8.8800000000000001E-4</c:v>
                </c:pt>
                <c:pt idx="457">
                  <c:v>8.9099999999999997E-4</c:v>
                </c:pt>
                <c:pt idx="458">
                  <c:v>8.9389999999999999E-4</c:v>
                </c:pt>
                <c:pt idx="459">
                  <c:v>8.9689999999999995E-4</c:v>
                </c:pt>
                <c:pt idx="460">
                  <c:v>8.9990000000000003E-4</c:v>
                </c:pt>
                <c:pt idx="461">
                  <c:v>9.0289999999999999E-4</c:v>
                </c:pt>
                <c:pt idx="462">
                  <c:v>9.0589999999999996E-4</c:v>
                </c:pt>
                <c:pt idx="463">
                  <c:v>9.0879999999999997E-4</c:v>
                </c:pt>
                <c:pt idx="464">
                  <c:v>9.1180000000000005E-4</c:v>
                </c:pt>
                <c:pt idx="465">
                  <c:v>9.1489999999999996E-4</c:v>
                </c:pt>
                <c:pt idx="466">
                  <c:v>9.1779999999999997E-4</c:v>
                </c:pt>
                <c:pt idx="467">
                  <c:v>9.2080000000000005E-4</c:v>
                </c:pt>
                <c:pt idx="468">
                  <c:v>9.2380000000000001E-4</c:v>
                </c:pt>
                <c:pt idx="469">
                  <c:v>9.2679999999999998E-4</c:v>
                </c:pt>
                <c:pt idx="470">
                  <c:v>9.2969999999999999E-4</c:v>
                </c:pt>
                <c:pt idx="471">
                  <c:v>9.3269999999999996E-4</c:v>
                </c:pt>
                <c:pt idx="472">
                  <c:v>9.3570000000000003E-4</c:v>
                </c:pt>
                <c:pt idx="473">
                  <c:v>9.3869999999999999E-4</c:v>
                </c:pt>
                <c:pt idx="474">
                  <c:v>9.4169999999999996E-4</c:v>
                </c:pt>
                <c:pt idx="475">
                  <c:v>9.4459999999999998E-4</c:v>
                </c:pt>
                <c:pt idx="476">
                  <c:v>9.4760000000000005E-4</c:v>
                </c:pt>
                <c:pt idx="477">
                  <c:v>9.5060000000000001E-4</c:v>
                </c:pt>
                <c:pt idx="478">
                  <c:v>9.5350000000000003E-4</c:v>
                </c:pt>
                <c:pt idx="479">
                  <c:v>9.5649999999999999E-4</c:v>
                </c:pt>
                <c:pt idx="480">
                  <c:v>9.5949999999999996E-4</c:v>
                </c:pt>
                <c:pt idx="481">
                  <c:v>9.6250000000000003E-4</c:v>
                </c:pt>
                <c:pt idx="482">
                  <c:v>9.655E-4</c:v>
                </c:pt>
                <c:pt idx="483">
                  <c:v>9.6840000000000001E-4</c:v>
                </c:pt>
                <c:pt idx="484">
                  <c:v>9.7139999999999998E-4</c:v>
                </c:pt>
                <c:pt idx="485">
                  <c:v>9.7440000000000005E-4</c:v>
                </c:pt>
                <c:pt idx="486">
                  <c:v>9.7740000000000001E-4</c:v>
                </c:pt>
                <c:pt idx="487">
                  <c:v>9.8029999999999992E-4</c:v>
                </c:pt>
                <c:pt idx="488">
                  <c:v>9.833000000000001E-4</c:v>
                </c:pt>
                <c:pt idx="489">
                  <c:v>9.859999999999999E-4</c:v>
                </c:pt>
                <c:pt idx="490">
                  <c:v>9.8900000000000008E-4</c:v>
                </c:pt>
                <c:pt idx="491">
                  <c:v>9.9200000000000004E-4</c:v>
                </c:pt>
                <c:pt idx="492">
                  <c:v>9.9500000000000001E-4</c:v>
                </c:pt>
                <c:pt idx="493">
                  <c:v>9.9810000000000003E-4</c:v>
                </c:pt>
                <c:pt idx="494">
                  <c:v>1.0009999999999999E-3</c:v>
                </c:pt>
                <c:pt idx="495">
                  <c:v>1.0039999999999999E-3</c:v>
                </c:pt>
                <c:pt idx="496">
                  <c:v>1.0070000000000001E-3</c:v>
                </c:pt>
                <c:pt idx="497">
                  <c:v>1.01E-3</c:v>
                </c:pt>
                <c:pt idx="498">
                  <c:v>1.013E-3</c:v>
                </c:pt>
                <c:pt idx="499">
                  <c:v>1.016E-3</c:v>
                </c:pt>
                <c:pt idx="500">
                  <c:v>1.0189999999999999E-3</c:v>
                </c:pt>
                <c:pt idx="501">
                  <c:v>1.0219999999999999E-3</c:v>
                </c:pt>
                <c:pt idx="502">
                  <c:v>1.0250000000000001E-3</c:v>
                </c:pt>
                <c:pt idx="503">
                  <c:v>1.0280000000000001E-3</c:v>
                </c:pt>
                <c:pt idx="504">
                  <c:v>1.031E-3</c:v>
                </c:pt>
                <c:pt idx="505">
                  <c:v>1.034E-3</c:v>
                </c:pt>
                <c:pt idx="506">
                  <c:v>1.0369999999999999E-3</c:v>
                </c:pt>
                <c:pt idx="507">
                  <c:v>1.0399999999999999E-3</c:v>
                </c:pt>
                <c:pt idx="508">
                  <c:v>1.0430000000000001E-3</c:v>
                </c:pt>
                <c:pt idx="509">
                  <c:v>1.0460000000000001E-3</c:v>
                </c:pt>
                <c:pt idx="510">
                  <c:v>1.049E-3</c:v>
                </c:pt>
                <c:pt idx="511">
                  <c:v>1.052E-3</c:v>
                </c:pt>
                <c:pt idx="512">
                  <c:v>1.0549999999999999E-3</c:v>
                </c:pt>
                <c:pt idx="513">
                  <c:v>1.0579999999999999E-3</c:v>
                </c:pt>
                <c:pt idx="514">
                  <c:v>1.0610000000000001E-3</c:v>
                </c:pt>
                <c:pt idx="515">
                  <c:v>1.0640000000000001E-3</c:v>
                </c:pt>
                <c:pt idx="516">
                  <c:v>1.067E-3</c:v>
                </c:pt>
                <c:pt idx="517">
                  <c:v>1.07E-3</c:v>
                </c:pt>
                <c:pt idx="518">
                  <c:v>1.073E-3</c:v>
                </c:pt>
                <c:pt idx="519">
                  <c:v>1.0759999999999999E-3</c:v>
                </c:pt>
                <c:pt idx="520">
                  <c:v>1.0790000000000001E-3</c:v>
                </c:pt>
                <c:pt idx="521">
                  <c:v>1.0820000000000001E-3</c:v>
                </c:pt>
                <c:pt idx="522">
                  <c:v>1.085E-3</c:v>
                </c:pt>
                <c:pt idx="523">
                  <c:v>1.088E-3</c:v>
                </c:pt>
                <c:pt idx="524">
                  <c:v>1.091E-3</c:v>
                </c:pt>
                <c:pt idx="525">
                  <c:v>1.0939999999999999E-3</c:v>
                </c:pt>
                <c:pt idx="526">
                  <c:v>1.0970000000000001E-3</c:v>
                </c:pt>
                <c:pt idx="527">
                  <c:v>1.0989999999999999E-3</c:v>
                </c:pt>
                <c:pt idx="528">
                  <c:v>1.1019999999999999E-3</c:v>
                </c:pt>
                <c:pt idx="529">
                  <c:v>1.1050000000000001E-3</c:v>
                </c:pt>
                <c:pt idx="530">
                  <c:v>1.109E-3</c:v>
                </c:pt>
                <c:pt idx="531">
                  <c:v>1.1119999999999999E-3</c:v>
                </c:pt>
                <c:pt idx="532">
                  <c:v>1.1150000000000001E-3</c:v>
                </c:pt>
                <c:pt idx="533">
                  <c:v>1.1180000000000001E-3</c:v>
                </c:pt>
                <c:pt idx="534">
                  <c:v>1.121E-3</c:v>
                </c:pt>
                <c:pt idx="535">
                  <c:v>1.124E-3</c:v>
                </c:pt>
                <c:pt idx="536">
                  <c:v>1.127E-3</c:v>
                </c:pt>
                <c:pt idx="537">
                  <c:v>1.1299999999999999E-3</c:v>
                </c:pt>
                <c:pt idx="538">
                  <c:v>1.1329999999999999E-3</c:v>
                </c:pt>
                <c:pt idx="539">
                  <c:v>1.1360000000000001E-3</c:v>
                </c:pt>
                <c:pt idx="540">
                  <c:v>1.139E-3</c:v>
                </c:pt>
                <c:pt idx="541">
                  <c:v>1.142E-3</c:v>
                </c:pt>
                <c:pt idx="542">
                  <c:v>1.145E-3</c:v>
                </c:pt>
                <c:pt idx="543">
                  <c:v>1.1479999999999999E-3</c:v>
                </c:pt>
                <c:pt idx="544">
                  <c:v>1.1509999999999999E-3</c:v>
                </c:pt>
                <c:pt idx="545">
                  <c:v>1.1540000000000001E-3</c:v>
                </c:pt>
                <c:pt idx="546">
                  <c:v>1.157E-3</c:v>
                </c:pt>
                <c:pt idx="547">
                  <c:v>1.16E-3</c:v>
                </c:pt>
                <c:pt idx="548">
                  <c:v>1.163E-3</c:v>
                </c:pt>
                <c:pt idx="549">
                  <c:v>1.1659999999999999E-3</c:v>
                </c:pt>
                <c:pt idx="550">
                  <c:v>1.1689999999999999E-3</c:v>
                </c:pt>
                <c:pt idx="551">
                  <c:v>1.1720000000000001E-3</c:v>
                </c:pt>
                <c:pt idx="552">
                  <c:v>1.175E-3</c:v>
                </c:pt>
                <c:pt idx="553">
                  <c:v>1.178E-3</c:v>
                </c:pt>
                <c:pt idx="554">
                  <c:v>1.181E-3</c:v>
                </c:pt>
                <c:pt idx="555">
                  <c:v>1.1839999999999999E-3</c:v>
                </c:pt>
                <c:pt idx="556">
                  <c:v>1.1869999999999999E-3</c:v>
                </c:pt>
                <c:pt idx="557">
                  <c:v>1.1900000000000001E-3</c:v>
                </c:pt>
                <c:pt idx="558">
                  <c:v>1.193E-3</c:v>
                </c:pt>
                <c:pt idx="559">
                  <c:v>1.196E-3</c:v>
                </c:pt>
                <c:pt idx="560">
                  <c:v>1.199E-3</c:v>
                </c:pt>
                <c:pt idx="561">
                  <c:v>1.2019999999999999E-3</c:v>
                </c:pt>
                <c:pt idx="562">
                  <c:v>1.206E-3</c:v>
                </c:pt>
                <c:pt idx="563">
                  <c:v>1.209E-3</c:v>
                </c:pt>
                <c:pt idx="564">
                  <c:v>1.212E-3</c:v>
                </c:pt>
                <c:pt idx="565">
                  <c:v>1.2149999999999999E-3</c:v>
                </c:pt>
                <c:pt idx="566">
                  <c:v>1.2179999999999999E-3</c:v>
                </c:pt>
                <c:pt idx="567">
                  <c:v>1.2210000000000001E-3</c:v>
                </c:pt>
                <c:pt idx="568">
                  <c:v>1.224E-3</c:v>
                </c:pt>
                <c:pt idx="569">
                  <c:v>1.227E-3</c:v>
                </c:pt>
                <c:pt idx="570">
                  <c:v>1.23E-3</c:v>
                </c:pt>
                <c:pt idx="571">
                  <c:v>1.2329999999999999E-3</c:v>
                </c:pt>
                <c:pt idx="572">
                  <c:v>1.2359999999999999E-3</c:v>
                </c:pt>
                <c:pt idx="573">
                  <c:v>1.2390000000000001E-3</c:v>
                </c:pt>
                <c:pt idx="574">
                  <c:v>1.242E-3</c:v>
                </c:pt>
                <c:pt idx="575">
                  <c:v>1.245E-3</c:v>
                </c:pt>
                <c:pt idx="576">
                  <c:v>1.248E-3</c:v>
                </c:pt>
                <c:pt idx="577">
                  <c:v>1.2509999999999999E-3</c:v>
                </c:pt>
                <c:pt idx="578">
                  <c:v>1.2539999999999999E-3</c:v>
                </c:pt>
                <c:pt idx="579">
                  <c:v>1.2570000000000001E-3</c:v>
                </c:pt>
                <c:pt idx="580">
                  <c:v>1.2600000000000001E-3</c:v>
                </c:pt>
                <c:pt idx="581">
                  <c:v>1.263E-3</c:v>
                </c:pt>
                <c:pt idx="582">
                  <c:v>1.266E-3</c:v>
                </c:pt>
                <c:pt idx="583">
                  <c:v>1.2689999999999999E-3</c:v>
                </c:pt>
                <c:pt idx="584">
                  <c:v>1.2719999999999999E-3</c:v>
                </c:pt>
                <c:pt idx="585">
                  <c:v>1.2750000000000001E-3</c:v>
                </c:pt>
                <c:pt idx="586">
                  <c:v>1.2780000000000001E-3</c:v>
                </c:pt>
                <c:pt idx="587">
                  <c:v>1.281E-3</c:v>
                </c:pt>
                <c:pt idx="588">
                  <c:v>1.284E-3</c:v>
                </c:pt>
                <c:pt idx="589">
                  <c:v>1.2869999999999999E-3</c:v>
                </c:pt>
                <c:pt idx="590">
                  <c:v>1.2899999999999999E-3</c:v>
                </c:pt>
                <c:pt idx="591">
                  <c:v>1.2930000000000001E-3</c:v>
                </c:pt>
                <c:pt idx="592">
                  <c:v>1.2960000000000001E-3</c:v>
                </c:pt>
                <c:pt idx="593">
                  <c:v>1.299E-3</c:v>
                </c:pt>
                <c:pt idx="594">
                  <c:v>1.3029999999999999E-3</c:v>
                </c:pt>
                <c:pt idx="595">
                  <c:v>1.305E-3</c:v>
                </c:pt>
                <c:pt idx="596">
                  <c:v>1.3090000000000001E-3</c:v>
                </c:pt>
                <c:pt idx="597">
                  <c:v>1.312E-3</c:v>
                </c:pt>
                <c:pt idx="598">
                  <c:v>1.315E-3</c:v>
                </c:pt>
                <c:pt idx="599">
                  <c:v>1.3179999999999999E-3</c:v>
                </c:pt>
                <c:pt idx="600">
                  <c:v>1.3209999999999999E-3</c:v>
                </c:pt>
                <c:pt idx="601">
                  <c:v>1.3240000000000001E-3</c:v>
                </c:pt>
                <c:pt idx="602">
                  <c:v>1.3270000000000001E-3</c:v>
                </c:pt>
                <c:pt idx="603">
                  <c:v>1.33E-3</c:v>
                </c:pt>
                <c:pt idx="604">
                  <c:v>1.333E-3</c:v>
                </c:pt>
                <c:pt idx="605">
                  <c:v>1.3359999999999999E-3</c:v>
                </c:pt>
                <c:pt idx="606">
                  <c:v>1.3389999999999999E-3</c:v>
                </c:pt>
                <c:pt idx="607">
                  <c:v>1.3420000000000001E-3</c:v>
                </c:pt>
                <c:pt idx="608">
                  <c:v>1.3450000000000001E-3</c:v>
                </c:pt>
                <c:pt idx="609">
                  <c:v>1.348E-3</c:v>
                </c:pt>
                <c:pt idx="610">
                  <c:v>1.351E-3</c:v>
                </c:pt>
                <c:pt idx="611">
                  <c:v>1.354E-3</c:v>
                </c:pt>
                <c:pt idx="612">
                  <c:v>1.3569999999999999E-3</c:v>
                </c:pt>
                <c:pt idx="613">
                  <c:v>1.3600000000000001E-3</c:v>
                </c:pt>
                <c:pt idx="614">
                  <c:v>1.3630000000000001E-3</c:v>
                </c:pt>
                <c:pt idx="615">
                  <c:v>1.366E-3</c:v>
                </c:pt>
                <c:pt idx="616">
                  <c:v>1.369E-3</c:v>
                </c:pt>
                <c:pt idx="617">
                  <c:v>1.372E-3</c:v>
                </c:pt>
                <c:pt idx="618">
                  <c:v>1.3749999999999999E-3</c:v>
                </c:pt>
                <c:pt idx="619">
                  <c:v>1.3780000000000001E-3</c:v>
                </c:pt>
                <c:pt idx="620">
                  <c:v>1.3810000000000001E-3</c:v>
                </c:pt>
                <c:pt idx="621">
                  <c:v>1.384E-3</c:v>
                </c:pt>
                <c:pt idx="622">
                  <c:v>1.387E-3</c:v>
                </c:pt>
                <c:pt idx="623">
                  <c:v>1.39E-3</c:v>
                </c:pt>
                <c:pt idx="624">
                  <c:v>1.3940000000000001E-3</c:v>
                </c:pt>
                <c:pt idx="625">
                  <c:v>1.397E-3</c:v>
                </c:pt>
                <c:pt idx="626">
                  <c:v>1.4E-3</c:v>
                </c:pt>
                <c:pt idx="627">
                  <c:v>1.403E-3</c:v>
                </c:pt>
                <c:pt idx="628">
                  <c:v>1.4059999999999999E-3</c:v>
                </c:pt>
                <c:pt idx="629">
                  <c:v>1.4090000000000001E-3</c:v>
                </c:pt>
                <c:pt idx="630">
                  <c:v>1.4120000000000001E-3</c:v>
                </c:pt>
                <c:pt idx="631">
                  <c:v>1.415E-3</c:v>
                </c:pt>
                <c:pt idx="632">
                  <c:v>1.418E-3</c:v>
                </c:pt>
                <c:pt idx="633">
                  <c:v>1.421E-3</c:v>
                </c:pt>
                <c:pt idx="634">
                  <c:v>1.4239999999999999E-3</c:v>
                </c:pt>
                <c:pt idx="635">
                  <c:v>1.4270000000000001E-3</c:v>
                </c:pt>
                <c:pt idx="636">
                  <c:v>1.4300000000000001E-3</c:v>
                </c:pt>
                <c:pt idx="637">
                  <c:v>1.433E-3</c:v>
                </c:pt>
                <c:pt idx="638">
                  <c:v>1.436E-3</c:v>
                </c:pt>
                <c:pt idx="639">
                  <c:v>1.439E-3</c:v>
                </c:pt>
                <c:pt idx="640">
                  <c:v>1.4419999999999999E-3</c:v>
                </c:pt>
                <c:pt idx="641">
                  <c:v>1.4450000000000001E-3</c:v>
                </c:pt>
                <c:pt idx="642">
                  <c:v>1.4480000000000001E-3</c:v>
                </c:pt>
                <c:pt idx="643">
                  <c:v>1.451E-3</c:v>
                </c:pt>
                <c:pt idx="644">
                  <c:v>1.4549999999999999E-3</c:v>
                </c:pt>
                <c:pt idx="645">
                  <c:v>1.4580000000000001E-3</c:v>
                </c:pt>
                <c:pt idx="646">
                  <c:v>1.4610000000000001E-3</c:v>
                </c:pt>
                <c:pt idx="647">
                  <c:v>1.464E-3</c:v>
                </c:pt>
                <c:pt idx="648">
                  <c:v>1.467E-3</c:v>
                </c:pt>
                <c:pt idx="649">
                  <c:v>1.47E-3</c:v>
                </c:pt>
                <c:pt idx="650">
                  <c:v>1.4729999999999999E-3</c:v>
                </c:pt>
                <c:pt idx="651">
                  <c:v>1.4760000000000001E-3</c:v>
                </c:pt>
                <c:pt idx="652">
                  <c:v>1.4790000000000001E-3</c:v>
                </c:pt>
                <c:pt idx="653">
                  <c:v>1.482E-3</c:v>
                </c:pt>
                <c:pt idx="654">
                  <c:v>1.485E-3</c:v>
                </c:pt>
                <c:pt idx="655">
                  <c:v>1.488E-3</c:v>
                </c:pt>
                <c:pt idx="656">
                  <c:v>1.4909999999999999E-3</c:v>
                </c:pt>
                <c:pt idx="657">
                  <c:v>1.4940000000000001E-3</c:v>
                </c:pt>
                <c:pt idx="658">
                  <c:v>1.4970000000000001E-3</c:v>
                </c:pt>
                <c:pt idx="659">
                  <c:v>1.5E-3</c:v>
                </c:pt>
                <c:pt idx="660">
                  <c:v>1.5039999999999999E-3</c:v>
                </c:pt>
                <c:pt idx="661">
                  <c:v>1.5070000000000001E-3</c:v>
                </c:pt>
                <c:pt idx="662">
                  <c:v>1.5100000000000001E-3</c:v>
                </c:pt>
                <c:pt idx="663">
                  <c:v>1.513E-3</c:v>
                </c:pt>
                <c:pt idx="664">
                  <c:v>1.516E-3</c:v>
                </c:pt>
                <c:pt idx="665">
                  <c:v>1.519E-3</c:v>
                </c:pt>
                <c:pt idx="666">
                  <c:v>1.5219999999999999E-3</c:v>
                </c:pt>
                <c:pt idx="667">
                  <c:v>1.5250000000000001E-3</c:v>
                </c:pt>
                <c:pt idx="668">
                  <c:v>1.5280000000000001E-3</c:v>
                </c:pt>
                <c:pt idx="669">
                  <c:v>1.531E-3</c:v>
                </c:pt>
                <c:pt idx="670">
                  <c:v>1.534E-3</c:v>
                </c:pt>
                <c:pt idx="671">
                  <c:v>1.537E-3</c:v>
                </c:pt>
                <c:pt idx="672">
                  <c:v>1.5399999999999999E-3</c:v>
                </c:pt>
                <c:pt idx="673">
                  <c:v>1.5430000000000001E-3</c:v>
                </c:pt>
                <c:pt idx="674">
                  <c:v>1.5460000000000001E-3</c:v>
                </c:pt>
                <c:pt idx="675">
                  <c:v>1.549E-3</c:v>
                </c:pt>
                <c:pt idx="676">
                  <c:v>1.552E-3</c:v>
                </c:pt>
                <c:pt idx="677">
                  <c:v>1.555E-3</c:v>
                </c:pt>
                <c:pt idx="678">
                  <c:v>1.5579999999999999E-3</c:v>
                </c:pt>
                <c:pt idx="679">
                  <c:v>1.562E-3</c:v>
                </c:pt>
                <c:pt idx="680">
                  <c:v>1.565E-3</c:v>
                </c:pt>
                <c:pt idx="681">
                  <c:v>1.5679999999999999E-3</c:v>
                </c:pt>
                <c:pt idx="682">
                  <c:v>1.5709999999999999E-3</c:v>
                </c:pt>
                <c:pt idx="683">
                  <c:v>1.5740000000000001E-3</c:v>
                </c:pt>
                <c:pt idx="684">
                  <c:v>1.5770000000000001E-3</c:v>
                </c:pt>
                <c:pt idx="685">
                  <c:v>1.58E-3</c:v>
                </c:pt>
                <c:pt idx="686">
                  <c:v>1.583E-3</c:v>
                </c:pt>
                <c:pt idx="687">
                  <c:v>1.586E-3</c:v>
                </c:pt>
                <c:pt idx="688">
                  <c:v>1.5889999999999999E-3</c:v>
                </c:pt>
                <c:pt idx="689">
                  <c:v>1.5920000000000001E-3</c:v>
                </c:pt>
                <c:pt idx="690">
                  <c:v>1.5950000000000001E-3</c:v>
                </c:pt>
                <c:pt idx="691">
                  <c:v>1.598E-3</c:v>
                </c:pt>
                <c:pt idx="692">
                  <c:v>1.601E-3</c:v>
                </c:pt>
                <c:pt idx="693">
                  <c:v>1.604E-3</c:v>
                </c:pt>
                <c:pt idx="694">
                  <c:v>1.6069999999999999E-3</c:v>
                </c:pt>
                <c:pt idx="695">
                  <c:v>1.6100000000000001E-3</c:v>
                </c:pt>
                <c:pt idx="696">
                  <c:v>1.614E-3</c:v>
                </c:pt>
                <c:pt idx="697">
                  <c:v>1.6169999999999999E-3</c:v>
                </c:pt>
                <c:pt idx="698">
                  <c:v>1.6199999999999999E-3</c:v>
                </c:pt>
                <c:pt idx="699">
                  <c:v>1.6230000000000001E-3</c:v>
                </c:pt>
                <c:pt idx="700">
                  <c:v>1.6260000000000001E-3</c:v>
                </c:pt>
                <c:pt idx="701">
                  <c:v>1.629E-3</c:v>
                </c:pt>
                <c:pt idx="702">
                  <c:v>1.632E-3</c:v>
                </c:pt>
                <c:pt idx="703">
                  <c:v>1.635E-3</c:v>
                </c:pt>
                <c:pt idx="704">
                  <c:v>1.6379999999999999E-3</c:v>
                </c:pt>
                <c:pt idx="705">
                  <c:v>1.6410000000000001E-3</c:v>
                </c:pt>
                <c:pt idx="706">
                  <c:v>1.6440000000000001E-3</c:v>
                </c:pt>
                <c:pt idx="707">
                  <c:v>1.647E-3</c:v>
                </c:pt>
                <c:pt idx="708">
                  <c:v>1.65E-3</c:v>
                </c:pt>
                <c:pt idx="709">
                  <c:v>1.653E-3</c:v>
                </c:pt>
                <c:pt idx="710">
                  <c:v>1.6559999999999999E-3</c:v>
                </c:pt>
                <c:pt idx="711">
                  <c:v>1.6590000000000001E-3</c:v>
                </c:pt>
                <c:pt idx="712">
                  <c:v>1.6620000000000001E-3</c:v>
                </c:pt>
                <c:pt idx="713">
                  <c:v>1.665E-3</c:v>
                </c:pt>
                <c:pt idx="714">
                  <c:v>1.668E-3</c:v>
                </c:pt>
                <c:pt idx="715">
                  <c:v>1.6720000000000001E-3</c:v>
                </c:pt>
                <c:pt idx="716">
                  <c:v>1.6750000000000001E-3</c:v>
                </c:pt>
                <c:pt idx="717">
                  <c:v>1.678E-3</c:v>
                </c:pt>
                <c:pt idx="718">
                  <c:v>1.681E-3</c:v>
                </c:pt>
                <c:pt idx="719">
                  <c:v>1.684E-3</c:v>
                </c:pt>
                <c:pt idx="720">
                  <c:v>1.6869999999999999E-3</c:v>
                </c:pt>
                <c:pt idx="721">
                  <c:v>1.6900000000000001E-3</c:v>
                </c:pt>
                <c:pt idx="722">
                  <c:v>1.6930000000000001E-3</c:v>
                </c:pt>
                <c:pt idx="723">
                  <c:v>1.696E-3</c:v>
                </c:pt>
                <c:pt idx="724">
                  <c:v>1.699E-3</c:v>
                </c:pt>
                <c:pt idx="725">
                  <c:v>1.702E-3</c:v>
                </c:pt>
                <c:pt idx="726">
                  <c:v>1.7049999999999999E-3</c:v>
                </c:pt>
                <c:pt idx="727">
                  <c:v>1.709E-3</c:v>
                </c:pt>
                <c:pt idx="728">
                  <c:v>1.712E-3</c:v>
                </c:pt>
                <c:pt idx="729">
                  <c:v>1.7149999999999999E-3</c:v>
                </c:pt>
                <c:pt idx="730">
                  <c:v>1.7179999999999999E-3</c:v>
                </c:pt>
                <c:pt idx="731">
                  <c:v>1.7210000000000001E-3</c:v>
                </c:pt>
                <c:pt idx="732">
                  <c:v>1.7240000000000001E-3</c:v>
                </c:pt>
                <c:pt idx="733">
                  <c:v>1.727E-3</c:v>
                </c:pt>
                <c:pt idx="734">
                  <c:v>1.73E-3</c:v>
                </c:pt>
                <c:pt idx="735">
                  <c:v>1.7329999999999999E-3</c:v>
                </c:pt>
                <c:pt idx="736">
                  <c:v>1.7359999999999999E-3</c:v>
                </c:pt>
                <c:pt idx="737">
                  <c:v>1.74E-3</c:v>
                </c:pt>
                <c:pt idx="738">
                  <c:v>1.743E-3</c:v>
                </c:pt>
                <c:pt idx="739">
                  <c:v>1.7459999999999999E-3</c:v>
                </c:pt>
                <c:pt idx="740">
                  <c:v>1.7489999999999999E-3</c:v>
                </c:pt>
                <c:pt idx="741">
                  <c:v>1.7520000000000001E-3</c:v>
                </c:pt>
                <c:pt idx="742">
                  <c:v>1.755E-3</c:v>
                </c:pt>
                <c:pt idx="743">
                  <c:v>1.758E-3</c:v>
                </c:pt>
                <c:pt idx="744">
                  <c:v>1.761E-3</c:v>
                </c:pt>
                <c:pt idx="745">
                  <c:v>1.7650000000000001E-3</c:v>
                </c:pt>
                <c:pt idx="746">
                  <c:v>1.768E-3</c:v>
                </c:pt>
                <c:pt idx="747">
                  <c:v>1.771E-3</c:v>
                </c:pt>
                <c:pt idx="748">
                  <c:v>1.774E-3</c:v>
                </c:pt>
                <c:pt idx="749">
                  <c:v>1.7769999999999999E-3</c:v>
                </c:pt>
                <c:pt idx="750">
                  <c:v>1.7799999999999999E-3</c:v>
                </c:pt>
                <c:pt idx="751">
                  <c:v>1.7830000000000001E-3</c:v>
                </c:pt>
                <c:pt idx="752">
                  <c:v>1.786E-3</c:v>
                </c:pt>
                <c:pt idx="753">
                  <c:v>1.789E-3</c:v>
                </c:pt>
                <c:pt idx="754">
                  <c:v>1.792E-3</c:v>
                </c:pt>
                <c:pt idx="755">
                  <c:v>1.7949999999999999E-3</c:v>
                </c:pt>
                <c:pt idx="756">
                  <c:v>1.799E-3</c:v>
                </c:pt>
                <c:pt idx="757">
                  <c:v>1.802E-3</c:v>
                </c:pt>
                <c:pt idx="758">
                  <c:v>1.805E-3</c:v>
                </c:pt>
                <c:pt idx="759">
                  <c:v>1.8079999999999999E-3</c:v>
                </c:pt>
                <c:pt idx="760">
                  <c:v>1.8109999999999999E-3</c:v>
                </c:pt>
                <c:pt idx="761">
                  <c:v>1.8140000000000001E-3</c:v>
                </c:pt>
                <c:pt idx="762">
                  <c:v>1.817E-3</c:v>
                </c:pt>
                <c:pt idx="763">
                  <c:v>1.82E-3</c:v>
                </c:pt>
                <c:pt idx="764">
                  <c:v>1.823E-3</c:v>
                </c:pt>
                <c:pt idx="765">
                  <c:v>1.8259999999999999E-3</c:v>
                </c:pt>
                <c:pt idx="766">
                  <c:v>1.8289999999999999E-3</c:v>
                </c:pt>
                <c:pt idx="767">
                  <c:v>1.8320000000000001E-3</c:v>
                </c:pt>
                <c:pt idx="768">
                  <c:v>1.835E-3</c:v>
                </c:pt>
                <c:pt idx="769">
                  <c:v>1.838E-3</c:v>
                </c:pt>
                <c:pt idx="770">
                  <c:v>1.8420000000000001E-3</c:v>
                </c:pt>
                <c:pt idx="771">
                  <c:v>1.8450000000000001E-3</c:v>
                </c:pt>
                <c:pt idx="772">
                  <c:v>1.848E-3</c:v>
                </c:pt>
                <c:pt idx="773">
                  <c:v>1.851E-3</c:v>
                </c:pt>
                <c:pt idx="774">
                  <c:v>1.854E-3</c:v>
                </c:pt>
                <c:pt idx="775">
                  <c:v>1.8569999999999999E-3</c:v>
                </c:pt>
                <c:pt idx="776">
                  <c:v>1.8600000000000001E-3</c:v>
                </c:pt>
                <c:pt idx="777">
                  <c:v>1.8630000000000001E-3</c:v>
                </c:pt>
                <c:pt idx="778">
                  <c:v>1.866E-3</c:v>
                </c:pt>
                <c:pt idx="779">
                  <c:v>1.869E-3</c:v>
                </c:pt>
                <c:pt idx="780">
                  <c:v>1.872E-3</c:v>
                </c:pt>
                <c:pt idx="781">
                  <c:v>1.8749999999999999E-3</c:v>
                </c:pt>
                <c:pt idx="782">
                  <c:v>1.8779999999999999E-3</c:v>
                </c:pt>
                <c:pt idx="783">
                  <c:v>1.8810000000000001E-3</c:v>
                </c:pt>
                <c:pt idx="784">
                  <c:v>1.884E-3</c:v>
                </c:pt>
                <c:pt idx="785">
                  <c:v>1.8879999999999999E-3</c:v>
                </c:pt>
                <c:pt idx="786">
                  <c:v>1.8910000000000001E-3</c:v>
                </c:pt>
                <c:pt idx="787">
                  <c:v>1.8940000000000001E-3</c:v>
                </c:pt>
                <c:pt idx="788">
                  <c:v>1.897E-3</c:v>
                </c:pt>
                <c:pt idx="789">
                  <c:v>1.9E-3</c:v>
                </c:pt>
                <c:pt idx="790">
                  <c:v>1.903E-3</c:v>
                </c:pt>
                <c:pt idx="791">
                  <c:v>1.9059999999999999E-3</c:v>
                </c:pt>
                <c:pt idx="792">
                  <c:v>1.9090000000000001E-3</c:v>
                </c:pt>
                <c:pt idx="793">
                  <c:v>1.9120000000000001E-3</c:v>
                </c:pt>
                <c:pt idx="794">
                  <c:v>1.915E-3</c:v>
                </c:pt>
                <c:pt idx="795">
                  <c:v>1.918E-3</c:v>
                </c:pt>
                <c:pt idx="796">
                  <c:v>1.921E-3</c:v>
                </c:pt>
                <c:pt idx="797">
                  <c:v>1.9239999999999999E-3</c:v>
                </c:pt>
                <c:pt idx="798">
                  <c:v>1.9269999999999999E-3</c:v>
                </c:pt>
                <c:pt idx="799">
                  <c:v>1.9300000000000001E-3</c:v>
                </c:pt>
                <c:pt idx="800">
                  <c:v>1.933E-3</c:v>
                </c:pt>
                <c:pt idx="801">
                  <c:v>1.9369999999999999E-3</c:v>
                </c:pt>
                <c:pt idx="802">
                  <c:v>1.9400000000000001E-3</c:v>
                </c:pt>
                <c:pt idx="803">
                  <c:v>1.9430000000000001E-3</c:v>
                </c:pt>
                <c:pt idx="804">
                  <c:v>1.946E-3</c:v>
                </c:pt>
                <c:pt idx="805">
                  <c:v>1.949E-3</c:v>
                </c:pt>
                <c:pt idx="806">
                  <c:v>1.952E-3</c:v>
                </c:pt>
                <c:pt idx="807">
                  <c:v>1.9550000000000001E-3</c:v>
                </c:pt>
                <c:pt idx="808">
                  <c:v>1.9580000000000001E-3</c:v>
                </c:pt>
                <c:pt idx="809">
                  <c:v>1.9610000000000001E-3</c:v>
                </c:pt>
                <c:pt idx="810">
                  <c:v>1.964E-3</c:v>
                </c:pt>
                <c:pt idx="811">
                  <c:v>1.967E-3</c:v>
                </c:pt>
                <c:pt idx="812">
                  <c:v>1.97E-3</c:v>
                </c:pt>
                <c:pt idx="813">
                  <c:v>1.9740000000000001E-3</c:v>
                </c:pt>
                <c:pt idx="814">
                  <c:v>1.977E-3</c:v>
                </c:pt>
                <c:pt idx="815">
                  <c:v>1.98E-3</c:v>
                </c:pt>
                <c:pt idx="816">
                  <c:v>1.983E-3</c:v>
                </c:pt>
                <c:pt idx="817">
                  <c:v>1.9859999999999999E-3</c:v>
                </c:pt>
                <c:pt idx="818">
                  <c:v>1.9889999999999999E-3</c:v>
                </c:pt>
                <c:pt idx="819">
                  <c:v>1.9919999999999998E-3</c:v>
                </c:pt>
                <c:pt idx="820">
                  <c:v>1.9949999999999998E-3</c:v>
                </c:pt>
                <c:pt idx="821">
                  <c:v>1.9980000000000002E-3</c:v>
                </c:pt>
                <c:pt idx="822">
                  <c:v>2.0010000000000002E-3</c:v>
                </c:pt>
                <c:pt idx="823">
                  <c:v>2.0040000000000001E-3</c:v>
                </c:pt>
                <c:pt idx="824">
                  <c:v>2.0070000000000001E-3</c:v>
                </c:pt>
                <c:pt idx="825">
                  <c:v>2.0110000000000002E-3</c:v>
                </c:pt>
                <c:pt idx="826">
                  <c:v>2.0140000000000002E-3</c:v>
                </c:pt>
                <c:pt idx="827">
                  <c:v>2.0170000000000001E-3</c:v>
                </c:pt>
                <c:pt idx="828">
                  <c:v>2.0200000000000001E-3</c:v>
                </c:pt>
                <c:pt idx="829">
                  <c:v>2.0230000000000001E-3</c:v>
                </c:pt>
                <c:pt idx="830">
                  <c:v>2.026E-3</c:v>
                </c:pt>
                <c:pt idx="831">
                  <c:v>2.029E-3</c:v>
                </c:pt>
                <c:pt idx="832">
                  <c:v>2.032E-3</c:v>
                </c:pt>
                <c:pt idx="833">
                  <c:v>2.0349999999999999E-3</c:v>
                </c:pt>
                <c:pt idx="834">
                  <c:v>2.0379999999999999E-3</c:v>
                </c:pt>
                <c:pt idx="835">
                  <c:v>2.0409999999999998E-3</c:v>
                </c:pt>
                <c:pt idx="836">
                  <c:v>2.0439999999999998E-3</c:v>
                </c:pt>
                <c:pt idx="837">
                  <c:v>2.0479999999999999E-3</c:v>
                </c:pt>
                <c:pt idx="838">
                  <c:v>2.0509999999999999E-3</c:v>
                </c:pt>
                <c:pt idx="839">
                  <c:v>2.0539999999999998E-3</c:v>
                </c:pt>
                <c:pt idx="840">
                  <c:v>2.0569999999999998E-3</c:v>
                </c:pt>
                <c:pt idx="841">
                  <c:v>2.0600000000000002E-3</c:v>
                </c:pt>
                <c:pt idx="842">
                  <c:v>2.0630000000000002E-3</c:v>
                </c:pt>
                <c:pt idx="843">
                  <c:v>2.0660000000000001E-3</c:v>
                </c:pt>
                <c:pt idx="844">
                  <c:v>2.0690000000000001E-3</c:v>
                </c:pt>
                <c:pt idx="845">
                  <c:v>2.0720000000000001E-3</c:v>
                </c:pt>
                <c:pt idx="846">
                  <c:v>2.075E-3</c:v>
                </c:pt>
                <c:pt idx="847">
                  <c:v>2.078E-3</c:v>
                </c:pt>
                <c:pt idx="848">
                  <c:v>2.081E-3</c:v>
                </c:pt>
                <c:pt idx="849">
                  <c:v>2.0839999999999999E-3</c:v>
                </c:pt>
                <c:pt idx="850">
                  <c:v>2.088E-3</c:v>
                </c:pt>
                <c:pt idx="851">
                  <c:v>2.091E-3</c:v>
                </c:pt>
                <c:pt idx="852">
                  <c:v>2.0939999999999999E-3</c:v>
                </c:pt>
                <c:pt idx="853">
                  <c:v>2.0969999999999999E-3</c:v>
                </c:pt>
                <c:pt idx="854">
                  <c:v>2.0999999999999999E-3</c:v>
                </c:pt>
                <c:pt idx="855">
                  <c:v>2.1029999999999998E-3</c:v>
                </c:pt>
                <c:pt idx="856">
                  <c:v>2.1059999999999998E-3</c:v>
                </c:pt>
                <c:pt idx="857">
                  <c:v>2.1090000000000002E-3</c:v>
                </c:pt>
                <c:pt idx="858">
                  <c:v>2.1120000000000002E-3</c:v>
                </c:pt>
                <c:pt idx="859">
                  <c:v>2.1150000000000001E-3</c:v>
                </c:pt>
                <c:pt idx="860">
                  <c:v>2.1180000000000001E-3</c:v>
                </c:pt>
                <c:pt idx="861">
                  <c:v>2.1210000000000001E-3</c:v>
                </c:pt>
                <c:pt idx="862">
                  <c:v>2.124E-3</c:v>
                </c:pt>
                <c:pt idx="863">
                  <c:v>2.127E-3</c:v>
                </c:pt>
                <c:pt idx="864">
                  <c:v>2.1310000000000001E-3</c:v>
                </c:pt>
                <c:pt idx="865">
                  <c:v>2.134E-3</c:v>
                </c:pt>
                <c:pt idx="866">
                  <c:v>2.137E-3</c:v>
                </c:pt>
                <c:pt idx="867">
                  <c:v>2.14E-3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95E0-4CAC-B1E1-8B4AA94790A6}"/>
            </c:ext>
          </c:extLst>
        </c:ser>
        <c:ser>
          <c:idx val="5"/>
          <c:order val="5"/>
          <c:tx>
            <c:strRef>
              <c:f>STD!$O$1</c:f>
              <c:strCache>
                <c:ptCount val="1"/>
                <c:pt idx="0">
                  <c:v>5 deg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STD!$O$3:$O$870</c:f>
              <c:numCache>
                <c:formatCode>0.00E+00</c:formatCode>
                <c:ptCount val="868"/>
              </c:numCache>
            </c:numRef>
          </c:xVal>
          <c:yVal>
            <c:numRef>
              <c:f>STD!$P$3:$P$870</c:f>
              <c:numCache>
                <c:formatCode>0.00E+00</c:formatCode>
                <c:ptCount val="868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95E0-4CAC-B1E1-8B4AA94790A6}"/>
            </c:ext>
          </c:extLst>
        </c:ser>
        <c:ser>
          <c:idx val="8"/>
          <c:order val="6"/>
          <c:tx>
            <c:strRef>
              <c:f>STD!$Q$1</c:f>
              <c:strCache>
                <c:ptCount val="1"/>
                <c:pt idx="0">
                  <c:v>10 deg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STD!$Q$3:$Q$870</c:f>
              <c:numCache>
                <c:formatCode>0.00E+00</c:formatCode>
                <c:ptCount val="868"/>
              </c:numCache>
            </c:numRef>
          </c:xVal>
          <c:yVal>
            <c:numRef>
              <c:f>STD!$R$3:$R$870</c:f>
              <c:numCache>
                <c:formatCode>0.00E+00</c:formatCode>
                <c:ptCount val="868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95E0-4CAC-B1E1-8B4AA94790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7258200"/>
        <c:axId val="1377253608"/>
      </c:scatterChart>
      <c:valAx>
        <c:axId val="1377258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253608"/>
        <c:crosses val="autoZero"/>
        <c:crossBetween val="midCat"/>
        <c:majorUnit val="0.2"/>
        <c:dispUnits>
          <c:custUnit val="1.0000000000000002E-2"/>
          <c:dispUnitsLbl>
            <c:layout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1377253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Spot size x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258200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STD!$A$1</c:f>
              <c:strCache>
                <c:ptCount val="1"/>
                <c:pt idx="0">
                  <c:v>-10 deg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STD!$A$3:$A$870</c:f>
              <c:numCache>
                <c:formatCode>0.00E+00</c:formatCode>
                <c:ptCount val="868"/>
              </c:numCache>
            </c:numRef>
          </c:xVal>
          <c:yVal>
            <c:numRef>
              <c:f>STD!$B$3:$B$870</c:f>
              <c:numCache>
                <c:formatCode>0.00E+00</c:formatCode>
                <c:ptCount val="868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8E6-4B88-833F-AAE60EA14250}"/>
            </c:ext>
          </c:extLst>
        </c:ser>
        <c:ser>
          <c:idx val="1"/>
          <c:order val="1"/>
          <c:tx>
            <c:strRef>
              <c:f>STD!$C$1</c:f>
              <c:strCache>
                <c:ptCount val="1"/>
                <c:pt idx="0">
                  <c:v>-5 deg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STD!$E$3:$E$870</c:f>
              <c:numCache>
                <c:formatCode>0.00E+00</c:formatCode>
                <c:ptCount val="868"/>
                <c:pt idx="0">
                  <c:v>2.6519999999999998E-3</c:v>
                </c:pt>
                <c:pt idx="1">
                  <c:v>2.8300000000000001E-3</c:v>
                </c:pt>
                <c:pt idx="2">
                  <c:v>3.0200000000000001E-3</c:v>
                </c:pt>
                <c:pt idx="3">
                  <c:v>3.2139999999999998E-3</c:v>
                </c:pt>
                <c:pt idx="4">
                  <c:v>3.4150000000000001E-3</c:v>
                </c:pt>
                <c:pt idx="5">
                  <c:v>3.6250000000000002E-3</c:v>
                </c:pt>
                <c:pt idx="6">
                  <c:v>3.8379999999999998E-3</c:v>
                </c:pt>
                <c:pt idx="7">
                  <c:v>4.0639999999999999E-3</c:v>
                </c:pt>
                <c:pt idx="8">
                  <c:v>4.2929999999999999E-3</c:v>
                </c:pt>
                <c:pt idx="9">
                  <c:v>4.5310000000000003E-3</c:v>
                </c:pt>
                <c:pt idx="10">
                  <c:v>4.7749999999999997E-3</c:v>
                </c:pt>
                <c:pt idx="11">
                  <c:v>5.0309999999999999E-3</c:v>
                </c:pt>
                <c:pt idx="12">
                  <c:v>5.2890000000000003E-3</c:v>
                </c:pt>
                <c:pt idx="13">
                  <c:v>5.5599999999999998E-3</c:v>
                </c:pt>
                <c:pt idx="14">
                  <c:v>5.842E-3</c:v>
                </c:pt>
                <c:pt idx="15">
                  <c:v>6.1269999999999996E-3</c:v>
                </c:pt>
                <c:pt idx="16">
                  <c:v>6.4250000000000002E-3</c:v>
                </c:pt>
                <c:pt idx="17">
                  <c:v>6.7270000000000003E-3</c:v>
                </c:pt>
                <c:pt idx="18">
                  <c:v>7.0390000000000001E-3</c:v>
                </c:pt>
                <c:pt idx="19">
                  <c:v>7.3559999999999997E-3</c:v>
                </c:pt>
                <c:pt idx="20">
                  <c:v>7.685E-3</c:v>
                </c:pt>
                <c:pt idx="21">
                  <c:v>8.0239999999999999E-3</c:v>
                </c:pt>
                <c:pt idx="22">
                  <c:v>8.3680000000000004E-3</c:v>
                </c:pt>
                <c:pt idx="23">
                  <c:v>8.7200000000000003E-3</c:v>
                </c:pt>
                <c:pt idx="24">
                  <c:v>9.0900000000000009E-3</c:v>
                </c:pt>
                <c:pt idx="25">
                  <c:v>9.4629999999999992E-3</c:v>
                </c:pt>
                <c:pt idx="26">
                  <c:v>9.8460000000000006E-3</c:v>
                </c:pt>
                <c:pt idx="27">
                  <c:v>1.0240000000000001E-2</c:v>
                </c:pt>
                <c:pt idx="28">
                  <c:v>1.064E-2</c:v>
                </c:pt>
                <c:pt idx="29">
                  <c:v>1.1050000000000001E-2</c:v>
                </c:pt>
                <c:pt idx="30">
                  <c:v>1.1469999999999999E-2</c:v>
                </c:pt>
                <c:pt idx="31">
                  <c:v>1.1900000000000001E-2</c:v>
                </c:pt>
                <c:pt idx="32">
                  <c:v>1.234E-2</c:v>
                </c:pt>
                <c:pt idx="33">
                  <c:v>1.2789999999999999E-2</c:v>
                </c:pt>
                <c:pt idx="34">
                  <c:v>1.325E-2</c:v>
                </c:pt>
                <c:pt idx="35">
                  <c:v>1.372E-2</c:v>
                </c:pt>
                <c:pt idx="36">
                  <c:v>1.4200000000000001E-2</c:v>
                </c:pt>
                <c:pt idx="37">
                  <c:v>1.469E-2</c:v>
                </c:pt>
                <c:pt idx="38">
                  <c:v>1.5180000000000001E-2</c:v>
                </c:pt>
                <c:pt idx="39">
                  <c:v>1.5689999999999999E-2</c:v>
                </c:pt>
                <c:pt idx="40">
                  <c:v>1.6199999999999999E-2</c:v>
                </c:pt>
                <c:pt idx="41">
                  <c:v>1.6729999999999998E-2</c:v>
                </c:pt>
                <c:pt idx="42">
                  <c:v>1.7260000000000001E-2</c:v>
                </c:pt>
                <c:pt idx="43">
                  <c:v>1.7809999999999999E-2</c:v>
                </c:pt>
                <c:pt idx="44">
                  <c:v>1.8360000000000001E-2</c:v>
                </c:pt>
                <c:pt idx="45">
                  <c:v>1.8919999999999999E-2</c:v>
                </c:pt>
                <c:pt idx="46">
                  <c:v>1.949E-2</c:v>
                </c:pt>
                <c:pt idx="47">
                  <c:v>2.0080000000000001E-2</c:v>
                </c:pt>
                <c:pt idx="48">
                  <c:v>2.0670000000000001E-2</c:v>
                </c:pt>
                <c:pt idx="49">
                  <c:v>2.1270000000000001E-2</c:v>
                </c:pt>
                <c:pt idx="50">
                  <c:v>2.189E-2</c:v>
                </c:pt>
                <c:pt idx="51">
                  <c:v>2.2509999999999999E-2</c:v>
                </c:pt>
                <c:pt idx="52">
                  <c:v>2.315E-2</c:v>
                </c:pt>
                <c:pt idx="53">
                  <c:v>2.3779999999999999E-2</c:v>
                </c:pt>
                <c:pt idx="54">
                  <c:v>2.443E-2</c:v>
                </c:pt>
                <c:pt idx="55">
                  <c:v>2.5080000000000002E-2</c:v>
                </c:pt>
                <c:pt idx="56">
                  <c:v>2.5749999999999999E-2</c:v>
                </c:pt>
                <c:pt idx="57">
                  <c:v>2.6419999999999999E-2</c:v>
                </c:pt>
                <c:pt idx="58">
                  <c:v>2.7099999999999999E-2</c:v>
                </c:pt>
                <c:pt idx="59">
                  <c:v>2.7789999999999999E-2</c:v>
                </c:pt>
                <c:pt idx="60">
                  <c:v>2.8479999999999998E-2</c:v>
                </c:pt>
                <c:pt idx="61">
                  <c:v>2.9190000000000001E-2</c:v>
                </c:pt>
                <c:pt idx="62">
                  <c:v>2.9909999999999999E-2</c:v>
                </c:pt>
                <c:pt idx="63">
                  <c:v>3.0630000000000001E-2</c:v>
                </c:pt>
                <c:pt idx="64">
                  <c:v>3.1350000000000003E-2</c:v>
                </c:pt>
                <c:pt idx="65">
                  <c:v>3.209E-2</c:v>
                </c:pt>
                <c:pt idx="66">
                  <c:v>3.2829999999999998E-2</c:v>
                </c:pt>
                <c:pt idx="67">
                  <c:v>3.3579999999999999E-2</c:v>
                </c:pt>
                <c:pt idx="68">
                  <c:v>3.4340000000000002E-2</c:v>
                </c:pt>
                <c:pt idx="69">
                  <c:v>3.5119999999999998E-2</c:v>
                </c:pt>
                <c:pt idx="70">
                  <c:v>3.5889999999999998E-2</c:v>
                </c:pt>
                <c:pt idx="71">
                  <c:v>3.6670000000000001E-2</c:v>
                </c:pt>
                <c:pt idx="72">
                  <c:v>3.746E-2</c:v>
                </c:pt>
                <c:pt idx="73">
                  <c:v>3.8260000000000002E-2</c:v>
                </c:pt>
                <c:pt idx="74">
                  <c:v>3.9070000000000001E-2</c:v>
                </c:pt>
                <c:pt idx="75">
                  <c:v>3.9879999999999999E-2</c:v>
                </c:pt>
                <c:pt idx="76">
                  <c:v>4.0689999999999997E-2</c:v>
                </c:pt>
                <c:pt idx="77">
                  <c:v>4.1529999999999997E-2</c:v>
                </c:pt>
                <c:pt idx="78">
                  <c:v>4.2360000000000002E-2</c:v>
                </c:pt>
                <c:pt idx="79">
                  <c:v>4.3189999999999999E-2</c:v>
                </c:pt>
                <c:pt idx="80">
                  <c:v>4.403E-2</c:v>
                </c:pt>
                <c:pt idx="81">
                  <c:v>4.4880000000000003E-2</c:v>
                </c:pt>
                <c:pt idx="82">
                  <c:v>4.573E-2</c:v>
                </c:pt>
                <c:pt idx="83">
                  <c:v>4.6589999999999999E-2</c:v>
                </c:pt>
                <c:pt idx="84">
                  <c:v>4.7460000000000002E-2</c:v>
                </c:pt>
                <c:pt idx="85">
                  <c:v>4.8329999999999998E-2</c:v>
                </c:pt>
                <c:pt idx="86">
                  <c:v>4.9200000000000001E-2</c:v>
                </c:pt>
                <c:pt idx="87">
                  <c:v>5.008E-2</c:v>
                </c:pt>
                <c:pt idx="88">
                  <c:v>5.0959999999999998E-2</c:v>
                </c:pt>
                <c:pt idx="89">
                  <c:v>5.185E-2</c:v>
                </c:pt>
                <c:pt idx="90">
                  <c:v>5.2740000000000002E-2</c:v>
                </c:pt>
                <c:pt idx="91">
                  <c:v>5.3629999999999997E-2</c:v>
                </c:pt>
                <c:pt idx="92">
                  <c:v>5.4530000000000002E-2</c:v>
                </c:pt>
                <c:pt idx="93">
                  <c:v>5.543E-2</c:v>
                </c:pt>
                <c:pt idx="94">
                  <c:v>5.6340000000000001E-2</c:v>
                </c:pt>
                <c:pt idx="95">
                  <c:v>5.7250000000000002E-2</c:v>
                </c:pt>
                <c:pt idx="96">
                  <c:v>5.8160000000000003E-2</c:v>
                </c:pt>
                <c:pt idx="97">
                  <c:v>5.9069999999999998E-2</c:v>
                </c:pt>
                <c:pt idx="98">
                  <c:v>5.9990000000000002E-2</c:v>
                </c:pt>
                <c:pt idx="99">
                  <c:v>6.0909999999999999E-2</c:v>
                </c:pt>
                <c:pt idx="100">
                  <c:v>6.1830000000000003E-2</c:v>
                </c:pt>
                <c:pt idx="101">
                  <c:v>6.2759999999999996E-2</c:v>
                </c:pt>
                <c:pt idx="102">
                  <c:v>6.3689999999999997E-2</c:v>
                </c:pt>
                <c:pt idx="103">
                  <c:v>6.4619999999999997E-2</c:v>
                </c:pt>
                <c:pt idx="104">
                  <c:v>6.5549999999999997E-2</c:v>
                </c:pt>
                <c:pt idx="105">
                  <c:v>6.6479999999999997E-2</c:v>
                </c:pt>
                <c:pt idx="106">
                  <c:v>6.7419999999999994E-2</c:v>
                </c:pt>
                <c:pt idx="107">
                  <c:v>6.8349999999999994E-2</c:v>
                </c:pt>
                <c:pt idx="108">
                  <c:v>6.9290000000000004E-2</c:v>
                </c:pt>
                <c:pt idx="109">
                  <c:v>7.0230000000000001E-2</c:v>
                </c:pt>
                <c:pt idx="110">
                  <c:v>7.1169999999999997E-2</c:v>
                </c:pt>
                <c:pt idx="111">
                  <c:v>7.2120000000000004E-2</c:v>
                </c:pt>
                <c:pt idx="112">
                  <c:v>7.306E-2</c:v>
                </c:pt>
                <c:pt idx="113">
                  <c:v>7.4010000000000006E-2</c:v>
                </c:pt>
                <c:pt idx="114">
                  <c:v>7.4959999999999999E-2</c:v>
                </c:pt>
                <c:pt idx="115">
                  <c:v>7.5899999999999995E-2</c:v>
                </c:pt>
                <c:pt idx="116">
                  <c:v>7.6859999999999998E-2</c:v>
                </c:pt>
                <c:pt idx="117">
                  <c:v>7.7810000000000004E-2</c:v>
                </c:pt>
                <c:pt idx="118">
                  <c:v>7.8759999999999997E-2</c:v>
                </c:pt>
                <c:pt idx="119">
                  <c:v>7.9710000000000003E-2</c:v>
                </c:pt>
                <c:pt idx="120">
                  <c:v>8.0670000000000006E-2</c:v>
                </c:pt>
                <c:pt idx="121">
                  <c:v>8.1619999999999998E-2</c:v>
                </c:pt>
                <c:pt idx="122">
                  <c:v>8.2580000000000001E-2</c:v>
                </c:pt>
                <c:pt idx="123">
                  <c:v>8.3540000000000003E-2</c:v>
                </c:pt>
                <c:pt idx="124">
                  <c:v>8.4500000000000006E-2</c:v>
                </c:pt>
                <c:pt idx="125">
                  <c:v>8.5459999999999994E-2</c:v>
                </c:pt>
                <c:pt idx="126">
                  <c:v>8.6419999999999997E-2</c:v>
                </c:pt>
                <c:pt idx="127">
                  <c:v>8.7379999999999999E-2</c:v>
                </c:pt>
                <c:pt idx="128">
                  <c:v>8.8370000000000004E-2</c:v>
                </c:pt>
                <c:pt idx="129">
                  <c:v>8.9330000000000007E-2</c:v>
                </c:pt>
                <c:pt idx="130">
                  <c:v>9.0289999999999995E-2</c:v>
                </c:pt>
                <c:pt idx="131">
                  <c:v>9.1259999999999994E-2</c:v>
                </c:pt>
                <c:pt idx="132">
                  <c:v>9.2230000000000006E-2</c:v>
                </c:pt>
                <c:pt idx="133">
                  <c:v>9.3189999999999995E-2</c:v>
                </c:pt>
                <c:pt idx="134">
                  <c:v>9.4159999999999994E-2</c:v>
                </c:pt>
                <c:pt idx="135">
                  <c:v>9.5130000000000006E-2</c:v>
                </c:pt>
                <c:pt idx="136">
                  <c:v>9.6100000000000005E-2</c:v>
                </c:pt>
                <c:pt idx="137">
                  <c:v>9.7089999999999996E-2</c:v>
                </c:pt>
                <c:pt idx="138">
                  <c:v>9.8059999999999994E-2</c:v>
                </c:pt>
                <c:pt idx="139">
                  <c:v>9.9040000000000003E-2</c:v>
                </c:pt>
                <c:pt idx="140">
                  <c:v>0.1</c:v>
                </c:pt>
                <c:pt idx="141">
                  <c:v>0.10100000000000001</c:v>
                </c:pt>
                <c:pt idx="142">
                  <c:v>0.10199999999999999</c:v>
                </c:pt>
                <c:pt idx="143">
                  <c:v>0.10290000000000001</c:v>
                </c:pt>
                <c:pt idx="144">
                  <c:v>0.10390000000000001</c:v>
                </c:pt>
                <c:pt idx="145">
                  <c:v>0.10489999999999999</c:v>
                </c:pt>
                <c:pt idx="146">
                  <c:v>0.10589999999999999</c:v>
                </c:pt>
                <c:pt idx="147">
                  <c:v>0.10680000000000001</c:v>
                </c:pt>
                <c:pt idx="148">
                  <c:v>0.10780000000000001</c:v>
                </c:pt>
                <c:pt idx="149">
                  <c:v>0.10879999999999999</c:v>
                </c:pt>
                <c:pt idx="150">
                  <c:v>0.10979999999999999</c:v>
                </c:pt>
                <c:pt idx="151">
                  <c:v>0.1108</c:v>
                </c:pt>
                <c:pt idx="152">
                  <c:v>0.11169999999999999</c:v>
                </c:pt>
                <c:pt idx="153">
                  <c:v>0.11269999999999999</c:v>
                </c:pt>
                <c:pt idx="154">
                  <c:v>0.1137</c:v>
                </c:pt>
                <c:pt idx="155">
                  <c:v>0.1147</c:v>
                </c:pt>
                <c:pt idx="156">
                  <c:v>0.1157</c:v>
                </c:pt>
                <c:pt idx="157">
                  <c:v>0.1166</c:v>
                </c:pt>
                <c:pt idx="158">
                  <c:v>0.1176</c:v>
                </c:pt>
                <c:pt idx="159">
                  <c:v>0.1186</c:v>
                </c:pt>
                <c:pt idx="160">
                  <c:v>0.1196</c:v>
                </c:pt>
                <c:pt idx="161">
                  <c:v>0.1206</c:v>
                </c:pt>
                <c:pt idx="162">
                  <c:v>0.1216</c:v>
                </c:pt>
                <c:pt idx="163">
                  <c:v>0.1225</c:v>
                </c:pt>
                <c:pt idx="164">
                  <c:v>0.1235</c:v>
                </c:pt>
                <c:pt idx="165">
                  <c:v>0.1245</c:v>
                </c:pt>
                <c:pt idx="166">
                  <c:v>0.1255</c:v>
                </c:pt>
                <c:pt idx="167">
                  <c:v>0.1265</c:v>
                </c:pt>
                <c:pt idx="168">
                  <c:v>0.1275</c:v>
                </c:pt>
                <c:pt idx="169">
                  <c:v>0.1285</c:v>
                </c:pt>
                <c:pt idx="170">
                  <c:v>0.1295</c:v>
                </c:pt>
                <c:pt idx="171">
                  <c:v>0.13039999999999999</c:v>
                </c:pt>
                <c:pt idx="172">
                  <c:v>0.13139999999999999</c:v>
                </c:pt>
                <c:pt idx="173">
                  <c:v>0.13239999999999999</c:v>
                </c:pt>
                <c:pt idx="174">
                  <c:v>0.13339999999999999</c:v>
                </c:pt>
                <c:pt idx="175">
                  <c:v>0.13439999999999999</c:v>
                </c:pt>
                <c:pt idx="176">
                  <c:v>0.13539999999999999</c:v>
                </c:pt>
                <c:pt idx="177">
                  <c:v>0.13639999999999999</c:v>
                </c:pt>
                <c:pt idx="178">
                  <c:v>0.13739999999999999</c:v>
                </c:pt>
                <c:pt idx="179">
                  <c:v>0.1384</c:v>
                </c:pt>
                <c:pt idx="180">
                  <c:v>0.1394</c:v>
                </c:pt>
                <c:pt idx="181">
                  <c:v>0.1404</c:v>
                </c:pt>
                <c:pt idx="182">
                  <c:v>0.14130000000000001</c:v>
                </c:pt>
                <c:pt idx="183">
                  <c:v>0.1424</c:v>
                </c:pt>
                <c:pt idx="184">
                  <c:v>0.1434</c:v>
                </c:pt>
                <c:pt idx="185">
                  <c:v>0.1444</c:v>
                </c:pt>
                <c:pt idx="186">
                  <c:v>0.1454</c:v>
                </c:pt>
                <c:pt idx="187">
                  <c:v>0.14630000000000001</c:v>
                </c:pt>
                <c:pt idx="188">
                  <c:v>0.14729999999999999</c:v>
                </c:pt>
                <c:pt idx="189">
                  <c:v>0.14829999999999999</c:v>
                </c:pt>
                <c:pt idx="190">
                  <c:v>0.14929999999999999</c:v>
                </c:pt>
                <c:pt idx="191">
                  <c:v>0.15029999999999999</c:v>
                </c:pt>
                <c:pt idx="192">
                  <c:v>0.15129999999999999</c:v>
                </c:pt>
                <c:pt idx="193">
                  <c:v>0.15229999999999999</c:v>
                </c:pt>
                <c:pt idx="194">
                  <c:v>0.15329999999999999</c:v>
                </c:pt>
                <c:pt idx="195">
                  <c:v>0.15429999999999999</c:v>
                </c:pt>
                <c:pt idx="196">
                  <c:v>0.15529999999999999</c:v>
                </c:pt>
                <c:pt idx="197">
                  <c:v>0.15629999999999999</c:v>
                </c:pt>
                <c:pt idx="198">
                  <c:v>0.1573</c:v>
                </c:pt>
                <c:pt idx="199">
                  <c:v>0.1583</c:v>
                </c:pt>
                <c:pt idx="200">
                  <c:v>0.1593</c:v>
                </c:pt>
                <c:pt idx="201">
                  <c:v>0.1603</c:v>
                </c:pt>
                <c:pt idx="202">
                  <c:v>0.1613</c:v>
                </c:pt>
                <c:pt idx="203">
                  <c:v>0.1623</c:v>
                </c:pt>
                <c:pt idx="204">
                  <c:v>0.1633</c:v>
                </c:pt>
                <c:pt idx="205">
                  <c:v>0.1643</c:v>
                </c:pt>
                <c:pt idx="206">
                  <c:v>0.1653</c:v>
                </c:pt>
                <c:pt idx="207">
                  <c:v>0.1663</c:v>
                </c:pt>
                <c:pt idx="208">
                  <c:v>0.1673</c:v>
                </c:pt>
                <c:pt idx="209">
                  <c:v>0.16830000000000001</c:v>
                </c:pt>
                <c:pt idx="210">
                  <c:v>0.16930000000000001</c:v>
                </c:pt>
                <c:pt idx="211">
                  <c:v>0.17030000000000001</c:v>
                </c:pt>
                <c:pt idx="212">
                  <c:v>0.17130000000000001</c:v>
                </c:pt>
                <c:pt idx="213">
                  <c:v>0.17230000000000001</c:v>
                </c:pt>
                <c:pt idx="214">
                  <c:v>0.17330000000000001</c:v>
                </c:pt>
                <c:pt idx="215">
                  <c:v>0.17430000000000001</c:v>
                </c:pt>
                <c:pt idx="216">
                  <c:v>0.17530000000000001</c:v>
                </c:pt>
                <c:pt idx="217">
                  <c:v>0.17630000000000001</c:v>
                </c:pt>
                <c:pt idx="218">
                  <c:v>0.17730000000000001</c:v>
                </c:pt>
                <c:pt idx="219">
                  <c:v>0.17829999999999999</c:v>
                </c:pt>
                <c:pt idx="220">
                  <c:v>0.17929999999999999</c:v>
                </c:pt>
                <c:pt idx="221">
                  <c:v>0.18029999999999999</c:v>
                </c:pt>
                <c:pt idx="222">
                  <c:v>0.18129999999999999</c:v>
                </c:pt>
                <c:pt idx="223">
                  <c:v>0.18229999999999999</c:v>
                </c:pt>
                <c:pt idx="224">
                  <c:v>0.18329999999999999</c:v>
                </c:pt>
                <c:pt idx="225">
                  <c:v>0.18429999999999999</c:v>
                </c:pt>
                <c:pt idx="226">
                  <c:v>0.18529999999999999</c:v>
                </c:pt>
                <c:pt idx="227">
                  <c:v>0.18629999999999999</c:v>
                </c:pt>
                <c:pt idx="228">
                  <c:v>0.18729999999999999</c:v>
                </c:pt>
                <c:pt idx="229">
                  <c:v>0.1883</c:v>
                </c:pt>
                <c:pt idx="230">
                  <c:v>0.1893</c:v>
                </c:pt>
                <c:pt idx="231">
                  <c:v>0.1903</c:v>
                </c:pt>
                <c:pt idx="232">
                  <c:v>0.1913</c:v>
                </c:pt>
                <c:pt idx="233">
                  <c:v>0.19239999999999999</c:v>
                </c:pt>
                <c:pt idx="234">
                  <c:v>0.19339999999999999</c:v>
                </c:pt>
                <c:pt idx="235">
                  <c:v>0.19439999999999999</c:v>
                </c:pt>
                <c:pt idx="236">
                  <c:v>0.19539999999999999</c:v>
                </c:pt>
                <c:pt idx="237">
                  <c:v>0.19639999999999999</c:v>
                </c:pt>
                <c:pt idx="238">
                  <c:v>0.19739999999999999</c:v>
                </c:pt>
                <c:pt idx="239">
                  <c:v>0.19839999999999999</c:v>
                </c:pt>
                <c:pt idx="240">
                  <c:v>0.19939999999999999</c:v>
                </c:pt>
                <c:pt idx="241">
                  <c:v>0.20039999999999999</c:v>
                </c:pt>
                <c:pt idx="242">
                  <c:v>0.2014</c:v>
                </c:pt>
                <c:pt idx="243">
                  <c:v>0.2024</c:v>
                </c:pt>
                <c:pt idx="244">
                  <c:v>0.2034</c:v>
                </c:pt>
                <c:pt idx="245">
                  <c:v>0.2044</c:v>
                </c:pt>
                <c:pt idx="246">
                  <c:v>0.2054</c:v>
                </c:pt>
                <c:pt idx="247">
                  <c:v>0.2064</c:v>
                </c:pt>
                <c:pt idx="248">
                  <c:v>0.2074</c:v>
                </c:pt>
                <c:pt idx="249">
                  <c:v>0.20849999999999999</c:v>
                </c:pt>
                <c:pt idx="250">
                  <c:v>0.20949999999999999</c:v>
                </c:pt>
                <c:pt idx="251">
                  <c:v>0.21049999999999999</c:v>
                </c:pt>
                <c:pt idx="252">
                  <c:v>0.21149999999999999</c:v>
                </c:pt>
                <c:pt idx="253">
                  <c:v>0.21249999999999999</c:v>
                </c:pt>
                <c:pt idx="254">
                  <c:v>0.2135</c:v>
                </c:pt>
                <c:pt idx="255">
                  <c:v>0.2145</c:v>
                </c:pt>
                <c:pt idx="256">
                  <c:v>0.2155</c:v>
                </c:pt>
                <c:pt idx="257">
                  <c:v>0.2165</c:v>
                </c:pt>
                <c:pt idx="258">
                  <c:v>0.2175</c:v>
                </c:pt>
                <c:pt idx="259">
                  <c:v>0.2185</c:v>
                </c:pt>
                <c:pt idx="260">
                  <c:v>0.2195</c:v>
                </c:pt>
                <c:pt idx="261">
                  <c:v>0.22059999999999999</c:v>
                </c:pt>
                <c:pt idx="262">
                  <c:v>0.22159999999999999</c:v>
                </c:pt>
                <c:pt idx="263">
                  <c:v>0.22259999999999999</c:v>
                </c:pt>
                <c:pt idx="264">
                  <c:v>0.22359999999999999</c:v>
                </c:pt>
                <c:pt idx="265">
                  <c:v>0.22459999999999999</c:v>
                </c:pt>
                <c:pt idx="266">
                  <c:v>0.22559999999999999</c:v>
                </c:pt>
                <c:pt idx="267">
                  <c:v>0.2266</c:v>
                </c:pt>
                <c:pt idx="268">
                  <c:v>0.2276</c:v>
                </c:pt>
                <c:pt idx="269">
                  <c:v>0.2286</c:v>
                </c:pt>
                <c:pt idx="270">
                  <c:v>0.2296</c:v>
                </c:pt>
                <c:pt idx="271">
                  <c:v>0.23069999999999999</c:v>
                </c:pt>
                <c:pt idx="272">
                  <c:v>0.23169999999999999</c:v>
                </c:pt>
                <c:pt idx="273">
                  <c:v>0.23269999999999999</c:v>
                </c:pt>
                <c:pt idx="274">
                  <c:v>0.23369999999999999</c:v>
                </c:pt>
                <c:pt idx="275">
                  <c:v>0.23469999999999999</c:v>
                </c:pt>
                <c:pt idx="276">
                  <c:v>0.23569999999999999</c:v>
                </c:pt>
                <c:pt idx="277">
                  <c:v>0.23669999999999999</c:v>
                </c:pt>
                <c:pt idx="278">
                  <c:v>0.23769999999999999</c:v>
                </c:pt>
                <c:pt idx="279">
                  <c:v>0.2387</c:v>
                </c:pt>
                <c:pt idx="280">
                  <c:v>0.2397</c:v>
                </c:pt>
                <c:pt idx="281">
                  <c:v>0.24079999999999999</c:v>
                </c:pt>
                <c:pt idx="282">
                  <c:v>0.24179999999999999</c:v>
                </c:pt>
                <c:pt idx="283">
                  <c:v>0.24279999999999999</c:v>
                </c:pt>
                <c:pt idx="284">
                  <c:v>0.24379999999999999</c:v>
                </c:pt>
                <c:pt idx="285">
                  <c:v>0.24479999999999999</c:v>
                </c:pt>
                <c:pt idx="286">
                  <c:v>0.24579999999999999</c:v>
                </c:pt>
                <c:pt idx="287">
                  <c:v>0.24679999999999999</c:v>
                </c:pt>
                <c:pt idx="288">
                  <c:v>0.24779999999999999</c:v>
                </c:pt>
                <c:pt idx="289">
                  <c:v>0.24890000000000001</c:v>
                </c:pt>
                <c:pt idx="290">
                  <c:v>0.24990000000000001</c:v>
                </c:pt>
                <c:pt idx="291">
                  <c:v>0.25090000000000001</c:v>
                </c:pt>
                <c:pt idx="292">
                  <c:v>0.25190000000000001</c:v>
                </c:pt>
                <c:pt idx="293">
                  <c:v>0.25290000000000001</c:v>
                </c:pt>
                <c:pt idx="294">
                  <c:v>0.25390000000000001</c:v>
                </c:pt>
                <c:pt idx="295">
                  <c:v>0.25490000000000002</c:v>
                </c:pt>
                <c:pt idx="296">
                  <c:v>0.25590000000000002</c:v>
                </c:pt>
                <c:pt idx="297">
                  <c:v>0.25700000000000001</c:v>
                </c:pt>
                <c:pt idx="298">
                  <c:v>0.25800000000000001</c:v>
                </c:pt>
                <c:pt idx="299">
                  <c:v>0.25900000000000001</c:v>
                </c:pt>
                <c:pt idx="300">
                  <c:v>0.26</c:v>
                </c:pt>
                <c:pt idx="301">
                  <c:v>0.26100000000000001</c:v>
                </c:pt>
                <c:pt idx="302">
                  <c:v>0.26200000000000001</c:v>
                </c:pt>
                <c:pt idx="303">
                  <c:v>0.26300000000000001</c:v>
                </c:pt>
                <c:pt idx="304">
                  <c:v>0.2641</c:v>
                </c:pt>
                <c:pt idx="305">
                  <c:v>0.2651</c:v>
                </c:pt>
                <c:pt idx="306">
                  <c:v>0.2661</c:v>
                </c:pt>
                <c:pt idx="307">
                  <c:v>0.2671</c:v>
                </c:pt>
                <c:pt idx="308">
                  <c:v>0.2681</c:v>
                </c:pt>
                <c:pt idx="309">
                  <c:v>0.26910000000000001</c:v>
                </c:pt>
                <c:pt idx="310">
                  <c:v>0.27010000000000001</c:v>
                </c:pt>
                <c:pt idx="311">
                  <c:v>0.2712</c:v>
                </c:pt>
                <c:pt idx="312">
                  <c:v>0.2722</c:v>
                </c:pt>
                <c:pt idx="313">
                  <c:v>0.2732</c:v>
                </c:pt>
                <c:pt idx="314">
                  <c:v>0.2742</c:v>
                </c:pt>
                <c:pt idx="315">
                  <c:v>0.2752</c:v>
                </c:pt>
                <c:pt idx="316">
                  <c:v>0.2762</c:v>
                </c:pt>
                <c:pt idx="317">
                  <c:v>0.2772</c:v>
                </c:pt>
                <c:pt idx="318">
                  <c:v>0.27829999999999999</c:v>
                </c:pt>
                <c:pt idx="319">
                  <c:v>0.27929999999999999</c:v>
                </c:pt>
                <c:pt idx="320">
                  <c:v>0.28029999999999999</c:v>
                </c:pt>
                <c:pt idx="321">
                  <c:v>0.28129999999999999</c:v>
                </c:pt>
                <c:pt idx="322">
                  <c:v>0.2823</c:v>
                </c:pt>
                <c:pt idx="323">
                  <c:v>0.2833</c:v>
                </c:pt>
                <c:pt idx="324">
                  <c:v>0.2843</c:v>
                </c:pt>
                <c:pt idx="325">
                  <c:v>0.28539999999999999</c:v>
                </c:pt>
                <c:pt idx="326">
                  <c:v>0.28639999999999999</c:v>
                </c:pt>
                <c:pt idx="327">
                  <c:v>0.28739999999999999</c:v>
                </c:pt>
                <c:pt idx="328">
                  <c:v>0.28839999999999999</c:v>
                </c:pt>
                <c:pt idx="329">
                  <c:v>0.28939999999999999</c:v>
                </c:pt>
                <c:pt idx="330">
                  <c:v>0.29039999999999999</c:v>
                </c:pt>
                <c:pt idx="331">
                  <c:v>0.29149999999999998</c:v>
                </c:pt>
                <c:pt idx="332">
                  <c:v>0.29249999999999998</c:v>
                </c:pt>
                <c:pt idx="333">
                  <c:v>0.29349999999999998</c:v>
                </c:pt>
                <c:pt idx="334">
                  <c:v>0.29449999999999998</c:v>
                </c:pt>
                <c:pt idx="335">
                  <c:v>0.29549999999999998</c:v>
                </c:pt>
                <c:pt idx="336">
                  <c:v>0.29649999999999999</c:v>
                </c:pt>
                <c:pt idx="337">
                  <c:v>0.29759999999999998</c:v>
                </c:pt>
                <c:pt idx="338">
                  <c:v>0.29859999999999998</c:v>
                </c:pt>
                <c:pt idx="339">
                  <c:v>0.29959999999999998</c:v>
                </c:pt>
                <c:pt idx="340">
                  <c:v>0.30059999999999998</c:v>
                </c:pt>
                <c:pt idx="341">
                  <c:v>0.30159999999999998</c:v>
                </c:pt>
                <c:pt idx="342">
                  <c:v>0.30259999999999998</c:v>
                </c:pt>
                <c:pt idx="343">
                  <c:v>0.30370000000000003</c:v>
                </c:pt>
                <c:pt idx="344">
                  <c:v>0.30470000000000003</c:v>
                </c:pt>
                <c:pt idx="345">
                  <c:v>0.30570000000000003</c:v>
                </c:pt>
                <c:pt idx="346">
                  <c:v>0.30669999999999997</c:v>
                </c:pt>
                <c:pt idx="347">
                  <c:v>0.30769999999999997</c:v>
                </c:pt>
                <c:pt idx="348">
                  <c:v>0.30869999999999997</c:v>
                </c:pt>
                <c:pt idx="349">
                  <c:v>0.30980000000000002</c:v>
                </c:pt>
                <c:pt idx="350">
                  <c:v>0.31080000000000002</c:v>
                </c:pt>
                <c:pt idx="351">
                  <c:v>0.31180000000000002</c:v>
                </c:pt>
                <c:pt idx="352">
                  <c:v>0.31280000000000002</c:v>
                </c:pt>
                <c:pt idx="353">
                  <c:v>0.31380000000000002</c:v>
                </c:pt>
                <c:pt idx="354">
                  <c:v>0.31490000000000001</c:v>
                </c:pt>
                <c:pt idx="355">
                  <c:v>0.31590000000000001</c:v>
                </c:pt>
                <c:pt idx="356">
                  <c:v>0.31690000000000002</c:v>
                </c:pt>
                <c:pt idx="357">
                  <c:v>0.31790000000000002</c:v>
                </c:pt>
                <c:pt idx="358">
                  <c:v>0.31890000000000002</c:v>
                </c:pt>
                <c:pt idx="359">
                  <c:v>0.31990000000000002</c:v>
                </c:pt>
                <c:pt idx="360">
                  <c:v>0.32100000000000001</c:v>
                </c:pt>
                <c:pt idx="361">
                  <c:v>0.32200000000000001</c:v>
                </c:pt>
                <c:pt idx="362">
                  <c:v>0.32300000000000001</c:v>
                </c:pt>
                <c:pt idx="363">
                  <c:v>0.32400000000000001</c:v>
                </c:pt>
                <c:pt idx="364">
                  <c:v>0.32500000000000001</c:v>
                </c:pt>
                <c:pt idx="365">
                  <c:v>0.3261</c:v>
                </c:pt>
                <c:pt idx="366">
                  <c:v>0.3271</c:v>
                </c:pt>
                <c:pt idx="367">
                  <c:v>0.3281</c:v>
                </c:pt>
                <c:pt idx="368">
                  <c:v>0.3291</c:v>
                </c:pt>
                <c:pt idx="369">
                  <c:v>0.3301</c:v>
                </c:pt>
                <c:pt idx="370">
                  <c:v>0.33110000000000001</c:v>
                </c:pt>
                <c:pt idx="371">
                  <c:v>0.3322</c:v>
                </c:pt>
                <c:pt idx="372">
                  <c:v>0.3332</c:v>
                </c:pt>
                <c:pt idx="373">
                  <c:v>0.3342</c:v>
                </c:pt>
                <c:pt idx="374">
                  <c:v>0.3352</c:v>
                </c:pt>
                <c:pt idx="375">
                  <c:v>0.3362</c:v>
                </c:pt>
                <c:pt idx="376">
                  <c:v>0.33729999999999999</c:v>
                </c:pt>
                <c:pt idx="377">
                  <c:v>0.33829999999999999</c:v>
                </c:pt>
                <c:pt idx="378">
                  <c:v>0.33929999999999999</c:v>
                </c:pt>
                <c:pt idx="379">
                  <c:v>0.34029999999999999</c:v>
                </c:pt>
                <c:pt idx="380">
                  <c:v>0.34129999999999999</c:v>
                </c:pt>
                <c:pt idx="381">
                  <c:v>0.34239999999999998</c:v>
                </c:pt>
                <c:pt idx="382">
                  <c:v>0.34339999999999998</c:v>
                </c:pt>
                <c:pt idx="383">
                  <c:v>0.34439999999999998</c:v>
                </c:pt>
                <c:pt idx="384">
                  <c:v>0.34539999999999998</c:v>
                </c:pt>
                <c:pt idx="385">
                  <c:v>0.34639999999999999</c:v>
                </c:pt>
                <c:pt idx="386">
                  <c:v>0.34749999999999998</c:v>
                </c:pt>
                <c:pt idx="387">
                  <c:v>0.34849999999999998</c:v>
                </c:pt>
                <c:pt idx="388">
                  <c:v>0.34949999999999998</c:v>
                </c:pt>
                <c:pt idx="389">
                  <c:v>0.35049999999999998</c:v>
                </c:pt>
                <c:pt idx="390">
                  <c:v>0.35149999999999998</c:v>
                </c:pt>
                <c:pt idx="391">
                  <c:v>0.35260000000000002</c:v>
                </c:pt>
                <c:pt idx="392">
                  <c:v>0.35360000000000003</c:v>
                </c:pt>
                <c:pt idx="393">
                  <c:v>0.35460000000000003</c:v>
                </c:pt>
                <c:pt idx="394">
                  <c:v>0.35560000000000003</c:v>
                </c:pt>
                <c:pt idx="395">
                  <c:v>0.35659999999999997</c:v>
                </c:pt>
                <c:pt idx="396">
                  <c:v>0.35770000000000002</c:v>
                </c:pt>
                <c:pt idx="397">
                  <c:v>0.35870000000000002</c:v>
                </c:pt>
                <c:pt idx="398">
                  <c:v>0.35970000000000002</c:v>
                </c:pt>
                <c:pt idx="399">
                  <c:v>0.36070000000000002</c:v>
                </c:pt>
                <c:pt idx="400">
                  <c:v>0.36170000000000002</c:v>
                </c:pt>
                <c:pt idx="401">
                  <c:v>0.36280000000000001</c:v>
                </c:pt>
                <c:pt idx="402">
                  <c:v>0.36380000000000001</c:v>
                </c:pt>
                <c:pt idx="403">
                  <c:v>0.36480000000000001</c:v>
                </c:pt>
                <c:pt idx="404">
                  <c:v>0.36580000000000001</c:v>
                </c:pt>
                <c:pt idx="405">
                  <c:v>0.36680000000000001</c:v>
                </c:pt>
                <c:pt idx="406">
                  <c:v>0.3679</c:v>
                </c:pt>
                <c:pt idx="407">
                  <c:v>0.36890000000000001</c:v>
                </c:pt>
                <c:pt idx="408">
                  <c:v>0.36990000000000001</c:v>
                </c:pt>
                <c:pt idx="409">
                  <c:v>0.37090000000000001</c:v>
                </c:pt>
                <c:pt idx="410">
                  <c:v>0.372</c:v>
                </c:pt>
                <c:pt idx="411">
                  <c:v>0.373</c:v>
                </c:pt>
                <c:pt idx="412">
                  <c:v>0.374</c:v>
                </c:pt>
                <c:pt idx="413">
                  <c:v>0.375</c:v>
                </c:pt>
                <c:pt idx="414">
                  <c:v>0.376</c:v>
                </c:pt>
                <c:pt idx="415">
                  <c:v>0.37709999999999999</c:v>
                </c:pt>
                <c:pt idx="416">
                  <c:v>0.37809999999999999</c:v>
                </c:pt>
                <c:pt idx="417">
                  <c:v>0.37909999999999999</c:v>
                </c:pt>
                <c:pt idx="418">
                  <c:v>0.38009999999999999</c:v>
                </c:pt>
                <c:pt idx="419">
                  <c:v>0.38109999999999999</c:v>
                </c:pt>
                <c:pt idx="420">
                  <c:v>0.38219999999999998</c:v>
                </c:pt>
                <c:pt idx="421">
                  <c:v>0.38319999999999999</c:v>
                </c:pt>
                <c:pt idx="422">
                  <c:v>0.38419999999999999</c:v>
                </c:pt>
                <c:pt idx="423">
                  <c:v>0.38519999999999999</c:v>
                </c:pt>
                <c:pt idx="424">
                  <c:v>0.38629999999999998</c:v>
                </c:pt>
                <c:pt idx="425">
                  <c:v>0.38729999999999998</c:v>
                </c:pt>
                <c:pt idx="426">
                  <c:v>0.38829999999999998</c:v>
                </c:pt>
                <c:pt idx="427">
                  <c:v>0.38929999999999998</c:v>
                </c:pt>
                <c:pt idx="428">
                  <c:v>0.39029999999999998</c:v>
                </c:pt>
                <c:pt idx="429">
                  <c:v>0.39140000000000003</c:v>
                </c:pt>
                <c:pt idx="430">
                  <c:v>0.39240000000000003</c:v>
                </c:pt>
                <c:pt idx="431">
                  <c:v>0.39340000000000003</c:v>
                </c:pt>
                <c:pt idx="432">
                  <c:v>0.39439999999999997</c:v>
                </c:pt>
                <c:pt idx="433">
                  <c:v>0.39550000000000002</c:v>
                </c:pt>
                <c:pt idx="434">
                  <c:v>0.39650000000000002</c:v>
                </c:pt>
                <c:pt idx="435">
                  <c:v>0.39750000000000002</c:v>
                </c:pt>
                <c:pt idx="436">
                  <c:v>0.39850000000000002</c:v>
                </c:pt>
                <c:pt idx="437">
                  <c:v>0.39950000000000002</c:v>
                </c:pt>
                <c:pt idx="438">
                  <c:v>0.40060000000000001</c:v>
                </c:pt>
                <c:pt idx="439">
                  <c:v>0.40160000000000001</c:v>
                </c:pt>
                <c:pt idx="440">
                  <c:v>0.40260000000000001</c:v>
                </c:pt>
                <c:pt idx="441">
                  <c:v>0.40360000000000001</c:v>
                </c:pt>
                <c:pt idx="442">
                  <c:v>0.4047</c:v>
                </c:pt>
                <c:pt idx="443">
                  <c:v>0.40570000000000001</c:v>
                </c:pt>
                <c:pt idx="444">
                  <c:v>0.40670000000000001</c:v>
                </c:pt>
                <c:pt idx="445">
                  <c:v>0.40770000000000001</c:v>
                </c:pt>
                <c:pt idx="446">
                  <c:v>0.40870000000000001</c:v>
                </c:pt>
                <c:pt idx="447">
                  <c:v>0.4098</c:v>
                </c:pt>
                <c:pt idx="448">
                  <c:v>0.4108</c:v>
                </c:pt>
                <c:pt idx="449">
                  <c:v>0.4118</c:v>
                </c:pt>
                <c:pt idx="450">
                  <c:v>0.4128</c:v>
                </c:pt>
                <c:pt idx="451">
                  <c:v>0.41389999999999999</c:v>
                </c:pt>
                <c:pt idx="452">
                  <c:v>0.41489999999999999</c:v>
                </c:pt>
                <c:pt idx="453">
                  <c:v>0.41589999999999999</c:v>
                </c:pt>
                <c:pt idx="454">
                  <c:v>0.41689999999999999</c:v>
                </c:pt>
                <c:pt idx="455">
                  <c:v>0.41799999999999998</c:v>
                </c:pt>
                <c:pt idx="456">
                  <c:v>0.41899999999999998</c:v>
                </c:pt>
                <c:pt idx="457">
                  <c:v>0.42</c:v>
                </c:pt>
                <c:pt idx="458">
                  <c:v>0.42099999999999999</c:v>
                </c:pt>
                <c:pt idx="459">
                  <c:v>0.42199999999999999</c:v>
                </c:pt>
                <c:pt idx="460">
                  <c:v>0.42309999999999998</c:v>
                </c:pt>
                <c:pt idx="461">
                  <c:v>0.42409999999999998</c:v>
                </c:pt>
                <c:pt idx="462">
                  <c:v>0.42509999999999998</c:v>
                </c:pt>
                <c:pt idx="463">
                  <c:v>0.42609999999999998</c:v>
                </c:pt>
                <c:pt idx="464">
                  <c:v>0.42720000000000002</c:v>
                </c:pt>
                <c:pt idx="465">
                  <c:v>0.42820000000000003</c:v>
                </c:pt>
                <c:pt idx="466">
                  <c:v>0.42920000000000003</c:v>
                </c:pt>
                <c:pt idx="467">
                  <c:v>0.43020000000000003</c:v>
                </c:pt>
                <c:pt idx="468">
                  <c:v>0.43130000000000002</c:v>
                </c:pt>
                <c:pt idx="469">
                  <c:v>0.43230000000000002</c:v>
                </c:pt>
                <c:pt idx="470">
                  <c:v>0.43330000000000002</c:v>
                </c:pt>
                <c:pt idx="471">
                  <c:v>0.43430000000000002</c:v>
                </c:pt>
                <c:pt idx="472">
                  <c:v>0.43540000000000001</c:v>
                </c:pt>
                <c:pt idx="473">
                  <c:v>0.43640000000000001</c:v>
                </c:pt>
                <c:pt idx="474">
                  <c:v>0.43740000000000001</c:v>
                </c:pt>
                <c:pt idx="475">
                  <c:v>0.43840000000000001</c:v>
                </c:pt>
                <c:pt idx="476">
                  <c:v>0.43940000000000001</c:v>
                </c:pt>
                <c:pt idx="477">
                  <c:v>0.4405</c:v>
                </c:pt>
                <c:pt idx="478">
                  <c:v>0.4415</c:v>
                </c:pt>
                <c:pt idx="479">
                  <c:v>0.4425</c:v>
                </c:pt>
                <c:pt idx="480">
                  <c:v>0.44350000000000001</c:v>
                </c:pt>
                <c:pt idx="481">
                  <c:v>0.4446</c:v>
                </c:pt>
                <c:pt idx="482">
                  <c:v>0.4456</c:v>
                </c:pt>
                <c:pt idx="483">
                  <c:v>0.4466</c:v>
                </c:pt>
                <c:pt idx="484">
                  <c:v>0.4476</c:v>
                </c:pt>
                <c:pt idx="485">
                  <c:v>0.44869999999999999</c:v>
                </c:pt>
                <c:pt idx="486">
                  <c:v>0.44969999999999999</c:v>
                </c:pt>
                <c:pt idx="487">
                  <c:v>0.45069999999999999</c:v>
                </c:pt>
                <c:pt idx="488">
                  <c:v>0.45169999999999999</c:v>
                </c:pt>
                <c:pt idx="489">
                  <c:v>0.45279999999999998</c:v>
                </c:pt>
                <c:pt idx="490">
                  <c:v>0.45379999999999998</c:v>
                </c:pt>
                <c:pt idx="491">
                  <c:v>0.45479999999999998</c:v>
                </c:pt>
                <c:pt idx="492">
                  <c:v>0.45579999999999998</c:v>
                </c:pt>
                <c:pt idx="493">
                  <c:v>0.45689999999999997</c:v>
                </c:pt>
                <c:pt idx="494">
                  <c:v>0.45789999999999997</c:v>
                </c:pt>
                <c:pt idx="495">
                  <c:v>0.45889999999999997</c:v>
                </c:pt>
                <c:pt idx="496">
                  <c:v>0.45989999999999998</c:v>
                </c:pt>
                <c:pt idx="497">
                  <c:v>0.46100000000000002</c:v>
                </c:pt>
                <c:pt idx="498">
                  <c:v>0.46200000000000002</c:v>
                </c:pt>
                <c:pt idx="499">
                  <c:v>0.46300000000000002</c:v>
                </c:pt>
                <c:pt idx="500">
                  <c:v>0.46400000000000002</c:v>
                </c:pt>
                <c:pt idx="501">
                  <c:v>0.46500000000000002</c:v>
                </c:pt>
                <c:pt idx="502">
                  <c:v>0.46610000000000001</c:v>
                </c:pt>
                <c:pt idx="503">
                  <c:v>0.46710000000000002</c:v>
                </c:pt>
                <c:pt idx="504">
                  <c:v>0.46810000000000002</c:v>
                </c:pt>
                <c:pt idx="505">
                  <c:v>0.46910000000000002</c:v>
                </c:pt>
                <c:pt idx="506">
                  <c:v>0.47020000000000001</c:v>
                </c:pt>
                <c:pt idx="507">
                  <c:v>0.47120000000000001</c:v>
                </c:pt>
                <c:pt idx="508">
                  <c:v>0.47220000000000001</c:v>
                </c:pt>
                <c:pt idx="509">
                  <c:v>0.47320000000000001</c:v>
                </c:pt>
                <c:pt idx="510">
                  <c:v>0.4743</c:v>
                </c:pt>
                <c:pt idx="511">
                  <c:v>0.4753</c:v>
                </c:pt>
                <c:pt idx="512">
                  <c:v>0.4763</c:v>
                </c:pt>
                <c:pt idx="513">
                  <c:v>0.4773</c:v>
                </c:pt>
                <c:pt idx="514">
                  <c:v>0.47839999999999999</c:v>
                </c:pt>
                <c:pt idx="515">
                  <c:v>0.47939999999999999</c:v>
                </c:pt>
                <c:pt idx="516">
                  <c:v>0.48039999999999999</c:v>
                </c:pt>
                <c:pt idx="517">
                  <c:v>0.48139999999999999</c:v>
                </c:pt>
                <c:pt idx="518">
                  <c:v>0.48249999999999998</c:v>
                </c:pt>
                <c:pt idx="519">
                  <c:v>0.48349999999999999</c:v>
                </c:pt>
                <c:pt idx="520">
                  <c:v>0.48449999999999999</c:v>
                </c:pt>
                <c:pt idx="521">
                  <c:v>0.48549999999999999</c:v>
                </c:pt>
                <c:pt idx="522">
                  <c:v>0.48659999999999998</c:v>
                </c:pt>
                <c:pt idx="523">
                  <c:v>0.48759999999999998</c:v>
                </c:pt>
                <c:pt idx="524">
                  <c:v>0.48859999999999998</c:v>
                </c:pt>
                <c:pt idx="525">
                  <c:v>0.48959999999999998</c:v>
                </c:pt>
                <c:pt idx="526">
                  <c:v>0.49070000000000003</c:v>
                </c:pt>
                <c:pt idx="527">
                  <c:v>0.49170000000000003</c:v>
                </c:pt>
                <c:pt idx="528">
                  <c:v>0.49270000000000003</c:v>
                </c:pt>
                <c:pt idx="529">
                  <c:v>0.49370000000000003</c:v>
                </c:pt>
                <c:pt idx="530">
                  <c:v>0.49480000000000002</c:v>
                </c:pt>
                <c:pt idx="531">
                  <c:v>0.49580000000000002</c:v>
                </c:pt>
                <c:pt idx="532">
                  <c:v>0.49680000000000002</c:v>
                </c:pt>
                <c:pt idx="533">
                  <c:v>0.49780000000000002</c:v>
                </c:pt>
                <c:pt idx="534">
                  <c:v>0.49890000000000001</c:v>
                </c:pt>
                <c:pt idx="535">
                  <c:v>0.49990000000000001</c:v>
                </c:pt>
                <c:pt idx="536">
                  <c:v>0.50090000000000001</c:v>
                </c:pt>
                <c:pt idx="537">
                  <c:v>0.50190000000000001</c:v>
                </c:pt>
                <c:pt idx="538">
                  <c:v>0.503</c:v>
                </c:pt>
                <c:pt idx="539">
                  <c:v>0.504</c:v>
                </c:pt>
                <c:pt idx="540">
                  <c:v>0.505</c:v>
                </c:pt>
                <c:pt idx="541">
                  <c:v>0.50600000000000001</c:v>
                </c:pt>
                <c:pt idx="542">
                  <c:v>0.5071</c:v>
                </c:pt>
                <c:pt idx="543">
                  <c:v>0.5081</c:v>
                </c:pt>
                <c:pt idx="544">
                  <c:v>0.5091</c:v>
                </c:pt>
                <c:pt idx="545">
                  <c:v>0.5101</c:v>
                </c:pt>
                <c:pt idx="546">
                  <c:v>0.51119999999999999</c:v>
                </c:pt>
                <c:pt idx="547">
                  <c:v>0.51219999999999999</c:v>
                </c:pt>
                <c:pt idx="548">
                  <c:v>0.51319999999999999</c:v>
                </c:pt>
                <c:pt idx="549">
                  <c:v>0.51419999999999999</c:v>
                </c:pt>
                <c:pt idx="550">
                  <c:v>0.51529999999999998</c:v>
                </c:pt>
                <c:pt idx="551">
                  <c:v>0.51629999999999998</c:v>
                </c:pt>
                <c:pt idx="552">
                  <c:v>0.51729999999999998</c:v>
                </c:pt>
                <c:pt idx="553">
                  <c:v>0.51829999999999998</c:v>
                </c:pt>
                <c:pt idx="554">
                  <c:v>0.51939999999999997</c:v>
                </c:pt>
                <c:pt idx="555">
                  <c:v>0.52039999999999997</c:v>
                </c:pt>
                <c:pt idx="556">
                  <c:v>0.52139999999999997</c:v>
                </c:pt>
                <c:pt idx="557">
                  <c:v>0.52239999999999998</c:v>
                </c:pt>
                <c:pt idx="558">
                  <c:v>0.52349999999999997</c:v>
                </c:pt>
                <c:pt idx="559">
                  <c:v>0.52449999999999997</c:v>
                </c:pt>
                <c:pt idx="560">
                  <c:v>0.52549999999999997</c:v>
                </c:pt>
                <c:pt idx="561">
                  <c:v>0.52659999999999996</c:v>
                </c:pt>
                <c:pt idx="562">
                  <c:v>0.52759999999999996</c:v>
                </c:pt>
                <c:pt idx="563">
                  <c:v>0.52859999999999996</c:v>
                </c:pt>
                <c:pt idx="564">
                  <c:v>0.52959999999999996</c:v>
                </c:pt>
                <c:pt idx="565">
                  <c:v>0.53069999999999995</c:v>
                </c:pt>
                <c:pt idx="566">
                  <c:v>0.53169999999999995</c:v>
                </c:pt>
                <c:pt idx="567">
                  <c:v>0.53269999999999995</c:v>
                </c:pt>
                <c:pt idx="568">
                  <c:v>0.53369999999999995</c:v>
                </c:pt>
                <c:pt idx="569">
                  <c:v>0.53480000000000005</c:v>
                </c:pt>
                <c:pt idx="570">
                  <c:v>0.53580000000000005</c:v>
                </c:pt>
                <c:pt idx="571">
                  <c:v>0.53680000000000005</c:v>
                </c:pt>
                <c:pt idx="572">
                  <c:v>0.53779999999999994</c:v>
                </c:pt>
                <c:pt idx="573">
                  <c:v>0.53890000000000005</c:v>
                </c:pt>
                <c:pt idx="574">
                  <c:v>0.53990000000000005</c:v>
                </c:pt>
                <c:pt idx="575">
                  <c:v>0.54090000000000005</c:v>
                </c:pt>
                <c:pt idx="576">
                  <c:v>0.54190000000000005</c:v>
                </c:pt>
                <c:pt idx="577">
                  <c:v>0.54300000000000004</c:v>
                </c:pt>
                <c:pt idx="578">
                  <c:v>0.54400000000000004</c:v>
                </c:pt>
                <c:pt idx="579">
                  <c:v>0.54500000000000004</c:v>
                </c:pt>
                <c:pt idx="580">
                  <c:v>0.54600000000000004</c:v>
                </c:pt>
                <c:pt idx="581">
                  <c:v>0.54710000000000003</c:v>
                </c:pt>
                <c:pt idx="582">
                  <c:v>0.54810000000000003</c:v>
                </c:pt>
                <c:pt idx="583">
                  <c:v>0.54910000000000003</c:v>
                </c:pt>
                <c:pt idx="584">
                  <c:v>0.55020000000000002</c:v>
                </c:pt>
                <c:pt idx="585">
                  <c:v>0.55120000000000002</c:v>
                </c:pt>
                <c:pt idx="586">
                  <c:v>0.55220000000000002</c:v>
                </c:pt>
                <c:pt idx="587">
                  <c:v>0.55320000000000003</c:v>
                </c:pt>
                <c:pt idx="588">
                  <c:v>0.55430000000000001</c:v>
                </c:pt>
                <c:pt idx="589">
                  <c:v>0.55530000000000002</c:v>
                </c:pt>
                <c:pt idx="590">
                  <c:v>0.55630000000000002</c:v>
                </c:pt>
                <c:pt idx="591">
                  <c:v>0.55730000000000002</c:v>
                </c:pt>
                <c:pt idx="592">
                  <c:v>0.55840000000000001</c:v>
                </c:pt>
                <c:pt idx="593">
                  <c:v>0.55940000000000001</c:v>
                </c:pt>
                <c:pt idx="594">
                  <c:v>0.56040000000000001</c:v>
                </c:pt>
                <c:pt idx="595">
                  <c:v>0.56140000000000001</c:v>
                </c:pt>
                <c:pt idx="596">
                  <c:v>0.5625</c:v>
                </c:pt>
                <c:pt idx="597">
                  <c:v>0.5635</c:v>
                </c:pt>
                <c:pt idx="598">
                  <c:v>0.5645</c:v>
                </c:pt>
                <c:pt idx="599">
                  <c:v>0.5655</c:v>
                </c:pt>
                <c:pt idx="600">
                  <c:v>0.56659999999999999</c:v>
                </c:pt>
                <c:pt idx="601">
                  <c:v>0.56759999999999999</c:v>
                </c:pt>
                <c:pt idx="602">
                  <c:v>0.56859999999999999</c:v>
                </c:pt>
                <c:pt idx="603">
                  <c:v>0.56969999999999998</c:v>
                </c:pt>
                <c:pt idx="604">
                  <c:v>0.57069999999999999</c:v>
                </c:pt>
                <c:pt idx="605">
                  <c:v>0.57169999999999999</c:v>
                </c:pt>
                <c:pt idx="606">
                  <c:v>0.57269999999999999</c:v>
                </c:pt>
                <c:pt idx="607">
                  <c:v>0.57379999999999998</c:v>
                </c:pt>
                <c:pt idx="608">
                  <c:v>0.57479999999999998</c:v>
                </c:pt>
                <c:pt idx="609">
                  <c:v>0.57579999999999998</c:v>
                </c:pt>
                <c:pt idx="610">
                  <c:v>0.57679999999999998</c:v>
                </c:pt>
                <c:pt idx="611">
                  <c:v>0.57789999999999997</c:v>
                </c:pt>
                <c:pt idx="612">
                  <c:v>0.57889999999999997</c:v>
                </c:pt>
                <c:pt idx="613">
                  <c:v>0.57989999999999997</c:v>
                </c:pt>
                <c:pt idx="614">
                  <c:v>0.58099999999999996</c:v>
                </c:pt>
                <c:pt idx="615">
                  <c:v>0.58199999999999996</c:v>
                </c:pt>
                <c:pt idx="616">
                  <c:v>0.58299999999999996</c:v>
                </c:pt>
                <c:pt idx="617">
                  <c:v>0.58399999999999996</c:v>
                </c:pt>
                <c:pt idx="618">
                  <c:v>0.58509999999999995</c:v>
                </c:pt>
                <c:pt idx="619">
                  <c:v>0.58609999999999995</c:v>
                </c:pt>
                <c:pt idx="620">
                  <c:v>0.58709999999999996</c:v>
                </c:pt>
                <c:pt idx="621">
                  <c:v>0.58809999999999996</c:v>
                </c:pt>
                <c:pt idx="622">
                  <c:v>0.58919999999999995</c:v>
                </c:pt>
                <c:pt idx="623">
                  <c:v>0.59019999999999995</c:v>
                </c:pt>
                <c:pt idx="624">
                  <c:v>0.59119999999999995</c:v>
                </c:pt>
                <c:pt idx="625">
                  <c:v>0.59230000000000005</c:v>
                </c:pt>
                <c:pt idx="626">
                  <c:v>0.59330000000000005</c:v>
                </c:pt>
                <c:pt idx="627">
                  <c:v>0.59430000000000005</c:v>
                </c:pt>
                <c:pt idx="628">
                  <c:v>0.59530000000000005</c:v>
                </c:pt>
                <c:pt idx="629">
                  <c:v>0.59640000000000004</c:v>
                </c:pt>
                <c:pt idx="630">
                  <c:v>0.59740000000000004</c:v>
                </c:pt>
                <c:pt idx="631">
                  <c:v>0.59840000000000004</c:v>
                </c:pt>
                <c:pt idx="632">
                  <c:v>0.59940000000000004</c:v>
                </c:pt>
                <c:pt idx="633">
                  <c:v>0.60050000000000003</c:v>
                </c:pt>
                <c:pt idx="634">
                  <c:v>0.60150000000000003</c:v>
                </c:pt>
                <c:pt idx="635">
                  <c:v>0.60250000000000004</c:v>
                </c:pt>
                <c:pt idx="636">
                  <c:v>0.60360000000000003</c:v>
                </c:pt>
                <c:pt idx="637">
                  <c:v>0.60460000000000003</c:v>
                </c:pt>
                <c:pt idx="638">
                  <c:v>0.60560000000000003</c:v>
                </c:pt>
                <c:pt idx="639">
                  <c:v>0.60660000000000003</c:v>
                </c:pt>
                <c:pt idx="640">
                  <c:v>0.60770000000000002</c:v>
                </c:pt>
                <c:pt idx="641">
                  <c:v>0.60870000000000002</c:v>
                </c:pt>
                <c:pt idx="642">
                  <c:v>0.60970000000000002</c:v>
                </c:pt>
                <c:pt idx="643">
                  <c:v>0.61070000000000002</c:v>
                </c:pt>
                <c:pt idx="644">
                  <c:v>0.61180000000000001</c:v>
                </c:pt>
                <c:pt idx="645">
                  <c:v>0.61280000000000001</c:v>
                </c:pt>
                <c:pt idx="646">
                  <c:v>0.61380000000000001</c:v>
                </c:pt>
                <c:pt idx="647">
                  <c:v>0.6149</c:v>
                </c:pt>
                <c:pt idx="648">
                  <c:v>0.6159</c:v>
                </c:pt>
                <c:pt idx="649">
                  <c:v>0.6169</c:v>
                </c:pt>
                <c:pt idx="650">
                  <c:v>0.6179</c:v>
                </c:pt>
                <c:pt idx="651">
                  <c:v>0.61899999999999999</c:v>
                </c:pt>
                <c:pt idx="652">
                  <c:v>0.62</c:v>
                </c:pt>
                <c:pt idx="653">
                  <c:v>0.621</c:v>
                </c:pt>
                <c:pt idx="654">
                  <c:v>0.622</c:v>
                </c:pt>
                <c:pt idx="655">
                  <c:v>0.62309999999999999</c:v>
                </c:pt>
                <c:pt idx="656">
                  <c:v>0.62409999999999999</c:v>
                </c:pt>
                <c:pt idx="657">
                  <c:v>0.62509999999999999</c:v>
                </c:pt>
                <c:pt idx="658">
                  <c:v>0.62619999999999998</c:v>
                </c:pt>
                <c:pt idx="659">
                  <c:v>0.62719999999999998</c:v>
                </c:pt>
                <c:pt idx="660">
                  <c:v>0.62819999999999998</c:v>
                </c:pt>
                <c:pt idx="661">
                  <c:v>0.62919999999999998</c:v>
                </c:pt>
                <c:pt idx="662">
                  <c:v>0.63029999999999997</c:v>
                </c:pt>
                <c:pt idx="663">
                  <c:v>0.63129999999999997</c:v>
                </c:pt>
                <c:pt idx="664">
                  <c:v>0.63229999999999997</c:v>
                </c:pt>
                <c:pt idx="665">
                  <c:v>0.63339999999999996</c:v>
                </c:pt>
                <c:pt idx="666">
                  <c:v>0.63439999999999996</c:v>
                </c:pt>
                <c:pt idx="667">
                  <c:v>0.63539999999999996</c:v>
                </c:pt>
                <c:pt idx="668">
                  <c:v>0.63639999999999997</c:v>
                </c:pt>
                <c:pt idx="669">
                  <c:v>0.63749999999999996</c:v>
                </c:pt>
                <c:pt idx="670">
                  <c:v>0.63849999999999996</c:v>
                </c:pt>
                <c:pt idx="671">
                  <c:v>0.63949999999999996</c:v>
                </c:pt>
                <c:pt idx="672">
                  <c:v>0.64059999999999995</c:v>
                </c:pt>
                <c:pt idx="673">
                  <c:v>0.64159999999999995</c:v>
                </c:pt>
                <c:pt idx="674">
                  <c:v>0.64259999999999995</c:v>
                </c:pt>
                <c:pt idx="675">
                  <c:v>0.64359999999999995</c:v>
                </c:pt>
                <c:pt idx="676">
                  <c:v>0.64470000000000005</c:v>
                </c:pt>
                <c:pt idx="677">
                  <c:v>0.64570000000000005</c:v>
                </c:pt>
                <c:pt idx="678">
                  <c:v>0.64670000000000005</c:v>
                </c:pt>
                <c:pt idx="679">
                  <c:v>0.64780000000000004</c:v>
                </c:pt>
                <c:pt idx="680">
                  <c:v>0.64880000000000004</c:v>
                </c:pt>
                <c:pt idx="681">
                  <c:v>0.64980000000000004</c:v>
                </c:pt>
                <c:pt idx="682">
                  <c:v>0.65080000000000005</c:v>
                </c:pt>
                <c:pt idx="683">
                  <c:v>0.65190000000000003</c:v>
                </c:pt>
                <c:pt idx="684">
                  <c:v>0.65290000000000004</c:v>
                </c:pt>
                <c:pt idx="685">
                  <c:v>0.65390000000000004</c:v>
                </c:pt>
                <c:pt idx="686">
                  <c:v>0.65500000000000003</c:v>
                </c:pt>
                <c:pt idx="687">
                  <c:v>0.65600000000000003</c:v>
                </c:pt>
                <c:pt idx="688">
                  <c:v>0.65700000000000003</c:v>
                </c:pt>
                <c:pt idx="689">
                  <c:v>0.65800000000000003</c:v>
                </c:pt>
                <c:pt idx="690">
                  <c:v>0.65910000000000002</c:v>
                </c:pt>
                <c:pt idx="691">
                  <c:v>0.66010000000000002</c:v>
                </c:pt>
                <c:pt idx="692">
                  <c:v>0.66110000000000002</c:v>
                </c:pt>
                <c:pt idx="693">
                  <c:v>0.66220000000000001</c:v>
                </c:pt>
                <c:pt idx="694">
                  <c:v>0.66320000000000001</c:v>
                </c:pt>
                <c:pt idx="695">
                  <c:v>0.66420000000000001</c:v>
                </c:pt>
                <c:pt idx="696">
                  <c:v>0.66520000000000001</c:v>
                </c:pt>
                <c:pt idx="697">
                  <c:v>0.6663</c:v>
                </c:pt>
                <c:pt idx="698">
                  <c:v>0.6673</c:v>
                </c:pt>
                <c:pt idx="699">
                  <c:v>0.66830000000000001</c:v>
                </c:pt>
                <c:pt idx="700">
                  <c:v>0.6694</c:v>
                </c:pt>
                <c:pt idx="701">
                  <c:v>0.6704</c:v>
                </c:pt>
                <c:pt idx="702">
                  <c:v>0.6714</c:v>
                </c:pt>
                <c:pt idx="703">
                  <c:v>0.6724</c:v>
                </c:pt>
                <c:pt idx="704">
                  <c:v>0.67349999999999999</c:v>
                </c:pt>
                <c:pt idx="705">
                  <c:v>0.67449999999999999</c:v>
                </c:pt>
                <c:pt idx="706">
                  <c:v>0.67549999999999999</c:v>
                </c:pt>
                <c:pt idx="707">
                  <c:v>0.67659999999999998</c:v>
                </c:pt>
                <c:pt idx="708">
                  <c:v>0.67759999999999998</c:v>
                </c:pt>
                <c:pt idx="709">
                  <c:v>0.67859999999999998</c:v>
                </c:pt>
                <c:pt idx="710">
                  <c:v>0.67959999999999998</c:v>
                </c:pt>
                <c:pt idx="711">
                  <c:v>0.68069999999999997</c:v>
                </c:pt>
                <c:pt idx="712">
                  <c:v>0.68169999999999997</c:v>
                </c:pt>
                <c:pt idx="713">
                  <c:v>0.68269999999999997</c:v>
                </c:pt>
                <c:pt idx="714">
                  <c:v>0.68379999999999996</c:v>
                </c:pt>
                <c:pt idx="715">
                  <c:v>0.68479999999999996</c:v>
                </c:pt>
                <c:pt idx="716">
                  <c:v>0.68579999999999997</c:v>
                </c:pt>
                <c:pt idx="717">
                  <c:v>0.68679999999999997</c:v>
                </c:pt>
                <c:pt idx="718">
                  <c:v>0.68789999999999996</c:v>
                </c:pt>
                <c:pt idx="719">
                  <c:v>0.68889999999999996</c:v>
                </c:pt>
                <c:pt idx="720">
                  <c:v>0.68989999999999996</c:v>
                </c:pt>
                <c:pt idx="721">
                  <c:v>0.69099999999999995</c:v>
                </c:pt>
                <c:pt idx="722">
                  <c:v>0.69199999999999995</c:v>
                </c:pt>
                <c:pt idx="723">
                  <c:v>0.69299999999999995</c:v>
                </c:pt>
                <c:pt idx="724">
                  <c:v>0.69410000000000005</c:v>
                </c:pt>
                <c:pt idx="725">
                  <c:v>0.69510000000000005</c:v>
                </c:pt>
                <c:pt idx="726">
                  <c:v>0.69610000000000005</c:v>
                </c:pt>
                <c:pt idx="727">
                  <c:v>0.69710000000000005</c:v>
                </c:pt>
                <c:pt idx="728">
                  <c:v>0.69820000000000004</c:v>
                </c:pt>
                <c:pt idx="729">
                  <c:v>0.69920000000000004</c:v>
                </c:pt>
                <c:pt idx="730">
                  <c:v>0.70020000000000004</c:v>
                </c:pt>
                <c:pt idx="731">
                  <c:v>0.70130000000000003</c:v>
                </c:pt>
                <c:pt idx="732">
                  <c:v>0.70230000000000004</c:v>
                </c:pt>
                <c:pt idx="733">
                  <c:v>0.70330000000000004</c:v>
                </c:pt>
                <c:pt idx="734">
                  <c:v>0.70430000000000004</c:v>
                </c:pt>
                <c:pt idx="735">
                  <c:v>0.70540000000000003</c:v>
                </c:pt>
                <c:pt idx="736">
                  <c:v>0.70640000000000003</c:v>
                </c:pt>
                <c:pt idx="737">
                  <c:v>0.70740000000000003</c:v>
                </c:pt>
                <c:pt idx="738">
                  <c:v>0.70850000000000002</c:v>
                </c:pt>
                <c:pt idx="739">
                  <c:v>0.70950000000000002</c:v>
                </c:pt>
                <c:pt idx="740">
                  <c:v>0.71050000000000002</c:v>
                </c:pt>
                <c:pt idx="741">
                  <c:v>0.71160000000000001</c:v>
                </c:pt>
                <c:pt idx="742">
                  <c:v>0.71260000000000001</c:v>
                </c:pt>
                <c:pt idx="743">
                  <c:v>0.71360000000000001</c:v>
                </c:pt>
                <c:pt idx="744">
                  <c:v>0.71460000000000001</c:v>
                </c:pt>
                <c:pt idx="745">
                  <c:v>0.7157</c:v>
                </c:pt>
                <c:pt idx="746">
                  <c:v>0.7167</c:v>
                </c:pt>
                <c:pt idx="747">
                  <c:v>0.7177</c:v>
                </c:pt>
                <c:pt idx="748">
                  <c:v>0.71879999999999999</c:v>
                </c:pt>
                <c:pt idx="749">
                  <c:v>0.7198</c:v>
                </c:pt>
                <c:pt idx="750">
                  <c:v>0.7208</c:v>
                </c:pt>
                <c:pt idx="751">
                  <c:v>0.72189999999999999</c:v>
                </c:pt>
                <c:pt idx="752">
                  <c:v>0.72289999999999999</c:v>
                </c:pt>
                <c:pt idx="753">
                  <c:v>0.72389999999999999</c:v>
                </c:pt>
                <c:pt idx="754">
                  <c:v>0.72489999999999999</c:v>
                </c:pt>
                <c:pt idx="755">
                  <c:v>0.72599999999999998</c:v>
                </c:pt>
                <c:pt idx="756">
                  <c:v>0.72699999999999998</c:v>
                </c:pt>
                <c:pt idx="757">
                  <c:v>0.72799999999999998</c:v>
                </c:pt>
                <c:pt idx="758">
                  <c:v>0.72909999999999997</c:v>
                </c:pt>
                <c:pt idx="759">
                  <c:v>0.73009999999999997</c:v>
                </c:pt>
                <c:pt idx="760">
                  <c:v>0.73109999999999997</c:v>
                </c:pt>
                <c:pt idx="761">
                  <c:v>0.73219999999999996</c:v>
                </c:pt>
                <c:pt idx="762">
                  <c:v>0.73319999999999996</c:v>
                </c:pt>
                <c:pt idx="763">
                  <c:v>0.73419999999999996</c:v>
                </c:pt>
                <c:pt idx="764">
                  <c:v>0.73519999999999996</c:v>
                </c:pt>
                <c:pt idx="765">
                  <c:v>0.73629999999999995</c:v>
                </c:pt>
                <c:pt idx="766">
                  <c:v>0.73729999999999996</c:v>
                </c:pt>
                <c:pt idx="767">
                  <c:v>0.73829999999999996</c:v>
                </c:pt>
                <c:pt idx="768">
                  <c:v>0.73939999999999995</c:v>
                </c:pt>
                <c:pt idx="769">
                  <c:v>0.74039999999999995</c:v>
                </c:pt>
                <c:pt idx="770">
                  <c:v>0.74139999999999995</c:v>
                </c:pt>
                <c:pt idx="771">
                  <c:v>0.74250000000000005</c:v>
                </c:pt>
                <c:pt idx="772">
                  <c:v>0.74350000000000005</c:v>
                </c:pt>
                <c:pt idx="773">
                  <c:v>0.74450000000000005</c:v>
                </c:pt>
                <c:pt idx="774">
                  <c:v>0.74550000000000005</c:v>
                </c:pt>
                <c:pt idx="775">
                  <c:v>0.74660000000000004</c:v>
                </c:pt>
                <c:pt idx="776">
                  <c:v>0.74760000000000004</c:v>
                </c:pt>
                <c:pt idx="777">
                  <c:v>0.74860000000000004</c:v>
                </c:pt>
                <c:pt idx="778">
                  <c:v>0.74970000000000003</c:v>
                </c:pt>
                <c:pt idx="779">
                  <c:v>0.75070000000000003</c:v>
                </c:pt>
                <c:pt idx="780">
                  <c:v>0.75170000000000003</c:v>
                </c:pt>
                <c:pt idx="781">
                  <c:v>0.75280000000000002</c:v>
                </c:pt>
                <c:pt idx="782">
                  <c:v>0.75380000000000003</c:v>
                </c:pt>
                <c:pt idx="783">
                  <c:v>0.75480000000000003</c:v>
                </c:pt>
                <c:pt idx="784">
                  <c:v>0.75580000000000003</c:v>
                </c:pt>
                <c:pt idx="785">
                  <c:v>0.75690000000000002</c:v>
                </c:pt>
                <c:pt idx="786">
                  <c:v>0.75790000000000002</c:v>
                </c:pt>
                <c:pt idx="787">
                  <c:v>0.75890000000000002</c:v>
                </c:pt>
                <c:pt idx="788">
                  <c:v>0.76</c:v>
                </c:pt>
                <c:pt idx="789">
                  <c:v>0.76100000000000001</c:v>
                </c:pt>
                <c:pt idx="790">
                  <c:v>0.76200000000000001</c:v>
                </c:pt>
                <c:pt idx="791">
                  <c:v>0.7631</c:v>
                </c:pt>
                <c:pt idx="792">
                  <c:v>0.7641</c:v>
                </c:pt>
                <c:pt idx="793">
                  <c:v>0.7651</c:v>
                </c:pt>
                <c:pt idx="794">
                  <c:v>0.7661</c:v>
                </c:pt>
                <c:pt idx="795">
                  <c:v>0.76719999999999999</c:v>
                </c:pt>
                <c:pt idx="796">
                  <c:v>0.76819999999999999</c:v>
                </c:pt>
                <c:pt idx="797">
                  <c:v>0.76919999999999999</c:v>
                </c:pt>
                <c:pt idx="798">
                  <c:v>0.77029999999999998</c:v>
                </c:pt>
                <c:pt idx="799">
                  <c:v>0.77129999999999999</c:v>
                </c:pt>
                <c:pt idx="800">
                  <c:v>0.77229999999999999</c:v>
                </c:pt>
                <c:pt idx="801">
                  <c:v>0.77339999999999998</c:v>
                </c:pt>
                <c:pt idx="802">
                  <c:v>0.77439999999999998</c:v>
                </c:pt>
                <c:pt idx="803">
                  <c:v>0.77539999999999998</c:v>
                </c:pt>
                <c:pt idx="804">
                  <c:v>0.77649999999999997</c:v>
                </c:pt>
                <c:pt idx="805">
                  <c:v>0.77749999999999997</c:v>
                </c:pt>
                <c:pt idx="806">
                  <c:v>0.77849999999999997</c:v>
                </c:pt>
                <c:pt idx="807">
                  <c:v>0.77949999999999997</c:v>
                </c:pt>
                <c:pt idx="808">
                  <c:v>0.78059999999999996</c:v>
                </c:pt>
                <c:pt idx="809">
                  <c:v>0.78159999999999996</c:v>
                </c:pt>
                <c:pt idx="810">
                  <c:v>0.78259999999999996</c:v>
                </c:pt>
                <c:pt idx="811">
                  <c:v>0.78369999999999995</c:v>
                </c:pt>
                <c:pt idx="812">
                  <c:v>0.78469999999999995</c:v>
                </c:pt>
                <c:pt idx="813">
                  <c:v>0.78569999999999995</c:v>
                </c:pt>
                <c:pt idx="814">
                  <c:v>0.78680000000000005</c:v>
                </c:pt>
                <c:pt idx="815">
                  <c:v>0.78779999999999994</c:v>
                </c:pt>
                <c:pt idx="816">
                  <c:v>0.78879999999999995</c:v>
                </c:pt>
                <c:pt idx="817">
                  <c:v>0.78979999999999995</c:v>
                </c:pt>
                <c:pt idx="818">
                  <c:v>0.79090000000000005</c:v>
                </c:pt>
                <c:pt idx="819">
                  <c:v>0.79190000000000005</c:v>
                </c:pt>
                <c:pt idx="820">
                  <c:v>0.79290000000000005</c:v>
                </c:pt>
                <c:pt idx="821">
                  <c:v>0.79400000000000004</c:v>
                </c:pt>
                <c:pt idx="822">
                  <c:v>0.79500000000000004</c:v>
                </c:pt>
                <c:pt idx="823">
                  <c:v>0.79600000000000004</c:v>
                </c:pt>
                <c:pt idx="824">
                  <c:v>0.79710000000000003</c:v>
                </c:pt>
                <c:pt idx="825">
                  <c:v>0.79810000000000003</c:v>
                </c:pt>
                <c:pt idx="826">
                  <c:v>0.79910000000000003</c:v>
                </c:pt>
                <c:pt idx="827">
                  <c:v>0.80020000000000002</c:v>
                </c:pt>
                <c:pt idx="828">
                  <c:v>0.80120000000000002</c:v>
                </c:pt>
                <c:pt idx="829">
                  <c:v>0.80220000000000002</c:v>
                </c:pt>
                <c:pt idx="830">
                  <c:v>0.80320000000000003</c:v>
                </c:pt>
                <c:pt idx="831">
                  <c:v>0.80430000000000001</c:v>
                </c:pt>
                <c:pt idx="832">
                  <c:v>0.80530000000000002</c:v>
                </c:pt>
                <c:pt idx="833">
                  <c:v>0.80630000000000002</c:v>
                </c:pt>
                <c:pt idx="834">
                  <c:v>0.80740000000000001</c:v>
                </c:pt>
                <c:pt idx="835">
                  <c:v>0.80840000000000001</c:v>
                </c:pt>
                <c:pt idx="836">
                  <c:v>0.80940000000000001</c:v>
                </c:pt>
                <c:pt idx="837">
                  <c:v>0.8105</c:v>
                </c:pt>
                <c:pt idx="838">
                  <c:v>0.8115</c:v>
                </c:pt>
                <c:pt idx="839">
                  <c:v>0.8125</c:v>
                </c:pt>
                <c:pt idx="840">
                  <c:v>0.8135</c:v>
                </c:pt>
                <c:pt idx="841">
                  <c:v>0.81459999999999999</c:v>
                </c:pt>
                <c:pt idx="842">
                  <c:v>0.81559999999999999</c:v>
                </c:pt>
                <c:pt idx="843">
                  <c:v>0.81659999999999999</c:v>
                </c:pt>
                <c:pt idx="844">
                  <c:v>0.81769999999999998</c:v>
                </c:pt>
                <c:pt idx="845">
                  <c:v>0.81869999999999998</c:v>
                </c:pt>
                <c:pt idx="846">
                  <c:v>0.81969999999999998</c:v>
                </c:pt>
                <c:pt idx="847">
                  <c:v>0.82079999999999997</c:v>
                </c:pt>
                <c:pt idx="848">
                  <c:v>0.82179999999999997</c:v>
                </c:pt>
                <c:pt idx="849">
                  <c:v>0.82279999999999998</c:v>
                </c:pt>
                <c:pt idx="850">
                  <c:v>0.82389999999999997</c:v>
                </c:pt>
                <c:pt idx="851">
                  <c:v>0.82489999999999997</c:v>
                </c:pt>
                <c:pt idx="852">
                  <c:v>0.82589999999999997</c:v>
                </c:pt>
                <c:pt idx="853">
                  <c:v>0.82699999999999996</c:v>
                </c:pt>
                <c:pt idx="854">
                  <c:v>0.82799999999999996</c:v>
                </c:pt>
                <c:pt idx="855">
                  <c:v>0.82899999999999996</c:v>
                </c:pt>
                <c:pt idx="856">
                  <c:v>0.83</c:v>
                </c:pt>
                <c:pt idx="857">
                  <c:v>0.83109999999999995</c:v>
                </c:pt>
                <c:pt idx="858">
                  <c:v>0.83209999999999995</c:v>
                </c:pt>
                <c:pt idx="859">
                  <c:v>0.83309999999999995</c:v>
                </c:pt>
                <c:pt idx="860">
                  <c:v>0.83420000000000005</c:v>
                </c:pt>
                <c:pt idx="861">
                  <c:v>0.83520000000000005</c:v>
                </c:pt>
                <c:pt idx="862">
                  <c:v>0.83620000000000005</c:v>
                </c:pt>
                <c:pt idx="863">
                  <c:v>0.83730000000000004</c:v>
                </c:pt>
                <c:pt idx="864">
                  <c:v>0.83830000000000005</c:v>
                </c:pt>
                <c:pt idx="865">
                  <c:v>0.83930000000000005</c:v>
                </c:pt>
                <c:pt idx="866">
                  <c:v>0.84040000000000004</c:v>
                </c:pt>
                <c:pt idx="867">
                  <c:v>0.84140000000000004</c:v>
                </c:pt>
              </c:numCache>
            </c:numRef>
          </c:xVal>
          <c:yVal>
            <c:numRef>
              <c:f>STD!$D$3:$D$870</c:f>
              <c:numCache>
                <c:formatCode>0.00E+00</c:formatCode>
                <c:ptCount val="868"/>
                <c:pt idx="0">
                  <c:v>5.6829999999999999E-4</c:v>
                </c:pt>
                <c:pt idx="1">
                  <c:v>5.6749999999999997E-4</c:v>
                </c:pt>
                <c:pt idx="2">
                  <c:v>5.666E-4</c:v>
                </c:pt>
                <c:pt idx="3">
                  <c:v>5.6530000000000003E-4</c:v>
                </c:pt>
                <c:pt idx="4">
                  <c:v>5.641E-4</c:v>
                </c:pt>
                <c:pt idx="5">
                  <c:v>5.6300000000000002E-4</c:v>
                </c:pt>
                <c:pt idx="6">
                  <c:v>5.6170000000000005E-4</c:v>
                </c:pt>
                <c:pt idx="7">
                  <c:v>5.6010000000000001E-4</c:v>
                </c:pt>
                <c:pt idx="8">
                  <c:v>5.5869999999999997E-4</c:v>
                </c:pt>
                <c:pt idx="9">
                  <c:v>5.5719999999999999E-4</c:v>
                </c:pt>
                <c:pt idx="10">
                  <c:v>5.5559999999999995E-4</c:v>
                </c:pt>
                <c:pt idx="11">
                  <c:v>5.5380000000000002E-4</c:v>
                </c:pt>
                <c:pt idx="12">
                  <c:v>5.5190000000000003E-4</c:v>
                </c:pt>
                <c:pt idx="13">
                  <c:v>5.5009999999999998E-4</c:v>
                </c:pt>
                <c:pt idx="14">
                  <c:v>5.4799999999999998E-4</c:v>
                </c:pt>
                <c:pt idx="15">
                  <c:v>5.4589999999999999E-4</c:v>
                </c:pt>
                <c:pt idx="16">
                  <c:v>5.4379999999999999E-4</c:v>
                </c:pt>
                <c:pt idx="17">
                  <c:v>5.4149999999999999E-4</c:v>
                </c:pt>
                <c:pt idx="18">
                  <c:v>5.3910000000000004E-4</c:v>
                </c:pt>
                <c:pt idx="19">
                  <c:v>5.3669999999999998E-4</c:v>
                </c:pt>
                <c:pt idx="20">
                  <c:v>5.3430000000000003E-4</c:v>
                </c:pt>
                <c:pt idx="21">
                  <c:v>5.3169999999999997E-4</c:v>
                </c:pt>
                <c:pt idx="22">
                  <c:v>5.2910000000000001E-4</c:v>
                </c:pt>
                <c:pt idx="23">
                  <c:v>5.264E-4</c:v>
                </c:pt>
                <c:pt idx="24">
                  <c:v>5.2369999999999999E-4</c:v>
                </c:pt>
                <c:pt idx="25">
                  <c:v>5.2090000000000003E-4</c:v>
                </c:pt>
                <c:pt idx="26">
                  <c:v>5.1809999999999996E-4</c:v>
                </c:pt>
                <c:pt idx="27">
                  <c:v>5.1500000000000005E-4</c:v>
                </c:pt>
                <c:pt idx="28">
                  <c:v>5.1199999999999998E-4</c:v>
                </c:pt>
                <c:pt idx="29">
                  <c:v>5.0900000000000001E-4</c:v>
                </c:pt>
                <c:pt idx="30">
                  <c:v>5.0560000000000004E-4</c:v>
                </c:pt>
                <c:pt idx="31">
                  <c:v>5.0250000000000002E-4</c:v>
                </c:pt>
                <c:pt idx="32">
                  <c:v>4.9930000000000005E-4</c:v>
                </c:pt>
                <c:pt idx="33">
                  <c:v>4.9600000000000002E-4</c:v>
                </c:pt>
                <c:pt idx="34">
                  <c:v>4.929E-4</c:v>
                </c:pt>
                <c:pt idx="35">
                  <c:v>4.8959999999999997E-4</c:v>
                </c:pt>
                <c:pt idx="36">
                  <c:v>4.861E-4</c:v>
                </c:pt>
                <c:pt idx="37">
                  <c:v>4.8260000000000002E-4</c:v>
                </c:pt>
                <c:pt idx="38">
                  <c:v>4.7919999999999999E-4</c:v>
                </c:pt>
                <c:pt idx="39">
                  <c:v>4.7590000000000002E-4</c:v>
                </c:pt>
                <c:pt idx="40">
                  <c:v>4.7249999999999999E-4</c:v>
                </c:pt>
                <c:pt idx="41">
                  <c:v>4.6900000000000002E-4</c:v>
                </c:pt>
                <c:pt idx="42">
                  <c:v>4.6549999999999998E-4</c:v>
                </c:pt>
                <c:pt idx="43">
                  <c:v>4.6210000000000001E-4</c:v>
                </c:pt>
                <c:pt idx="44">
                  <c:v>4.5859999999999998E-4</c:v>
                </c:pt>
                <c:pt idx="45">
                  <c:v>4.5520000000000001E-4</c:v>
                </c:pt>
                <c:pt idx="46">
                  <c:v>4.5169999999999997E-4</c:v>
                </c:pt>
                <c:pt idx="47">
                  <c:v>4.483E-4</c:v>
                </c:pt>
                <c:pt idx="48">
                  <c:v>4.4470000000000002E-4</c:v>
                </c:pt>
                <c:pt idx="49">
                  <c:v>4.4119999999999999E-4</c:v>
                </c:pt>
                <c:pt idx="50">
                  <c:v>4.3770000000000001E-4</c:v>
                </c:pt>
                <c:pt idx="51">
                  <c:v>4.3389999999999998E-4</c:v>
                </c:pt>
                <c:pt idx="52">
                  <c:v>4.305E-4</c:v>
                </c:pt>
                <c:pt idx="53">
                  <c:v>4.2700000000000002E-4</c:v>
                </c:pt>
                <c:pt idx="54">
                  <c:v>4.2349999999999999E-4</c:v>
                </c:pt>
                <c:pt idx="55">
                  <c:v>4.2000000000000002E-4</c:v>
                </c:pt>
                <c:pt idx="56">
                  <c:v>4.1649999999999999E-4</c:v>
                </c:pt>
                <c:pt idx="57">
                  <c:v>4.1300000000000001E-4</c:v>
                </c:pt>
                <c:pt idx="58">
                  <c:v>4.0959999999999998E-4</c:v>
                </c:pt>
                <c:pt idx="59">
                  <c:v>4.061E-4</c:v>
                </c:pt>
                <c:pt idx="60">
                  <c:v>4.0259999999999997E-4</c:v>
                </c:pt>
                <c:pt idx="61">
                  <c:v>3.992E-4</c:v>
                </c:pt>
                <c:pt idx="62">
                  <c:v>3.9570000000000002E-4</c:v>
                </c:pt>
                <c:pt idx="63">
                  <c:v>3.9229999999999999E-4</c:v>
                </c:pt>
                <c:pt idx="64">
                  <c:v>3.8880000000000002E-4</c:v>
                </c:pt>
                <c:pt idx="65">
                  <c:v>3.8539999999999999E-4</c:v>
                </c:pt>
                <c:pt idx="66">
                  <c:v>3.8200000000000002E-4</c:v>
                </c:pt>
                <c:pt idx="67">
                  <c:v>3.7849999999999998E-4</c:v>
                </c:pt>
                <c:pt idx="68">
                  <c:v>3.7510000000000001E-4</c:v>
                </c:pt>
                <c:pt idx="69">
                  <c:v>3.7169999999999998E-4</c:v>
                </c:pt>
                <c:pt idx="70">
                  <c:v>3.6830000000000001E-4</c:v>
                </c:pt>
                <c:pt idx="71">
                  <c:v>3.6489999999999998E-4</c:v>
                </c:pt>
                <c:pt idx="72">
                  <c:v>3.615E-4</c:v>
                </c:pt>
                <c:pt idx="73">
                  <c:v>3.5809999999999998E-4</c:v>
                </c:pt>
                <c:pt idx="74">
                  <c:v>3.548E-4</c:v>
                </c:pt>
                <c:pt idx="75">
                  <c:v>3.5149999999999998E-4</c:v>
                </c:pt>
                <c:pt idx="76">
                  <c:v>3.4820000000000001E-4</c:v>
                </c:pt>
                <c:pt idx="77">
                  <c:v>3.4469999999999998E-4</c:v>
                </c:pt>
                <c:pt idx="78">
                  <c:v>3.4150000000000001E-4</c:v>
                </c:pt>
                <c:pt idx="79">
                  <c:v>3.3829999999999998E-4</c:v>
                </c:pt>
                <c:pt idx="80">
                  <c:v>3.3520000000000002E-4</c:v>
                </c:pt>
                <c:pt idx="81">
                  <c:v>3.321E-4</c:v>
                </c:pt>
                <c:pt idx="82">
                  <c:v>3.2909999999999998E-4</c:v>
                </c:pt>
                <c:pt idx="83">
                  <c:v>3.2610000000000001E-4</c:v>
                </c:pt>
                <c:pt idx="84">
                  <c:v>3.232E-4</c:v>
                </c:pt>
                <c:pt idx="85">
                  <c:v>3.2029999999999998E-4</c:v>
                </c:pt>
                <c:pt idx="86">
                  <c:v>3.1760000000000002E-4</c:v>
                </c:pt>
                <c:pt idx="87">
                  <c:v>3.1490000000000001E-4</c:v>
                </c:pt>
                <c:pt idx="88">
                  <c:v>3.122E-4</c:v>
                </c:pt>
                <c:pt idx="89">
                  <c:v>3.0969999999999999E-4</c:v>
                </c:pt>
                <c:pt idx="90">
                  <c:v>3.0719999999999999E-4</c:v>
                </c:pt>
                <c:pt idx="91">
                  <c:v>3.0479999999999998E-4</c:v>
                </c:pt>
                <c:pt idx="92">
                  <c:v>3.0249999999999998E-4</c:v>
                </c:pt>
                <c:pt idx="93">
                  <c:v>3.0029999999999998E-4</c:v>
                </c:pt>
                <c:pt idx="94">
                  <c:v>2.9809999999999998E-4</c:v>
                </c:pt>
                <c:pt idx="95">
                  <c:v>2.9599999999999998E-4</c:v>
                </c:pt>
                <c:pt idx="96">
                  <c:v>2.9399999999999999E-4</c:v>
                </c:pt>
                <c:pt idx="97">
                  <c:v>2.921E-4</c:v>
                </c:pt>
                <c:pt idx="98">
                  <c:v>2.9020000000000001E-4</c:v>
                </c:pt>
                <c:pt idx="99">
                  <c:v>2.8840000000000002E-4</c:v>
                </c:pt>
                <c:pt idx="100">
                  <c:v>2.8669999999999998E-4</c:v>
                </c:pt>
                <c:pt idx="101">
                  <c:v>2.8499999999999999E-4</c:v>
                </c:pt>
                <c:pt idx="102">
                  <c:v>2.834E-4</c:v>
                </c:pt>
                <c:pt idx="103">
                  <c:v>2.8190000000000002E-4</c:v>
                </c:pt>
                <c:pt idx="104">
                  <c:v>2.8039999999999999E-4</c:v>
                </c:pt>
                <c:pt idx="105">
                  <c:v>2.7900000000000001E-4</c:v>
                </c:pt>
                <c:pt idx="106">
                  <c:v>2.7760000000000003E-4</c:v>
                </c:pt>
                <c:pt idx="107">
                  <c:v>2.764E-4</c:v>
                </c:pt>
                <c:pt idx="108">
                  <c:v>2.7510000000000002E-4</c:v>
                </c:pt>
                <c:pt idx="109">
                  <c:v>2.7399999999999999E-4</c:v>
                </c:pt>
                <c:pt idx="110">
                  <c:v>2.7290000000000002E-4</c:v>
                </c:pt>
                <c:pt idx="111">
                  <c:v>2.7179999999999999E-4</c:v>
                </c:pt>
                <c:pt idx="112">
                  <c:v>2.7090000000000003E-4</c:v>
                </c:pt>
                <c:pt idx="113">
                  <c:v>2.699E-4</c:v>
                </c:pt>
                <c:pt idx="114">
                  <c:v>2.6909999999999998E-4</c:v>
                </c:pt>
                <c:pt idx="115">
                  <c:v>2.6830000000000002E-4</c:v>
                </c:pt>
                <c:pt idx="116">
                  <c:v>2.675E-4</c:v>
                </c:pt>
                <c:pt idx="117">
                  <c:v>2.6679999999999998E-4</c:v>
                </c:pt>
                <c:pt idx="118">
                  <c:v>2.6620000000000002E-4</c:v>
                </c:pt>
                <c:pt idx="119">
                  <c:v>2.656E-4</c:v>
                </c:pt>
                <c:pt idx="120">
                  <c:v>2.6509999999999999E-4</c:v>
                </c:pt>
                <c:pt idx="121">
                  <c:v>2.6459999999999998E-4</c:v>
                </c:pt>
                <c:pt idx="122">
                  <c:v>2.6420000000000003E-4</c:v>
                </c:pt>
                <c:pt idx="123">
                  <c:v>2.6390000000000002E-4</c:v>
                </c:pt>
                <c:pt idx="124">
                  <c:v>2.6360000000000001E-4</c:v>
                </c:pt>
                <c:pt idx="125">
                  <c:v>2.633E-4</c:v>
                </c:pt>
                <c:pt idx="126">
                  <c:v>2.632E-4</c:v>
                </c:pt>
                <c:pt idx="127">
                  <c:v>2.63E-4</c:v>
                </c:pt>
                <c:pt idx="128">
                  <c:v>2.63E-4</c:v>
                </c:pt>
                <c:pt idx="129">
                  <c:v>2.63E-4</c:v>
                </c:pt>
                <c:pt idx="130">
                  <c:v>2.63E-4</c:v>
                </c:pt>
                <c:pt idx="131">
                  <c:v>2.631E-4</c:v>
                </c:pt>
                <c:pt idx="132">
                  <c:v>2.633E-4</c:v>
                </c:pt>
                <c:pt idx="133">
                  <c:v>2.6350000000000001E-4</c:v>
                </c:pt>
                <c:pt idx="134">
                  <c:v>2.6380000000000002E-4</c:v>
                </c:pt>
                <c:pt idx="135">
                  <c:v>2.6410000000000002E-4</c:v>
                </c:pt>
                <c:pt idx="136">
                  <c:v>2.6449999999999998E-4</c:v>
                </c:pt>
                <c:pt idx="137">
                  <c:v>2.6479999999999999E-4</c:v>
                </c:pt>
                <c:pt idx="138">
                  <c:v>2.653E-4</c:v>
                </c:pt>
                <c:pt idx="139">
                  <c:v>2.6580000000000001E-4</c:v>
                </c:pt>
                <c:pt idx="140">
                  <c:v>2.6640000000000002E-4</c:v>
                </c:pt>
                <c:pt idx="141">
                  <c:v>2.6699999999999998E-4</c:v>
                </c:pt>
                <c:pt idx="142">
                  <c:v>2.677E-4</c:v>
                </c:pt>
                <c:pt idx="143">
                  <c:v>2.6840000000000002E-4</c:v>
                </c:pt>
                <c:pt idx="144">
                  <c:v>2.6919999999999998E-4</c:v>
                </c:pt>
                <c:pt idx="145">
                  <c:v>2.7E-4</c:v>
                </c:pt>
                <c:pt idx="146">
                  <c:v>2.7090000000000003E-4</c:v>
                </c:pt>
                <c:pt idx="147">
                  <c:v>2.7179999999999999E-4</c:v>
                </c:pt>
                <c:pt idx="148">
                  <c:v>2.7280000000000002E-4</c:v>
                </c:pt>
                <c:pt idx="149">
                  <c:v>2.7379999999999999E-4</c:v>
                </c:pt>
                <c:pt idx="150">
                  <c:v>2.7490000000000001E-4</c:v>
                </c:pt>
                <c:pt idx="151">
                  <c:v>2.7599999999999999E-4</c:v>
                </c:pt>
                <c:pt idx="152">
                  <c:v>2.7710000000000001E-4</c:v>
                </c:pt>
                <c:pt idx="153">
                  <c:v>2.7829999999999999E-4</c:v>
                </c:pt>
                <c:pt idx="154">
                  <c:v>2.7950000000000002E-4</c:v>
                </c:pt>
                <c:pt idx="155">
                  <c:v>2.8069999999999999E-4</c:v>
                </c:pt>
                <c:pt idx="156">
                  <c:v>2.8200000000000002E-4</c:v>
                </c:pt>
                <c:pt idx="157">
                  <c:v>2.834E-4</c:v>
                </c:pt>
                <c:pt idx="158">
                  <c:v>2.8469999999999998E-4</c:v>
                </c:pt>
                <c:pt idx="159">
                  <c:v>2.8610000000000002E-4</c:v>
                </c:pt>
                <c:pt idx="160">
                  <c:v>2.876E-4</c:v>
                </c:pt>
                <c:pt idx="161">
                  <c:v>2.8899999999999998E-4</c:v>
                </c:pt>
                <c:pt idx="162">
                  <c:v>2.9050000000000001E-4</c:v>
                </c:pt>
                <c:pt idx="163">
                  <c:v>2.921E-4</c:v>
                </c:pt>
                <c:pt idx="164">
                  <c:v>2.9359999999999998E-4</c:v>
                </c:pt>
                <c:pt idx="165">
                  <c:v>2.9520000000000002E-4</c:v>
                </c:pt>
                <c:pt idx="166">
                  <c:v>2.9690000000000001E-4</c:v>
                </c:pt>
                <c:pt idx="167">
                  <c:v>2.9849999999999999E-4</c:v>
                </c:pt>
                <c:pt idx="168">
                  <c:v>3.0019999999999998E-4</c:v>
                </c:pt>
                <c:pt idx="169">
                  <c:v>3.0190000000000002E-4</c:v>
                </c:pt>
                <c:pt idx="170">
                  <c:v>3.0370000000000001E-4</c:v>
                </c:pt>
                <c:pt idx="171">
                  <c:v>3.055E-4</c:v>
                </c:pt>
                <c:pt idx="172">
                  <c:v>3.0729999999999999E-4</c:v>
                </c:pt>
                <c:pt idx="173">
                  <c:v>3.0909999999999998E-4</c:v>
                </c:pt>
                <c:pt idx="174">
                  <c:v>3.1100000000000002E-4</c:v>
                </c:pt>
                <c:pt idx="175">
                  <c:v>3.1290000000000002E-4</c:v>
                </c:pt>
                <c:pt idx="176">
                  <c:v>3.1480000000000001E-4</c:v>
                </c:pt>
                <c:pt idx="177">
                  <c:v>3.167E-4</c:v>
                </c:pt>
                <c:pt idx="178">
                  <c:v>3.1869999999999999E-4</c:v>
                </c:pt>
                <c:pt idx="179">
                  <c:v>3.2059999999999999E-4</c:v>
                </c:pt>
                <c:pt idx="180">
                  <c:v>3.2269999999999998E-4</c:v>
                </c:pt>
                <c:pt idx="181">
                  <c:v>3.2469999999999998E-4</c:v>
                </c:pt>
                <c:pt idx="182">
                  <c:v>3.2670000000000003E-4</c:v>
                </c:pt>
                <c:pt idx="183">
                  <c:v>3.2860000000000002E-4</c:v>
                </c:pt>
                <c:pt idx="184">
                  <c:v>3.3070000000000002E-4</c:v>
                </c:pt>
                <c:pt idx="185">
                  <c:v>3.3280000000000001E-4</c:v>
                </c:pt>
                <c:pt idx="186">
                  <c:v>3.3490000000000001E-4</c:v>
                </c:pt>
                <c:pt idx="187">
                  <c:v>3.3700000000000001E-4</c:v>
                </c:pt>
                <c:pt idx="188">
                  <c:v>3.392E-4</c:v>
                </c:pt>
                <c:pt idx="189">
                  <c:v>3.414E-4</c:v>
                </c:pt>
                <c:pt idx="190">
                  <c:v>3.436E-4</c:v>
                </c:pt>
                <c:pt idx="191">
                  <c:v>3.458E-4</c:v>
                </c:pt>
                <c:pt idx="192">
                  <c:v>3.48E-4</c:v>
                </c:pt>
                <c:pt idx="193">
                  <c:v>3.503E-4</c:v>
                </c:pt>
                <c:pt idx="194">
                  <c:v>3.525E-4</c:v>
                </c:pt>
                <c:pt idx="195">
                  <c:v>3.548E-4</c:v>
                </c:pt>
                <c:pt idx="196">
                  <c:v>3.5710000000000001E-4</c:v>
                </c:pt>
                <c:pt idx="197">
                  <c:v>3.5940000000000001E-4</c:v>
                </c:pt>
                <c:pt idx="198">
                  <c:v>3.6170000000000001E-4</c:v>
                </c:pt>
                <c:pt idx="199">
                  <c:v>3.6410000000000001E-4</c:v>
                </c:pt>
                <c:pt idx="200">
                  <c:v>3.6640000000000002E-4</c:v>
                </c:pt>
                <c:pt idx="201">
                  <c:v>3.6880000000000002E-4</c:v>
                </c:pt>
                <c:pt idx="202">
                  <c:v>3.7120000000000002E-4</c:v>
                </c:pt>
                <c:pt idx="203">
                  <c:v>3.7350000000000003E-4</c:v>
                </c:pt>
                <c:pt idx="204">
                  <c:v>3.7599999999999998E-4</c:v>
                </c:pt>
                <c:pt idx="205">
                  <c:v>3.7839999999999998E-4</c:v>
                </c:pt>
                <c:pt idx="206">
                  <c:v>3.8079999999999999E-4</c:v>
                </c:pt>
                <c:pt idx="207">
                  <c:v>3.8329999999999999E-4</c:v>
                </c:pt>
                <c:pt idx="208">
                  <c:v>3.857E-4</c:v>
                </c:pt>
                <c:pt idx="209">
                  <c:v>3.882E-4</c:v>
                </c:pt>
                <c:pt idx="210">
                  <c:v>3.9070000000000001E-4</c:v>
                </c:pt>
                <c:pt idx="211">
                  <c:v>3.9320000000000002E-4</c:v>
                </c:pt>
                <c:pt idx="212">
                  <c:v>3.9570000000000002E-4</c:v>
                </c:pt>
                <c:pt idx="213">
                  <c:v>3.9819999999999998E-4</c:v>
                </c:pt>
                <c:pt idx="214">
                  <c:v>4.0079999999999998E-4</c:v>
                </c:pt>
                <c:pt idx="215">
                  <c:v>4.0329999999999999E-4</c:v>
                </c:pt>
                <c:pt idx="216">
                  <c:v>4.059E-4</c:v>
                </c:pt>
                <c:pt idx="217">
                  <c:v>4.0850000000000001E-4</c:v>
                </c:pt>
                <c:pt idx="218">
                  <c:v>4.1110000000000002E-4</c:v>
                </c:pt>
                <c:pt idx="219">
                  <c:v>4.1370000000000003E-4</c:v>
                </c:pt>
                <c:pt idx="220">
                  <c:v>4.1629999999999998E-4</c:v>
                </c:pt>
                <c:pt idx="221">
                  <c:v>4.1889999999999999E-4</c:v>
                </c:pt>
                <c:pt idx="222">
                  <c:v>4.216E-4</c:v>
                </c:pt>
                <c:pt idx="223">
                  <c:v>4.2420000000000001E-4</c:v>
                </c:pt>
                <c:pt idx="224">
                  <c:v>4.2690000000000002E-4</c:v>
                </c:pt>
                <c:pt idx="225">
                  <c:v>4.2949999999999998E-4</c:v>
                </c:pt>
                <c:pt idx="226">
                  <c:v>4.3219999999999999E-4</c:v>
                </c:pt>
                <c:pt idx="227">
                  <c:v>4.349E-4</c:v>
                </c:pt>
                <c:pt idx="228">
                  <c:v>4.3760000000000001E-4</c:v>
                </c:pt>
                <c:pt idx="229">
                  <c:v>4.4030000000000002E-4</c:v>
                </c:pt>
                <c:pt idx="230">
                  <c:v>4.4299999999999998E-4</c:v>
                </c:pt>
                <c:pt idx="231">
                  <c:v>4.4569999999999999E-4</c:v>
                </c:pt>
                <c:pt idx="232">
                  <c:v>4.4850000000000001E-4</c:v>
                </c:pt>
                <c:pt idx="233">
                  <c:v>4.5120000000000002E-4</c:v>
                </c:pt>
                <c:pt idx="234">
                  <c:v>4.5389999999999997E-4</c:v>
                </c:pt>
                <c:pt idx="235">
                  <c:v>4.5669999999999999E-4</c:v>
                </c:pt>
                <c:pt idx="236">
                  <c:v>4.594E-4</c:v>
                </c:pt>
                <c:pt idx="237">
                  <c:v>4.6210000000000001E-4</c:v>
                </c:pt>
                <c:pt idx="238">
                  <c:v>4.6490000000000002E-4</c:v>
                </c:pt>
                <c:pt idx="239">
                  <c:v>4.6759999999999998E-4</c:v>
                </c:pt>
                <c:pt idx="240">
                  <c:v>4.704E-4</c:v>
                </c:pt>
                <c:pt idx="241">
                  <c:v>4.7320000000000001E-4</c:v>
                </c:pt>
                <c:pt idx="242">
                  <c:v>4.7590000000000002E-4</c:v>
                </c:pt>
                <c:pt idx="243">
                  <c:v>4.7869999999999998E-4</c:v>
                </c:pt>
                <c:pt idx="244">
                  <c:v>4.8139999999999999E-4</c:v>
                </c:pt>
                <c:pt idx="245">
                  <c:v>4.8420000000000001E-4</c:v>
                </c:pt>
                <c:pt idx="246">
                  <c:v>4.8700000000000002E-4</c:v>
                </c:pt>
                <c:pt idx="247">
                  <c:v>4.8979999999999998E-4</c:v>
                </c:pt>
                <c:pt idx="248">
                  <c:v>4.9260000000000005E-4</c:v>
                </c:pt>
                <c:pt idx="249">
                  <c:v>4.9540000000000001E-4</c:v>
                </c:pt>
                <c:pt idx="250">
                  <c:v>4.9819999999999997E-4</c:v>
                </c:pt>
                <c:pt idx="251">
                  <c:v>5.0100000000000003E-4</c:v>
                </c:pt>
                <c:pt idx="252">
                  <c:v>5.0379999999999999E-4</c:v>
                </c:pt>
                <c:pt idx="253">
                  <c:v>5.0659999999999995E-4</c:v>
                </c:pt>
                <c:pt idx="254">
                  <c:v>5.0940000000000002E-4</c:v>
                </c:pt>
                <c:pt idx="255">
                  <c:v>5.1219999999999998E-4</c:v>
                </c:pt>
                <c:pt idx="256">
                  <c:v>5.151E-4</c:v>
                </c:pt>
                <c:pt idx="257">
                  <c:v>5.1789999999999996E-4</c:v>
                </c:pt>
                <c:pt idx="258">
                  <c:v>5.2079999999999997E-4</c:v>
                </c:pt>
                <c:pt idx="259">
                  <c:v>5.2360000000000004E-4</c:v>
                </c:pt>
                <c:pt idx="260">
                  <c:v>5.2649999999999995E-4</c:v>
                </c:pt>
                <c:pt idx="261">
                  <c:v>5.2939999999999997E-4</c:v>
                </c:pt>
                <c:pt idx="262">
                  <c:v>5.3220000000000003E-4</c:v>
                </c:pt>
                <c:pt idx="263">
                  <c:v>5.3510000000000005E-4</c:v>
                </c:pt>
                <c:pt idx="264">
                  <c:v>5.3799999999999996E-4</c:v>
                </c:pt>
                <c:pt idx="265">
                  <c:v>5.4089999999999997E-4</c:v>
                </c:pt>
                <c:pt idx="266">
                  <c:v>5.4379999999999999E-4</c:v>
                </c:pt>
                <c:pt idx="267">
                  <c:v>5.4679999999999996E-4</c:v>
                </c:pt>
                <c:pt idx="268">
                  <c:v>5.4969999999999997E-4</c:v>
                </c:pt>
                <c:pt idx="269">
                  <c:v>5.5259999999999999E-4</c:v>
                </c:pt>
                <c:pt idx="270">
                  <c:v>5.555E-4</c:v>
                </c:pt>
                <c:pt idx="271">
                  <c:v>5.5849999999999997E-4</c:v>
                </c:pt>
                <c:pt idx="272">
                  <c:v>5.6139999999999998E-4</c:v>
                </c:pt>
                <c:pt idx="273">
                  <c:v>5.6439999999999995E-4</c:v>
                </c:pt>
                <c:pt idx="274">
                  <c:v>5.6740000000000002E-4</c:v>
                </c:pt>
                <c:pt idx="275">
                  <c:v>5.7030000000000004E-4</c:v>
                </c:pt>
                <c:pt idx="276">
                  <c:v>5.733E-4</c:v>
                </c:pt>
                <c:pt idx="277">
                  <c:v>5.7629999999999997E-4</c:v>
                </c:pt>
                <c:pt idx="278">
                  <c:v>5.7930000000000004E-4</c:v>
                </c:pt>
                <c:pt idx="279">
                  <c:v>5.8230000000000001E-4</c:v>
                </c:pt>
                <c:pt idx="280">
                  <c:v>5.8529999999999997E-4</c:v>
                </c:pt>
                <c:pt idx="281">
                  <c:v>5.8830000000000004E-4</c:v>
                </c:pt>
                <c:pt idx="282">
                  <c:v>5.9130000000000001E-4</c:v>
                </c:pt>
                <c:pt idx="283">
                  <c:v>5.9429999999999997E-4</c:v>
                </c:pt>
                <c:pt idx="284">
                  <c:v>5.9730000000000004E-4</c:v>
                </c:pt>
                <c:pt idx="285">
                  <c:v>6.0030000000000001E-4</c:v>
                </c:pt>
                <c:pt idx="286">
                  <c:v>6.0340000000000003E-4</c:v>
                </c:pt>
                <c:pt idx="287">
                  <c:v>6.0639999999999999E-4</c:v>
                </c:pt>
                <c:pt idx="288">
                  <c:v>6.0939999999999996E-4</c:v>
                </c:pt>
                <c:pt idx="289">
                  <c:v>6.1249999999999998E-4</c:v>
                </c:pt>
                <c:pt idx="290">
                  <c:v>6.1550000000000005E-4</c:v>
                </c:pt>
                <c:pt idx="291">
                  <c:v>6.1859999999999997E-4</c:v>
                </c:pt>
                <c:pt idx="292">
                  <c:v>6.2160000000000004E-4</c:v>
                </c:pt>
                <c:pt idx="293">
                  <c:v>6.2469999999999995E-4</c:v>
                </c:pt>
                <c:pt idx="294">
                  <c:v>6.2770000000000002E-4</c:v>
                </c:pt>
                <c:pt idx="295">
                  <c:v>6.3080000000000005E-4</c:v>
                </c:pt>
                <c:pt idx="296">
                  <c:v>6.3389999999999996E-4</c:v>
                </c:pt>
                <c:pt idx="297">
                  <c:v>6.3690000000000003E-4</c:v>
                </c:pt>
                <c:pt idx="298">
                  <c:v>6.4000000000000005E-4</c:v>
                </c:pt>
                <c:pt idx="299">
                  <c:v>6.4309999999999997E-4</c:v>
                </c:pt>
                <c:pt idx="300">
                  <c:v>6.4619999999999999E-4</c:v>
                </c:pt>
                <c:pt idx="301">
                  <c:v>6.4919999999999995E-4</c:v>
                </c:pt>
                <c:pt idx="302">
                  <c:v>6.5229999999999997E-4</c:v>
                </c:pt>
                <c:pt idx="303">
                  <c:v>6.5539999999999999E-4</c:v>
                </c:pt>
                <c:pt idx="304">
                  <c:v>6.5850000000000001E-4</c:v>
                </c:pt>
                <c:pt idx="305">
                  <c:v>6.6160000000000004E-4</c:v>
                </c:pt>
                <c:pt idx="306">
                  <c:v>6.646E-4</c:v>
                </c:pt>
                <c:pt idx="307">
                  <c:v>6.6770000000000002E-4</c:v>
                </c:pt>
                <c:pt idx="308">
                  <c:v>6.7080000000000004E-4</c:v>
                </c:pt>
                <c:pt idx="309">
                  <c:v>6.7389999999999995E-4</c:v>
                </c:pt>
                <c:pt idx="310">
                  <c:v>6.7699999999999998E-4</c:v>
                </c:pt>
                <c:pt idx="311">
                  <c:v>6.801E-4</c:v>
                </c:pt>
                <c:pt idx="312">
                  <c:v>6.8320000000000002E-4</c:v>
                </c:pt>
                <c:pt idx="313">
                  <c:v>6.8619999999999998E-4</c:v>
                </c:pt>
                <c:pt idx="314">
                  <c:v>6.893E-4</c:v>
                </c:pt>
                <c:pt idx="315">
                  <c:v>6.9240000000000002E-4</c:v>
                </c:pt>
                <c:pt idx="316">
                  <c:v>6.9550000000000005E-4</c:v>
                </c:pt>
                <c:pt idx="317">
                  <c:v>6.9859999999999996E-4</c:v>
                </c:pt>
                <c:pt idx="318">
                  <c:v>7.0160000000000003E-4</c:v>
                </c:pt>
                <c:pt idx="319">
                  <c:v>7.0470000000000005E-4</c:v>
                </c:pt>
                <c:pt idx="320">
                  <c:v>7.0779999999999997E-4</c:v>
                </c:pt>
                <c:pt idx="321">
                  <c:v>7.1089999999999999E-4</c:v>
                </c:pt>
                <c:pt idx="322">
                  <c:v>7.1389999999999995E-4</c:v>
                </c:pt>
                <c:pt idx="323">
                  <c:v>7.1699999999999997E-4</c:v>
                </c:pt>
                <c:pt idx="324">
                  <c:v>7.2009999999999999E-4</c:v>
                </c:pt>
                <c:pt idx="325">
                  <c:v>7.2309999999999996E-4</c:v>
                </c:pt>
                <c:pt idx="326">
                  <c:v>7.2619999999999998E-4</c:v>
                </c:pt>
                <c:pt idx="327">
                  <c:v>7.293E-4</c:v>
                </c:pt>
                <c:pt idx="328">
                  <c:v>7.3229999999999996E-4</c:v>
                </c:pt>
                <c:pt idx="329">
                  <c:v>7.3539999999999999E-4</c:v>
                </c:pt>
                <c:pt idx="330">
                  <c:v>7.3850000000000001E-4</c:v>
                </c:pt>
                <c:pt idx="331">
                  <c:v>7.4149999999999997E-4</c:v>
                </c:pt>
                <c:pt idx="332">
                  <c:v>7.4459999999999999E-4</c:v>
                </c:pt>
                <c:pt idx="333">
                  <c:v>7.4770000000000001E-4</c:v>
                </c:pt>
                <c:pt idx="334">
                  <c:v>7.5069999999999998E-4</c:v>
                </c:pt>
                <c:pt idx="335">
                  <c:v>7.538E-4</c:v>
                </c:pt>
                <c:pt idx="336">
                  <c:v>7.5690000000000002E-4</c:v>
                </c:pt>
                <c:pt idx="337">
                  <c:v>7.5989999999999999E-4</c:v>
                </c:pt>
                <c:pt idx="338">
                  <c:v>7.6300000000000001E-4</c:v>
                </c:pt>
                <c:pt idx="339">
                  <c:v>7.6610000000000003E-4</c:v>
                </c:pt>
                <c:pt idx="340">
                  <c:v>7.6920000000000005E-4</c:v>
                </c:pt>
                <c:pt idx="341">
                  <c:v>7.7229999999999996E-4</c:v>
                </c:pt>
                <c:pt idx="342">
                  <c:v>7.7539999999999998E-4</c:v>
                </c:pt>
                <c:pt idx="343">
                  <c:v>7.785E-4</c:v>
                </c:pt>
                <c:pt idx="344">
                  <c:v>7.8149999999999997E-4</c:v>
                </c:pt>
                <c:pt idx="345">
                  <c:v>7.8459999999999999E-4</c:v>
                </c:pt>
                <c:pt idx="346">
                  <c:v>7.8770000000000001E-4</c:v>
                </c:pt>
                <c:pt idx="347">
                  <c:v>7.9080000000000003E-4</c:v>
                </c:pt>
                <c:pt idx="348">
                  <c:v>7.94E-4</c:v>
                </c:pt>
                <c:pt idx="349">
                  <c:v>7.9710000000000002E-4</c:v>
                </c:pt>
                <c:pt idx="350">
                  <c:v>8.0020000000000004E-4</c:v>
                </c:pt>
                <c:pt idx="351">
                  <c:v>8.0329999999999996E-4</c:v>
                </c:pt>
                <c:pt idx="352">
                  <c:v>8.0639999999999998E-4</c:v>
                </c:pt>
                <c:pt idx="353">
                  <c:v>8.095E-4</c:v>
                </c:pt>
                <c:pt idx="354">
                  <c:v>8.1269999999999997E-4</c:v>
                </c:pt>
                <c:pt idx="355">
                  <c:v>8.1579999999999999E-4</c:v>
                </c:pt>
                <c:pt idx="356">
                  <c:v>8.1890000000000001E-4</c:v>
                </c:pt>
                <c:pt idx="357">
                  <c:v>8.2200000000000003E-4</c:v>
                </c:pt>
                <c:pt idx="358">
                  <c:v>8.252E-4</c:v>
                </c:pt>
                <c:pt idx="359">
                  <c:v>8.2830000000000002E-4</c:v>
                </c:pt>
                <c:pt idx="360">
                  <c:v>8.3140000000000004E-4</c:v>
                </c:pt>
                <c:pt idx="361">
                  <c:v>8.3460000000000001E-4</c:v>
                </c:pt>
                <c:pt idx="362">
                  <c:v>8.3770000000000003E-4</c:v>
                </c:pt>
                <c:pt idx="363">
                  <c:v>8.409E-4</c:v>
                </c:pt>
                <c:pt idx="364">
                  <c:v>8.4400000000000002E-4</c:v>
                </c:pt>
                <c:pt idx="365">
                  <c:v>8.4719999999999999E-4</c:v>
                </c:pt>
                <c:pt idx="366">
                  <c:v>8.5030000000000001E-4</c:v>
                </c:pt>
                <c:pt idx="367">
                  <c:v>8.5349999999999998E-4</c:v>
                </c:pt>
                <c:pt idx="368">
                  <c:v>8.566E-4</c:v>
                </c:pt>
                <c:pt idx="369">
                  <c:v>8.5979999999999997E-4</c:v>
                </c:pt>
                <c:pt idx="370">
                  <c:v>8.629E-4</c:v>
                </c:pt>
                <c:pt idx="371">
                  <c:v>8.6609999999999996E-4</c:v>
                </c:pt>
                <c:pt idx="372">
                  <c:v>8.6919999999999999E-4</c:v>
                </c:pt>
                <c:pt idx="373">
                  <c:v>8.7239999999999996E-4</c:v>
                </c:pt>
                <c:pt idx="374">
                  <c:v>8.7549999999999998E-4</c:v>
                </c:pt>
                <c:pt idx="375">
                  <c:v>8.7870000000000005E-4</c:v>
                </c:pt>
                <c:pt idx="376">
                  <c:v>8.8179999999999997E-4</c:v>
                </c:pt>
                <c:pt idx="377">
                  <c:v>8.8500000000000004E-4</c:v>
                </c:pt>
                <c:pt idx="378">
                  <c:v>8.8820000000000001E-4</c:v>
                </c:pt>
                <c:pt idx="379">
                  <c:v>8.9130000000000003E-4</c:v>
                </c:pt>
                <c:pt idx="380">
                  <c:v>8.945E-4</c:v>
                </c:pt>
                <c:pt idx="381">
                  <c:v>8.9769999999999997E-4</c:v>
                </c:pt>
                <c:pt idx="382">
                  <c:v>9.0079999999999999E-4</c:v>
                </c:pt>
                <c:pt idx="383">
                  <c:v>9.0399999999999996E-4</c:v>
                </c:pt>
                <c:pt idx="384">
                  <c:v>9.0720000000000004E-4</c:v>
                </c:pt>
                <c:pt idx="385">
                  <c:v>9.1029999999999995E-4</c:v>
                </c:pt>
                <c:pt idx="386">
                  <c:v>9.1350000000000003E-4</c:v>
                </c:pt>
                <c:pt idx="387">
                  <c:v>9.167E-4</c:v>
                </c:pt>
                <c:pt idx="388">
                  <c:v>9.1980000000000002E-4</c:v>
                </c:pt>
                <c:pt idx="389">
                  <c:v>9.2299999999999999E-4</c:v>
                </c:pt>
                <c:pt idx="390">
                  <c:v>9.2619999999999996E-4</c:v>
                </c:pt>
                <c:pt idx="391">
                  <c:v>9.2940000000000004E-4</c:v>
                </c:pt>
                <c:pt idx="392">
                  <c:v>9.3249999999999995E-4</c:v>
                </c:pt>
                <c:pt idx="393">
                  <c:v>9.3570000000000003E-4</c:v>
                </c:pt>
                <c:pt idx="394">
                  <c:v>9.389E-4</c:v>
                </c:pt>
                <c:pt idx="395">
                  <c:v>9.4209999999999997E-4</c:v>
                </c:pt>
                <c:pt idx="396">
                  <c:v>9.4519999999999999E-4</c:v>
                </c:pt>
                <c:pt idx="397">
                  <c:v>9.4839999999999996E-4</c:v>
                </c:pt>
                <c:pt idx="398">
                  <c:v>9.5160000000000004E-4</c:v>
                </c:pt>
                <c:pt idx="399">
                  <c:v>9.5480000000000001E-4</c:v>
                </c:pt>
                <c:pt idx="400">
                  <c:v>9.5799999999999998E-4</c:v>
                </c:pt>
                <c:pt idx="401">
                  <c:v>9.6120000000000005E-4</c:v>
                </c:pt>
                <c:pt idx="402">
                  <c:v>9.6429999999999997E-4</c:v>
                </c:pt>
                <c:pt idx="403">
                  <c:v>9.6750000000000004E-4</c:v>
                </c:pt>
                <c:pt idx="404">
                  <c:v>9.7070000000000001E-4</c:v>
                </c:pt>
                <c:pt idx="405">
                  <c:v>9.7389999999999998E-4</c:v>
                </c:pt>
                <c:pt idx="406">
                  <c:v>9.7710000000000006E-4</c:v>
                </c:pt>
                <c:pt idx="407">
                  <c:v>9.8029999999999992E-4</c:v>
                </c:pt>
                <c:pt idx="408">
                  <c:v>9.835E-4</c:v>
                </c:pt>
                <c:pt idx="409">
                  <c:v>9.8670000000000008E-4</c:v>
                </c:pt>
                <c:pt idx="410">
                  <c:v>9.898000000000001E-4</c:v>
                </c:pt>
                <c:pt idx="411">
                  <c:v>9.9299999999999996E-4</c:v>
                </c:pt>
                <c:pt idx="412">
                  <c:v>9.9620000000000004E-4</c:v>
                </c:pt>
                <c:pt idx="413">
                  <c:v>9.993999999999999E-4</c:v>
                </c:pt>
                <c:pt idx="414">
                  <c:v>1.003E-3</c:v>
                </c:pt>
                <c:pt idx="415">
                  <c:v>1.0059999999999999E-3</c:v>
                </c:pt>
                <c:pt idx="416">
                  <c:v>1.0089999999999999E-3</c:v>
                </c:pt>
                <c:pt idx="417">
                  <c:v>1.0120000000000001E-3</c:v>
                </c:pt>
                <c:pt idx="418">
                  <c:v>1.0150000000000001E-3</c:v>
                </c:pt>
                <c:pt idx="419">
                  <c:v>1.0189999999999999E-3</c:v>
                </c:pt>
                <c:pt idx="420">
                  <c:v>1.0219999999999999E-3</c:v>
                </c:pt>
                <c:pt idx="421">
                  <c:v>1.0250000000000001E-3</c:v>
                </c:pt>
                <c:pt idx="422">
                  <c:v>1.0280000000000001E-3</c:v>
                </c:pt>
                <c:pt idx="423">
                  <c:v>1.031E-3</c:v>
                </c:pt>
                <c:pt idx="424">
                  <c:v>1.0349999999999999E-3</c:v>
                </c:pt>
                <c:pt idx="425">
                  <c:v>1.0380000000000001E-3</c:v>
                </c:pt>
                <c:pt idx="426">
                  <c:v>1.041E-3</c:v>
                </c:pt>
                <c:pt idx="427">
                  <c:v>1.044E-3</c:v>
                </c:pt>
                <c:pt idx="428">
                  <c:v>1.047E-3</c:v>
                </c:pt>
                <c:pt idx="429">
                  <c:v>1.0510000000000001E-3</c:v>
                </c:pt>
                <c:pt idx="430">
                  <c:v>1.054E-3</c:v>
                </c:pt>
                <c:pt idx="431">
                  <c:v>1.057E-3</c:v>
                </c:pt>
                <c:pt idx="432">
                  <c:v>1.06E-3</c:v>
                </c:pt>
                <c:pt idx="433">
                  <c:v>1.0629999999999999E-3</c:v>
                </c:pt>
                <c:pt idx="434">
                  <c:v>1.067E-3</c:v>
                </c:pt>
                <c:pt idx="435">
                  <c:v>1.07E-3</c:v>
                </c:pt>
                <c:pt idx="436">
                  <c:v>1.073E-3</c:v>
                </c:pt>
                <c:pt idx="437">
                  <c:v>1.0759999999999999E-3</c:v>
                </c:pt>
                <c:pt idx="438">
                  <c:v>1.0790000000000001E-3</c:v>
                </c:pt>
                <c:pt idx="439">
                  <c:v>1.083E-3</c:v>
                </c:pt>
                <c:pt idx="440">
                  <c:v>1.0859999999999999E-3</c:v>
                </c:pt>
                <c:pt idx="441">
                  <c:v>1.0889999999999999E-3</c:v>
                </c:pt>
                <c:pt idx="442">
                  <c:v>1.0920000000000001E-3</c:v>
                </c:pt>
                <c:pt idx="443">
                  <c:v>1.0950000000000001E-3</c:v>
                </c:pt>
                <c:pt idx="444">
                  <c:v>1.0989999999999999E-3</c:v>
                </c:pt>
                <c:pt idx="445">
                  <c:v>1.1019999999999999E-3</c:v>
                </c:pt>
                <c:pt idx="446">
                  <c:v>1.1050000000000001E-3</c:v>
                </c:pt>
                <c:pt idx="447">
                  <c:v>1.108E-3</c:v>
                </c:pt>
                <c:pt idx="448">
                  <c:v>1.111E-3</c:v>
                </c:pt>
                <c:pt idx="449">
                  <c:v>1.1150000000000001E-3</c:v>
                </c:pt>
                <c:pt idx="450">
                  <c:v>1.1180000000000001E-3</c:v>
                </c:pt>
                <c:pt idx="451">
                  <c:v>1.121E-3</c:v>
                </c:pt>
                <c:pt idx="452">
                  <c:v>1.124E-3</c:v>
                </c:pt>
                <c:pt idx="453">
                  <c:v>1.1280000000000001E-3</c:v>
                </c:pt>
                <c:pt idx="454">
                  <c:v>1.1310000000000001E-3</c:v>
                </c:pt>
                <c:pt idx="455">
                  <c:v>1.134E-3</c:v>
                </c:pt>
                <c:pt idx="456">
                  <c:v>1.137E-3</c:v>
                </c:pt>
                <c:pt idx="457">
                  <c:v>1.14E-3</c:v>
                </c:pt>
                <c:pt idx="458">
                  <c:v>1.1440000000000001E-3</c:v>
                </c:pt>
                <c:pt idx="459">
                  <c:v>1.147E-3</c:v>
                </c:pt>
                <c:pt idx="460">
                  <c:v>1.15E-3</c:v>
                </c:pt>
                <c:pt idx="461">
                  <c:v>1.1529999999999999E-3</c:v>
                </c:pt>
                <c:pt idx="462">
                  <c:v>1.157E-3</c:v>
                </c:pt>
                <c:pt idx="463">
                  <c:v>1.16E-3</c:v>
                </c:pt>
                <c:pt idx="464">
                  <c:v>1.163E-3</c:v>
                </c:pt>
                <c:pt idx="465">
                  <c:v>1.1659999999999999E-3</c:v>
                </c:pt>
                <c:pt idx="466">
                  <c:v>1.1689999999999999E-3</c:v>
                </c:pt>
                <c:pt idx="467">
                  <c:v>1.173E-3</c:v>
                </c:pt>
                <c:pt idx="468">
                  <c:v>1.176E-3</c:v>
                </c:pt>
                <c:pt idx="469">
                  <c:v>1.1789999999999999E-3</c:v>
                </c:pt>
                <c:pt idx="470">
                  <c:v>1.1820000000000001E-3</c:v>
                </c:pt>
                <c:pt idx="471">
                  <c:v>1.186E-3</c:v>
                </c:pt>
                <c:pt idx="472">
                  <c:v>1.189E-3</c:v>
                </c:pt>
                <c:pt idx="473">
                  <c:v>1.1919999999999999E-3</c:v>
                </c:pt>
                <c:pt idx="474">
                  <c:v>1.1950000000000001E-3</c:v>
                </c:pt>
                <c:pt idx="475">
                  <c:v>1.1980000000000001E-3</c:v>
                </c:pt>
                <c:pt idx="476">
                  <c:v>1.2019999999999999E-3</c:v>
                </c:pt>
                <c:pt idx="477">
                  <c:v>1.2049999999999999E-3</c:v>
                </c:pt>
                <c:pt idx="478">
                  <c:v>1.2080000000000001E-3</c:v>
                </c:pt>
                <c:pt idx="479">
                  <c:v>1.2110000000000001E-3</c:v>
                </c:pt>
                <c:pt idx="480">
                  <c:v>1.2149999999999999E-3</c:v>
                </c:pt>
                <c:pt idx="481">
                  <c:v>1.2179999999999999E-3</c:v>
                </c:pt>
                <c:pt idx="482">
                  <c:v>1.2210000000000001E-3</c:v>
                </c:pt>
                <c:pt idx="483">
                  <c:v>1.224E-3</c:v>
                </c:pt>
                <c:pt idx="484">
                  <c:v>1.2279999999999999E-3</c:v>
                </c:pt>
                <c:pt idx="485">
                  <c:v>1.2310000000000001E-3</c:v>
                </c:pt>
                <c:pt idx="486">
                  <c:v>1.2340000000000001E-3</c:v>
                </c:pt>
                <c:pt idx="487">
                  <c:v>1.237E-3</c:v>
                </c:pt>
                <c:pt idx="488">
                  <c:v>1.2409999999999999E-3</c:v>
                </c:pt>
                <c:pt idx="489">
                  <c:v>1.2440000000000001E-3</c:v>
                </c:pt>
                <c:pt idx="490">
                  <c:v>1.2470000000000001E-3</c:v>
                </c:pt>
                <c:pt idx="491">
                  <c:v>1.25E-3</c:v>
                </c:pt>
                <c:pt idx="492">
                  <c:v>1.2539999999999999E-3</c:v>
                </c:pt>
                <c:pt idx="493">
                  <c:v>1.2570000000000001E-3</c:v>
                </c:pt>
                <c:pt idx="494">
                  <c:v>1.2600000000000001E-3</c:v>
                </c:pt>
                <c:pt idx="495">
                  <c:v>1.263E-3</c:v>
                </c:pt>
                <c:pt idx="496">
                  <c:v>1.2669999999999999E-3</c:v>
                </c:pt>
                <c:pt idx="497">
                  <c:v>1.2700000000000001E-3</c:v>
                </c:pt>
                <c:pt idx="498">
                  <c:v>1.273E-3</c:v>
                </c:pt>
                <c:pt idx="499">
                  <c:v>1.276E-3</c:v>
                </c:pt>
                <c:pt idx="500">
                  <c:v>1.2800000000000001E-3</c:v>
                </c:pt>
                <c:pt idx="501">
                  <c:v>1.2830000000000001E-3</c:v>
                </c:pt>
                <c:pt idx="502">
                  <c:v>1.286E-3</c:v>
                </c:pt>
                <c:pt idx="503">
                  <c:v>1.289E-3</c:v>
                </c:pt>
                <c:pt idx="504">
                  <c:v>1.2930000000000001E-3</c:v>
                </c:pt>
                <c:pt idx="505">
                  <c:v>1.2960000000000001E-3</c:v>
                </c:pt>
                <c:pt idx="506">
                  <c:v>1.299E-3</c:v>
                </c:pt>
                <c:pt idx="507">
                  <c:v>1.302E-3</c:v>
                </c:pt>
                <c:pt idx="508">
                  <c:v>1.305E-3</c:v>
                </c:pt>
                <c:pt idx="509">
                  <c:v>1.3090000000000001E-3</c:v>
                </c:pt>
                <c:pt idx="510">
                  <c:v>1.312E-3</c:v>
                </c:pt>
                <c:pt idx="511">
                  <c:v>1.315E-3</c:v>
                </c:pt>
                <c:pt idx="512">
                  <c:v>1.3179999999999999E-3</c:v>
                </c:pt>
                <c:pt idx="513">
                  <c:v>1.322E-3</c:v>
                </c:pt>
                <c:pt idx="514">
                  <c:v>1.325E-3</c:v>
                </c:pt>
                <c:pt idx="515">
                  <c:v>1.328E-3</c:v>
                </c:pt>
                <c:pt idx="516">
                  <c:v>1.3309999999999999E-3</c:v>
                </c:pt>
                <c:pt idx="517">
                  <c:v>1.335E-3</c:v>
                </c:pt>
                <c:pt idx="518">
                  <c:v>1.338E-3</c:v>
                </c:pt>
                <c:pt idx="519">
                  <c:v>1.341E-3</c:v>
                </c:pt>
                <c:pt idx="520">
                  <c:v>1.3439999999999999E-3</c:v>
                </c:pt>
                <c:pt idx="521">
                  <c:v>1.348E-3</c:v>
                </c:pt>
                <c:pt idx="522">
                  <c:v>1.351E-3</c:v>
                </c:pt>
                <c:pt idx="523">
                  <c:v>1.354E-3</c:v>
                </c:pt>
                <c:pt idx="524">
                  <c:v>1.3569999999999999E-3</c:v>
                </c:pt>
                <c:pt idx="525">
                  <c:v>1.361E-3</c:v>
                </c:pt>
                <c:pt idx="526">
                  <c:v>1.364E-3</c:v>
                </c:pt>
                <c:pt idx="527">
                  <c:v>1.3669999999999999E-3</c:v>
                </c:pt>
                <c:pt idx="528">
                  <c:v>1.3699999999999999E-3</c:v>
                </c:pt>
                <c:pt idx="529">
                  <c:v>1.374E-3</c:v>
                </c:pt>
                <c:pt idx="530">
                  <c:v>1.377E-3</c:v>
                </c:pt>
                <c:pt idx="531">
                  <c:v>1.3799999999999999E-3</c:v>
                </c:pt>
                <c:pt idx="532">
                  <c:v>1.3829999999999999E-3</c:v>
                </c:pt>
                <c:pt idx="533">
                  <c:v>1.387E-3</c:v>
                </c:pt>
                <c:pt idx="534">
                  <c:v>1.39E-3</c:v>
                </c:pt>
                <c:pt idx="535">
                  <c:v>1.3929999999999999E-3</c:v>
                </c:pt>
                <c:pt idx="536">
                  <c:v>1.3960000000000001E-3</c:v>
                </c:pt>
                <c:pt idx="537">
                  <c:v>1.4E-3</c:v>
                </c:pt>
                <c:pt idx="538">
                  <c:v>1.403E-3</c:v>
                </c:pt>
                <c:pt idx="539">
                  <c:v>1.4059999999999999E-3</c:v>
                </c:pt>
                <c:pt idx="540">
                  <c:v>1.4090000000000001E-3</c:v>
                </c:pt>
                <c:pt idx="541">
                  <c:v>1.413E-3</c:v>
                </c:pt>
                <c:pt idx="542">
                  <c:v>1.4159999999999999E-3</c:v>
                </c:pt>
                <c:pt idx="543">
                  <c:v>1.4189999999999999E-3</c:v>
                </c:pt>
                <c:pt idx="544">
                  <c:v>1.4220000000000001E-3</c:v>
                </c:pt>
                <c:pt idx="545">
                  <c:v>1.426E-3</c:v>
                </c:pt>
                <c:pt idx="546">
                  <c:v>1.4289999999999999E-3</c:v>
                </c:pt>
                <c:pt idx="547">
                  <c:v>1.4319999999999999E-3</c:v>
                </c:pt>
                <c:pt idx="548">
                  <c:v>1.4350000000000001E-3</c:v>
                </c:pt>
                <c:pt idx="549">
                  <c:v>1.439E-3</c:v>
                </c:pt>
                <c:pt idx="550">
                  <c:v>1.4419999999999999E-3</c:v>
                </c:pt>
                <c:pt idx="551">
                  <c:v>1.4450000000000001E-3</c:v>
                </c:pt>
                <c:pt idx="552">
                  <c:v>1.449E-3</c:v>
                </c:pt>
                <c:pt idx="553">
                  <c:v>1.4519999999999999E-3</c:v>
                </c:pt>
                <c:pt idx="554">
                  <c:v>1.4549999999999999E-3</c:v>
                </c:pt>
                <c:pt idx="555">
                  <c:v>1.4580000000000001E-3</c:v>
                </c:pt>
                <c:pt idx="556">
                  <c:v>1.462E-3</c:v>
                </c:pt>
                <c:pt idx="557">
                  <c:v>1.4649999999999999E-3</c:v>
                </c:pt>
                <c:pt idx="558">
                  <c:v>1.4679999999999999E-3</c:v>
                </c:pt>
                <c:pt idx="559">
                  <c:v>1.4710000000000001E-3</c:v>
                </c:pt>
                <c:pt idx="560">
                  <c:v>1.475E-3</c:v>
                </c:pt>
                <c:pt idx="561">
                  <c:v>1.4779999999999999E-3</c:v>
                </c:pt>
                <c:pt idx="562">
                  <c:v>1.4809999999999999E-3</c:v>
                </c:pt>
                <c:pt idx="563">
                  <c:v>1.485E-3</c:v>
                </c:pt>
                <c:pt idx="564">
                  <c:v>1.488E-3</c:v>
                </c:pt>
                <c:pt idx="565">
                  <c:v>1.4909999999999999E-3</c:v>
                </c:pt>
                <c:pt idx="566">
                  <c:v>1.4940000000000001E-3</c:v>
                </c:pt>
                <c:pt idx="567">
                  <c:v>1.498E-3</c:v>
                </c:pt>
                <c:pt idx="568">
                  <c:v>1.5009999999999999E-3</c:v>
                </c:pt>
                <c:pt idx="569">
                  <c:v>1.5039999999999999E-3</c:v>
                </c:pt>
                <c:pt idx="570">
                  <c:v>1.508E-3</c:v>
                </c:pt>
                <c:pt idx="571">
                  <c:v>1.511E-3</c:v>
                </c:pt>
                <c:pt idx="572">
                  <c:v>1.5139999999999999E-3</c:v>
                </c:pt>
                <c:pt idx="573">
                  <c:v>1.5169999999999999E-3</c:v>
                </c:pt>
                <c:pt idx="574">
                  <c:v>1.521E-3</c:v>
                </c:pt>
                <c:pt idx="575">
                  <c:v>1.524E-3</c:v>
                </c:pt>
                <c:pt idx="576">
                  <c:v>1.5269999999999999E-3</c:v>
                </c:pt>
                <c:pt idx="577">
                  <c:v>1.531E-3</c:v>
                </c:pt>
                <c:pt idx="578">
                  <c:v>1.534E-3</c:v>
                </c:pt>
                <c:pt idx="579">
                  <c:v>1.537E-3</c:v>
                </c:pt>
                <c:pt idx="580">
                  <c:v>1.5399999999999999E-3</c:v>
                </c:pt>
                <c:pt idx="581">
                  <c:v>1.544E-3</c:v>
                </c:pt>
                <c:pt idx="582">
                  <c:v>1.547E-3</c:v>
                </c:pt>
                <c:pt idx="583">
                  <c:v>1.5499999999999999E-3</c:v>
                </c:pt>
                <c:pt idx="584">
                  <c:v>1.554E-3</c:v>
                </c:pt>
                <c:pt idx="585">
                  <c:v>1.557E-3</c:v>
                </c:pt>
                <c:pt idx="586">
                  <c:v>1.56E-3</c:v>
                </c:pt>
                <c:pt idx="587">
                  <c:v>1.5640000000000001E-3</c:v>
                </c:pt>
                <c:pt idx="588">
                  <c:v>1.567E-3</c:v>
                </c:pt>
                <c:pt idx="589">
                  <c:v>1.57E-3</c:v>
                </c:pt>
                <c:pt idx="590">
                  <c:v>1.5740000000000001E-3</c:v>
                </c:pt>
                <c:pt idx="591">
                  <c:v>1.5770000000000001E-3</c:v>
                </c:pt>
                <c:pt idx="592">
                  <c:v>1.58E-3</c:v>
                </c:pt>
                <c:pt idx="593">
                  <c:v>1.583E-3</c:v>
                </c:pt>
                <c:pt idx="594">
                  <c:v>1.5870000000000001E-3</c:v>
                </c:pt>
                <c:pt idx="595">
                  <c:v>1.5900000000000001E-3</c:v>
                </c:pt>
                <c:pt idx="596">
                  <c:v>1.593E-3</c:v>
                </c:pt>
                <c:pt idx="597">
                  <c:v>1.5969999999999999E-3</c:v>
                </c:pt>
                <c:pt idx="598">
                  <c:v>1.6000000000000001E-3</c:v>
                </c:pt>
                <c:pt idx="599">
                  <c:v>1.603E-3</c:v>
                </c:pt>
                <c:pt idx="600">
                  <c:v>1.6069999999999999E-3</c:v>
                </c:pt>
                <c:pt idx="601">
                  <c:v>1.6100000000000001E-3</c:v>
                </c:pt>
                <c:pt idx="602">
                  <c:v>1.6130000000000001E-3</c:v>
                </c:pt>
                <c:pt idx="603">
                  <c:v>1.6169999999999999E-3</c:v>
                </c:pt>
                <c:pt idx="604">
                  <c:v>1.6199999999999999E-3</c:v>
                </c:pt>
                <c:pt idx="605">
                  <c:v>1.6230000000000001E-3</c:v>
                </c:pt>
                <c:pt idx="606">
                  <c:v>1.627E-3</c:v>
                </c:pt>
                <c:pt idx="607">
                  <c:v>1.6299999999999999E-3</c:v>
                </c:pt>
                <c:pt idx="608">
                  <c:v>1.6329999999999999E-3</c:v>
                </c:pt>
                <c:pt idx="609">
                  <c:v>1.6360000000000001E-3</c:v>
                </c:pt>
                <c:pt idx="610">
                  <c:v>1.64E-3</c:v>
                </c:pt>
                <c:pt idx="611">
                  <c:v>1.6429999999999999E-3</c:v>
                </c:pt>
                <c:pt idx="612">
                  <c:v>1.6459999999999999E-3</c:v>
                </c:pt>
                <c:pt idx="613">
                  <c:v>1.65E-3</c:v>
                </c:pt>
                <c:pt idx="614">
                  <c:v>1.653E-3</c:v>
                </c:pt>
                <c:pt idx="615">
                  <c:v>1.6559999999999999E-3</c:v>
                </c:pt>
                <c:pt idx="616">
                  <c:v>1.66E-3</c:v>
                </c:pt>
                <c:pt idx="617">
                  <c:v>1.663E-3</c:v>
                </c:pt>
                <c:pt idx="618">
                  <c:v>1.6659999999999999E-3</c:v>
                </c:pt>
                <c:pt idx="619">
                  <c:v>1.67E-3</c:v>
                </c:pt>
                <c:pt idx="620">
                  <c:v>1.673E-3</c:v>
                </c:pt>
                <c:pt idx="621">
                  <c:v>1.676E-3</c:v>
                </c:pt>
                <c:pt idx="622">
                  <c:v>1.6789999999999999E-3</c:v>
                </c:pt>
                <c:pt idx="623">
                  <c:v>1.683E-3</c:v>
                </c:pt>
                <c:pt idx="624">
                  <c:v>1.686E-3</c:v>
                </c:pt>
                <c:pt idx="625">
                  <c:v>1.689E-3</c:v>
                </c:pt>
                <c:pt idx="626">
                  <c:v>1.6930000000000001E-3</c:v>
                </c:pt>
                <c:pt idx="627">
                  <c:v>1.696E-3</c:v>
                </c:pt>
                <c:pt idx="628">
                  <c:v>1.699E-3</c:v>
                </c:pt>
                <c:pt idx="629">
                  <c:v>1.7030000000000001E-3</c:v>
                </c:pt>
                <c:pt idx="630">
                  <c:v>1.7060000000000001E-3</c:v>
                </c:pt>
                <c:pt idx="631">
                  <c:v>1.709E-3</c:v>
                </c:pt>
                <c:pt idx="632">
                  <c:v>1.712E-3</c:v>
                </c:pt>
                <c:pt idx="633">
                  <c:v>1.7160000000000001E-3</c:v>
                </c:pt>
                <c:pt idx="634">
                  <c:v>1.719E-3</c:v>
                </c:pt>
                <c:pt idx="635">
                  <c:v>1.722E-3</c:v>
                </c:pt>
                <c:pt idx="636">
                  <c:v>1.7260000000000001E-3</c:v>
                </c:pt>
                <c:pt idx="637">
                  <c:v>1.7290000000000001E-3</c:v>
                </c:pt>
                <c:pt idx="638">
                  <c:v>1.732E-3</c:v>
                </c:pt>
                <c:pt idx="639">
                  <c:v>1.735E-3</c:v>
                </c:pt>
                <c:pt idx="640">
                  <c:v>1.7390000000000001E-3</c:v>
                </c:pt>
                <c:pt idx="641">
                  <c:v>1.7420000000000001E-3</c:v>
                </c:pt>
                <c:pt idx="642">
                  <c:v>1.745E-3</c:v>
                </c:pt>
                <c:pt idx="643">
                  <c:v>1.7489999999999999E-3</c:v>
                </c:pt>
                <c:pt idx="644">
                  <c:v>1.7520000000000001E-3</c:v>
                </c:pt>
                <c:pt idx="645">
                  <c:v>1.755E-3</c:v>
                </c:pt>
                <c:pt idx="646">
                  <c:v>1.758E-3</c:v>
                </c:pt>
                <c:pt idx="647">
                  <c:v>1.7619999999999999E-3</c:v>
                </c:pt>
                <c:pt idx="648">
                  <c:v>1.7650000000000001E-3</c:v>
                </c:pt>
                <c:pt idx="649">
                  <c:v>1.768E-3</c:v>
                </c:pt>
                <c:pt idx="650">
                  <c:v>1.7719999999999999E-3</c:v>
                </c:pt>
                <c:pt idx="651">
                  <c:v>1.7750000000000001E-3</c:v>
                </c:pt>
                <c:pt idx="652">
                  <c:v>1.7780000000000001E-3</c:v>
                </c:pt>
                <c:pt idx="653">
                  <c:v>1.781E-3</c:v>
                </c:pt>
                <c:pt idx="654">
                  <c:v>1.7849999999999999E-3</c:v>
                </c:pt>
                <c:pt idx="655">
                  <c:v>1.7880000000000001E-3</c:v>
                </c:pt>
                <c:pt idx="656">
                  <c:v>1.7910000000000001E-3</c:v>
                </c:pt>
                <c:pt idx="657">
                  <c:v>1.7949999999999999E-3</c:v>
                </c:pt>
                <c:pt idx="658">
                  <c:v>1.7979999999999999E-3</c:v>
                </c:pt>
                <c:pt idx="659">
                  <c:v>1.8010000000000001E-3</c:v>
                </c:pt>
                <c:pt idx="660">
                  <c:v>1.804E-3</c:v>
                </c:pt>
                <c:pt idx="661">
                  <c:v>1.8079999999999999E-3</c:v>
                </c:pt>
                <c:pt idx="662">
                  <c:v>1.8109999999999999E-3</c:v>
                </c:pt>
                <c:pt idx="663">
                  <c:v>1.8140000000000001E-3</c:v>
                </c:pt>
                <c:pt idx="664">
                  <c:v>1.818E-3</c:v>
                </c:pt>
                <c:pt idx="665">
                  <c:v>1.8209999999999999E-3</c:v>
                </c:pt>
                <c:pt idx="666">
                  <c:v>1.8240000000000001E-3</c:v>
                </c:pt>
                <c:pt idx="667">
                  <c:v>1.828E-3</c:v>
                </c:pt>
                <c:pt idx="668">
                  <c:v>1.8309999999999999E-3</c:v>
                </c:pt>
                <c:pt idx="669">
                  <c:v>1.8339999999999999E-3</c:v>
                </c:pt>
                <c:pt idx="670">
                  <c:v>1.8370000000000001E-3</c:v>
                </c:pt>
                <c:pt idx="671">
                  <c:v>1.841E-3</c:v>
                </c:pt>
                <c:pt idx="672">
                  <c:v>1.8439999999999999E-3</c:v>
                </c:pt>
                <c:pt idx="673">
                  <c:v>1.8469999999999999E-3</c:v>
                </c:pt>
                <c:pt idx="674">
                  <c:v>1.851E-3</c:v>
                </c:pt>
                <c:pt idx="675">
                  <c:v>1.854E-3</c:v>
                </c:pt>
                <c:pt idx="676">
                  <c:v>1.8569999999999999E-3</c:v>
                </c:pt>
                <c:pt idx="677">
                  <c:v>1.8600000000000001E-3</c:v>
                </c:pt>
                <c:pt idx="678">
                  <c:v>1.864E-3</c:v>
                </c:pt>
                <c:pt idx="679">
                  <c:v>1.867E-3</c:v>
                </c:pt>
                <c:pt idx="680">
                  <c:v>1.8699999999999999E-3</c:v>
                </c:pt>
                <c:pt idx="681">
                  <c:v>1.874E-3</c:v>
                </c:pt>
                <c:pt idx="682">
                  <c:v>1.877E-3</c:v>
                </c:pt>
                <c:pt idx="683">
                  <c:v>1.8799999999999999E-3</c:v>
                </c:pt>
                <c:pt idx="684">
                  <c:v>1.884E-3</c:v>
                </c:pt>
                <c:pt idx="685">
                  <c:v>1.887E-3</c:v>
                </c:pt>
                <c:pt idx="686">
                  <c:v>1.89E-3</c:v>
                </c:pt>
                <c:pt idx="687">
                  <c:v>1.8929999999999999E-3</c:v>
                </c:pt>
                <c:pt idx="688">
                  <c:v>1.897E-3</c:v>
                </c:pt>
                <c:pt idx="689">
                  <c:v>1.9E-3</c:v>
                </c:pt>
                <c:pt idx="690">
                  <c:v>1.903E-3</c:v>
                </c:pt>
                <c:pt idx="691">
                  <c:v>1.9070000000000001E-3</c:v>
                </c:pt>
                <c:pt idx="692">
                  <c:v>1.91E-3</c:v>
                </c:pt>
                <c:pt idx="693">
                  <c:v>1.913E-3</c:v>
                </c:pt>
                <c:pt idx="694">
                  <c:v>1.9170000000000001E-3</c:v>
                </c:pt>
                <c:pt idx="695">
                  <c:v>1.92E-3</c:v>
                </c:pt>
                <c:pt idx="696">
                  <c:v>1.923E-3</c:v>
                </c:pt>
                <c:pt idx="697">
                  <c:v>1.926E-3</c:v>
                </c:pt>
                <c:pt idx="698">
                  <c:v>1.9300000000000001E-3</c:v>
                </c:pt>
                <c:pt idx="699">
                  <c:v>1.933E-3</c:v>
                </c:pt>
                <c:pt idx="700">
                  <c:v>1.936E-3</c:v>
                </c:pt>
                <c:pt idx="701">
                  <c:v>1.9400000000000001E-3</c:v>
                </c:pt>
                <c:pt idx="702">
                  <c:v>1.9430000000000001E-3</c:v>
                </c:pt>
                <c:pt idx="703">
                  <c:v>1.946E-3</c:v>
                </c:pt>
                <c:pt idx="704">
                  <c:v>1.9499999999999999E-3</c:v>
                </c:pt>
                <c:pt idx="705">
                  <c:v>1.9530000000000001E-3</c:v>
                </c:pt>
                <c:pt idx="706">
                  <c:v>1.9559999999999998E-3</c:v>
                </c:pt>
                <c:pt idx="707">
                  <c:v>1.9589999999999998E-3</c:v>
                </c:pt>
                <c:pt idx="708">
                  <c:v>1.9629999999999999E-3</c:v>
                </c:pt>
                <c:pt idx="709">
                  <c:v>1.9659999999999999E-3</c:v>
                </c:pt>
                <c:pt idx="710">
                  <c:v>1.9689999999999998E-3</c:v>
                </c:pt>
                <c:pt idx="711">
                  <c:v>1.9729999999999999E-3</c:v>
                </c:pt>
                <c:pt idx="712">
                  <c:v>1.9759999999999999E-3</c:v>
                </c:pt>
                <c:pt idx="713">
                  <c:v>1.9789999999999999E-3</c:v>
                </c:pt>
                <c:pt idx="714">
                  <c:v>1.983E-3</c:v>
                </c:pt>
                <c:pt idx="715">
                  <c:v>1.9859999999999999E-3</c:v>
                </c:pt>
                <c:pt idx="716">
                  <c:v>1.9889999999999999E-3</c:v>
                </c:pt>
                <c:pt idx="717">
                  <c:v>1.993E-3</c:v>
                </c:pt>
                <c:pt idx="718">
                  <c:v>1.9959999999999999E-3</c:v>
                </c:pt>
                <c:pt idx="719">
                  <c:v>1.9989999999999999E-3</c:v>
                </c:pt>
                <c:pt idx="720">
                  <c:v>2.003E-3</c:v>
                </c:pt>
                <c:pt idx="721">
                  <c:v>2.006E-3</c:v>
                </c:pt>
                <c:pt idx="722">
                  <c:v>2.0089999999999999E-3</c:v>
                </c:pt>
                <c:pt idx="723">
                  <c:v>2.013E-3</c:v>
                </c:pt>
                <c:pt idx="724">
                  <c:v>2.016E-3</c:v>
                </c:pt>
                <c:pt idx="725">
                  <c:v>2.019E-3</c:v>
                </c:pt>
                <c:pt idx="726">
                  <c:v>2.0219999999999999E-3</c:v>
                </c:pt>
                <c:pt idx="727">
                  <c:v>2.026E-3</c:v>
                </c:pt>
                <c:pt idx="728">
                  <c:v>2.029E-3</c:v>
                </c:pt>
                <c:pt idx="729">
                  <c:v>2.032E-3</c:v>
                </c:pt>
                <c:pt idx="730">
                  <c:v>2.036E-3</c:v>
                </c:pt>
                <c:pt idx="731">
                  <c:v>2.039E-3</c:v>
                </c:pt>
                <c:pt idx="732">
                  <c:v>2.042E-3</c:v>
                </c:pt>
                <c:pt idx="733">
                  <c:v>2.0460000000000001E-3</c:v>
                </c:pt>
                <c:pt idx="734">
                  <c:v>2.049E-3</c:v>
                </c:pt>
                <c:pt idx="735">
                  <c:v>2.052E-3</c:v>
                </c:pt>
                <c:pt idx="736">
                  <c:v>2.0560000000000001E-3</c:v>
                </c:pt>
                <c:pt idx="737">
                  <c:v>2.0590000000000001E-3</c:v>
                </c:pt>
                <c:pt idx="738">
                  <c:v>2.062E-3</c:v>
                </c:pt>
                <c:pt idx="739">
                  <c:v>2.0660000000000001E-3</c:v>
                </c:pt>
                <c:pt idx="740">
                  <c:v>2.0690000000000001E-3</c:v>
                </c:pt>
                <c:pt idx="741">
                  <c:v>2.0720000000000001E-3</c:v>
                </c:pt>
                <c:pt idx="742">
                  <c:v>2.075E-3</c:v>
                </c:pt>
                <c:pt idx="743">
                  <c:v>2.0790000000000001E-3</c:v>
                </c:pt>
                <c:pt idx="744">
                  <c:v>2.0820000000000001E-3</c:v>
                </c:pt>
                <c:pt idx="745">
                  <c:v>2.085E-3</c:v>
                </c:pt>
                <c:pt idx="746">
                  <c:v>2.0890000000000001E-3</c:v>
                </c:pt>
                <c:pt idx="747">
                  <c:v>2.0920000000000001E-3</c:v>
                </c:pt>
                <c:pt idx="748">
                  <c:v>2.0950000000000001E-3</c:v>
                </c:pt>
                <c:pt idx="749">
                  <c:v>2.0990000000000002E-3</c:v>
                </c:pt>
                <c:pt idx="750">
                  <c:v>2.1020000000000001E-3</c:v>
                </c:pt>
                <c:pt idx="751">
                  <c:v>2.1050000000000001E-3</c:v>
                </c:pt>
                <c:pt idx="752">
                  <c:v>2.1080000000000001E-3</c:v>
                </c:pt>
                <c:pt idx="753">
                  <c:v>2.1120000000000002E-3</c:v>
                </c:pt>
                <c:pt idx="754">
                  <c:v>2.1150000000000001E-3</c:v>
                </c:pt>
                <c:pt idx="755">
                  <c:v>2.1180000000000001E-3</c:v>
                </c:pt>
                <c:pt idx="756">
                  <c:v>2.1220000000000002E-3</c:v>
                </c:pt>
                <c:pt idx="757">
                  <c:v>2.1250000000000002E-3</c:v>
                </c:pt>
                <c:pt idx="758">
                  <c:v>2.1280000000000001E-3</c:v>
                </c:pt>
                <c:pt idx="759">
                  <c:v>2.1320000000000002E-3</c:v>
                </c:pt>
                <c:pt idx="760">
                  <c:v>2.1350000000000002E-3</c:v>
                </c:pt>
                <c:pt idx="761">
                  <c:v>2.1380000000000001E-3</c:v>
                </c:pt>
                <c:pt idx="762">
                  <c:v>2.1410000000000001E-3</c:v>
                </c:pt>
                <c:pt idx="763">
                  <c:v>2.1450000000000002E-3</c:v>
                </c:pt>
                <c:pt idx="764">
                  <c:v>2.1480000000000002E-3</c:v>
                </c:pt>
                <c:pt idx="765">
                  <c:v>2.1510000000000001E-3</c:v>
                </c:pt>
                <c:pt idx="766">
                  <c:v>2.1549999999999998E-3</c:v>
                </c:pt>
                <c:pt idx="767">
                  <c:v>2.1580000000000002E-3</c:v>
                </c:pt>
                <c:pt idx="768">
                  <c:v>2.1610000000000002E-3</c:v>
                </c:pt>
                <c:pt idx="769">
                  <c:v>2.1649999999999998E-3</c:v>
                </c:pt>
                <c:pt idx="770">
                  <c:v>2.1679999999999998E-3</c:v>
                </c:pt>
                <c:pt idx="771">
                  <c:v>2.1710000000000002E-3</c:v>
                </c:pt>
                <c:pt idx="772">
                  <c:v>2.1740000000000002E-3</c:v>
                </c:pt>
                <c:pt idx="773">
                  <c:v>2.1779999999999998E-3</c:v>
                </c:pt>
                <c:pt idx="774">
                  <c:v>2.1810000000000002E-3</c:v>
                </c:pt>
                <c:pt idx="775">
                  <c:v>2.1840000000000002E-3</c:v>
                </c:pt>
                <c:pt idx="776">
                  <c:v>2.1879999999999998E-3</c:v>
                </c:pt>
                <c:pt idx="777">
                  <c:v>2.1909999999999998E-3</c:v>
                </c:pt>
                <c:pt idx="778">
                  <c:v>2.1940000000000002E-3</c:v>
                </c:pt>
                <c:pt idx="779">
                  <c:v>2.1970000000000002E-3</c:v>
                </c:pt>
                <c:pt idx="780">
                  <c:v>2.2009999999999998E-3</c:v>
                </c:pt>
                <c:pt idx="781">
                  <c:v>2.2039999999999998E-3</c:v>
                </c:pt>
                <c:pt idx="782">
                  <c:v>2.2070000000000002E-3</c:v>
                </c:pt>
                <c:pt idx="783">
                  <c:v>2.2109999999999999E-3</c:v>
                </c:pt>
                <c:pt idx="784">
                  <c:v>2.2139999999999998E-3</c:v>
                </c:pt>
                <c:pt idx="785">
                  <c:v>2.2169999999999998E-3</c:v>
                </c:pt>
                <c:pt idx="786">
                  <c:v>2.2200000000000002E-3</c:v>
                </c:pt>
                <c:pt idx="787">
                  <c:v>2.2239999999999998E-3</c:v>
                </c:pt>
                <c:pt idx="788">
                  <c:v>2.2269999999999998E-3</c:v>
                </c:pt>
                <c:pt idx="789">
                  <c:v>2.2300000000000002E-3</c:v>
                </c:pt>
                <c:pt idx="790">
                  <c:v>2.2339999999999999E-3</c:v>
                </c:pt>
                <c:pt idx="791">
                  <c:v>2.2369999999999998E-3</c:v>
                </c:pt>
                <c:pt idx="792">
                  <c:v>2.2399999999999998E-3</c:v>
                </c:pt>
                <c:pt idx="793">
                  <c:v>2.2430000000000002E-3</c:v>
                </c:pt>
                <c:pt idx="794">
                  <c:v>2.2469999999999999E-3</c:v>
                </c:pt>
                <c:pt idx="795">
                  <c:v>2.2499999999999998E-3</c:v>
                </c:pt>
                <c:pt idx="796">
                  <c:v>2.2529999999999998E-3</c:v>
                </c:pt>
                <c:pt idx="797">
                  <c:v>2.2569999999999999E-3</c:v>
                </c:pt>
                <c:pt idx="798">
                  <c:v>2.2599999999999999E-3</c:v>
                </c:pt>
                <c:pt idx="799">
                  <c:v>2.2629999999999998E-3</c:v>
                </c:pt>
                <c:pt idx="800">
                  <c:v>2.2669999999999999E-3</c:v>
                </c:pt>
                <c:pt idx="801">
                  <c:v>2.2699999999999999E-3</c:v>
                </c:pt>
                <c:pt idx="802">
                  <c:v>2.2729999999999998E-3</c:v>
                </c:pt>
                <c:pt idx="803">
                  <c:v>2.2759999999999998E-3</c:v>
                </c:pt>
                <c:pt idx="804">
                  <c:v>2.2799999999999999E-3</c:v>
                </c:pt>
                <c:pt idx="805">
                  <c:v>2.2829999999999999E-3</c:v>
                </c:pt>
                <c:pt idx="806">
                  <c:v>2.2859999999999998E-3</c:v>
                </c:pt>
                <c:pt idx="807">
                  <c:v>2.2899999999999999E-3</c:v>
                </c:pt>
                <c:pt idx="808">
                  <c:v>2.2929999999999999E-3</c:v>
                </c:pt>
                <c:pt idx="809">
                  <c:v>2.2959999999999999E-3</c:v>
                </c:pt>
                <c:pt idx="810">
                  <c:v>2.2989999999999998E-3</c:v>
                </c:pt>
                <c:pt idx="811">
                  <c:v>2.3029999999999999E-3</c:v>
                </c:pt>
                <c:pt idx="812">
                  <c:v>2.3059999999999999E-3</c:v>
                </c:pt>
                <c:pt idx="813">
                  <c:v>2.3089999999999999E-3</c:v>
                </c:pt>
                <c:pt idx="814">
                  <c:v>2.313E-3</c:v>
                </c:pt>
                <c:pt idx="815">
                  <c:v>2.3159999999999999E-3</c:v>
                </c:pt>
                <c:pt idx="816">
                  <c:v>2.3189999999999999E-3</c:v>
                </c:pt>
                <c:pt idx="817">
                  <c:v>2.3219999999999998E-3</c:v>
                </c:pt>
                <c:pt idx="818">
                  <c:v>2.3259999999999999E-3</c:v>
                </c:pt>
                <c:pt idx="819">
                  <c:v>2.3289999999999999E-3</c:v>
                </c:pt>
                <c:pt idx="820">
                  <c:v>2.3319999999999999E-3</c:v>
                </c:pt>
                <c:pt idx="821">
                  <c:v>2.336E-3</c:v>
                </c:pt>
                <c:pt idx="822">
                  <c:v>2.3389999999999999E-3</c:v>
                </c:pt>
                <c:pt idx="823">
                  <c:v>2.3419999999999999E-3</c:v>
                </c:pt>
                <c:pt idx="824">
                  <c:v>2.346E-3</c:v>
                </c:pt>
                <c:pt idx="825">
                  <c:v>2.349E-3</c:v>
                </c:pt>
                <c:pt idx="826">
                  <c:v>2.3519999999999999E-3</c:v>
                </c:pt>
                <c:pt idx="827">
                  <c:v>2.3549999999999999E-3</c:v>
                </c:pt>
                <c:pt idx="828">
                  <c:v>2.359E-3</c:v>
                </c:pt>
                <c:pt idx="829">
                  <c:v>2.362E-3</c:v>
                </c:pt>
                <c:pt idx="830">
                  <c:v>2.3649999999999999E-3</c:v>
                </c:pt>
                <c:pt idx="831">
                  <c:v>2.369E-3</c:v>
                </c:pt>
                <c:pt idx="832">
                  <c:v>2.372E-3</c:v>
                </c:pt>
                <c:pt idx="833">
                  <c:v>2.3749999999999999E-3</c:v>
                </c:pt>
                <c:pt idx="834">
                  <c:v>2.3779999999999999E-3</c:v>
                </c:pt>
                <c:pt idx="835">
                  <c:v>2.382E-3</c:v>
                </c:pt>
                <c:pt idx="836">
                  <c:v>2.385E-3</c:v>
                </c:pt>
                <c:pt idx="837">
                  <c:v>2.3879999999999999E-3</c:v>
                </c:pt>
                <c:pt idx="838">
                  <c:v>2.392E-3</c:v>
                </c:pt>
                <c:pt idx="839">
                  <c:v>2.395E-3</c:v>
                </c:pt>
                <c:pt idx="840">
                  <c:v>2.398E-3</c:v>
                </c:pt>
                <c:pt idx="841">
                  <c:v>2.4020000000000001E-3</c:v>
                </c:pt>
                <c:pt idx="842">
                  <c:v>2.405E-3</c:v>
                </c:pt>
                <c:pt idx="843">
                  <c:v>2.408E-3</c:v>
                </c:pt>
                <c:pt idx="844">
                  <c:v>2.4109999999999999E-3</c:v>
                </c:pt>
                <c:pt idx="845">
                  <c:v>2.415E-3</c:v>
                </c:pt>
                <c:pt idx="846">
                  <c:v>2.418E-3</c:v>
                </c:pt>
                <c:pt idx="847">
                  <c:v>2.421E-3</c:v>
                </c:pt>
                <c:pt idx="848">
                  <c:v>2.4250000000000001E-3</c:v>
                </c:pt>
                <c:pt idx="849">
                  <c:v>2.428E-3</c:v>
                </c:pt>
                <c:pt idx="850">
                  <c:v>2.431E-3</c:v>
                </c:pt>
                <c:pt idx="851">
                  <c:v>2.4350000000000001E-3</c:v>
                </c:pt>
                <c:pt idx="852">
                  <c:v>2.4380000000000001E-3</c:v>
                </c:pt>
                <c:pt idx="853">
                  <c:v>2.441E-3</c:v>
                </c:pt>
                <c:pt idx="854">
                  <c:v>2.444E-3</c:v>
                </c:pt>
                <c:pt idx="855">
                  <c:v>2.4480000000000001E-3</c:v>
                </c:pt>
                <c:pt idx="856">
                  <c:v>2.4510000000000001E-3</c:v>
                </c:pt>
                <c:pt idx="857">
                  <c:v>2.454E-3</c:v>
                </c:pt>
                <c:pt idx="858">
                  <c:v>2.4580000000000001E-3</c:v>
                </c:pt>
                <c:pt idx="859">
                  <c:v>2.4610000000000001E-3</c:v>
                </c:pt>
                <c:pt idx="860">
                  <c:v>2.464E-3</c:v>
                </c:pt>
                <c:pt idx="861">
                  <c:v>2.4680000000000001E-3</c:v>
                </c:pt>
                <c:pt idx="862">
                  <c:v>2.4710000000000001E-3</c:v>
                </c:pt>
                <c:pt idx="863">
                  <c:v>2.4740000000000001E-3</c:v>
                </c:pt>
                <c:pt idx="864">
                  <c:v>2.477E-3</c:v>
                </c:pt>
                <c:pt idx="865">
                  <c:v>2.4810000000000001E-3</c:v>
                </c:pt>
                <c:pt idx="866">
                  <c:v>2.4840000000000001E-3</c:v>
                </c:pt>
                <c:pt idx="867">
                  <c:v>2.4870000000000001E-3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8E6-4B88-833F-AAE60EA14250}"/>
            </c:ext>
          </c:extLst>
        </c:ser>
        <c:ser>
          <c:idx val="2"/>
          <c:order val="2"/>
          <c:tx>
            <c:strRef>
              <c:f>STD!$F$1</c:f>
              <c:strCache>
                <c:ptCount val="1"/>
                <c:pt idx="0">
                  <c:v>-3 deg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STD!$H$3:$H$870</c:f>
              <c:numCache>
                <c:formatCode>0.00E+00</c:formatCode>
                <c:ptCount val="868"/>
                <c:pt idx="0">
                  <c:v>2.65E-3</c:v>
                </c:pt>
                <c:pt idx="1">
                  <c:v>2.8270000000000001E-3</c:v>
                </c:pt>
                <c:pt idx="2">
                  <c:v>3.016E-3</c:v>
                </c:pt>
                <c:pt idx="3">
                  <c:v>3.209E-3</c:v>
                </c:pt>
                <c:pt idx="4">
                  <c:v>3.411E-3</c:v>
                </c:pt>
                <c:pt idx="5">
                  <c:v>3.62E-3</c:v>
                </c:pt>
                <c:pt idx="6">
                  <c:v>3.8370000000000001E-3</c:v>
                </c:pt>
                <c:pt idx="7">
                  <c:v>4.0600000000000002E-3</c:v>
                </c:pt>
                <c:pt idx="8">
                  <c:v>4.2880000000000001E-3</c:v>
                </c:pt>
                <c:pt idx="9">
                  <c:v>4.5259999999999996E-3</c:v>
                </c:pt>
                <c:pt idx="10">
                  <c:v>4.7699999999999999E-3</c:v>
                </c:pt>
                <c:pt idx="11">
                  <c:v>5.0239999999999998E-3</c:v>
                </c:pt>
                <c:pt idx="12">
                  <c:v>5.2849999999999998E-3</c:v>
                </c:pt>
                <c:pt idx="13">
                  <c:v>5.555E-3</c:v>
                </c:pt>
                <c:pt idx="14">
                  <c:v>5.8339999999999998E-3</c:v>
                </c:pt>
                <c:pt idx="15">
                  <c:v>6.1190000000000003E-3</c:v>
                </c:pt>
                <c:pt idx="16">
                  <c:v>6.4159999999999998E-3</c:v>
                </c:pt>
                <c:pt idx="17">
                  <c:v>6.7190000000000001E-3</c:v>
                </c:pt>
                <c:pt idx="18">
                  <c:v>7.0280000000000004E-3</c:v>
                </c:pt>
                <c:pt idx="19">
                  <c:v>7.3470000000000002E-3</c:v>
                </c:pt>
                <c:pt idx="20">
                  <c:v>7.6759999999999997E-3</c:v>
                </c:pt>
                <c:pt idx="21">
                  <c:v>8.0099999999999998E-3</c:v>
                </c:pt>
                <c:pt idx="22">
                  <c:v>8.3590000000000001E-3</c:v>
                </c:pt>
                <c:pt idx="23">
                  <c:v>8.711E-3</c:v>
                </c:pt>
                <c:pt idx="24">
                  <c:v>9.0779999999999993E-3</c:v>
                </c:pt>
                <c:pt idx="25">
                  <c:v>9.4509999999999993E-3</c:v>
                </c:pt>
                <c:pt idx="26">
                  <c:v>9.8309999999999995E-3</c:v>
                </c:pt>
                <c:pt idx="27">
                  <c:v>1.022E-2</c:v>
                </c:pt>
                <c:pt idx="28">
                  <c:v>1.0619999999999999E-2</c:v>
                </c:pt>
                <c:pt idx="29">
                  <c:v>1.1039999999999999E-2</c:v>
                </c:pt>
                <c:pt idx="30">
                  <c:v>1.146E-2</c:v>
                </c:pt>
                <c:pt idx="31">
                  <c:v>1.189E-2</c:v>
                </c:pt>
                <c:pt idx="32">
                  <c:v>1.2330000000000001E-2</c:v>
                </c:pt>
                <c:pt idx="33">
                  <c:v>1.278E-2</c:v>
                </c:pt>
                <c:pt idx="34">
                  <c:v>1.324E-2</c:v>
                </c:pt>
                <c:pt idx="35">
                  <c:v>1.372E-2</c:v>
                </c:pt>
                <c:pt idx="36">
                  <c:v>1.4189999999999999E-2</c:v>
                </c:pt>
                <c:pt idx="37">
                  <c:v>1.4670000000000001E-2</c:v>
                </c:pt>
                <c:pt idx="38">
                  <c:v>1.5169999999999999E-2</c:v>
                </c:pt>
                <c:pt idx="39">
                  <c:v>1.5679999999999999E-2</c:v>
                </c:pt>
                <c:pt idx="40">
                  <c:v>1.619E-2</c:v>
                </c:pt>
                <c:pt idx="41">
                  <c:v>1.6719999999999999E-2</c:v>
                </c:pt>
                <c:pt idx="42">
                  <c:v>1.7250000000000001E-2</c:v>
                </c:pt>
                <c:pt idx="43">
                  <c:v>1.779E-2</c:v>
                </c:pt>
                <c:pt idx="44">
                  <c:v>1.8350000000000002E-2</c:v>
                </c:pt>
                <c:pt idx="45">
                  <c:v>1.891E-2</c:v>
                </c:pt>
                <c:pt idx="46">
                  <c:v>1.9480000000000001E-2</c:v>
                </c:pt>
                <c:pt idx="47">
                  <c:v>2.0060000000000001E-2</c:v>
                </c:pt>
                <c:pt idx="48">
                  <c:v>2.0650000000000002E-2</c:v>
                </c:pt>
                <c:pt idx="49">
                  <c:v>2.1270000000000001E-2</c:v>
                </c:pt>
                <c:pt idx="50">
                  <c:v>2.1870000000000001E-2</c:v>
                </c:pt>
                <c:pt idx="51">
                  <c:v>2.249E-2</c:v>
                </c:pt>
                <c:pt idx="52">
                  <c:v>2.3120000000000002E-2</c:v>
                </c:pt>
                <c:pt idx="53">
                  <c:v>2.375E-2</c:v>
                </c:pt>
                <c:pt idx="54">
                  <c:v>2.4400000000000002E-2</c:v>
                </c:pt>
                <c:pt idx="55">
                  <c:v>2.5059999999999999E-2</c:v>
                </c:pt>
                <c:pt idx="56">
                  <c:v>2.572E-2</c:v>
                </c:pt>
                <c:pt idx="57">
                  <c:v>2.639E-2</c:v>
                </c:pt>
                <c:pt idx="58">
                  <c:v>2.707E-2</c:v>
                </c:pt>
                <c:pt idx="59">
                  <c:v>2.776E-2</c:v>
                </c:pt>
                <c:pt idx="60">
                  <c:v>2.845E-2</c:v>
                </c:pt>
                <c:pt idx="61">
                  <c:v>2.9159999999999998E-2</c:v>
                </c:pt>
                <c:pt idx="62">
                  <c:v>2.9870000000000001E-2</c:v>
                </c:pt>
                <c:pt idx="63">
                  <c:v>3.0599999999999999E-2</c:v>
                </c:pt>
                <c:pt idx="64">
                  <c:v>3.1329999999999997E-2</c:v>
                </c:pt>
                <c:pt idx="65">
                  <c:v>3.2059999999999998E-2</c:v>
                </c:pt>
                <c:pt idx="66">
                  <c:v>3.2809999999999999E-2</c:v>
                </c:pt>
                <c:pt idx="67">
                  <c:v>3.356E-2</c:v>
                </c:pt>
                <c:pt idx="68">
                  <c:v>3.4320000000000003E-2</c:v>
                </c:pt>
                <c:pt idx="69">
                  <c:v>3.5090000000000003E-2</c:v>
                </c:pt>
                <c:pt idx="70">
                  <c:v>3.5860000000000003E-2</c:v>
                </c:pt>
                <c:pt idx="71">
                  <c:v>3.6639999999999999E-2</c:v>
                </c:pt>
                <c:pt idx="72">
                  <c:v>3.7429999999999998E-2</c:v>
                </c:pt>
                <c:pt idx="73">
                  <c:v>3.823E-2</c:v>
                </c:pt>
                <c:pt idx="74">
                  <c:v>3.9030000000000002E-2</c:v>
                </c:pt>
                <c:pt idx="75">
                  <c:v>3.984E-2</c:v>
                </c:pt>
                <c:pt idx="76">
                  <c:v>4.0660000000000002E-2</c:v>
                </c:pt>
                <c:pt idx="77">
                  <c:v>4.1480000000000003E-2</c:v>
                </c:pt>
                <c:pt idx="78">
                  <c:v>4.231E-2</c:v>
                </c:pt>
                <c:pt idx="79">
                  <c:v>4.3139999999999998E-2</c:v>
                </c:pt>
                <c:pt idx="80">
                  <c:v>4.3979999999999998E-2</c:v>
                </c:pt>
                <c:pt idx="81">
                  <c:v>4.4830000000000002E-2</c:v>
                </c:pt>
                <c:pt idx="82">
                  <c:v>4.5679999999999998E-2</c:v>
                </c:pt>
                <c:pt idx="83">
                  <c:v>4.6539999999999998E-2</c:v>
                </c:pt>
                <c:pt idx="84">
                  <c:v>4.7399999999999998E-2</c:v>
                </c:pt>
                <c:pt idx="85">
                  <c:v>4.827E-2</c:v>
                </c:pt>
                <c:pt idx="86">
                  <c:v>4.9149999999999999E-2</c:v>
                </c:pt>
                <c:pt idx="87">
                  <c:v>5.0020000000000002E-2</c:v>
                </c:pt>
                <c:pt idx="88">
                  <c:v>5.0909999999999997E-2</c:v>
                </c:pt>
                <c:pt idx="89">
                  <c:v>5.1790000000000003E-2</c:v>
                </c:pt>
                <c:pt idx="90">
                  <c:v>5.2679999999999998E-2</c:v>
                </c:pt>
                <c:pt idx="91">
                  <c:v>5.3580000000000003E-2</c:v>
                </c:pt>
                <c:pt idx="92">
                  <c:v>5.4480000000000001E-2</c:v>
                </c:pt>
                <c:pt idx="93">
                  <c:v>5.5379999999999999E-2</c:v>
                </c:pt>
                <c:pt idx="94">
                  <c:v>5.6279999999999997E-2</c:v>
                </c:pt>
                <c:pt idx="95">
                  <c:v>5.7200000000000001E-2</c:v>
                </c:pt>
                <c:pt idx="96">
                  <c:v>5.8119999999999998E-2</c:v>
                </c:pt>
                <c:pt idx="97">
                  <c:v>5.9029999999999999E-2</c:v>
                </c:pt>
                <c:pt idx="98">
                  <c:v>5.9950000000000003E-2</c:v>
                </c:pt>
                <c:pt idx="99">
                  <c:v>6.087E-2</c:v>
                </c:pt>
                <c:pt idx="100">
                  <c:v>6.1789999999999998E-2</c:v>
                </c:pt>
                <c:pt idx="101">
                  <c:v>6.2710000000000002E-2</c:v>
                </c:pt>
                <c:pt idx="102">
                  <c:v>6.3659999999999994E-2</c:v>
                </c:pt>
                <c:pt idx="103">
                  <c:v>6.4589999999999995E-2</c:v>
                </c:pt>
                <c:pt idx="104">
                  <c:v>6.5519999999999995E-2</c:v>
                </c:pt>
                <c:pt idx="105">
                  <c:v>6.6449999999999995E-2</c:v>
                </c:pt>
                <c:pt idx="106">
                  <c:v>6.7390000000000005E-2</c:v>
                </c:pt>
                <c:pt idx="107">
                  <c:v>6.8320000000000006E-2</c:v>
                </c:pt>
                <c:pt idx="108">
                  <c:v>6.9260000000000002E-2</c:v>
                </c:pt>
                <c:pt idx="109">
                  <c:v>7.0199999999999999E-2</c:v>
                </c:pt>
                <c:pt idx="110">
                  <c:v>7.1160000000000001E-2</c:v>
                </c:pt>
                <c:pt idx="111">
                  <c:v>7.2099999999999997E-2</c:v>
                </c:pt>
                <c:pt idx="112">
                  <c:v>7.3050000000000004E-2</c:v>
                </c:pt>
                <c:pt idx="113">
                  <c:v>7.3999999999999996E-2</c:v>
                </c:pt>
                <c:pt idx="114">
                  <c:v>7.4940000000000007E-2</c:v>
                </c:pt>
                <c:pt idx="115">
                  <c:v>7.5889999999999999E-2</c:v>
                </c:pt>
                <c:pt idx="116">
                  <c:v>7.6850000000000002E-2</c:v>
                </c:pt>
                <c:pt idx="117">
                  <c:v>7.7799999999999994E-2</c:v>
                </c:pt>
                <c:pt idx="118">
                  <c:v>7.8750000000000001E-2</c:v>
                </c:pt>
                <c:pt idx="119">
                  <c:v>7.9710000000000003E-2</c:v>
                </c:pt>
                <c:pt idx="120">
                  <c:v>8.0659999999999996E-2</c:v>
                </c:pt>
                <c:pt idx="121">
                  <c:v>8.1619999999999998E-2</c:v>
                </c:pt>
                <c:pt idx="122">
                  <c:v>8.2580000000000001E-2</c:v>
                </c:pt>
                <c:pt idx="123">
                  <c:v>8.3549999999999999E-2</c:v>
                </c:pt>
                <c:pt idx="124">
                  <c:v>8.4510000000000002E-2</c:v>
                </c:pt>
                <c:pt idx="125">
                  <c:v>8.5470000000000004E-2</c:v>
                </c:pt>
                <c:pt idx="126">
                  <c:v>8.6440000000000003E-2</c:v>
                </c:pt>
                <c:pt idx="127">
                  <c:v>8.7400000000000005E-2</c:v>
                </c:pt>
                <c:pt idx="128">
                  <c:v>8.8359999999999994E-2</c:v>
                </c:pt>
                <c:pt idx="129">
                  <c:v>8.9330000000000007E-2</c:v>
                </c:pt>
                <c:pt idx="130">
                  <c:v>9.0289999999999995E-2</c:v>
                </c:pt>
                <c:pt idx="131">
                  <c:v>9.1259999999999994E-2</c:v>
                </c:pt>
                <c:pt idx="132">
                  <c:v>9.2230000000000006E-2</c:v>
                </c:pt>
                <c:pt idx="133">
                  <c:v>9.3189999999999995E-2</c:v>
                </c:pt>
                <c:pt idx="134">
                  <c:v>9.4159999999999994E-2</c:v>
                </c:pt>
                <c:pt idx="135">
                  <c:v>9.5130000000000006E-2</c:v>
                </c:pt>
                <c:pt idx="136">
                  <c:v>9.6100000000000005E-2</c:v>
                </c:pt>
                <c:pt idx="137">
                  <c:v>9.7070000000000004E-2</c:v>
                </c:pt>
                <c:pt idx="138">
                  <c:v>9.8040000000000002E-2</c:v>
                </c:pt>
                <c:pt idx="139">
                  <c:v>9.9019999999999997E-2</c:v>
                </c:pt>
                <c:pt idx="140">
                  <c:v>9.9989999999999996E-2</c:v>
                </c:pt>
                <c:pt idx="141">
                  <c:v>0.10100000000000001</c:v>
                </c:pt>
                <c:pt idx="142">
                  <c:v>0.1019</c:v>
                </c:pt>
                <c:pt idx="143">
                  <c:v>0.10290000000000001</c:v>
                </c:pt>
                <c:pt idx="144">
                  <c:v>0.10390000000000001</c:v>
                </c:pt>
                <c:pt idx="145">
                  <c:v>0.10489999999999999</c:v>
                </c:pt>
                <c:pt idx="146">
                  <c:v>0.10580000000000001</c:v>
                </c:pt>
                <c:pt idx="147">
                  <c:v>0.10680000000000001</c:v>
                </c:pt>
                <c:pt idx="148">
                  <c:v>0.10780000000000001</c:v>
                </c:pt>
                <c:pt idx="149">
                  <c:v>0.10879999999999999</c:v>
                </c:pt>
                <c:pt idx="150">
                  <c:v>0.10979999999999999</c:v>
                </c:pt>
                <c:pt idx="151">
                  <c:v>0.11070000000000001</c:v>
                </c:pt>
                <c:pt idx="152">
                  <c:v>0.11169999999999999</c:v>
                </c:pt>
                <c:pt idx="153">
                  <c:v>0.11269999999999999</c:v>
                </c:pt>
                <c:pt idx="154">
                  <c:v>0.1137</c:v>
                </c:pt>
                <c:pt idx="155">
                  <c:v>0.1147</c:v>
                </c:pt>
                <c:pt idx="156">
                  <c:v>0.11559999999999999</c:v>
                </c:pt>
                <c:pt idx="157">
                  <c:v>0.1166</c:v>
                </c:pt>
                <c:pt idx="158">
                  <c:v>0.1176</c:v>
                </c:pt>
                <c:pt idx="159">
                  <c:v>0.1186</c:v>
                </c:pt>
                <c:pt idx="160">
                  <c:v>0.1196</c:v>
                </c:pt>
                <c:pt idx="161">
                  <c:v>0.1206</c:v>
                </c:pt>
                <c:pt idx="162">
                  <c:v>0.1215</c:v>
                </c:pt>
                <c:pt idx="163">
                  <c:v>0.1225</c:v>
                </c:pt>
                <c:pt idx="164">
                  <c:v>0.1235</c:v>
                </c:pt>
                <c:pt idx="165">
                  <c:v>0.1245</c:v>
                </c:pt>
                <c:pt idx="166">
                  <c:v>0.1255</c:v>
                </c:pt>
                <c:pt idx="167">
                  <c:v>0.1265</c:v>
                </c:pt>
                <c:pt idx="168">
                  <c:v>0.1275</c:v>
                </c:pt>
                <c:pt idx="169">
                  <c:v>0.1285</c:v>
                </c:pt>
                <c:pt idx="170">
                  <c:v>0.12939999999999999</c:v>
                </c:pt>
                <c:pt idx="171">
                  <c:v>0.13039999999999999</c:v>
                </c:pt>
                <c:pt idx="172">
                  <c:v>0.13139999999999999</c:v>
                </c:pt>
                <c:pt idx="173">
                  <c:v>0.13239999999999999</c:v>
                </c:pt>
                <c:pt idx="174">
                  <c:v>0.13339999999999999</c:v>
                </c:pt>
                <c:pt idx="175">
                  <c:v>0.13439999999999999</c:v>
                </c:pt>
                <c:pt idx="176">
                  <c:v>0.13539999999999999</c:v>
                </c:pt>
                <c:pt idx="177">
                  <c:v>0.13639999999999999</c:v>
                </c:pt>
                <c:pt idx="178">
                  <c:v>0.13739999999999999</c:v>
                </c:pt>
                <c:pt idx="179">
                  <c:v>0.1384</c:v>
                </c:pt>
                <c:pt idx="180">
                  <c:v>0.1394</c:v>
                </c:pt>
                <c:pt idx="181">
                  <c:v>0.14030000000000001</c:v>
                </c:pt>
                <c:pt idx="182">
                  <c:v>0.14130000000000001</c:v>
                </c:pt>
                <c:pt idx="183">
                  <c:v>0.14230000000000001</c:v>
                </c:pt>
                <c:pt idx="184">
                  <c:v>0.14330000000000001</c:v>
                </c:pt>
                <c:pt idx="185">
                  <c:v>0.14430000000000001</c:v>
                </c:pt>
                <c:pt idx="186">
                  <c:v>0.14530000000000001</c:v>
                </c:pt>
                <c:pt idx="187">
                  <c:v>0.14630000000000001</c:v>
                </c:pt>
                <c:pt idx="188">
                  <c:v>0.14729999999999999</c:v>
                </c:pt>
                <c:pt idx="189">
                  <c:v>0.14829999999999999</c:v>
                </c:pt>
                <c:pt idx="190">
                  <c:v>0.14929999999999999</c:v>
                </c:pt>
                <c:pt idx="191">
                  <c:v>0.15029999999999999</c:v>
                </c:pt>
                <c:pt idx="192">
                  <c:v>0.15129999999999999</c:v>
                </c:pt>
                <c:pt idx="193">
                  <c:v>0.15229999999999999</c:v>
                </c:pt>
                <c:pt idx="194">
                  <c:v>0.15329999999999999</c:v>
                </c:pt>
                <c:pt idx="195">
                  <c:v>0.15429999999999999</c:v>
                </c:pt>
                <c:pt idx="196">
                  <c:v>0.15529999999999999</c:v>
                </c:pt>
                <c:pt idx="197">
                  <c:v>0.15629999999999999</c:v>
                </c:pt>
                <c:pt idx="198">
                  <c:v>0.1573</c:v>
                </c:pt>
                <c:pt idx="199">
                  <c:v>0.1583</c:v>
                </c:pt>
                <c:pt idx="200">
                  <c:v>0.1593</c:v>
                </c:pt>
                <c:pt idx="201">
                  <c:v>0.1603</c:v>
                </c:pt>
                <c:pt idx="202">
                  <c:v>0.1613</c:v>
                </c:pt>
                <c:pt idx="203">
                  <c:v>0.1623</c:v>
                </c:pt>
                <c:pt idx="204">
                  <c:v>0.1633</c:v>
                </c:pt>
                <c:pt idx="205">
                  <c:v>0.1643</c:v>
                </c:pt>
                <c:pt idx="206">
                  <c:v>0.1653</c:v>
                </c:pt>
                <c:pt idx="207">
                  <c:v>0.1663</c:v>
                </c:pt>
                <c:pt idx="208">
                  <c:v>0.1673</c:v>
                </c:pt>
                <c:pt idx="209">
                  <c:v>0.16830000000000001</c:v>
                </c:pt>
                <c:pt idx="210">
                  <c:v>0.16930000000000001</c:v>
                </c:pt>
                <c:pt idx="211">
                  <c:v>0.17030000000000001</c:v>
                </c:pt>
                <c:pt idx="212">
                  <c:v>0.17130000000000001</c:v>
                </c:pt>
                <c:pt idx="213">
                  <c:v>0.17230000000000001</c:v>
                </c:pt>
                <c:pt idx="214">
                  <c:v>0.17330000000000001</c:v>
                </c:pt>
                <c:pt idx="215">
                  <c:v>0.17430000000000001</c:v>
                </c:pt>
                <c:pt idx="216">
                  <c:v>0.17530000000000001</c:v>
                </c:pt>
                <c:pt idx="217">
                  <c:v>0.17630000000000001</c:v>
                </c:pt>
                <c:pt idx="218">
                  <c:v>0.17730000000000001</c:v>
                </c:pt>
                <c:pt idx="219">
                  <c:v>0.17829999999999999</c:v>
                </c:pt>
                <c:pt idx="220">
                  <c:v>0.17929999999999999</c:v>
                </c:pt>
                <c:pt idx="221">
                  <c:v>0.18029999999999999</c:v>
                </c:pt>
                <c:pt idx="222">
                  <c:v>0.18129999999999999</c:v>
                </c:pt>
                <c:pt idx="223">
                  <c:v>0.18229999999999999</c:v>
                </c:pt>
                <c:pt idx="224">
                  <c:v>0.18329999999999999</c:v>
                </c:pt>
                <c:pt idx="225">
                  <c:v>0.18429999999999999</c:v>
                </c:pt>
                <c:pt idx="226">
                  <c:v>0.18529999999999999</c:v>
                </c:pt>
                <c:pt idx="227">
                  <c:v>0.18629999999999999</c:v>
                </c:pt>
                <c:pt idx="228">
                  <c:v>0.18729999999999999</c:v>
                </c:pt>
                <c:pt idx="229">
                  <c:v>0.1883</c:v>
                </c:pt>
                <c:pt idx="230">
                  <c:v>0.1893</c:v>
                </c:pt>
                <c:pt idx="231">
                  <c:v>0.1903</c:v>
                </c:pt>
                <c:pt idx="232">
                  <c:v>0.1913</c:v>
                </c:pt>
                <c:pt idx="233">
                  <c:v>0.1923</c:v>
                </c:pt>
                <c:pt idx="234">
                  <c:v>0.1933</c:v>
                </c:pt>
                <c:pt idx="235">
                  <c:v>0.1943</c:v>
                </c:pt>
                <c:pt idx="236">
                  <c:v>0.19539999999999999</c:v>
                </c:pt>
                <c:pt idx="237">
                  <c:v>0.19639999999999999</c:v>
                </c:pt>
                <c:pt idx="238">
                  <c:v>0.19739999999999999</c:v>
                </c:pt>
                <c:pt idx="239">
                  <c:v>0.19839999999999999</c:v>
                </c:pt>
                <c:pt idx="240">
                  <c:v>0.19939999999999999</c:v>
                </c:pt>
                <c:pt idx="241">
                  <c:v>0.20039999999999999</c:v>
                </c:pt>
                <c:pt idx="242">
                  <c:v>0.2014</c:v>
                </c:pt>
                <c:pt idx="243">
                  <c:v>0.2024</c:v>
                </c:pt>
                <c:pt idx="244">
                  <c:v>0.2034</c:v>
                </c:pt>
                <c:pt idx="245">
                  <c:v>0.2044</c:v>
                </c:pt>
                <c:pt idx="246">
                  <c:v>0.2054</c:v>
                </c:pt>
                <c:pt idx="247">
                  <c:v>0.2064</c:v>
                </c:pt>
                <c:pt idx="248">
                  <c:v>0.2074</c:v>
                </c:pt>
                <c:pt idx="249">
                  <c:v>0.2084</c:v>
                </c:pt>
                <c:pt idx="250">
                  <c:v>0.20949999999999999</c:v>
                </c:pt>
                <c:pt idx="251">
                  <c:v>0.21049999999999999</c:v>
                </c:pt>
                <c:pt idx="252">
                  <c:v>0.21149999999999999</c:v>
                </c:pt>
                <c:pt idx="253">
                  <c:v>0.21249999999999999</c:v>
                </c:pt>
                <c:pt idx="254">
                  <c:v>0.2135</c:v>
                </c:pt>
                <c:pt idx="255">
                  <c:v>0.2145</c:v>
                </c:pt>
                <c:pt idx="256">
                  <c:v>0.2155</c:v>
                </c:pt>
                <c:pt idx="257">
                  <c:v>0.2165</c:v>
                </c:pt>
                <c:pt idx="258">
                  <c:v>0.2175</c:v>
                </c:pt>
                <c:pt idx="259">
                  <c:v>0.2185</c:v>
                </c:pt>
                <c:pt idx="260">
                  <c:v>0.2195</c:v>
                </c:pt>
                <c:pt idx="261">
                  <c:v>0.2205</c:v>
                </c:pt>
                <c:pt idx="262">
                  <c:v>0.22159999999999999</c:v>
                </c:pt>
                <c:pt idx="263">
                  <c:v>0.22259999999999999</c:v>
                </c:pt>
                <c:pt idx="264">
                  <c:v>0.22359999999999999</c:v>
                </c:pt>
                <c:pt idx="265">
                  <c:v>0.22459999999999999</c:v>
                </c:pt>
                <c:pt idx="266">
                  <c:v>0.22559999999999999</c:v>
                </c:pt>
                <c:pt idx="267">
                  <c:v>0.2266</c:v>
                </c:pt>
                <c:pt idx="268">
                  <c:v>0.2276</c:v>
                </c:pt>
                <c:pt idx="269">
                  <c:v>0.2286</c:v>
                </c:pt>
                <c:pt idx="270">
                  <c:v>0.2296</c:v>
                </c:pt>
                <c:pt idx="271">
                  <c:v>0.2306</c:v>
                </c:pt>
                <c:pt idx="272">
                  <c:v>0.23169999999999999</c:v>
                </c:pt>
                <c:pt idx="273">
                  <c:v>0.23269999999999999</c:v>
                </c:pt>
                <c:pt idx="274">
                  <c:v>0.23369999999999999</c:v>
                </c:pt>
                <c:pt idx="275">
                  <c:v>0.23469999999999999</c:v>
                </c:pt>
                <c:pt idx="276">
                  <c:v>0.23569999999999999</c:v>
                </c:pt>
                <c:pt idx="277">
                  <c:v>0.23669999999999999</c:v>
                </c:pt>
                <c:pt idx="278">
                  <c:v>0.23769999999999999</c:v>
                </c:pt>
                <c:pt idx="279">
                  <c:v>0.2387</c:v>
                </c:pt>
                <c:pt idx="280">
                  <c:v>0.23980000000000001</c:v>
                </c:pt>
                <c:pt idx="281">
                  <c:v>0.24079999999999999</c:v>
                </c:pt>
                <c:pt idx="282">
                  <c:v>0.24179999999999999</c:v>
                </c:pt>
                <c:pt idx="283">
                  <c:v>0.24279999999999999</c:v>
                </c:pt>
                <c:pt idx="284">
                  <c:v>0.24379999999999999</c:v>
                </c:pt>
                <c:pt idx="285">
                  <c:v>0.24479999999999999</c:v>
                </c:pt>
                <c:pt idx="286">
                  <c:v>0.24579999999999999</c:v>
                </c:pt>
                <c:pt idx="287">
                  <c:v>0.24679999999999999</c:v>
                </c:pt>
                <c:pt idx="288">
                  <c:v>0.24790000000000001</c:v>
                </c:pt>
                <c:pt idx="289">
                  <c:v>0.24890000000000001</c:v>
                </c:pt>
                <c:pt idx="290">
                  <c:v>0.24990000000000001</c:v>
                </c:pt>
                <c:pt idx="291">
                  <c:v>0.25090000000000001</c:v>
                </c:pt>
                <c:pt idx="292">
                  <c:v>0.25190000000000001</c:v>
                </c:pt>
                <c:pt idx="293">
                  <c:v>0.25290000000000001</c:v>
                </c:pt>
                <c:pt idx="294">
                  <c:v>0.25390000000000001</c:v>
                </c:pt>
                <c:pt idx="295">
                  <c:v>0.25490000000000002</c:v>
                </c:pt>
                <c:pt idx="296">
                  <c:v>0.25600000000000001</c:v>
                </c:pt>
                <c:pt idx="297">
                  <c:v>0.25700000000000001</c:v>
                </c:pt>
                <c:pt idx="298">
                  <c:v>0.25800000000000001</c:v>
                </c:pt>
                <c:pt idx="299">
                  <c:v>0.25900000000000001</c:v>
                </c:pt>
                <c:pt idx="300">
                  <c:v>0.26</c:v>
                </c:pt>
                <c:pt idx="301">
                  <c:v>0.26100000000000001</c:v>
                </c:pt>
                <c:pt idx="302">
                  <c:v>0.26200000000000001</c:v>
                </c:pt>
                <c:pt idx="303">
                  <c:v>0.2631</c:v>
                </c:pt>
                <c:pt idx="304">
                  <c:v>0.2641</c:v>
                </c:pt>
                <c:pt idx="305">
                  <c:v>0.2651</c:v>
                </c:pt>
                <c:pt idx="306">
                  <c:v>0.2661</c:v>
                </c:pt>
                <c:pt idx="307">
                  <c:v>0.2671</c:v>
                </c:pt>
                <c:pt idx="308">
                  <c:v>0.2681</c:v>
                </c:pt>
                <c:pt idx="309">
                  <c:v>0.26910000000000001</c:v>
                </c:pt>
                <c:pt idx="310">
                  <c:v>0.2702</c:v>
                </c:pt>
                <c:pt idx="311">
                  <c:v>0.2712</c:v>
                </c:pt>
                <c:pt idx="312">
                  <c:v>0.2722</c:v>
                </c:pt>
                <c:pt idx="313">
                  <c:v>0.2732</c:v>
                </c:pt>
                <c:pt idx="314">
                  <c:v>0.2742</c:v>
                </c:pt>
                <c:pt idx="315">
                  <c:v>0.2752</c:v>
                </c:pt>
                <c:pt idx="316">
                  <c:v>0.2762</c:v>
                </c:pt>
                <c:pt idx="317">
                  <c:v>0.27729999999999999</c:v>
                </c:pt>
                <c:pt idx="318">
                  <c:v>0.27829999999999999</c:v>
                </c:pt>
                <c:pt idx="319">
                  <c:v>0.27929999999999999</c:v>
                </c:pt>
                <c:pt idx="320">
                  <c:v>0.28029999999999999</c:v>
                </c:pt>
                <c:pt idx="321">
                  <c:v>0.28129999999999999</c:v>
                </c:pt>
                <c:pt idx="322">
                  <c:v>0.2823</c:v>
                </c:pt>
                <c:pt idx="323">
                  <c:v>0.28339999999999999</c:v>
                </c:pt>
                <c:pt idx="324">
                  <c:v>0.28439999999999999</c:v>
                </c:pt>
                <c:pt idx="325">
                  <c:v>0.28539999999999999</c:v>
                </c:pt>
                <c:pt idx="326">
                  <c:v>0.28639999999999999</c:v>
                </c:pt>
                <c:pt idx="327">
                  <c:v>0.28739999999999999</c:v>
                </c:pt>
                <c:pt idx="328">
                  <c:v>0.28839999999999999</c:v>
                </c:pt>
                <c:pt idx="329">
                  <c:v>0.28949999999999998</c:v>
                </c:pt>
                <c:pt idx="330">
                  <c:v>0.29049999999999998</c:v>
                </c:pt>
                <c:pt idx="331">
                  <c:v>0.29149999999999998</c:v>
                </c:pt>
                <c:pt idx="332">
                  <c:v>0.29249999999999998</c:v>
                </c:pt>
                <c:pt idx="333">
                  <c:v>0.29349999999999998</c:v>
                </c:pt>
                <c:pt idx="334">
                  <c:v>0.29449999999999998</c:v>
                </c:pt>
                <c:pt idx="335">
                  <c:v>0.29559999999999997</c:v>
                </c:pt>
                <c:pt idx="336">
                  <c:v>0.29659999999999997</c:v>
                </c:pt>
                <c:pt idx="337">
                  <c:v>0.29759999999999998</c:v>
                </c:pt>
                <c:pt idx="338">
                  <c:v>0.29859999999999998</c:v>
                </c:pt>
                <c:pt idx="339">
                  <c:v>0.29959999999999998</c:v>
                </c:pt>
                <c:pt idx="340">
                  <c:v>0.30059999999999998</c:v>
                </c:pt>
                <c:pt idx="341">
                  <c:v>0.30170000000000002</c:v>
                </c:pt>
                <c:pt idx="342">
                  <c:v>0.30270000000000002</c:v>
                </c:pt>
                <c:pt idx="343">
                  <c:v>0.30370000000000003</c:v>
                </c:pt>
                <c:pt idx="344">
                  <c:v>0.30470000000000003</c:v>
                </c:pt>
                <c:pt idx="345">
                  <c:v>0.30570000000000003</c:v>
                </c:pt>
                <c:pt idx="346">
                  <c:v>0.30669999999999997</c:v>
                </c:pt>
                <c:pt idx="347">
                  <c:v>0.30780000000000002</c:v>
                </c:pt>
                <c:pt idx="348">
                  <c:v>0.30880000000000002</c:v>
                </c:pt>
                <c:pt idx="349">
                  <c:v>0.30980000000000002</c:v>
                </c:pt>
                <c:pt idx="350">
                  <c:v>0.31080000000000002</c:v>
                </c:pt>
                <c:pt idx="351">
                  <c:v>0.31180000000000002</c:v>
                </c:pt>
                <c:pt idx="352">
                  <c:v>0.31290000000000001</c:v>
                </c:pt>
                <c:pt idx="353">
                  <c:v>0.31390000000000001</c:v>
                </c:pt>
                <c:pt idx="354">
                  <c:v>0.31490000000000001</c:v>
                </c:pt>
                <c:pt idx="355">
                  <c:v>0.31590000000000001</c:v>
                </c:pt>
                <c:pt idx="356">
                  <c:v>0.31690000000000002</c:v>
                </c:pt>
                <c:pt idx="357">
                  <c:v>0.31790000000000002</c:v>
                </c:pt>
                <c:pt idx="358">
                  <c:v>0.31900000000000001</c:v>
                </c:pt>
                <c:pt idx="359">
                  <c:v>0.32</c:v>
                </c:pt>
                <c:pt idx="360">
                  <c:v>0.32100000000000001</c:v>
                </c:pt>
                <c:pt idx="361">
                  <c:v>0.32200000000000001</c:v>
                </c:pt>
                <c:pt idx="362">
                  <c:v>0.32300000000000001</c:v>
                </c:pt>
                <c:pt idx="363">
                  <c:v>0.3241</c:v>
                </c:pt>
                <c:pt idx="364">
                  <c:v>0.3251</c:v>
                </c:pt>
                <c:pt idx="365">
                  <c:v>0.3261</c:v>
                </c:pt>
                <c:pt idx="366">
                  <c:v>0.3271</c:v>
                </c:pt>
                <c:pt idx="367">
                  <c:v>0.3281</c:v>
                </c:pt>
                <c:pt idx="368">
                  <c:v>0.32919999999999999</c:v>
                </c:pt>
                <c:pt idx="369">
                  <c:v>0.33019999999999999</c:v>
                </c:pt>
                <c:pt idx="370">
                  <c:v>0.33119999999999999</c:v>
                </c:pt>
                <c:pt idx="371">
                  <c:v>0.3322</c:v>
                </c:pt>
                <c:pt idx="372">
                  <c:v>0.3332</c:v>
                </c:pt>
                <c:pt idx="373">
                  <c:v>0.33429999999999999</c:v>
                </c:pt>
                <c:pt idx="374">
                  <c:v>0.33529999999999999</c:v>
                </c:pt>
                <c:pt idx="375">
                  <c:v>0.33629999999999999</c:v>
                </c:pt>
                <c:pt idx="376">
                  <c:v>0.33729999999999999</c:v>
                </c:pt>
                <c:pt idx="377">
                  <c:v>0.33829999999999999</c:v>
                </c:pt>
                <c:pt idx="378">
                  <c:v>0.33939999999999998</c:v>
                </c:pt>
                <c:pt idx="379">
                  <c:v>0.34039999999999998</c:v>
                </c:pt>
                <c:pt idx="380">
                  <c:v>0.34139999999999998</c:v>
                </c:pt>
                <c:pt idx="381">
                  <c:v>0.34239999999999998</c:v>
                </c:pt>
                <c:pt idx="382">
                  <c:v>0.34339999999999998</c:v>
                </c:pt>
                <c:pt idx="383">
                  <c:v>0.34449999999999997</c:v>
                </c:pt>
                <c:pt idx="384">
                  <c:v>0.34549999999999997</c:v>
                </c:pt>
                <c:pt idx="385">
                  <c:v>0.34649999999999997</c:v>
                </c:pt>
                <c:pt idx="386">
                  <c:v>0.34749999999999998</c:v>
                </c:pt>
                <c:pt idx="387">
                  <c:v>0.34849999999999998</c:v>
                </c:pt>
                <c:pt idx="388">
                  <c:v>0.34960000000000002</c:v>
                </c:pt>
                <c:pt idx="389">
                  <c:v>0.35060000000000002</c:v>
                </c:pt>
                <c:pt idx="390">
                  <c:v>0.35160000000000002</c:v>
                </c:pt>
                <c:pt idx="391">
                  <c:v>0.35260000000000002</c:v>
                </c:pt>
                <c:pt idx="392">
                  <c:v>0.35360000000000003</c:v>
                </c:pt>
                <c:pt idx="393">
                  <c:v>0.35470000000000002</c:v>
                </c:pt>
                <c:pt idx="394">
                  <c:v>0.35570000000000002</c:v>
                </c:pt>
                <c:pt idx="395">
                  <c:v>0.35670000000000002</c:v>
                </c:pt>
                <c:pt idx="396">
                  <c:v>0.35770000000000002</c:v>
                </c:pt>
                <c:pt idx="397">
                  <c:v>0.35870000000000002</c:v>
                </c:pt>
                <c:pt idx="398">
                  <c:v>0.35980000000000001</c:v>
                </c:pt>
                <c:pt idx="399">
                  <c:v>0.36080000000000001</c:v>
                </c:pt>
                <c:pt idx="400">
                  <c:v>0.36180000000000001</c:v>
                </c:pt>
                <c:pt idx="401">
                  <c:v>0.36280000000000001</c:v>
                </c:pt>
                <c:pt idx="402">
                  <c:v>0.36380000000000001</c:v>
                </c:pt>
                <c:pt idx="403">
                  <c:v>0.3649</c:v>
                </c:pt>
                <c:pt idx="404">
                  <c:v>0.3659</c:v>
                </c:pt>
                <c:pt idx="405">
                  <c:v>0.3669</c:v>
                </c:pt>
                <c:pt idx="406">
                  <c:v>0.3679</c:v>
                </c:pt>
                <c:pt idx="407">
                  <c:v>0.36899999999999999</c:v>
                </c:pt>
                <c:pt idx="408">
                  <c:v>0.37</c:v>
                </c:pt>
                <c:pt idx="409">
                  <c:v>0.371</c:v>
                </c:pt>
                <c:pt idx="410">
                  <c:v>0.372</c:v>
                </c:pt>
                <c:pt idx="411">
                  <c:v>0.373</c:v>
                </c:pt>
                <c:pt idx="412">
                  <c:v>0.37409999999999999</c:v>
                </c:pt>
                <c:pt idx="413">
                  <c:v>0.37509999999999999</c:v>
                </c:pt>
                <c:pt idx="414">
                  <c:v>0.37609999999999999</c:v>
                </c:pt>
                <c:pt idx="415">
                  <c:v>0.37709999999999999</c:v>
                </c:pt>
                <c:pt idx="416">
                  <c:v>0.37809999999999999</c:v>
                </c:pt>
                <c:pt idx="417">
                  <c:v>0.37919999999999998</c:v>
                </c:pt>
                <c:pt idx="418">
                  <c:v>0.38019999999999998</c:v>
                </c:pt>
                <c:pt idx="419">
                  <c:v>0.38119999999999998</c:v>
                </c:pt>
                <c:pt idx="420">
                  <c:v>0.38219999999999998</c:v>
                </c:pt>
                <c:pt idx="421">
                  <c:v>0.38329999999999997</c:v>
                </c:pt>
                <c:pt idx="422">
                  <c:v>0.38429999999999997</c:v>
                </c:pt>
                <c:pt idx="423">
                  <c:v>0.38529999999999998</c:v>
                </c:pt>
                <c:pt idx="424">
                  <c:v>0.38629999999999998</c:v>
                </c:pt>
                <c:pt idx="425">
                  <c:v>0.38729999999999998</c:v>
                </c:pt>
                <c:pt idx="426">
                  <c:v>0.38840000000000002</c:v>
                </c:pt>
                <c:pt idx="427">
                  <c:v>0.38940000000000002</c:v>
                </c:pt>
                <c:pt idx="428">
                  <c:v>0.39040000000000002</c:v>
                </c:pt>
                <c:pt idx="429">
                  <c:v>0.39140000000000003</c:v>
                </c:pt>
                <c:pt idx="430">
                  <c:v>0.39250000000000002</c:v>
                </c:pt>
                <c:pt idx="431">
                  <c:v>0.39350000000000002</c:v>
                </c:pt>
                <c:pt idx="432">
                  <c:v>0.39450000000000002</c:v>
                </c:pt>
                <c:pt idx="433">
                  <c:v>0.39550000000000002</c:v>
                </c:pt>
                <c:pt idx="434">
                  <c:v>0.39650000000000002</c:v>
                </c:pt>
                <c:pt idx="435">
                  <c:v>0.39760000000000001</c:v>
                </c:pt>
                <c:pt idx="436">
                  <c:v>0.39860000000000001</c:v>
                </c:pt>
                <c:pt idx="437">
                  <c:v>0.39960000000000001</c:v>
                </c:pt>
                <c:pt idx="438">
                  <c:v>0.40060000000000001</c:v>
                </c:pt>
                <c:pt idx="439">
                  <c:v>0.4017</c:v>
                </c:pt>
                <c:pt idx="440">
                  <c:v>0.4027</c:v>
                </c:pt>
                <c:pt idx="441">
                  <c:v>0.4037</c:v>
                </c:pt>
                <c:pt idx="442">
                  <c:v>0.4047</c:v>
                </c:pt>
                <c:pt idx="443">
                  <c:v>0.40579999999999999</c:v>
                </c:pt>
                <c:pt idx="444">
                  <c:v>0.40679999999999999</c:v>
                </c:pt>
                <c:pt idx="445">
                  <c:v>0.4078</c:v>
                </c:pt>
                <c:pt idx="446">
                  <c:v>0.4088</c:v>
                </c:pt>
                <c:pt idx="447">
                  <c:v>0.4098</c:v>
                </c:pt>
                <c:pt idx="448">
                  <c:v>0.41089999999999999</c:v>
                </c:pt>
                <c:pt idx="449">
                  <c:v>0.41189999999999999</c:v>
                </c:pt>
                <c:pt idx="450">
                  <c:v>0.41289999999999999</c:v>
                </c:pt>
                <c:pt idx="451">
                  <c:v>0.41389999999999999</c:v>
                </c:pt>
                <c:pt idx="452">
                  <c:v>0.41499999999999998</c:v>
                </c:pt>
                <c:pt idx="453">
                  <c:v>0.41599999999999998</c:v>
                </c:pt>
                <c:pt idx="454">
                  <c:v>0.41699999999999998</c:v>
                </c:pt>
                <c:pt idx="455">
                  <c:v>0.41799999999999998</c:v>
                </c:pt>
                <c:pt idx="456">
                  <c:v>0.41909999999999997</c:v>
                </c:pt>
                <c:pt idx="457">
                  <c:v>0.42009999999999997</c:v>
                </c:pt>
                <c:pt idx="458">
                  <c:v>0.42109999999999997</c:v>
                </c:pt>
                <c:pt idx="459">
                  <c:v>0.42209999999999998</c:v>
                </c:pt>
                <c:pt idx="460">
                  <c:v>0.42309999999999998</c:v>
                </c:pt>
                <c:pt idx="461">
                  <c:v>0.42420000000000002</c:v>
                </c:pt>
                <c:pt idx="462">
                  <c:v>0.42520000000000002</c:v>
                </c:pt>
                <c:pt idx="463">
                  <c:v>0.42620000000000002</c:v>
                </c:pt>
                <c:pt idx="464">
                  <c:v>0.42720000000000002</c:v>
                </c:pt>
                <c:pt idx="465">
                  <c:v>0.42830000000000001</c:v>
                </c:pt>
                <c:pt idx="466">
                  <c:v>0.42930000000000001</c:v>
                </c:pt>
                <c:pt idx="467">
                  <c:v>0.43030000000000002</c:v>
                </c:pt>
                <c:pt idx="468">
                  <c:v>0.43130000000000002</c:v>
                </c:pt>
                <c:pt idx="469">
                  <c:v>0.43240000000000001</c:v>
                </c:pt>
                <c:pt idx="470">
                  <c:v>0.43340000000000001</c:v>
                </c:pt>
                <c:pt idx="471">
                  <c:v>0.43440000000000001</c:v>
                </c:pt>
                <c:pt idx="472">
                  <c:v>0.43540000000000001</c:v>
                </c:pt>
                <c:pt idx="473">
                  <c:v>0.4365</c:v>
                </c:pt>
                <c:pt idx="474">
                  <c:v>0.4375</c:v>
                </c:pt>
                <c:pt idx="475">
                  <c:v>0.4385</c:v>
                </c:pt>
                <c:pt idx="476">
                  <c:v>0.4395</c:v>
                </c:pt>
                <c:pt idx="477">
                  <c:v>0.44059999999999999</c:v>
                </c:pt>
                <c:pt idx="478">
                  <c:v>0.44159999999999999</c:v>
                </c:pt>
                <c:pt idx="479">
                  <c:v>0.44259999999999999</c:v>
                </c:pt>
                <c:pt idx="480">
                  <c:v>0.44359999999999999</c:v>
                </c:pt>
                <c:pt idx="481">
                  <c:v>0.4446</c:v>
                </c:pt>
                <c:pt idx="482">
                  <c:v>0.44569999999999999</c:v>
                </c:pt>
                <c:pt idx="483">
                  <c:v>0.44669999999999999</c:v>
                </c:pt>
                <c:pt idx="484">
                  <c:v>0.44769999999999999</c:v>
                </c:pt>
                <c:pt idx="485">
                  <c:v>0.44869999999999999</c:v>
                </c:pt>
                <c:pt idx="486">
                  <c:v>0.44979999999999998</c:v>
                </c:pt>
                <c:pt idx="487">
                  <c:v>0.45079999999999998</c:v>
                </c:pt>
                <c:pt idx="488">
                  <c:v>0.45179999999999998</c:v>
                </c:pt>
                <c:pt idx="489">
                  <c:v>0.45279999999999998</c:v>
                </c:pt>
                <c:pt idx="490">
                  <c:v>0.45390000000000003</c:v>
                </c:pt>
                <c:pt idx="491">
                  <c:v>0.45490000000000003</c:v>
                </c:pt>
                <c:pt idx="492">
                  <c:v>0.45590000000000003</c:v>
                </c:pt>
                <c:pt idx="493">
                  <c:v>0.45689999999999997</c:v>
                </c:pt>
                <c:pt idx="494">
                  <c:v>0.45800000000000002</c:v>
                </c:pt>
                <c:pt idx="495">
                  <c:v>0.45900000000000002</c:v>
                </c:pt>
                <c:pt idx="496">
                  <c:v>0.46</c:v>
                </c:pt>
                <c:pt idx="497">
                  <c:v>0.46100000000000002</c:v>
                </c:pt>
                <c:pt idx="498">
                  <c:v>0.46210000000000001</c:v>
                </c:pt>
                <c:pt idx="499">
                  <c:v>0.46310000000000001</c:v>
                </c:pt>
                <c:pt idx="500">
                  <c:v>0.46410000000000001</c:v>
                </c:pt>
                <c:pt idx="501">
                  <c:v>0.46510000000000001</c:v>
                </c:pt>
                <c:pt idx="502">
                  <c:v>0.4662</c:v>
                </c:pt>
                <c:pt idx="503">
                  <c:v>0.4672</c:v>
                </c:pt>
                <c:pt idx="504">
                  <c:v>0.46820000000000001</c:v>
                </c:pt>
                <c:pt idx="505">
                  <c:v>0.46920000000000001</c:v>
                </c:pt>
                <c:pt idx="506">
                  <c:v>0.4703</c:v>
                </c:pt>
                <c:pt idx="507">
                  <c:v>0.4713</c:v>
                </c:pt>
                <c:pt idx="508">
                  <c:v>0.4723</c:v>
                </c:pt>
                <c:pt idx="509">
                  <c:v>0.4733</c:v>
                </c:pt>
                <c:pt idx="510">
                  <c:v>0.47439999999999999</c:v>
                </c:pt>
                <c:pt idx="511">
                  <c:v>0.47539999999999999</c:v>
                </c:pt>
                <c:pt idx="512">
                  <c:v>0.47639999999999999</c:v>
                </c:pt>
                <c:pt idx="513">
                  <c:v>0.47739999999999999</c:v>
                </c:pt>
                <c:pt idx="514">
                  <c:v>0.47849999999999998</c:v>
                </c:pt>
                <c:pt idx="515">
                  <c:v>0.47949999999999998</c:v>
                </c:pt>
                <c:pt idx="516">
                  <c:v>0.48049999999999998</c:v>
                </c:pt>
                <c:pt idx="517">
                  <c:v>0.48149999999999998</c:v>
                </c:pt>
                <c:pt idx="518">
                  <c:v>0.48259999999999997</c:v>
                </c:pt>
                <c:pt idx="519">
                  <c:v>0.48359999999999997</c:v>
                </c:pt>
                <c:pt idx="520">
                  <c:v>0.48459999999999998</c:v>
                </c:pt>
                <c:pt idx="521">
                  <c:v>0.48559999999999998</c:v>
                </c:pt>
                <c:pt idx="522">
                  <c:v>0.48670000000000002</c:v>
                </c:pt>
                <c:pt idx="523">
                  <c:v>0.48770000000000002</c:v>
                </c:pt>
                <c:pt idx="524">
                  <c:v>0.48870000000000002</c:v>
                </c:pt>
                <c:pt idx="525">
                  <c:v>0.48970000000000002</c:v>
                </c:pt>
                <c:pt idx="526">
                  <c:v>0.49080000000000001</c:v>
                </c:pt>
                <c:pt idx="527">
                  <c:v>0.49180000000000001</c:v>
                </c:pt>
                <c:pt idx="528">
                  <c:v>0.49280000000000002</c:v>
                </c:pt>
                <c:pt idx="529">
                  <c:v>0.49380000000000002</c:v>
                </c:pt>
                <c:pt idx="530">
                  <c:v>0.49490000000000001</c:v>
                </c:pt>
                <c:pt idx="531">
                  <c:v>0.49590000000000001</c:v>
                </c:pt>
                <c:pt idx="532">
                  <c:v>0.49690000000000001</c:v>
                </c:pt>
                <c:pt idx="533">
                  <c:v>0.49790000000000001</c:v>
                </c:pt>
                <c:pt idx="534">
                  <c:v>0.499</c:v>
                </c:pt>
                <c:pt idx="535">
                  <c:v>0.5</c:v>
                </c:pt>
                <c:pt idx="536">
                  <c:v>0.501</c:v>
                </c:pt>
                <c:pt idx="537">
                  <c:v>0.502</c:v>
                </c:pt>
                <c:pt idx="538">
                  <c:v>0.50309999999999999</c:v>
                </c:pt>
                <c:pt idx="539">
                  <c:v>0.50409999999999999</c:v>
                </c:pt>
                <c:pt idx="540">
                  <c:v>0.50509999999999999</c:v>
                </c:pt>
                <c:pt idx="541">
                  <c:v>0.50609999999999999</c:v>
                </c:pt>
                <c:pt idx="542">
                  <c:v>0.50719999999999998</c:v>
                </c:pt>
                <c:pt idx="543">
                  <c:v>0.50819999999999999</c:v>
                </c:pt>
                <c:pt idx="544">
                  <c:v>0.50919999999999999</c:v>
                </c:pt>
                <c:pt idx="545">
                  <c:v>0.51029999999999998</c:v>
                </c:pt>
                <c:pt idx="546">
                  <c:v>0.51129999999999998</c:v>
                </c:pt>
                <c:pt idx="547">
                  <c:v>0.51229999999999998</c:v>
                </c:pt>
                <c:pt idx="548">
                  <c:v>0.51329999999999998</c:v>
                </c:pt>
                <c:pt idx="549">
                  <c:v>0.51439999999999997</c:v>
                </c:pt>
                <c:pt idx="550">
                  <c:v>0.51539999999999997</c:v>
                </c:pt>
                <c:pt idx="551">
                  <c:v>0.51639999999999997</c:v>
                </c:pt>
                <c:pt idx="552">
                  <c:v>0.51739999999999997</c:v>
                </c:pt>
                <c:pt idx="553">
                  <c:v>0.51849999999999996</c:v>
                </c:pt>
                <c:pt idx="554">
                  <c:v>0.51949999999999996</c:v>
                </c:pt>
                <c:pt idx="555">
                  <c:v>0.52049999999999996</c:v>
                </c:pt>
                <c:pt idx="556">
                  <c:v>0.52149999999999996</c:v>
                </c:pt>
                <c:pt idx="557">
                  <c:v>0.52259999999999995</c:v>
                </c:pt>
                <c:pt idx="558">
                  <c:v>0.52359999999999995</c:v>
                </c:pt>
                <c:pt idx="559">
                  <c:v>0.52459999999999996</c:v>
                </c:pt>
                <c:pt idx="560">
                  <c:v>0.52559999999999996</c:v>
                </c:pt>
                <c:pt idx="561">
                  <c:v>0.52669999999999995</c:v>
                </c:pt>
                <c:pt idx="562">
                  <c:v>0.52769999999999995</c:v>
                </c:pt>
                <c:pt idx="563">
                  <c:v>0.52869999999999995</c:v>
                </c:pt>
                <c:pt idx="564">
                  <c:v>0.52969999999999995</c:v>
                </c:pt>
                <c:pt idx="565">
                  <c:v>0.53080000000000005</c:v>
                </c:pt>
                <c:pt idx="566">
                  <c:v>0.53180000000000005</c:v>
                </c:pt>
                <c:pt idx="567">
                  <c:v>0.53280000000000005</c:v>
                </c:pt>
                <c:pt idx="568">
                  <c:v>0.53390000000000004</c:v>
                </c:pt>
                <c:pt idx="569">
                  <c:v>0.53490000000000004</c:v>
                </c:pt>
                <c:pt idx="570">
                  <c:v>0.53590000000000004</c:v>
                </c:pt>
                <c:pt idx="571">
                  <c:v>0.53690000000000004</c:v>
                </c:pt>
                <c:pt idx="572">
                  <c:v>0.53800000000000003</c:v>
                </c:pt>
                <c:pt idx="573">
                  <c:v>0.53900000000000003</c:v>
                </c:pt>
                <c:pt idx="574">
                  <c:v>0.54</c:v>
                </c:pt>
                <c:pt idx="575">
                  <c:v>0.54100000000000004</c:v>
                </c:pt>
                <c:pt idx="576">
                  <c:v>0.54210000000000003</c:v>
                </c:pt>
                <c:pt idx="577">
                  <c:v>0.54310000000000003</c:v>
                </c:pt>
                <c:pt idx="578">
                  <c:v>0.54410000000000003</c:v>
                </c:pt>
                <c:pt idx="579">
                  <c:v>0.54510000000000003</c:v>
                </c:pt>
                <c:pt idx="580">
                  <c:v>0.54620000000000002</c:v>
                </c:pt>
                <c:pt idx="581">
                  <c:v>0.54720000000000002</c:v>
                </c:pt>
                <c:pt idx="582">
                  <c:v>0.54820000000000002</c:v>
                </c:pt>
                <c:pt idx="583">
                  <c:v>0.54930000000000001</c:v>
                </c:pt>
                <c:pt idx="584">
                  <c:v>0.55030000000000001</c:v>
                </c:pt>
                <c:pt idx="585">
                  <c:v>0.55130000000000001</c:v>
                </c:pt>
                <c:pt idx="586">
                  <c:v>0.55230000000000001</c:v>
                </c:pt>
                <c:pt idx="587">
                  <c:v>0.5534</c:v>
                </c:pt>
                <c:pt idx="588">
                  <c:v>0.5544</c:v>
                </c:pt>
                <c:pt idx="589">
                  <c:v>0.5554</c:v>
                </c:pt>
                <c:pt idx="590">
                  <c:v>0.55640000000000001</c:v>
                </c:pt>
                <c:pt idx="591">
                  <c:v>0.5575</c:v>
                </c:pt>
                <c:pt idx="592">
                  <c:v>0.5585</c:v>
                </c:pt>
                <c:pt idx="593">
                  <c:v>0.5595</c:v>
                </c:pt>
                <c:pt idx="594">
                  <c:v>0.56059999999999999</c:v>
                </c:pt>
                <c:pt idx="595">
                  <c:v>0.56159999999999999</c:v>
                </c:pt>
                <c:pt idx="596">
                  <c:v>0.56259999999999999</c:v>
                </c:pt>
                <c:pt idx="597">
                  <c:v>0.56359999999999999</c:v>
                </c:pt>
                <c:pt idx="598">
                  <c:v>0.56469999999999998</c:v>
                </c:pt>
                <c:pt idx="599">
                  <c:v>0.56569999999999998</c:v>
                </c:pt>
                <c:pt idx="600">
                  <c:v>0.56669999999999998</c:v>
                </c:pt>
                <c:pt idx="601">
                  <c:v>0.56769999999999998</c:v>
                </c:pt>
                <c:pt idx="602">
                  <c:v>0.56879999999999997</c:v>
                </c:pt>
                <c:pt idx="603">
                  <c:v>0.56979999999999997</c:v>
                </c:pt>
                <c:pt idx="604">
                  <c:v>0.57079999999999997</c:v>
                </c:pt>
                <c:pt idx="605">
                  <c:v>0.57189999999999996</c:v>
                </c:pt>
                <c:pt idx="606">
                  <c:v>0.57289999999999996</c:v>
                </c:pt>
                <c:pt idx="607">
                  <c:v>0.57389999999999997</c:v>
                </c:pt>
                <c:pt idx="608">
                  <c:v>0.57489999999999997</c:v>
                </c:pt>
                <c:pt idx="609">
                  <c:v>0.57599999999999996</c:v>
                </c:pt>
                <c:pt idx="610">
                  <c:v>0.57699999999999996</c:v>
                </c:pt>
                <c:pt idx="611">
                  <c:v>0.57799999999999996</c:v>
                </c:pt>
                <c:pt idx="612">
                  <c:v>0.57909999999999995</c:v>
                </c:pt>
                <c:pt idx="613">
                  <c:v>0.58009999999999995</c:v>
                </c:pt>
                <c:pt idx="614">
                  <c:v>0.58109999999999995</c:v>
                </c:pt>
                <c:pt idx="615">
                  <c:v>0.58209999999999995</c:v>
                </c:pt>
                <c:pt idx="616">
                  <c:v>0.58320000000000005</c:v>
                </c:pt>
                <c:pt idx="617">
                  <c:v>0.58420000000000005</c:v>
                </c:pt>
                <c:pt idx="618">
                  <c:v>0.58520000000000005</c:v>
                </c:pt>
                <c:pt idx="619">
                  <c:v>0.58630000000000004</c:v>
                </c:pt>
                <c:pt idx="620">
                  <c:v>0.58730000000000004</c:v>
                </c:pt>
                <c:pt idx="621">
                  <c:v>0.58830000000000005</c:v>
                </c:pt>
                <c:pt idx="622">
                  <c:v>0.58930000000000005</c:v>
                </c:pt>
                <c:pt idx="623">
                  <c:v>0.59040000000000004</c:v>
                </c:pt>
                <c:pt idx="624">
                  <c:v>0.59140000000000004</c:v>
                </c:pt>
                <c:pt idx="625">
                  <c:v>0.59240000000000004</c:v>
                </c:pt>
                <c:pt idx="626">
                  <c:v>0.59340000000000004</c:v>
                </c:pt>
                <c:pt idx="627">
                  <c:v>0.59450000000000003</c:v>
                </c:pt>
                <c:pt idx="628">
                  <c:v>0.59550000000000003</c:v>
                </c:pt>
                <c:pt idx="629">
                  <c:v>0.59650000000000003</c:v>
                </c:pt>
                <c:pt idx="630">
                  <c:v>0.59760000000000002</c:v>
                </c:pt>
                <c:pt idx="631">
                  <c:v>0.59860000000000002</c:v>
                </c:pt>
                <c:pt idx="632">
                  <c:v>0.59960000000000002</c:v>
                </c:pt>
                <c:pt idx="633">
                  <c:v>0.60060000000000002</c:v>
                </c:pt>
                <c:pt idx="634">
                  <c:v>0.60170000000000001</c:v>
                </c:pt>
                <c:pt idx="635">
                  <c:v>0.60270000000000001</c:v>
                </c:pt>
                <c:pt idx="636">
                  <c:v>0.60370000000000001</c:v>
                </c:pt>
                <c:pt idx="637">
                  <c:v>0.6048</c:v>
                </c:pt>
                <c:pt idx="638">
                  <c:v>0.60580000000000001</c:v>
                </c:pt>
                <c:pt idx="639">
                  <c:v>0.60680000000000001</c:v>
                </c:pt>
                <c:pt idx="640">
                  <c:v>0.60780000000000001</c:v>
                </c:pt>
                <c:pt idx="641">
                  <c:v>0.6089</c:v>
                </c:pt>
                <c:pt idx="642">
                  <c:v>0.6099</c:v>
                </c:pt>
                <c:pt idx="643">
                  <c:v>0.6109</c:v>
                </c:pt>
                <c:pt idx="644">
                  <c:v>0.61199999999999999</c:v>
                </c:pt>
                <c:pt idx="645">
                  <c:v>0.61299999999999999</c:v>
                </c:pt>
                <c:pt idx="646">
                  <c:v>0.61399999999999999</c:v>
                </c:pt>
                <c:pt idx="647">
                  <c:v>0.61499999999999999</c:v>
                </c:pt>
                <c:pt idx="648">
                  <c:v>0.61609999999999998</c:v>
                </c:pt>
                <c:pt idx="649">
                  <c:v>0.61709999999999998</c:v>
                </c:pt>
                <c:pt idx="650">
                  <c:v>0.61809999999999998</c:v>
                </c:pt>
                <c:pt idx="651">
                  <c:v>0.61919999999999997</c:v>
                </c:pt>
                <c:pt idx="652">
                  <c:v>0.62019999999999997</c:v>
                </c:pt>
                <c:pt idx="653">
                  <c:v>0.62119999999999997</c:v>
                </c:pt>
                <c:pt idx="654">
                  <c:v>0.62229999999999996</c:v>
                </c:pt>
                <c:pt idx="655">
                  <c:v>0.62329999999999997</c:v>
                </c:pt>
                <c:pt idx="656">
                  <c:v>0.62429999999999997</c:v>
                </c:pt>
                <c:pt idx="657">
                  <c:v>0.62529999999999997</c:v>
                </c:pt>
                <c:pt idx="658">
                  <c:v>0.62639999999999996</c:v>
                </c:pt>
                <c:pt idx="659">
                  <c:v>0.62739999999999996</c:v>
                </c:pt>
                <c:pt idx="660">
                  <c:v>0.62839999999999996</c:v>
                </c:pt>
                <c:pt idx="661">
                  <c:v>0.62949999999999995</c:v>
                </c:pt>
                <c:pt idx="662">
                  <c:v>0.63049999999999995</c:v>
                </c:pt>
                <c:pt idx="663">
                  <c:v>0.63149999999999995</c:v>
                </c:pt>
                <c:pt idx="664">
                  <c:v>0.63249999999999995</c:v>
                </c:pt>
                <c:pt idx="665">
                  <c:v>0.63360000000000005</c:v>
                </c:pt>
                <c:pt idx="666">
                  <c:v>0.63460000000000005</c:v>
                </c:pt>
                <c:pt idx="667">
                  <c:v>0.63560000000000005</c:v>
                </c:pt>
                <c:pt idx="668">
                  <c:v>0.63670000000000004</c:v>
                </c:pt>
                <c:pt idx="669">
                  <c:v>0.63770000000000004</c:v>
                </c:pt>
                <c:pt idx="670">
                  <c:v>0.63870000000000005</c:v>
                </c:pt>
                <c:pt idx="671">
                  <c:v>0.63970000000000005</c:v>
                </c:pt>
                <c:pt idx="672">
                  <c:v>0.64080000000000004</c:v>
                </c:pt>
                <c:pt idx="673">
                  <c:v>0.64180000000000004</c:v>
                </c:pt>
                <c:pt idx="674">
                  <c:v>0.64280000000000004</c:v>
                </c:pt>
                <c:pt idx="675">
                  <c:v>0.64390000000000003</c:v>
                </c:pt>
                <c:pt idx="676">
                  <c:v>0.64490000000000003</c:v>
                </c:pt>
                <c:pt idx="677">
                  <c:v>0.64590000000000003</c:v>
                </c:pt>
                <c:pt idx="678">
                  <c:v>0.64700000000000002</c:v>
                </c:pt>
                <c:pt idx="679">
                  <c:v>0.64800000000000002</c:v>
                </c:pt>
                <c:pt idx="680">
                  <c:v>0.64900000000000002</c:v>
                </c:pt>
                <c:pt idx="681">
                  <c:v>0.65</c:v>
                </c:pt>
                <c:pt idx="682">
                  <c:v>0.65110000000000001</c:v>
                </c:pt>
                <c:pt idx="683">
                  <c:v>0.65210000000000001</c:v>
                </c:pt>
                <c:pt idx="684">
                  <c:v>0.65310000000000001</c:v>
                </c:pt>
                <c:pt idx="685">
                  <c:v>0.6542</c:v>
                </c:pt>
                <c:pt idx="686">
                  <c:v>0.6552</c:v>
                </c:pt>
                <c:pt idx="687">
                  <c:v>0.65620000000000001</c:v>
                </c:pt>
                <c:pt idx="688">
                  <c:v>0.65720000000000001</c:v>
                </c:pt>
                <c:pt idx="689">
                  <c:v>0.6583</c:v>
                </c:pt>
                <c:pt idx="690">
                  <c:v>0.6593</c:v>
                </c:pt>
                <c:pt idx="691">
                  <c:v>0.6603</c:v>
                </c:pt>
                <c:pt idx="692">
                  <c:v>0.66139999999999999</c:v>
                </c:pt>
                <c:pt idx="693">
                  <c:v>0.66239999999999999</c:v>
                </c:pt>
                <c:pt idx="694">
                  <c:v>0.66339999999999999</c:v>
                </c:pt>
                <c:pt idx="695">
                  <c:v>0.66449999999999998</c:v>
                </c:pt>
                <c:pt idx="696">
                  <c:v>0.66549999999999998</c:v>
                </c:pt>
                <c:pt idx="697">
                  <c:v>0.66649999999999998</c:v>
                </c:pt>
                <c:pt idx="698">
                  <c:v>0.66749999999999998</c:v>
                </c:pt>
                <c:pt idx="699">
                  <c:v>0.66859999999999997</c:v>
                </c:pt>
                <c:pt idx="700">
                  <c:v>0.66959999999999997</c:v>
                </c:pt>
                <c:pt idx="701">
                  <c:v>0.67059999999999997</c:v>
                </c:pt>
                <c:pt idx="702">
                  <c:v>0.67169999999999996</c:v>
                </c:pt>
                <c:pt idx="703">
                  <c:v>0.67269999999999996</c:v>
                </c:pt>
                <c:pt idx="704">
                  <c:v>0.67369999999999997</c:v>
                </c:pt>
                <c:pt idx="705">
                  <c:v>0.67479999999999996</c:v>
                </c:pt>
                <c:pt idx="706">
                  <c:v>0.67579999999999996</c:v>
                </c:pt>
                <c:pt idx="707">
                  <c:v>0.67679999999999996</c:v>
                </c:pt>
                <c:pt idx="708">
                  <c:v>0.67779999999999996</c:v>
                </c:pt>
                <c:pt idx="709">
                  <c:v>0.67889999999999995</c:v>
                </c:pt>
                <c:pt idx="710">
                  <c:v>0.67989999999999995</c:v>
                </c:pt>
                <c:pt idx="711">
                  <c:v>0.68089999999999995</c:v>
                </c:pt>
                <c:pt idx="712">
                  <c:v>0.68200000000000005</c:v>
                </c:pt>
                <c:pt idx="713">
                  <c:v>0.68300000000000005</c:v>
                </c:pt>
                <c:pt idx="714">
                  <c:v>0.68400000000000005</c:v>
                </c:pt>
                <c:pt idx="715">
                  <c:v>0.68510000000000004</c:v>
                </c:pt>
                <c:pt idx="716">
                  <c:v>0.68610000000000004</c:v>
                </c:pt>
                <c:pt idx="717">
                  <c:v>0.68710000000000004</c:v>
                </c:pt>
                <c:pt idx="718">
                  <c:v>0.68820000000000003</c:v>
                </c:pt>
                <c:pt idx="719">
                  <c:v>0.68920000000000003</c:v>
                </c:pt>
                <c:pt idx="720">
                  <c:v>0.69020000000000004</c:v>
                </c:pt>
                <c:pt idx="721">
                  <c:v>0.69120000000000004</c:v>
                </c:pt>
                <c:pt idx="722">
                  <c:v>0.69230000000000003</c:v>
                </c:pt>
                <c:pt idx="723">
                  <c:v>0.69330000000000003</c:v>
                </c:pt>
                <c:pt idx="724">
                  <c:v>0.69430000000000003</c:v>
                </c:pt>
                <c:pt idx="725">
                  <c:v>0.69540000000000002</c:v>
                </c:pt>
                <c:pt idx="726">
                  <c:v>0.69640000000000002</c:v>
                </c:pt>
                <c:pt idx="727">
                  <c:v>0.69740000000000002</c:v>
                </c:pt>
                <c:pt idx="728">
                  <c:v>0.69850000000000001</c:v>
                </c:pt>
                <c:pt idx="729">
                  <c:v>0.69950000000000001</c:v>
                </c:pt>
                <c:pt idx="730">
                  <c:v>0.70050000000000001</c:v>
                </c:pt>
                <c:pt idx="731">
                  <c:v>0.70150000000000001</c:v>
                </c:pt>
                <c:pt idx="732">
                  <c:v>0.7026</c:v>
                </c:pt>
                <c:pt idx="733">
                  <c:v>0.7036</c:v>
                </c:pt>
                <c:pt idx="734">
                  <c:v>0.7046</c:v>
                </c:pt>
                <c:pt idx="735">
                  <c:v>0.70569999999999999</c:v>
                </c:pt>
                <c:pt idx="736">
                  <c:v>0.70669999999999999</c:v>
                </c:pt>
                <c:pt idx="737">
                  <c:v>0.7077</c:v>
                </c:pt>
                <c:pt idx="738">
                  <c:v>0.70879999999999999</c:v>
                </c:pt>
                <c:pt idx="739">
                  <c:v>0.70979999999999999</c:v>
                </c:pt>
                <c:pt idx="740">
                  <c:v>0.71079999999999999</c:v>
                </c:pt>
                <c:pt idx="741">
                  <c:v>0.71189999999999998</c:v>
                </c:pt>
                <c:pt idx="742">
                  <c:v>0.71289999999999998</c:v>
                </c:pt>
                <c:pt idx="743">
                  <c:v>0.71389999999999998</c:v>
                </c:pt>
                <c:pt idx="744">
                  <c:v>0.71489999999999998</c:v>
                </c:pt>
                <c:pt idx="745">
                  <c:v>0.71599999999999997</c:v>
                </c:pt>
                <c:pt idx="746">
                  <c:v>0.71699999999999997</c:v>
                </c:pt>
                <c:pt idx="747">
                  <c:v>0.71799999999999997</c:v>
                </c:pt>
                <c:pt idx="748">
                  <c:v>0.71909999999999996</c:v>
                </c:pt>
                <c:pt idx="749">
                  <c:v>0.72009999999999996</c:v>
                </c:pt>
                <c:pt idx="750">
                  <c:v>0.72109999999999996</c:v>
                </c:pt>
                <c:pt idx="751">
                  <c:v>0.72219999999999995</c:v>
                </c:pt>
                <c:pt idx="752">
                  <c:v>0.72319999999999995</c:v>
                </c:pt>
                <c:pt idx="753">
                  <c:v>0.72419999999999995</c:v>
                </c:pt>
                <c:pt idx="754">
                  <c:v>0.72529999999999994</c:v>
                </c:pt>
                <c:pt idx="755">
                  <c:v>0.72629999999999995</c:v>
                </c:pt>
                <c:pt idx="756">
                  <c:v>0.72729999999999995</c:v>
                </c:pt>
                <c:pt idx="757">
                  <c:v>0.72829999999999995</c:v>
                </c:pt>
                <c:pt idx="758">
                  <c:v>0.72940000000000005</c:v>
                </c:pt>
                <c:pt idx="759">
                  <c:v>0.73040000000000005</c:v>
                </c:pt>
                <c:pt idx="760">
                  <c:v>0.73140000000000005</c:v>
                </c:pt>
                <c:pt idx="761">
                  <c:v>0.73250000000000004</c:v>
                </c:pt>
                <c:pt idx="762">
                  <c:v>0.73350000000000004</c:v>
                </c:pt>
                <c:pt idx="763">
                  <c:v>0.73450000000000004</c:v>
                </c:pt>
                <c:pt idx="764">
                  <c:v>0.73560000000000003</c:v>
                </c:pt>
                <c:pt idx="765">
                  <c:v>0.73660000000000003</c:v>
                </c:pt>
                <c:pt idx="766">
                  <c:v>0.73760000000000003</c:v>
                </c:pt>
                <c:pt idx="767">
                  <c:v>0.73870000000000002</c:v>
                </c:pt>
                <c:pt idx="768">
                  <c:v>0.73970000000000002</c:v>
                </c:pt>
                <c:pt idx="769">
                  <c:v>0.74070000000000003</c:v>
                </c:pt>
                <c:pt idx="770">
                  <c:v>0.74170000000000003</c:v>
                </c:pt>
                <c:pt idx="771">
                  <c:v>0.74280000000000002</c:v>
                </c:pt>
                <c:pt idx="772">
                  <c:v>0.74380000000000002</c:v>
                </c:pt>
                <c:pt idx="773">
                  <c:v>0.74480000000000002</c:v>
                </c:pt>
                <c:pt idx="774">
                  <c:v>0.74590000000000001</c:v>
                </c:pt>
                <c:pt idx="775">
                  <c:v>0.74690000000000001</c:v>
                </c:pt>
                <c:pt idx="776">
                  <c:v>0.74790000000000001</c:v>
                </c:pt>
                <c:pt idx="777">
                  <c:v>0.749</c:v>
                </c:pt>
                <c:pt idx="778">
                  <c:v>0.75</c:v>
                </c:pt>
                <c:pt idx="779">
                  <c:v>0.751</c:v>
                </c:pt>
                <c:pt idx="780">
                  <c:v>0.75209999999999999</c:v>
                </c:pt>
                <c:pt idx="781">
                  <c:v>0.75309999999999999</c:v>
                </c:pt>
                <c:pt idx="782">
                  <c:v>0.75409999999999999</c:v>
                </c:pt>
                <c:pt idx="783">
                  <c:v>0.75519999999999998</c:v>
                </c:pt>
                <c:pt idx="784">
                  <c:v>0.75619999999999998</c:v>
                </c:pt>
                <c:pt idx="785">
                  <c:v>0.75719999999999998</c:v>
                </c:pt>
                <c:pt idx="786">
                  <c:v>0.75819999999999999</c:v>
                </c:pt>
                <c:pt idx="787">
                  <c:v>0.75929999999999997</c:v>
                </c:pt>
                <c:pt idx="788">
                  <c:v>0.76029999999999998</c:v>
                </c:pt>
                <c:pt idx="789">
                  <c:v>0.76129999999999998</c:v>
                </c:pt>
                <c:pt idx="790">
                  <c:v>0.76239999999999997</c:v>
                </c:pt>
                <c:pt idx="791">
                  <c:v>0.76339999999999997</c:v>
                </c:pt>
                <c:pt idx="792">
                  <c:v>0.76439999999999997</c:v>
                </c:pt>
                <c:pt idx="793">
                  <c:v>0.76549999999999996</c:v>
                </c:pt>
                <c:pt idx="794">
                  <c:v>0.76649999999999996</c:v>
                </c:pt>
                <c:pt idx="795">
                  <c:v>0.76749999999999996</c:v>
                </c:pt>
                <c:pt idx="796">
                  <c:v>0.76859999999999995</c:v>
                </c:pt>
                <c:pt idx="797">
                  <c:v>0.76959999999999995</c:v>
                </c:pt>
                <c:pt idx="798">
                  <c:v>0.77059999999999995</c:v>
                </c:pt>
                <c:pt idx="799">
                  <c:v>0.77170000000000005</c:v>
                </c:pt>
                <c:pt idx="800">
                  <c:v>0.77270000000000005</c:v>
                </c:pt>
                <c:pt idx="801">
                  <c:v>0.77370000000000005</c:v>
                </c:pt>
                <c:pt idx="802">
                  <c:v>0.77470000000000006</c:v>
                </c:pt>
                <c:pt idx="803">
                  <c:v>0.77580000000000005</c:v>
                </c:pt>
                <c:pt idx="804">
                  <c:v>0.77680000000000005</c:v>
                </c:pt>
                <c:pt idx="805">
                  <c:v>0.77780000000000005</c:v>
                </c:pt>
                <c:pt idx="806">
                  <c:v>0.77890000000000004</c:v>
                </c:pt>
                <c:pt idx="807">
                  <c:v>0.77990000000000004</c:v>
                </c:pt>
                <c:pt idx="808">
                  <c:v>0.78090000000000004</c:v>
                </c:pt>
                <c:pt idx="809">
                  <c:v>0.78200000000000003</c:v>
                </c:pt>
                <c:pt idx="810">
                  <c:v>0.78300000000000003</c:v>
                </c:pt>
                <c:pt idx="811">
                  <c:v>0.78400000000000003</c:v>
                </c:pt>
                <c:pt idx="812">
                  <c:v>0.78510000000000002</c:v>
                </c:pt>
                <c:pt idx="813">
                  <c:v>0.78610000000000002</c:v>
                </c:pt>
                <c:pt idx="814">
                  <c:v>0.78710000000000002</c:v>
                </c:pt>
                <c:pt idx="815">
                  <c:v>0.78820000000000001</c:v>
                </c:pt>
                <c:pt idx="816">
                  <c:v>0.78920000000000001</c:v>
                </c:pt>
                <c:pt idx="817">
                  <c:v>0.79020000000000001</c:v>
                </c:pt>
                <c:pt idx="818">
                  <c:v>0.79120000000000001</c:v>
                </c:pt>
                <c:pt idx="819">
                  <c:v>0.7923</c:v>
                </c:pt>
                <c:pt idx="820">
                  <c:v>0.79330000000000001</c:v>
                </c:pt>
                <c:pt idx="821">
                  <c:v>0.79430000000000001</c:v>
                </c:pt>
                <c:pt idx="822">
                  <c:v>0.7954</c:v>
                </c:pt>
                <c:pt idx="823">
                  <c:v>0.7964</c:v>
                </c:pt>
                <c:pt idx="824">
                  <c:v>0.7974</c:v>
                </c:pt>
                <c:pt idx="825">
                  <c:v>0.79849999999999999</c:v>
                </c:pt>
                <c:pt idx="826">
                  <c:v>0.79949999999999999</c:v>
                </c:pt>
                <c:pt idx="827">
                  <c:v>0.80049999999999999</c:v>
                </c:pt>
                <c:pt idx="828">
                  <c:v>0.80159999999999998</c:v>
                </c:pt>
                <c:pt idx="829">
                  <c:v>0.80259999999999998</c:v>
                </c:pt>
                <c:pt idx="830">
                  <c:v>0.80359999999999998</c:v>
                </c:pt>
                <c:pt idx="831">
                  <c:v>0.80469999999999997</c:v>
                </c:pt>
                <c:pt idx="832">
                  <c:v>0.80569999999999997</c:v>
                </c:pt>
                <c:pt idx="833">
                  <c:v>0.80669999999999997</c:v>
                </c:pt>
                <c:pt idx="834">
                  <c:v>0.80779999999999996</c:v>
                </c:pt>
                <c:pt idx="835">
                  <c:v>0.80879999999999996</c:v>
                </c:pt>
                <c:pt idx="836">
                  <c:v>0.80979999999999996</c:v>
                </c:pt>
                <c:pt idx="837">
                  <c:v>0.81079999999999997</c:v>
                </c:pt>
                <c:pt idx="838">
                  <c:v>0.81189999999999996</c:v>
                </c:pt>
                <c:pt idx="839">
                  <c:v>0.81289999999999996</c:v>
                </c:pt>
                <c:pt idx="840">
                  <c:v>0.81389999999999996</c:v>
                </c:pt>
                <c:pt idx="841">
                  <c:v>0.81499999999999995</c:v>
                </c:pt>
                <c:pt idx="842">
                  <c:v>0.81599999999999995</c:v>
                </c:pt>
                <c:pt idx="843">
                  <c:v>0.81699999999999995</c:v>
                </c:pt>
                <c:pt idx="844">
                  <c:v>0.81810000000000005</c:v>
                </c:pt>
                <c:pt idx="845">
                  <c:v>0.81910000000000005</c:v>
                </c:pt>
                <c:pt idx="846">
                  <c:v>0.82010000000000005</c:v>
                </c:pt>
                <c:pt idx="847">
                  <c:v>0.82120000000000004</c:v>
                </c:pt>
                <c:pt idx="848">
                  <c:v>0.82220000000000004</c:v>
                </c:pt>
                <c:pt idx="849">
                  <c:v>0.82320000000000004</c:v>
                </c:pt>
                <c:pt idx="850">
                  <c:v>0.82430000000000003</c:v>
                </c:pt>
                <c:pt idx="851">
                  <c:v>0.82530000000000003</c:v>
                </c:pt>
                <c:pt idx="852">
                  <c:v>0.82630000000000003</c:v>
                </c:pt>
                <c:pt idx="853">
                  <c:v>0.82740000000000002</c:v>
                </c:pt>
                <c:pt idx="854">
                  <c:v>0.82840000000000003</c:v>
                </c:pt>
                <c:pt idx="855">
                  <c:v>0.82940000000000003</c:v>
                </c:pt>
                <c:pt idx="856">
                  <c:v>0.83040000000000003</c:v>
                </c:pt>
                <c:pt idx="857">
                  <c:v>0.83150000000000002</c:v>
                </c:pt>
                <c:pt idx="858">
                  <c:v>0.83250000000000002</c:v>
                </c:pt>
                <c:pt idx="859">
                  <c:v>0.83350000000000002</c:v>
                </c:pt>
                <c:pt idx="860">
                  <c:v>0.83460000000000001</c:v>
                </c:pt>
                <c:pt idx="861">
                  <c:v>0.83560000000000001</c:v>
                </c:pt>
                <c:pt idx="862">
                  <c:v>0.83660000000000001</c:v>
                </c:pt>
                <c:pt idx="863">
                  <c:v>0.8377</c:v>
                </c:pt>
                <c:pt idx="864">
                  <c:v>0.8387</c:v>
                </c:pt>
                <c:pt idx="865">
                  <c:v>0.8397</c:v>
                </c:pt>
                <c:pt idx="866">
                  <c:v>0.84079999999999999</c:v>
                </c:pt>
                <c:pt idx="867">
                  <c:v>0.84179999999999999</c:v>
                </c:pt>
              </c:numCache>
            </c:numRef>
          </c:xVal>
          <c:yVal>
            <c:numRef>
              <c:f>STD!$G$3:$G$870</c:f>
              <c:numCache>
                <c:formatCode>0.00E+00</c:formatCode>
                <c:ptCount val="868"/>
                <c:pt idx="0">
                  <c:v>5.6849999999999999E-4</c:v>
                </c:pt>
                <c:pt idx="1">
                  <c:v>5.6749999999999997E-4</c:v>
                </c:pt>
                <c:pt idx="2">
                  <c:v>5.6649999999999995E-4</c:v>
                </c:pt>
                <c:pt idx="3">
                  <c:v>5.6530000000000003E-4</c:v>
                </c:pt>
                <c:pt idx="4">
                  <c:v>5.6420000000000005E-4</c:v>
                </c:pt>
                <c:pt idx="5">
                  <c:v>5.6300000000000002E-4</c:v>
                </c:pt>
                <c:pt idx="6">
                  <c:v>5.62E-4</c:v>
                </c:pt>
                <c:pt idx="7">
                  <c:v>5.6030000000000001E-4</c:v>
                </c:pt>
                <c:pt idx="8">
                  <c:v>5.5880000000000003E-4</c:v>
                </c:pt>
                <c:pt idx="9">
                  <c:v>5.5730000000000005E-4</c:v>
                </c:pt>
                <c:pt idx="10">
                  <c:v>5.5559999999999995E-4</c:v>
                </c:pt>
                <c:pt idx="11">
                  <c:v>5.5389999999999997E-4</c:v>
                </c:pt>
                <c:pt idx="12">
                  <c:v>5.5219999999999998E-4</c:v>
                </c:pt>
                <c:pt idx="13">
                  <c:v>5.5020000000000004E-4</c:v>
                </c:pt>
                <c:pt idx="14">
                  <c:v>5.4830000000000005E-4</c:v>
                </c:pt>
                <c:pt idx="15">
                  <c:v>5.4600000000000004E-4</c:v>
                </c:pt>
                <c:pt idx="16">
                  <c:v>5.4390000000000005E-4</c:v>
                </c:pt>
                <c:pt idx="17">
                  <c:v>5.4169999999999999E-4</c:v>
                </c:pt>
                <c:pt idx="18">
                  <c:v>5.3930000000000004E-4</c:v>
                </c:pt>
                <c:pt idx="19">
                  <c:v>5.3689999999999999E-4</c:v>
                </c:pt>
                <c:pt idx="20">
                  <c:v>5.3439999999999998E-4</c:v>
                </c:pt>
                <c:pt idx="21">
                  <c:v>5.3180000000000002E-4</c:v>
                </c:pt>
                <c:pt idx="22">
                  <c:v>5.2930000000000002E-4</c:v>
                </c:pt>
                <c:pt idx="23">
                  <c:v>5.2660000000000001E-4</c:v>
                </c:pt>
                <c:pt idx="24">
                  <c:v>5.2400000000000005E-4</c:v>
                </c:pt>
                <c:pt idx="25">
                  <c:v>5.2110000000000004E-4</c:v>
                </c:pt>
                <c:pt idx="26">
                  <c:v>5.1829999999999997E-4</c:v>
                </c:pt>
                <c:pt idx="27">
                  <c:v>5.1519999999999995E-4</c:v>
                </c:pt>
                <c:pt idx="28">
                  <c:v>5.1219999999999998E-4</c:v>
                </c:pt>
                <c:pt idx="29">
                  <c:v>5.0920000000000002E-4</c:v>
                </c:pt>
                <c:pt idx="30">
                  <c:v>5.0589999999999999E-4</c:v>
                </c:pt>
                <c:pt idx="31">
                  <c:v>5.0270000000000002E-4</c:v>
                </c:pt>
                <c:pt idx="32">
                  <c:v>4.9969999999999995E-4</c:v>
                </c:pt>
                <c:pt idx="33">
                  <c:v>4.9649999999999998E-4</c:v>
                </c:pt>
                <c:pt idx="34">
                  <c:v>4.9339999999999996E-4</c:v>
                </c:pt>
                <c:pt idx="35">
                  <c:v>4.8990000000000004E-4</c:v>
                </c:pt>
                <c:pt idx="36">
                  <c:v>4.8660000000000001E-4</c:v>
                </c:pt>
                <c:pt idx="37">
                  <c:v>4.8329999999999998E-4</c:v>
                </c:pt>
                <c:pt idx="38">
                  <c:v>4.8000000000000001E-4</c:v>
                </c:pt>
                <c:pt idx="39">
                  <c:v>4.7659999999999998E-4</c:v>
                </c:pt>
                <c:pt idx="40">
                  <c:v>4.7320000000000001E-4</c:v>
                </c:pt>
                <c:pt idx="41">
                  <c:v>4.6989999999999998E-4</c:v>
                </c:pt>
                <c:pt idx="42">
                  <c:v>4.6650000000000001E-4</c:v>
                </c:pt>
                <c:pt idx="43">
                  <c:v>4.6309999999999998E-4</c:v>
                </c:pt>
                <c:pt idx="44">
                  <c:v>4.5980000000000001E-4</c:v>
                </c:pt>
                <c:pt idx="45">
                  <c:v>4.5649999999999998E-4</c:v>
                </c:pt>
                <c:pt idx="46">
                  <c:v>4.5310000000000001E-4</c:v>
                </c:pt>
                <c:pt idx="47">
                  <c:v>4.4979999999999998E-4</c:v>
                </c:pt>
                <c:pt idx="48">
                  <c:v>4.4650000000000001E-4</c:v>
                </c:pt>
                <c:pt idx="49">
                  <c:v>4.4270000000000003E-4</c:v>
                </c:pt>
                <c:pt idx="50">
                  <c:v>4.394E-4</c:v>
                </c:pt>
                <c:pt idx="51">
                  <c:v>4.3609999999999998E-4</c:v>
                </c:pt>
                <c:pt idx="52">
                  <c:v>4.328E-4</c:v>
                </c:pt>
                <c:pt idx="53">
                  <c:v>4.2949999999999998E-4</c:v>
                </c:pt>
                <c:pt idx="54">
                  <c:v>4.2620000000000001E-4</c:v>
                </c:pt>
                <c:pt idx="55">
                  <c:v>4.2299999999999998E-4</c:v>
                </c:pt>
                <c:pt idx="56">
                  <c:v>4.1970000000000001E-4</c:v>
                </c:pt>
                <c:pt idx="57">
                  <c:v>4.1659999999999999E-4</c:v>
                </c:pt>
                <c:pt idx="58">
                  <c:v>4.1340000000000002E-4</c:v>
                </c:pt>
                <c:pt idx="59">
                  <c:v>4.103E-4</c:v>
                </c:pt>
                <c:pt idx="60">
                  <c:v>4.0709999999999997E-4</c:v>
                </c:pt>
                <c:pt idx="61">
                  <c:v>4.0400000000000001E-4</c:v>
                </c:pt>
                <c:pt idx="62">
                  <c:v>4.0089999999999999E-4</c:v>
                </c:pt>
                <c:pt idx="63">
                  <c:v>3.9780000000000002E-4</c:v>
                </c:pt>
                <c:pt idx="64">
                  <c:v>3.948E-4</c:v>
                </c:pt>
                <c:pt idx="65">
                  <c:v>3.9169999999999998E-4</c:v>
                </c:pt>
                <c:pt idx="66">
                  <c:v>3.8870000000000002E-4</c:v>
                </c:pt>
                <c:pt idx="67">
                  <c:v>3.8559999999999999E-4</c:v>
                </c:pt>
                <c:pt idx="68">
                  <c:v>3.8259999999999998E-4</c:v>
                </c:pt>
                <c:pt idx="69">
                  <c:v>3.7960000000000001E-4</c:v>
                </c:pt>
                <c:pt idx="70">
                  <c:v>3.7659999999999999E-4</c:v>
                </c:pt>
                <c:pt idx="71">
                  <c:v>3.7359999999999997E-4</c:v>
                </c:pt>
                <c:pt idx="72">
                  <c:v>3.7070000000000001E-4</c:v>
                </c:pt>
                <c:pt idx="73">
                  <c:v>3.6769999999999999E-4</c:v>
                </c:pt>
                <c:pt idx="74">
                  <c:v>3.6479999999999998E-4</c:v>
                </c:pt>
                <c:pt idx="75">
                  <c:v>3.6190000000000001E-4</c:v>
                </c:pt>
                <c:pt idx="76">
                  <c:v>3.589E-4</c:v>
                </c:pt>
                <c:pt idx="77">
                  <c:v>3.5599999999999998E-4</c:v>
                </c:pt>
                <c:pt idx="78">
                  <c:v>3.5310000000000002E-4</c:v>
                </c:pt>
                <c:pt idx="79">
                  <c:v>3.502E-4</c:v>
                </c:pt>
                <c:pt idx="80">
                  <c:v>3.4729999999999999E-4</c:v>
                </c:pt>
                <c:pt idx="81">
                  <c:v>3.4440000000000002E-4</c:v>
                </c:pt>
                <c:pt idx="82">
                  <c:v>3.4150000000000001E-4</c:v>
                </c:pt>
                <c:pt idx="83">
                  <c:v>3.3859999999999999E-4</c:v>
                </c:pt>
                <c:pt idx="84">
                  <c:v>3.3579999999999998E-4</c:v>
                </c:pt>
                <c:pt idx="85">
                  <c:v>3.3300000000000002E-4</c:v>
                </c:pt>
                <c:pt idx="86">
                  <c:v>3.301E-4</c:v>
                </c:pt>
                <c:pt idx="87">
                  <c:v>3.2739999999999999E-4</c:v>
                </c:pt>
                <c:pt idx="88">
                  <c:v>3.2459999999999998E-4</c:v>
                </c:pt>
                <c:pt idx="89">
                  <c:v>3.2180000000000002E-4</c:v>
                </c:pt>
                <c:pt idx="90">
                  <c:v>3.191E-4</c:v>
                </c:pt>
                <c:pt idx="91">
                  <c:v>3.1639999999999999E-4</c:v>
                </c:pt>
                <c:pt idx="92">
                  <c:v>3.1369999999999998E-4</c:v>
                </c:pt>
                <c:pt idx="93">
                  <c:v>3.1110000000000003E-4</c:v>
                </c:pt>
                <c:pt idx="94">
                  <c:v>3.0850000000000002E-4</c:v>
                </c:pt>
                <c:pt idx="95">
                  <c:v>3.0590000000000001E-4</c:v>
                </c:pt>
                <c:pt idx="96">
                  <c:v>3.034E-4</c:v>
                </c:pt>
                <c:pt idx="97">
                  <c:v>3.009E-4</c:v>
                </c:pt>
                <c:pt idx="98">
                  <c:v>2.9839999999999999E-4</c:v>
                </c:pt>
                <c:pt idx="99">
                  <c:v>2.9589999999999998E-4</c:v>
                </c:pt>
                <c:pt idx="100">
                  <c:v>2.9339999999999998E-4</c:v>
                </c:pt>
                <c:pt idx="101">
                  <c:v>2.9100000000000003E-4</c:v>
                </c:pt>
                <c:pt idx="102">
                  <c:v>2.8850000000000002E-4</c:v>
                </c:pt>
                <c:pt idx="103">
                  <c:v>2.8610000000000002E-4</c:v>
                </c:pt>
                <c:pt idx="104">
                  <c:v>2.8380000000000001E-4</c:v>
                </c:pt>
                <c:pt idx="105">
                  <c:v>2.8150000000000001E-4</c:v>
                </c:pt>
                <c:pt idx="106">
                  <c:v>2.7920000000000001E-4</c:v>
                </c:pt>
                <c:pt idx="107">
                  <c:v>2.7700000000000001E-4</c:v>
                </c:pt>
                <c:pt idx="108">
                  <c:v>2.7480000000000001E-4</c:v>
                </c:pt>
                <c:pt idx="109">
                  <c:v>2.7260000000000001E-4</c:v>
                </c:pt>
                <c:pt idx="110">
                  <c:v>2.7050000000000002E-4</c:v>
                </c:pt>
                <c:pt idx="111">
                  <c:v>2.6830000000000002E-4</c:v>
                </c:pt>
                <c:pt idx="112">
                  <c:v>2.6620000000000002E-4</c:v>
                </c:pt>
                <c:pt idx="113">
                  <c:v>2.6420000000000003E-4</c:v>
                </c:pt>
                <c:pt idx="114">
                  <c:v>2.6209999999999997E-4</c:v>
                </c:pt>
                <c:pt idx="115">
                  <c:v>2.6009999999999998E-4</c:v>
                </c:pt>
                <c:pt idx="116">
                  <c:v>2.5819999999999999E-4</c:v>
                </c:pt>
                <c:pt idx="117">
                  <c:v>2.5619999999999999E-4</c:v>
                </c:pt>
                <c:pt idx="118">
                  <c:v>2.543E-4</c:v>
                </c:pt>
                <c:pt idx="119">
                  <c:v>2.5240000000000001E-4</c:v>
                </c:pt>
                <c:pt idx="120">
                  <c:v>2.5060000000000002E-4</c:v>
                </c:pt>
                <c:pt idx="121">
                  <c:v>2.4869999999999997E-4</c:v>
                </c:pt>
                <c:pt idx="122">
                  <c:v>2.4699999999999999E-4</c:v>
                </c:pt>
                <c:pt idx="123">
                  <c:v>2.4459999999999998E-4</c:v>
                </c:pt>
                <c:pt idx="124">
                  <c:v>2.429E-4</c:v>
                </c:pt>
                <c:pt idx="125">
                  <c:v>2.4120000000000001E-4</c:v>
                </c:pt>
                <c:pt idx="126">
                  <c:v>2.3949999999999999E-4</c:v>
                </c:pt>
                <c:pt idx="127">
                  <c:v>2.3790000000000001E-4</c:v>
                </c:pt>
                <c:pt idx="128">
                  <c:v>2.363E-4</c:v>
                </c:pt>
                <c:pt idx="129">
                  <c:v>2.3470000000000001E-4</c:v>
                </c:pt>
                <c:pt idx="130">
                  <c:v>2.332E-4</c:v>
                </c:pt>
                <c:pt idx="131">
                  <c:v>2.3169999999999999E-4</c:v>
                </c:pt>
                <c:pt idx="132">
                  <c:v>2.3029999999999999E-4</c:v>
                </c:pt>
                <c:pt idx="133">
                  <c:v>2.2890000000000001E-4</c:v>
                </c:pt>
                <c:pt idx="134">
                  <c:v>2.275E-4</c:v>
                </c:pt>
                <c:pt idx="135">
                  <c:v>2.262E-4</c:v>
                </c:pt>
                <c:pt idx="136">
                  <c:v>2.2489999999999999E-4</c:v>
                </c:pt>
                <c:pt idx="137">
                  <c:v>2.2359999999999999E-4</c:v>
                </c:pt>
                <c:pt idx="138">
                  <c:v>2.2240000000000001E-4</c:v>
                </c:pt>
                <c:pt idx="139">
                  <c:v>2.2130000000000001E-4</c:v>
                </c:pt>
                <c:pt idx="140">
                  <c:v>2.2010000000000001E-4</c:v>
                </c:pt>
                <c:pt idx="141">
                  <c:v>2.1900000000000001E-4</c:v>
                </c:pt>
                <c:pt idx="142">
                  <c:v>2.1800000000000001E-4</c:v>
                </c:pt>
                <c:pt idx="143">
                  <c:v>2.1699999999999999E-4</c:v>
                </c:pt>
                <c:pt idx="144">
                  <c:v>2.1609999999999999E-4</c:v>
                </c:pt>
                <c:pt idx="145">
                  <c:v>2.152E-4</c:v>
                </c:pt>
                <c:pt idx="146">
                  <c:v>2.143E-4</c:v>
                </c:pt>
                <c:pt idx="147">
                  <c:v>2.1350000000000001E-4</c:v>
                </c:pt>
                <c:pt idx="148">
                  <c:v>2.1269999999999999E-4</c:v>
                </c:pt>
                <c:pt idx="149">
                  <c:v>2.12E-4</c:v>
                </c:pt>
                <c:pt idx="150">
                  <c:v>2.1130000000000001E-4</c:v>
                </c:pt>
                <c:pt idx="151">
                  <c:v>2.107E-4</c:v>
                </c:pt>
                <c:pt idx="152">
                  <c:v>2.1010000000000001E-4</c:v>
                </c:pt>
                <c:pt idx="153">
                  <c:v>2.096E-4</c:v>
                </c:pt>
                <c:pt idx="154">
                  <c:v>2.0909999999999999E-4</c:v>
                </c:pt>
                <c:pt idx="155">
                  <c:v>2.087E-4</c:v>
                </c:pt>
                <c:pt idx="156">
                  <c:v>2.0829999999999999E-4</c:v>
                </c:pt>
                <c:pt idx="157">
                  <c:v>2.0790000000000001E-4</c:v>
                </c:pt>
                <c:pt idx="158">
                  <c:v>2.0770000000000001E-4</c:v>
                </c:pt>
                <c:pt idx="159">
                  <c:v>2.074E-4</c:v>
                </c:pt>
                <c:pt idx="160">
                  <c:v>2.0719999999999999E-4</c:v>
                </c:pt>
                <c:pt idx="161">
                  <c:v>2.0709999999999999E-4</c:v>
                </c:pt>
                <c:pt idx="162">
                  <c:v>2.0699999999999999E-4</c:v>
                </c:pt>
                <c:pt idx="163">
                  <c:v>2.0689999999999999E-4</c:v>
                </c:pt>
                <c:pt idx="164">
                  <c:v>2.0689999999999999E-4</c:v>
                </c:pt>
                <c:pt idx="165">
                  <c:v>2.0689999999999999E-4</c:v>
                </c:pt>
                <c:pt idx="166">
                  <c:v>2.0699999999999999E-4</c:v>
                </c:pt>
                <c:pt idx="167">
                  <c:v>2.0719999999999999E-4</c:v>
                </c:pt>
                <c:pt idx="168">
                  <c:v>2.074E-4</c:v>
                </c:pt>
                <c:pt idx="169">
                  <c:v>2.076E-4</c:v>
                </c:pt>
                <c:pt idx="170">
                  <c:v>2.0790000000000001E-4</c:v>
                </c:pt>
                <c:pt idx="171">
                  <c:v>2.0819999999999999E-4</c:v>
                </c:pt>
                <c:pt idx="172">
                  <c:v>2.086E-4</c:v>
                </c:pt>
                <c:pt idx="173">
                  <c:v>2.0900000000000001E-4</c:v>
                </c:pt>
                <c:pt idx="174">
                  <c:v>2.095E-4</c:v>
                </c:pt>
                <c:pt idx="175">
                  <c:v>2.1010000000000001E-4</c:v>
                </c:pt>
                <c:pt idx="176">
                  <c:v>2.106E-4</c:v>
                </c:pt>
                <c:pt idx="177">
                  <c:v>2.1130000000000001E-4</c:v>
                </c:pt>
                <c:pt idx="178">
                  <c:v>2.119E-4</c:v>
                </c:pt>
                <c:pt idx="179">
                  <c:v>2.1259999999999999E-4</c:v>
                </c:pt>
                <c:pt idx="180">
                  <c:v>2.1340000000000001E-4</c:v>
                </c:pt>
                <c:pt idx="181">
                  <c:v>2.142E-4</c:v>
                </c:pt>
                <c:pt idx="182">
                  <c:v>2.1499999999999999E-4</c:v>
                </c:pt>
                <c:pt idx="183">
                  <c:v>2.1589999999999999E-4</c:v>
                </c:pt>
                <c:pt idx="184">
                  <c:v>2.1689999999999999E-4</c:v>
                </c:pt>
                <c:pt idx="185">
                  <c:v>2.1780000000000001E-4</c:v>
                </c:pt>
                <c:pt idx="186">
                  <c:v>2.1890000000000001E-4</c:v>
                </c:pt>
                <c:pt idx="187">
                  <c:v>2.1990000000000001E-4</c:v>
                </c:pt>
                <c:pt idx="188">
                  <c:v>2.2100000000000001E-4</c:v>
                </c:pt>
                <c:pt idx="189">
                  <c:v>2.2220000000000001E-4</c:v>
                </c:pt>
                <c:pt idx="190">
                  <c:v>2.2340000000000001E-4</c:v>
                </c:pt>
                <c:pt idx="191">
                  <c:v>2.2460000000000001E-4</c:v>
                </c:pt>
                <c:pt idx="192">
                  <c:v>2.2589999999999999E-4</c:v>
                </c:pt>
                <c:pt idx="193">
                  <c:v>2.2719999999999999E-4</c:v>
                </c:pt>
                <c:pt idx="194">
                  <c:v>2.285E-4</c:v>
                </c:pt>
                <c:pt idx="195">
                  <c:v>2.299E-4</c:v>
                </c:pt>
                <c:pt idx="196">
                  <c:v>2.3130000000000001E-4</c:v>
                </c:pt>
                <c:pt idx="197">
                  <c:v>2.3279999999999999E-4</c:v>
                </c:pt>
                <c:pt idx="198">
                  <c:v>2.343E-4</c:v>
                </c:pt>
                <c:pt idx="199">
                  <c:v>2.3580000000000001E-4</c:v>
                </c:pt>
                <c:pt idx="200">
                  <c:v>2.3729999999999999E-4</c:v>
                </c:pt>
                <c:pt idx="201">
                  <c:v>2.3890000000000001E-4</c:v>
                </c:pt>
                <c:pt idx="202">
                  <c:v>2.4049999999999999E-4</c:v>
                </c:pt>
                <c:pt idx="203">
                  <c:v>2.4220000000000001E-4</c:v>
                </c:pt>
                <c:pt idx="204">
                  <c:v>2.4389999999999999E-4</c:v>
                </c:pt>
                <c:pt idx="205">
                  <c:v>2.4560000000000001E-4</c:v>
                </c:pt>
                <c:pt idx="206">
                  <c:v>2.4729999999999999E-4</c:v>
                </c:pt>
                <c:pt idx="207">
                  <c:v>2.4909999999999998E-4</c:v>
                </c:pt>
                <c:pt idx="208">
                  <c:v>2.5090000000000003E-4</c:v>
                </c:pt>
                <c:pt idx="209">
                  <c:v>2.5270000000000002E-4</c:v>
                </c:pt>
                <c:pt idx="210">
                  <c:v>2.5460000000000001E-4</c:v>
                </c:pt>
                <c:pt idx="211">
                  <c:v>2.564E-4</c:v>
                </c:pt>
                <c:pt idx="212">
                  <c:v>2.5829999999999999E-4</c:v>
                </c:pt>
                <c:pt idx="213">
                  <c:v>2.6029999999999998E-4</c:v>
                </c:pt>
                <c:pt idx="214">
                  <c:v>2.6219999999999998E-4</c:v>
                </c:pt>
                <c:pt idx="215">
                  <c:v>2.6420000000000003E-4</c:v>
                </c:pt>
                <c:pt idx="216">
                  <c:v>2.6620000000000002E-4</c:v>
                </c:pt>
                <c:pt idx="217">
                  <c:v>2.6820000000000001E-4</c:v>
                </c:pt>
                <c:pt idx="218">
                  <c:v>2.7020000000000001E-4</c:v>
                </c:pt>
                <c:pt idx="219">
                  <c:v>2.7230000000000001E-4</c:v>
                </c:pt>
                <c:pt idx="220">
                  <c:v>2.744E-4</c:v>
                </c:pt>
                <c:pt idx="221">
                  <c:v>2.765E-4</c:v>
                </c:pt>
                <c:pt idx="222">
                  <c:v>2.786E-4</c:v>
                </c:pt>
                <c:pt idx="223">
                  <c:v>2.8079999999999999E-4</c:v>
                </c:pt>
                <c:pt idx="224">
                  <c:v>2.8289999999999999E-4</c:v>
                </c:pt>
                <c:pt idx="225">
                  <c:v>2.8509999999999999E-4</c:v>
                </c:pt>
                <c:pt idx="226">
                  <c:v>2.8729999999999999E-4</c:v>
                </c:pt>
                <c:pt idx="227">
                  <c:v>2.8959999999999999E-4</c:v>
                </c:pt>
                <c:pt idx="228">
                  <c:v>2.9179999999999999E-4</c:v>
                </c:pt>
                <c:pt idx="229">
                  <c:v>2.9409999999999999E-4</c:v>
                </c:pt>
                <c:pt idx="230">
                  <c:v>2.9629999999999999E-4</c:v>
                </c:pt>
                <c:pt idx="231">
                  <c:v>2.9859999999999999E-4</c:v>
                </c:pt>
                <c:pt idx="232">
                  <c:v>3.01E-4</c:v>
                </c:pt>
                <c:pt idx="233">
                  <c:v>3.033E-4</c:v>
                </c:pt>
                <c:pt idx="234">
                  <c:v>3.056E-4</c:v>
                </c:pt>
                <c:pt idx="235">
                  <c:v>3.0800000000000001E-4</c:v>
                </c:pt>
                <c:pt idx="236">
                  <c:v>3.1040000000000001E-4</c:v>
                </c:pt>
                <c:pt idx="237">
                  <c:v>3.1280000000000001E-4</c:v>
                </c:pt>
                <c:pt idx="238">
                  <c:v>3.1520000000000002E-4</c:v>
                </c:pt>
                <c:pt idx="239">
                  <c:v>3.1760000000000002E-4</c:v>
                </c:pt>
                <c:pt idx="240">
                  <c:v>3.2000000000000003E-4</c:v>
                </c:pt>
                <c:pt idx="241">
                  <c:v>3.2249999999999998E-4</c:v>
                </c:pt>
                <c:pt idx="242">
                  <c:v>3.2489999999999998E-4</c:v>
                </c:pt>
                <c:pt idx="243">
                  <c:v>3.2739999999999999E-4</c:v>
                </c:pt>
                <c:pt idx="244">
                  <c:v>3.299E-4</c:v>
                </c:pt>
                <c:pt idx="245">
                  <c:v>3.324E-4</c:v>
                </c:pt>
                <c:pt idx="246">
                  <c:v>3.3490000000000001E-4</c:v>
                </c:pt>
                <c:pt idx="247">
                  <c:v>3.3740000000000002E-4</c:v>
                </c:pt>
                <c:pt idx="248">
                  <c:v>3.4000000000000002E-4</c:v>
                </c:pt>
                <c:pt idx="249">
                  <c:v>3.4249999999999998E-4</c:v>
                </c:pt>
                <c:pt idx="250">
                  <c:v>3.4509999999999999E-4</c:v>
                </c:pt>
                <c:pt idx="251">
                  <c:v>3.4759999999999999E-4</c:v>
                </c:pt>
                <c:pt idx="252">
                  <c:v>3.502E-4</c:v>
                </c:pt>
                <c:pt idx="253">
                  <c:v>3.5280000000000001E-4</c:v>
                </c:pt>
                <c:pt idx="254">
                  <c:v>3.5540000000000002E-4</c:v>
                </c:pt>
                <c:pt idx="255">
                  <c:v>3.5799999999999997E-4</c:v>
                </c:pt>
                <c:pt idx="256">
                  <c:v>3.6059999999999998E-4</c:v>
                </c:pt>
                <c:pt idx="257">
                  <c:v>3.6319999999999999E-4</c:v>
                </c:pt>
                <c:pt idx="258">
                  <c:v>3.658E-4</c:v>
                </c:pt>
                <c:pt idx="259">
                  <c:v>3.6840000000000001E-4</c:v>
                </c:pt>
                <c:pt idx="260">
                  <c:v>3.7110000000000002E-4</c:v>
                </c:pt>
                <c:pt idx="261">
                  <c:v>3.7369999999999998E-4</c:v>
                </c:pt>
                <c:pt idx="262">
                  <c:v>3.7639999999999999E-4</c:v>
                </c:pt>
                <c:pt idx="263">
                  <c:v>3.791E-4</c:v>
                </c:pt>
                <c:pt idx="264">
                  <c:v>3.8170000000000001E-4</c:v>
                </c:pt>
                <c:pt idx="265">
                  <c:v>3.8440000000000002E-4</c:v>
                </c:pt>
                <c:pt idx="266">
                  <c:v>3.8709999999999998E-4</c:v>
                </c:pt>
                <c:pt idx="267">
                  <c:v>3.8979999999999999E-4</c:v>
                </c:pt>
                <c:pt idx="268">
                  <c:v>3.925E-4</c:v>
                </c:pt>
                <c:pt idx="269">
                  <c:v>3.9520000000000001E-4</c:v>
                </c:pt>
                <c:pt idx="270">
                  <c:v>3.9790000000000002E-4</c:v>
                </c:pt>
                <c:pt idx="271">
                  <c:v>4.0069999999999998E-4</c:v>
                </c:pt>
                <c:pt idx="272">
                  <c:v>4.0339999999999999E-4</c:v>
                </c:pt>
                <c:pt idx="273">
                  <c:v>4.061E-4</c:v>
                </c:pt>
                <c:pt idx="274">
                  <c:v>4.0890000000000002E-4</c:v>
                </c:pt>
                <c:pt idx="275">
                  <c:v>4.1159999999999998E-4</c:v>
                </c:pt>
                <c:pt idx="276">
                  <c:v>4.1439999999999999E-4</c:v>
                </c:pt>
                <c:pt idx="277">
                  <c:v>4.171E-4</c:v>
                </c:pt>
                <c:pt idx="278">
                  <c:v>4.1990000000000001E-4</c:v>
                </c:pt>
                <c:pt idx="279">
                  <c:v>4.2269999999999997E-4</c:v>
                </c:pt>
                <c:pt idx="280">
                  <c:v>4.2549999999999999E-4</c:v>
                </c:pt>
                <c:pt idx="281">
                  <c:v>4.283E-4</c:v>
                </c:pt>
                <c:pt idx="282">
                  <c:v>4.3100000000000001E-4</c:v>
                </c:pt>
                <c:pt idx="283">
                  <c:v>4.3379999999999997E-4</c:v>
                </c:pt>
                <c:pt idx="284">
                  <c:v>4.3659999999999999E-4</c:v>
                </c:pt>
                <c:pt idx="285">
                  <c:v>4.395E-4</c:v>
                </c:pt>
                <c:pt idx="286">
                  <c:v>4.4230000000000002E-4</c:v>
                </c:pt>
                <c:pt idx="287">
                  <c:v>4.4509999999999998E-4</c:v>
                </c:pt>
                <c:pt idx="288">
                  <c:v>4.4789999999999999E-4</c:v>
                </c:pt>
                <c:pt idx="289">
                  <c:v>4.5080000000000001E-4</c:v>
                </c:pt>
                <c:pt idx="290">
                  <c:v>4.5360000000000002E-4</c:v>
                </c:pt>
                <c:pt idx="291">
                  <c:v>4.5639999999999998E-4</c:v>
                </c:pt>
                <c:pt idx="292">
                  <c:v>4.593E-4</c:v>
                </c:pt>
                <c:pt idx="293">
                  <c:v>4.6210000000000001E-4</c:v>
                </c:pt>
                <c:pt idx="294">
                  <c:v>4.6500000000000003E-4</c:v>
                </c:pt>
                <c:pt idx="295">
                  <c:v>4.6789999999999999E-4</c:v>
                </c:pt>
                <c:pt idx="296">
                  <c:v>4.707E-4</c:v>
                </c:pt>
                <c:pt idx="297">
                  <c:v>4.7360000000000002E-4</c:v>
                </c:pt>
                <c:pt idx="298">
                  <c:v>4.7649999999999998E-4</c:v>
                </c:pt>
                <c:pt idx="299">
                  <c:v>4.794E-4</c:v>
                </c:pt>
                <c:pt idx="300">
                  <c:v>4.8230000000000001E-4</c:v>
                </c:pt>
                <c:pt idx="301">
                  <c:v>4.8519999999999998E-4</c:v>
                </c:pt>
                <c:pt idx="302">
                  <c:v>4.8809999999999999E-4</c:v>
                </c:pt>
                <c:pt idx="303">
                  <c:v>4.9100000000000001E-4</c:v>
                </c:pt>
                <c:pt idx="304">
                  <c:v>4.9390000000000002E-4</c:v>
                </c:pt>
                <c:pt idx="305">
                  <c:v>4.9680000000000004E-4</c:v>
                </c:pt>
                <c:pt idx="306">
                  <c:v>4.9969999999999995E-4</c:v>
                </c:pt>
                <c:pt idx="307">
                  <c:v>5.0270000000000002E-4</c:v>
                </c:pt>
                <c:pt idx="308">
                  <c:v>5.0560000000000004E-4</c:v>
                </c:pt>
                <c:pt idx="309">
                  <c:v>5.0849999999999995E-4</c:v>
                </c:pt>
                <c:pt idx="310">
                  <c:v>5.1150000000000002E-4</c:v>
                </c:pt>
                <c:pt idx="311">
                  <c:v>5.1440000000000004E-4</c:v>
                </c:pt>
                <c:pt idx="312">
                  <c:v>5.174E-4</c:v>
                </c:pt>
                <c:pt idx="313">
                  <c:v>5.2030000000000002E-4</c:v>
                </c:pt>
                <c:pt idx="314">
                  <c:v>5.2329999999999998E-4</c:v>
                </c:pt>
                <c:pt idx="315">
                  <c:v>5.262E-4</c:v>
                </c:pt>
                <c:pt idx="316">
                  <c:v>5.2919999999999996E-4</c:v>
                </c:pt>
                <c:pt idx="317">
                  <c:v>5.3220000000000003E-4</c:v>
                </c:pt>
                <c:pt idx="318">
                  <c:v>5.352E-4</c:v>
                </c:pt>
                <c:pt idx="319">
                  <c:v>5.3810000000000001E-4</c:v>
                </c:pt>
                <c:pt idx="320">
                  <c:v>5.4109999999999998E-4</c:v>
                </c:pt>
                <c:pt idx="321">
                  <c:v>5.4410000000000005E-4</c:v>
                </c:pt>
                <c:pt idx="322">
                  <c:v>5.4710000000000002E-4</c:v>
                </c:pt>
                <c:pt idx="323">
                  <c:v>5.5009999999999998E-4</c:v>
                </c:pt>
                <c:pt idx="324">
                  <c:v>5.5309999999999995E-4</c:v>
                </c:pt>
                <c:pt idx="325">
                  <c:v>5.5610000000000002E-4</c:v>
                </c:pt>
                <c:pt idx="326">
                  <c:v>5.5909999999999998E-4</c:v>
                </c:pt>
                <c:pt idx="327">
                  <c:v>5.6209999999999995E-4</c:v>
                </c:pt>
                <c:pt idx="328">
                  <c:v>5.6510000000000002E-4</c:v>
                </c:pt>
                <c:pt idx="329">
                  <c:v>5.6809999999999999E-4</c:v>
                </c:pt>
                <c:pt idx="330">
                  <c:v>5.7120000000000001E-4</c:v>
                </c:pt>
                <c:pt idx="331">
                  <c:v>5.7419999999999997E-4</c:v>
                </c:pt>
                <c:pt idx="332">
                  <c:v>5.7720000000000004E-4</c:v>
                </c:pt>
                <c:pt idx="333">
                  <c:v>5.8020000000000001E-4</c:v>
                </c:pt>
                <c:pt idx="334">
                  <c:v>5.8330000000000003E-4</c:v>
                </c:pt>
                <c:pt idx="335">
                  <c:v>5.8629999999999999E-4</c:v>
                </c:pt>
                <c:pt idx="336">
                  <c:v>5.8929999999999996E-4</c:v>
                </c:pt>
                <c:pt idx="337">
                  <c:v>5.9239999999999998E-4</c:v>
                </c:pt>
                <c:pt idx="338">
                  <c:v>5.9540000000000005E-4</c:v>
                </c:pt>
                <c:pt idx="339">
                  <c:v>5.9840000000000002E-4</c:v>
                </c:pt>
                <c:pt idx="340">
                  <c:v>6.0150000000000004E-4</c:v>
                </c:pt>
                <c:pt idx="341">
                  <c:v>6.045E-4</c:v>
                </c:pt>
                <c:pt idx="342">
                  <c:v>6.0760000000000002E-4</c:v>
                </c:pt>
                <c:pt idx="343">
                  <c:v>6.1059999999999999E-4</c:v>
                </c:pt>
                <c:pt idx="344">
                  <c:v>6.1370000000000001E-4</c:v>
                </c:pt>
                <c:pt idx="345">
                  <c:v>6.1669999999999997E-4</c:v>
                </c:pt>
                <c:pt idx="346">
                  <c:v>6.198E-4</c:v>
                </c:pt>
                <c:pt idx="347">
                  <c:v>6.2290000000000002E-4</c:v>
                </c:pt>
                <c:pt idx="348">
                  <c:v>6.2589999999999998E-4</c:v>
                </c:pt>
                <c:pt idx="349">
                  <c:v>6.29E-4</c:v>
                </c:pt>
                <c:pt idx="350">
                  <c:v>6.3199999999999997E-4</c:v>
                </c:pt>
                <c:pt idx="351">
                  <c:v>6.3509999999999999E-4</c:v>
                </c:pt>
                <c:pt idx="352">
                  <c:v>6.3820000000000001E-4</c:v>
                </c:pt>
                <c:pt idx="353">
                  <c:v>6.4119999999999997E-4</c:v>
                </c:pt>
                <c:pt idx="354">
                  <c:v>6.4429999999999999E-4</c:v>
                </c:pt>
                <c:pt idx="355">
                  <c:v>6.4740000000000002E-4</c:v>
                </c:pt>
                <c:pt idx="356">
                  <c:v>6.5050000000000004E-4</c:v>
                </c:pt>
                <c:pt idx="357">
                  <c:v>6.535E-4</c:v>
                </c:pt>
                <c:pt idx="358">
                  <c:v>6.5660000000000002E-4</c:v>
                </c:pt>
                <c:pt idx="359">
                  <c:v>6.5970000000000004E-4</c:v>
                </c:pt>
                <c:pt idx="360">
                  <c:v>6.6279999999999996E-4</c:v>
                </c:pt>
                <c:pt idx="361">
                  <c:v>6.6589999999999998E-4</c:v>
                </c:pt>
                <c:pt idx="362">
                  <c:v>6.6890000000000005E-4</c:v>
                </c:pt>
                <c:pt idx="363">
                  <c:v>6.7199999999999996E-4</c:v>
                </c:pt>
                <c:pt idx="364">
                  <c:v>6.7509999999999998E-4</c:v>
                </c:pt>
                <c:pt idx="365">
                  <c:v>6.7820000000000001E-4</c:v>
                </c:pt>
                <c:pt idx="366">
                  <c:v>6.8130000000000003E-4</c:v>
                </c:pt>
                <c:pt idx="367">
                  <c:v>6.8440000000000005E-4</c:v>
                </c:pt>
                <c:pt idx="368">
                  <c:v>6.8749999999999996E-4</c:v>
                </c:pt>
                <c:pt idx="369">
                  <c:v>6.9059999999999998E-4</c:v>
                </c:pt>
                <c:pt idx="370">
                  <c:v>6.937E-4</c:v>
                </c:pt>
                <c:pt idx="371">
                  <c:v>6.9680000000000002E-4</c:v>
                </c:pt>
                <c:pt idx="372">
                  <c:v>6.9990000000000004E-4</c:v>
                </c:pt>
                <c:pt idx="373">
                  <c:v>7.0299999999999996E-4</c:v>
                </c:pt>
                <c:pt idx="374">
                  <c:v>7.0609999999999998E-4</c:v>
                </c:pt>
                <c:pt idx="375">
                  <c:v>7.092E-4</c:v>
                </c:pt>
                <c:pt idx="376">
                  <c:v>7.1230000000000002E-4</c:v>
                </c:pt>
                <c:pt idx="377">
                  <c:v>7.1540000000000004E-4</c:v>
                </c:pt>
                <c:pt idx="378">
                  <c:v>7.1849999999999995E-4</c:v>
                </c:pt>
                <c:pt idx="379">
                  <c:v>7.2159999999999998E-4</c:v>
                </c:pt>
                <c:pt idx="380">
                  <c:v>7.247E-4</c:v>
                </c:pt>
                <c:pt idx="381">
                  <c:v>7.2780000000000002E-4</c:v>
                </c:pt>
                <c:pt idx="382">
                  <c:v>7.3090000000000004E-4</c:v>
                </c:pt>
                <c:pt idx="383">
                  <c:v>7.3399999999999995E-4</c:v>
                </c:pt>
                <c:pt idx="384">
                  <c:v>7.3709999999999997E-4</c:v>
                </c:pt>
                <c:pt idx="385">
                  <c:v>7.4019999999999999E-4</c:v>
                </c:pt>
                <c:pt idx="386">
                  <c:v>7.4330000000000002E-4</c:v>
                </c:pt>
                <c:pt idx="387">
                  <c:v>7.4640000000000004E-4</c:v>
                </c:pt>
                <c:pt idx="388">
                  <c:v>7.4949999999999995E-4</c:v>
                </c:pt>
                <c:pt idx="389">
                  <c:v>7.5270000000000003E-4</c:v>
                </c:pt>
                <c:pt idx="390">
                  <c:v>7.5580000000000005E-4</c:v>
                </c:pt>
                <c:pt idx="391">
                  <c:v>7.5889999999999996E-4</c:v>
                </c:pt>
                <c:pt idx="392">
                  <c:v>7.6199999999999998E-4</c:v>
                </c:pt>
                <c:pt idx="393">
                  <c:v>7.651E-4</c:v>
                </c:pt>
                <c:pt idx="394">
                  <c:v>7.6820000000000002E-4</c:v>
                </c:pt>
                <c:pt idx="395">
                  <c:v>7.7139999999999999E-4</c:v>
                </c:pt>
                <c:pt idx="396">
                  <c:v>7.7450000000000001E-4</c:v>
                </c:pt>
                <c:pt idx="397">
                  <c:v>7.7760000000000004E-4</c:v>
                </c:pt>
                <c:pt idx="398">
                  <c:v>7.8069999999999995E-4</c:v>
                </c:pt>
                <c:pt idx="399">
                  <c:v>7.8379999999999997E-4</c:v>
                </c:pt>
                <c:pt idx="400">
                  <c:v>7.8700000000000005E-4</c:v>
                </c:pt>
                <c:pt idx="401">
                  <c:v>7.9009999999999996E-4</c:v>
                </c:pt>
                <c:pt idx="402">
                  <c:v>7.9319999999999998E-4</c:v>
                </c:pt>
                <c:pt idx="403">
                  <c:v>7.963E-4</c:v>
                </c:pt>
                <c:pt idx="404">
                  <c:v>7.9949999999999997E-4</c:v>
                </c:pt>
                <c:pt idx="405">
                  <c:v>8.0259999999999999E-4</c:v>
                </c:pt>
                <c:pt idx="406">
                  <c:v>8.0570000000000001E-4</c:v>
                </c:pt>
                <c:pt idx="407">
                  <c:v>8.0889999999999998E-4</c:v>
                </c:pt>
                <c:pt idx="408">
                  <c:v>8.12E-4</c:v>
                </c:pt>
                <c:pt idx="409">
                  <c:v>8.1510000000000003E-4</c:v>
                </c:pt>
                <c:pt idx="410">
                  <c:v>8.183E-4</c:v>
                </c:pt>
                <c:pt idx="411">
                  <c:v>8.2140000000000002E-4</c:v>
                </c:pt>
                <c:pt idx="412">
                  <c:v>8.2450000000000004E-4</c:v>
                </c:pt>
                <c:pt idx="413">
                  <c:v>8.2770000000000001E-4</c:v>
                </c:pt>
                <c:pt idx="414">
                  <c:v>8.3080000000000003E-4</c:v>
                </c:pt>
                <c:pt idx="415">
                  <c:v>8.34E-4</c:v>
                </c:pt>
                <c:pt idx="416">
                  <c:v>8.3710000000000002E-4</c:v>
                </c:pt>
                <c:pt idx="417">
                  <c:v>8.4020000000000004E-4</c:v>
                </c:pt>
                <c:pt idx="418">
                  <c:v>8.4340000000000001E-4</c:v>
                </c:pt>
                <c:pt idx="419">
                  <c:v>8.4650000000000003E-4</c:v>
                </c:pt>
                <c:pt idx="420">
                  <c:v>8.497E-4</c:v>
                </c:pt>
                <c:pt idx="421">
                  <c:v>8.5280000000000002E-4</c:v>
                </c:pt>
                <c:pt idx="422">
                  <c:v>8.5599999999999999E-4</c:v>
                </c:pt>
                <c:pt idx="423">
                  <c:v>8.5910000000000001E-4</c:v>
                </c:pt>
                <c:pt idx="424">
                  <c:v>8.6229999999999998E-4</c:v>
                </c:pt>
                <c:pt idx="425">
                  <c:v>8.654E-4</c:v>
                </c:pt>
                <c:pt idx="426">
                  <c:v>8.6859999999999997E-4</c:v>
                </c:pt>
                <c:pt idx="427">
                  <c:v>8.7169999999999999E-4</c:v>
                </c:pt>
                <c:pt idx="428">
                  <c:v>8.7489999999999996E-4</c:v>
                </c:pt>
                <c:pt idx="429">
                  <c:v>8.7799999999999998E-4</c:v>
                </c:pt>
                <c:pt idx="430">
                  <c:v>8.8119999999999995E-4</c:v>
                </c:pt>
                <c:pt idx="431">
                  <c:v>8.8429999999999997E-4</c:v>
                </c:pt>
                <c:pt idx="432">
                  <c:v>8.8750000000000005E-4</c:v>
                </c:pt>
                <c:pt idx="433">
                  <c:v>8.9059999999999996E-4</c:v>
                </c:pt>
                <c:pt idx="434">
                  <c:v>8.9380000000000004E-4</c:v>
                </c:pt>
                <c:pt idx="435">
                  <c:v>8.9700000000000001E-4</c:v>
                </c:pt>
                <c:pt idx="436">
                  <c:v>9.0010000000000003E-4</c:v>
                </c:pt>
                <c:pt idx="437">
                  <c:v>9.033E-4</c:v>
                </c:pt>
                <c:pt idx="438">
                  <c:v>9.0640000000000002E-4</c:v>
                </c:pt>
                <c:pt idx="439">
                  <c:v>9.0959999999999999E-4</c:v>
                </c:pt>
                <c:pt idx="440">
                  <c:v>9.1279999999999996E-4</c:v>
                </c:pt>
                <c:pt idx="441">
                  <c:v>9.1589999999999998E-4</c:v>
                </c:pt>
                <c:pt idx="442">
                  <c:v>9.1909999999999995E-4</c:v>
                </c:pt>
                <c:pt idx="443">
                  <c:v>9.2230000000000003E-4</c:v>
                </c:pt>
                <c:pt idx="444">
                  <c:v>9.2540000000000005E-4</c:v>
                </c:pt>
                <c:pt idx="445">
                  <c:v>9.2860000000000002E-4</c:v>
                </c:pt>
                <c:pt idx="446">
                  <c:v>9.3179999999999999E-4</c:v>
                </c:pt>
                <c:pt idx="447">
                  <c:v>9.3490000000000001E-4</c:v>
                </c:pt>
                <c:pt idx="448">
                  <c:v>9.3809999999999998E-4</c:v>
                </c:pt>
                <c:pt idx="449">
                  <c:v>9.4129999999999995E-4</c:v>
                </c:pt>
                <c:pt idx="450">
                  <c:v>9.4439999999999997E-4</c:v>
                </c:pt>
                <c:pt idx="451">
                  <c:v>9.4760000000000005E-4</c:v>
                </c:pt>
                <c:pt idx="452">
                  <c:v>9.5080000000000002E-4</c:v>
                </c:pt>
                <c:pt idx="453">
                  <c:v>9.5399999999999999E-4</c:v>
                </c:pt>
                <c:pt idx="454">
                  <c:v>9.5710000000000001E-4</c:v>
                </c:pt>
                <c:pt idx="455">
                  <c:v>9.6029999999999998E-4</c:v>
                </c:pt>
                <c:pt idx="456">
                  <c:v>9.6349999999999995E-4</c:v>
                </c:pt>
                <c:pt idx="457">
                  <c:v>9.6670000000000002E-4</c:v>
                </c:pt>
                <c:pt idx="458">
                  <c:v>9.6989999999999999E-4</c:v>
                </c:pt>
                <c:pt idx="459">
                  <c:v>9.7300000000000002E-4</c:v>
                </c:pt>
                <c:pt idx="460">
                  <c:v>9.7619999999999998E-4</c:v>
                </c:pt>
                <c:pt idx="461">
                  <c:v>9.7940000000000006E-4</c:v>
                </c:pt>
                <c:pt idx="462">
                  <c:v>9.8259999999999992E-4</c:v>
                </c:pt>
                <c:pt idx="463">
                  <c:v>9.858E-4</c:v>
                </c:pt>
                <c:pt idx="464">
                  <c:v>9.8890000000000002E-4</c:v>
                </c:pt>
                <c:pt idx="465">
                  <c:v>9.921000000000001E-4</c:v>
                </c:pt>
                <c:pt idx="466">
                  <c:v>9.9529999999999996E-4</c:v>
                </c:pt>
                <c:pt idx="467">
                  <c:v>9.9850000000000004E-4</c:v>
                </c:pt>
                <c:pt idx="468">
                  <c:v>1.0020000000000001E-3</c:v>
                </c:pt>
                <c:pt idx="469">
                  <c:v>1.005E-3</c:v>
                </c:pt>
                <c:pt idx="470">
                  <c:v>1.008E-3</c:v>
                </c:pt>
                <c:pt idx="471">
                  <c:v>1.011E-3</c:v>
                </c:pt>
                <c:pt idx="472">
                  <c:v>1.0139999999999999E-3</c:v>
                </c:pt>
                <c:pt idx="473">
                  <c:v>1.018E-3</c:v>
                </c:pt>
                <c:pt idx="474">
                  <c:v>1.021E-3</c:v>
                </c:pt>
                <c:pt idx="475">
                  <c:v>1.024E-3</c:v>
                </c:pt>
                <c:pt idx="476">
                  <c:v>1.0269999999999999E-3</c:v>
                </c:pt>
                <c:pt idx="477">
                  <c:v>1.0300000000000001E-3</c:v>
                </c:pt>
                <c:pt idx="478">
                  <c:v>1.034E-3</c:v>
                </c:pt>
                <c:pt idx="479">
                  <c:v>1.0369999999999999E-3</c:v>
                </c:pt>
                <c:pt idx="480">
                  <c:v>1.0399999999999999E-3</c:v>
                </c:pt>
                <c:pt idx="481">
                  <c:v>1.0430000000000001E-3</c:v>
                </c:pt>
                <c:pt idx="482">
                  <c:v>1.0460000000000001E-3</c:v>
                </c:pt>
                <c:pt idx="483">
                  <c:v>1.049E-3</c:v>
                </c:pt>
                <c:pt idx="484">
                  <c:v>1.0529999999999999E-3</c:v>
                </c:pt>
                <c:pt idx="485">
                  <c:v>1.0560000000000001E-3</c:v>
                </c:pt>
                <c:pt idx="486">
                  <c:v>1.059E-3</c:v>
                </c:pt>
                <c:pt idx="487">
                  <c:v>1.062E-3</c:v>
                </c:pt>
                <c:pt idx="488">
                  <c:v>1.065E-3</c:v>
                </c:pt>
                <c:pt idx="489">
                  <c:v>1.0690000000000001E-3</c:v>
                </c:pt>
                <c:pt idx="490">
                  <c:v>1.072E-3</c:v>
                </c:pt>
                <c:pt idx="491">
                  <c:v>1.075E-3</c:v>
                </c:pt>
                <c:pt idx="492">
                  <c:v>1.078E-3</c:v>
                </c:pt>
                <c:pt idx="493">
                  <c:v>1.0809999999999999E-3</c:v>
                </c:pt>
                <c:pt idx="494">
                  <c:v>1.085E-3</c:v>
                </c:pt>
                <c:pt idx="495">
                  <c:v>1.088E-3</c:v>
                </c:pt>
                <c:pt idx="496">
                  <c:v>1.091E-3</c:v>
                </c:pt>
                <c:pt idx="497">
                  <c:v>1.0939999999999999E-3</c:v>
                </c:pt>
                <c:pt idx="498">
                  <c:v>1.0970000000000001E-3</c:v>
                </c:pt>
                <c:pt idx="499">
                  <c:v>1.101E-3</c:v>
                </c:pt>
                <c:pt idx="500">
                  <c:v>1.1039999999999999E-3</c:v>
                </c:pt>
                <c:pt idx="501">
                  <c:v>1.1069999999999999E-3</c:v>
                </c:pt>
                <c:pt idx="502">
                  <c:v>1.1100000000000001E-3</c:v>
                </c:pt>
                <c:pt idx="503">
                  <c:v>1.1130000000000001E-3</c:v>
                </c:pt>
                <c:pt idx="504">
                  <c:v>1.1169999999999999E-3</c:v>
                </c:pt>
                <c:pt idx="505">
                  <c:v>1.1199999999999999E-3</c:v>
                </c:pt>
                <c:pt idx="506">
                  <c:v>1.1230000000000001E-3</c:v>
                </c:pt>
                <c:pt idx="507">
                  <c:v>1.126E-3</c:v>
                </c:pt>
                <c:pt idx="508">
                  <c:v>1.129E-3</c:v>
                </c:pt>
                <c:pt idx="509">
                  <c:v>1.1329999999999999E-3</c:v>
                </c:pt>
                <c:pt idx="510">
                  <c:v>1.1360000000000001E-3</c:v>
                </c:pt>
                <c:pt idx="511">
                  <c:v>1.139E-3</c:v>
                </c:pt>
                <c:pt idx="512">
                  <c:v>1.142E-3</c:v>
                </c:pt>
                <c:pt idx="513">
                  <c:v>1.145E-3</c:v>
                </c:pt>
                <c:pt idx="514">
                  <c:v>1.1490000000000001E-3</c:v>
                </c:pt>
                <c:pt idx="515">
                  <c:v>1.152E-3</c:v>
                </c:pt>
                <c:pt idx="516">
                  <c:v>1.155E-3</c:v>
                </c:pt>
                <c:pt idx="517">
                  <c:v>1.158E-3</c:v>
                </c:pt>
                <c:pt idx="518">
                  <c:v>1.1609999999999999E-3</c:v>
                </c:pt>
                <c:pt idx="519">
                  <c:v>1.165E-3</c:v>
                </c:pt>
                <c:pt idx="520">
                  <c:v>1.168E-3</c:v>
                </c:pt>
                <c:pt idx="521">
                  <c:v>1.1709999999999999E-3</c:v>
                </c:pt>
                <c:pt idx="522">
                  <c:v>1.1739999999999999E-3</c:v>
                </c:pt>
                <c:pt idx="523">
                  <c:v>1.178E-3</c:v>
                </c:pt>
                <c:pt idx="524">
                  <c:v>1.181E-3</c:v>
                </c:pt>
                <c:pt idx="525">
                  <c:v>1.1839999999999999E-3</c:v>
                </c:pt>
                <c:pt idx="526">
                  <c:v>1.1869999999999999E-3</c:v>
                </c:pt>
                <c:pt idx="527">
                  <c:v>1.1900000000000001E-3</c:v>
                </c:pt>
                <c:pt idx="528">
                  <c:v>1.194E-3</c:v>
                </c:pt>
                <c:pt idx="529">
                  <c:v>1.1969999999999999E-3</c:v>
                </c:pt>
                <c:pt idx="530">
                  <c:v>1.1999999999999999E-3</c:v>
                </c:pt>
                <c:pt idx="531">
                  <c:v>1.2030000000000001E-3</c:v>
                </c:pt>
                <c:pt idx="532">
                  <c:v>1.206E-3</c:v>
                </c:pt>
                <c:pt idx="533">
                  <c:v>1.2099999999999999E-3</c:v>
                </c:pt>
                <c:pt idx="534">
                  <c:v>1.2130000000000001E-3</c:v>
                </c:pt>
                <c:pt idx="535">
                  <c:v>1.2160000000000001E-3</c:v>
                </c:pt>
                <c:pt idx="536">
                  <c:v>1.219E-3</c:v>
                </c:pt>
                <c:pt idx="537">
                  <c:v>1.222E-3</c:v>
                </c:pt>
                <c:pt idx="538">
                  <c:v>1.2260000000000001E-3</c:v>
                </c:pt>
                <c:pt idx="539">
                  <c:v>1.2290000000000001E-3</c:v>
                </c:pt>
                <c:pt idx="540">
                  <c:v>1.232E-3</c:v>
                </c:pt>
                <c:pt idx="541">
                  <c:v>1.235E-3</c:v>
                </c:pt>
                <c:pt idx="542">
                  <c:v>1.2390000000000001E-3</c:v>
                </c:pt>
                <c:pt idx="543">
                  <c:v>1.242E-3</c:v>
                </c:pt>
                <c:pt idx="544">
                  <c:v>1.245E-3</c:v>
                </c:pt>
                <c:pt idx="545">
                  <c:v>1.248E-3</c:v>
                </c:pt>
                <c:pt idx="546">
                  <c:v>1.2509999999999999E-3</c:v>
                </c:pt>
                <c:pt idx="547">
                  <c:v>1.255E-3</c:v>
                </c:pt>
                <c:pt idx="548">
                  <c:v>1.258E-3</c:v>
                </c:pt>
                <c:pt idx="549">
                  <c:v>1.261E-3</c:v>
                </c:pt>
                <c:pt idx="550">
                  <c:v>1.2639999999999999E-3</c:v>
                </c:pt>
                <c:pt idx="551">
                  <c:v>1.2669999999999999E-3</c:v>
                </c:pt>
                <c:pt idx="552">
                  <c:v>1.271E-3</c:v>
                </c:pt>
                <c:pt idx="553">
                  <c:v>1.274E-3</c:v>
                </c:pt>
                <c:pt idx="554">
                  <c:v>1.2769999999999999E-3</c:v>
                </c:pt>
                <c:pt idx="555">
                  <c:v>1.2800000000000001E-3</c:v>
                </c:pt>
                <c:pt idx="556">
                  <c:v>1.284E-3</c:v>
                </c:pt>
                <c:pt idx="557">
                  <c:v>1.2869999999999999E-3</c:v>
                </c:pt>
                <c:pt idx="558">
                  <c:v>1.2899999999999999E-3</c:v>
                </c:pt>
                <c:pt idx="559">
                  <c:v>1.2930000000000001E-3</c:v>
                </c:pt>
                <c:pt idx="560">
                  <c:v>1.2960000000000001E-3</c:v>
                </c:pt>
                <c:pt idx="561">
                  <c:v>1.2999999999999999E-3</c:v>
                </c:pt>
                <c:pt idx="562">
                  <c:v>1.3029999999999999E-3</c:v>
                </c:pt>
                <c:pt idx="563">
                  <c:v>1.3060000000000001E-3</c:v>
                </c:pt>
                <c:pt idx="564">
                  <c:v>1.3090000000000001E-3</c:v>
                </c:pt>
                <c:pt idx="565">
                  <c:v>1.312E-3</c:v>
                </c:pt>
                <c:pt idx="566">
                  <c:v>1.3159999999999999E-3</c:v>
                </c:pt>
                <c:pt idx="567">
                  <c:v>1.3190000000000001E-3</c:v>
                </c:pt>
                <c:pt idx="568">
                  <c:v>1.322E-3</c:v>
                </c:pt>
                <c:pt idx="569">
                  <c:v>1.325E-3</c:v>
                </c:pt>
                <c:pt idx="570">
                  <c:v>1.3290000000000001E-3</c:v>
                </c:pt>
                <c:pt idx="571">
                  <c:v>1.3320000000000001E-3</c:v>
                </c:pt>
                <c:pt idx="572">
                  <c:v>1.335E-3</c:v>
                </c:pt>
                <c:pt idx="573">
                  <c:v>1.338E-3</c:v>
                </c:pt>
                <c:pt idx="574">
                  <c:v>1.341E-3</c:v>
                </c:pt>
                <c:pt idx="575">
                  <c:v>1.3450000000000001E-3</c:v>
                </c:pt>
                <c:pt idx="576">
                  <c:v>1.348E-3</c:v>
                </c:pt>
                <c:pt idx="577">
                  <c:v>1.351E-3</c:v>
                </c:pt>
                <c:pt idx="578">
                  <c:v>1.354E-3</c:v>
                </c:pt>
                <c:pt idx="579">
                  <c:v>1.358E-3</c:v>
                </c:pt>
                <c:pt idx="580">
                  <c:v>1.361E-3</c:v>
                </c:pt>
                <c:pt idx="581">
                  <c:v>1.364E-3</c:v>
                </c:pt>
                <c:pt idx="582">
                  <c:v>1.3669999999999999E-3</c:v>
                </c:pt>
                <c:pt idx="583">
                  <c:v>1.3699999999999999E-3</c:v>
                </c:pt>
                <c:pt idx="584">
                  <c:v>1.374E-3</c:v>
                </c:pt>
                <c:pt idx="585">
                  <c:v>1.377E-3</c:v>
                </c:pt>
                <c:pt idx="586">
                  <c:v>1.3799999999999999E-3</c:v>
                </c:pt>
                <c:pt idx="587">
                  <c:v>1.3829999999999999E-3</c:v>
                </c:pt>
                <c:pt idx="588">
                  <c:v>1.387E-3</c:v>
                </c:pt>
                <c:pt idx="589">
                  <c:v>1.39E-3</c:v>
                </c:pt>
                <c:pt idx="590">
                  <c:v>1.3929999999999999E-3</c:v>
                </c:pt>
                <c:pt idx="591">
                  <c:v>1.3960000000000001E-3</c:v>
                </c:pt>
                <c:pt idx="592">
                  <c:v>1.3990000000000001E-3</c:v>
                </c:pt>
                <c:pt idx="593">
                  <c:v>1.403E-3</c:v>
                </c:pt>
                <c:pt idx="594">
                  <c:v>1.4059999999999999E-3</c:v>
                </c:pt>
                <c:pt idx="595">
                  <c:v>1.4090000000000001E-3</c:v>
                </c:pt>
                <c:pt idx="596">
                  <c:v>1.4120000000000001E-3</c:v>
                </c:pt>
                <c:pt idx="597">
                  <c:v>1.4159999999999999E-3</c:v>
                </c:pt>
                <c:pt idx="598">
                  <c:v>1.4189999999999999E-3</c:v>
                </c:pt>
                <c:pt idx="599">
                  <c:v>1.4220000000000001E-3</c:v>
                </c:pt>
                <c:pt idx="600">
                  <c:v>1.4250000000000001E-3</c:v>
                </c:pt>
                <c:pt idx="601">
                  <c:v>1.428E-3</c:v>
                </c:pt>
                <c:pt idx="602">
                  <c:v>1.4319999999999999E-3</c:v>
                </c:pt>
                <c:pt idx="603">
                  <c:v>1.4350000000000001E-3</c:v>
                </c:pt>
                <c:pt idx="604">
                  <c:v>1.438E-3</c:v>
                </c:pt>
                <c:pt idx="605">
                  <c:v>1.441E-3</c:v>
                </c:pt>
                <c:pt idx="606">
                  <c:v>1.4450000000000001E-3</c:v>
                </c:pt>
                <c:pt idx="607">
                  <c:v>1.4480000000000001E-3</c:v>
                </c:pt>
                <c:pt idx="608">
                  <c:v>1.451E-3</c:v>
                </c:pt>
                <c:pt idx="609">
                  <c:v>1.454E-3</c:v>
                </c:pt>
                <c:pt idx="610">
                  <c:v>1.4580000000000001E-3</c:v>
                </c:pt>
                <c:pt idx="611">
                  <c:v>1.4610000000000001E-3</c:v>
                </c:pt>
                <c:pt idx="612">
                  <c:v>1.464E-3</c:v>
                </c:pt>
                <c:pt idx="613">
                  <c:v>1.467E-3</c:v>
                </c:pt>
                <c:pt idx="614">
                  <c:v>1.47E-3</c:v>
                </c:pt>
                <c:pt idx="615">
                  <c:v>1.474E-3</c:v>
                </c:pt>
                <c:pt idx="616">
                  <c:v>1.477E-3</c:v>
                </c:pt>
                <c:pt idx="617">
                  <c:v>1.48E-3</c:v>
                </c:pt>
                <c:pt idx="618">
                  <c:v>1.4829999999999999E-3</c:v>
                </c:pt>
                <c:pt idx="619">
                  <c:v>1.487E-3</c:v>
                </c:pt>
                <c:pt idx="620">
                  <c:v>1.49E-3</c:v>
                </c:pt>
                <c:pt idx="621">
                  <c:v>1.493E-3</c:v>
                </c:pt>
                <c:pt idx="622">
                  <c:v>1.4959999999999999E-3</c:v>
                </c:pt>
                <c:pt idx="623">
                  <c:v>1.5E-3</c:v>
                </c:pt>
                <c:pt idx="624">
                  <c:v>1.503E-3</c:v>
                </c:pt>
                <c:pt idx="625">
                  <c:v>1.506E-3</c:v>
                </c:pt>
                <c:pt idx="626">
                  <c:v>1.5089999999999999E-3</c:v>
                </c:pt>
                <c:pt idx="627">
                  <c:v>1.513E-3</c:v>
                </c:pt>
                <c:pt idx="628">
                  <c:v>1.516E-3</c:v>
                </c:pt>
                <c:pt idx="629">
                  <c:v>1.519E-3</c:v>
                </c:pt>
                <c:pt idx="630">
                  <c:v>1.5219999999999999E-3</c:v>
                </c:pt>
                <c:pt idx="631">
                  <c:v>1.526E-3</c:v>
                </c:pt>
                <c:pt idx="632">
                  <c:v>1.529E-3</c:v>
                </c:pt>
                <c:pt idx="633">
                  <c:v>1.5319999999999999E-3</c:v>
                </c:pt>
                <c:pt idx="634">
                  <c:v>1.5349999999999999E-3</c:v>
                </c:pt>
                <c:pt idx="635">
                  <c:v>1.5380000000000001E-3</c:v>
                </c:pt>
                <c:pt idx="636">
                  <c:v>1.542E-3</c:v>
                </c:pt>
                <c:pt idx="637">
                  <c:v>1.5449999999999999E-3</c:v>
                </c:pt>
                <c:pt idx="638">
                  <c:v>1.5479999999999999E-3</c:v>
                </c:pt>
                <c:pt idx="639">
                  <c:v>1.5510000000000001E-3</c:v>
                </c:pt>
                <c:pt idx="640">
                  <c:v>1.555E-3</c:v>
                </c:pt>
                <c:pt idx="641">
                  <c:v>1.5579999999999999E-3</c:v>
                </c:pt>
                <c:pt idx="642">
                  <c:v>1.5610000000000001E-3</c:v>
                </c:pt>
                <c:pt idx="643">
                  <c:v>1.5640000000000001E-3</c:v>
                </c:pt>
                <c:pt idx="644">
                  <c:v>1.5679999999999999E-3</c:v>
                </c:pt>
                <c:pt idx="645">
                  <c:v>1.5709999999999999E-3</c:v>
                </c:pt>
                <c:pt idx="646">
                  <c:v>1.5740000000000001E-3</c:v>
                </c:pt>
                <c:pt idx="647">
                  <c:v>1.5770000000000001E-3</c:v>
                </c:pt>
                <c:pt idx="648">
                  <c:v>1.5809999999999999E-3</c:v>
                </c:pt>
                <c:pt idx="649">
                  <c:v>1.5839999999999999E-3</c:v>
                </c:pt>
                <c:pt idx="650">
                  <c:v>1.5870000000000001E-3</c:v>
                </c:pt>
                <c:pt idx="651">
                  <c:v>1.5900000000000001E-3</c:v>
                </c:pt>
                <c:pt idx="652">
                  <c:v>1.5939999999999999E-3</c:v>
                </c:pt>
                <c:pt idx="653">
                  <c:v>1.5969999999999999E-3</c:v>
                </c:pt>
                <c:pt idx="654">
                  <c:v>1.6000000000000001E-3</c:v>
                </c:pt>
                <c:pt idx="655">
                  <c:v>1.603E-3</c:v>
                </c:pt>
                <c:pt idx="656">
                  <c:v>1.6069999999999999E-3</c:v>
                </c:pt>
                <c:pt idx="657">
                  <c:v>1.6100000000000001E-3</c:v>
                </c:pt>
                <c:pt idx="658">
                  <c:v>1.6130000000000001E-3</c:v>
                </c:pt>
                <c:pt idx="659">
                  <c:v>1.616E-3</c:v>
                </c:pt>
                <c:pt idx="660">
                  <c:v>1.6199999999999999E-3</c:v>
                </c:pt>
                <c:pt idx="661">
                  <c:v>1.6230000000000001E-3</c:v>
                </c:pt>
                <c:pt idx="662">
                  <c:v>1.6260000000000001E-3</c:v>
                </c:pt>
                <c:pt idx="663">
                  <c:v>1.629E-3</c:v>
                </c:pt>
                <c:pt idx="664">
                  <c:v>1.6329999999999999E-3</c:v>
                </c:pt>
                <c:pt idx="665">
                  <c:v>1.6360000000000001E-3</c:v>
                </c:pt>
                <c:pt idx="666">
                  <c:v>1.639E-3</c:v>
                </c:pt>
                <c:pt idx="667">
                  <c:v>1.642E-3</c:v>
                </c:pt>
                <c:pt idx="668">
                  <c:v>1.6459999999999999E-3</c:v>
                </c:pt>
                <c:pt idx="669">
                  <c:v>1.6490000000000001E-3</c:v>
                </c:pt>
                <c:pt idx="670">
                  <c:v>1.652E-3</c:v>
                </c:pt>
                <c:pt idx="671">
                  <c:v>1.655E-3</c:v>
                </c:pt>
                <c:pt idx="672">
                  <c:v>1.6590000000000001E-3</c:v>
                </c:pt>
                <c:pt idx="673">
                  <c:v>1.6620000000000001E-3</c:v>
                </c:pt>
                <c:pt idx="674">
                  <c:v>1.665E-3</c:v>
                </c:pt>
                <c:pt idx="675">
                  <c:v>1.668E-3</c:v>
                </c:pt>
                <c:pt idx="676">
                  <c:v>1.6720000000000001E-3</c:v>
                </c:pt>
                <c:pt idx="677">
                  <c:v>1.6750000000000001E-3</c:v>
                </c:pt>
                <c:pt idx="678">
                  <c:v>1.678E-3</c:v>
                </c:pt>
                <c:pt idx="679">
                  <c:v>1.681E-3</c:v>
                </c:pt>
                <c:pt idx="680">
                  <c:v>1.684E-3</c:v>
                </c:pt>
                <c:pt idx="681">
                  <c:v>1.688E-3</c:v>
                </c:pt>
                <c:pt idx="682">
                  <c:v>1.691E-3</c:v>
                </c:pt>
                <c:pt idx="683">
                  <c:v>1.694E-3</c:v>
                </c:pt>
                <c:pt idx="684">
                  <c:v>1.6969999999999999E-3</c:v>
                </c:pt>
                <c:pt idx="685">
                  <c:v>1.701E-3</c:v>
                </c:pt>
                <c:pt idx="686">
                  <c:v>1.704E-3</c:v>
                </c:pt>
                <c:pt idx="687">
                  <c:v>1.707E-3</c:v>
                </c:pt>
                <c:pt idx="688">
                  <c:v>1.7099999999999999E-3</c:v>
                </c:pt>
                <c:pt idx="689">
                  <c:v>1.714E-3</c:v>
                </c:pt>
                <c:pt idx="690">
                  <c:v>1.717E-3</c:v>
                </c:pt>
                <c:pt idx="691">
                  <c:v>1.72E-3</c:v>
                </c:pt>
                <c:pt idx="692">
                  <c:v>1.7229999999999999E-3</c:v>
                </c:pt>
                <c:pt idx="693">
                  <c:v>1.727E-3</c:v>
                </c:pt>
                <c:pt idx="694">
                  <c:v>1.73E-3</c:v>
                </c:pt>
                <c:pt idx="695">
                  <c:v>1.7329999999999999E-3</c:v>
                </c:pt>
                <c:pt idx="696">
                  <c:v>1.7359999999999999E-3</c:v>
                </c:pt>
                <c:pt idx="697">
                  <c:v>1.74E-3</c:v>
                </c:pt>
                <c:pt idx="698">
                  <c:v>1.743E-3</c:v>
                </c:pt>
                <c:pt idx="699">
                  <c:v>1.7459999999999999E-3</c:v>
                </c:pt>
                <c:pt idx="700">
                  <c:v>1.7489999999999999E-3</c:v>
                </c:pt>
                <c:pt idx="701">
                  <c:v>1.753E-3</c:v>
                </c:pt>
                <c:pt idx="702">
                  <c:v>1.756E-3</c:v>
                </c:pt>
                <c:pt idx="703">
                  <c:v>1.7589999999999999E-3</c:v>
                </c:pt>
                <c:pt idx="704">
                  <c:v>1.7619999999999999E-3</c:v>
                </c:pt>
                <c:pt idx="705">
                  <c:v>1.766E-3</c:v>
                </c:pt>
                <c:pt idx="706">
                  <c:v>1.769E-3</c:v>
                </c:pt>
                <c:pt idx="707">
                  <c:v>1.7719999999999999E-3</c:v>
                </c:pt>
                <c:pt idx="708">
                  <c:v>1.7750000000000001E-3</c:v>
                </c:pt>
                <c:pt idx="709">
                  <c:v>1.779E-3</c:v>
                </c:pt>
                <c:pt idx="710">
                  <c:v>1.7819999999999999E-3</c:v>
                </c:pt>
                <c:pt idx="711">
                  <c:v>1.7849999999999999E-3</c:v>
                </c:pt>
                <c:pt idx="712">
                  <c:v>1.789E-3</c:v>
                </c:pt>
                <c:pt idx="713">
                  <c:v>1.792E-3</c:v>
                </c:pt>
                <c:pt idx="714">
                  <c:v>1.7949999999999999E-3</c:v>
                </c:pt>
                <c:pt idx="715">
                  <c:v>1.7979999999999999E-3</c:v>
                </c:pt>
                <c:pt idx="716">
                  <c:v>1.802E-3</c:v>
                </c:pt>
                <c:pt idx="717">
                  <c:v>1.805E-3</c:v>
                </c:pt>
                <c:pt idx="718">
                  <c:v>1.8079999999999999E-3</c:v>
                </c:pt>
                <c:pt idx="719">
                  <c:v>1.8109999999999999E-3</c:v>
                </c:pt>
                <c:pt idx="720">
                  <c:v>1.815E-3</c:v>
                </c:pt>
                <c:pt idx="721">
                  <c:v>1.818E-3</c:v>
                </c:pt>
                <c:pt idx="722">
                  <c:v>1.8209999999999999E-3</c:v>
                </c:pt>
                <c:pt idx="723">
                  <c:v>1.8240000000000001E-3</c:v>
                </c:pt>
                <c:pt idx="724">
                  <c:v>1.828E-3</c:v>
                </c:pt>
                <c:pt idx="725">
                  <c:v>1.8309999999999999E-3</c:v>
                </c:pt>
                <c:pt idx="726">
                  <c:v>1.8339999999999999E-3</c:v>
                </c:pt>
                <c:pt idx="727">
                  <c:v>1.8370000000000001E-3</c:v>
                </c:pt>
                <c:pt idx="728">
                  <c:v>1.841E-3</c:v>
                </c:pt>
                <c:pt idx="729">
                  <c:v>1.8439999999999999E-3</c:v>
                </c:pt>
                <c:pt idx="730">
                  <c:v>1.8469999999999999E-3</c:v>
                </c:pt>
                <c:pt idx="731">
                  <c:v>1.8500000000000001E-3</c:v>
                </c:pt>
                <c:pt idx="732">
                  <c:v>1.854E-3</c:v>
                </c:pt>
                <c:pt idx="733">
                  <c:v>1.8569999999999999E-3</c:v>
                </c:pt>
                <c:pt idx="734">
                  <c:v>1.8600000000000001E-3</c:v>
                </c:pt>
                <c:pt idx="735">
                  <c:v>1.8630000000000001E-3</c:v>
                </c:pt>
                <c:pt idx="736">
                  <c:v>1.867E-3</c:v>
                </c:pt>
                <c:pt idx="737">
                  <c:v>1.8699999999999999E-3</c:v>
                </c:pt>
                <c:pt idx="738">
                  <c:v>1.8730000000000001E-3</c:v>
                </c:pt>
                <c:pt idx="739">
                  <c:v>1.8760000000000001E-3</c:v>
                </c:pt>
                <c:pt idx="740">
                  <c:v>1.8799999999999999E-3</c:v>
                </c:pt>
                <c:pt idx="741">
                  <c:v>1.8829999999999999E-3</c:v>
                </c:pt>
                <c:pt idx="742">
                  <c:v>1.8860000000000001E-3</c:v>
                </c:pt>
                <c:pt idx="743">
                  <c:v>1.8890000000000001E-3</c:v>
                </c:pt>
                <c:pt idx="744">
                  <c:v>1.8929999999999999E-3</c:v>
                </c:pt>
                <c:pt idx="745">
                  <c:v>1.8959999999999999E-3</c:v>
                </c:pt>
                <c:pt idx="746">
                  <c:v>1.8990000000000001E-3</c:v>
                </c:pt>
                <c:pt idx="747">
                  <c:v>1.902E-3</c:v>
                </c:pt>
                <c:pt idx="748">
                  <c:v>1.9059999999999999E-3</c:v>
                </c:pt>
                <c:pt idx="749">
                  <c:v>1.9090000000000001E-3</c:v>
                </c:pt>
                <c:pt idx="750">
                  <c:v>1.9120000000000001E-3</c:v>
                </c:pt>
                <c:pt idx="751">
                  <c:v>1.915E-3</c:v>
                </c:pt>
                <c:pt idx="752">
                  <c:v>1.9189999999999999E-3</c:v>
                </c:pt>
                <c:pt idx="753">
                  <c:v>1.9220000000000001E-3</c:v>
                </c:pt>
                <c:pt idx="754">
                  <c:v>1.9250000000000001E-3</c:v>
                </c:pt>
                <c:pt idx="755">
                  <c:v>1.9289999999999999E-3</c:v>
                </c:pt>
                <c:pt idx="756">
                  <c:v>1.9319999999999999E-3</c:v>
                </c:pt>
                <c:pt idx="757">
                  <c:v>1.9350000000000001E-3</c:v>
                </c:pt>
                <c:pt idx="758">
                  <c:v>1.9380000000000001E-3</c:v>
                </c:pt>
                <c:pt idx="759">
                  <c:v>1.9419999999999999E-3</c:v>
                </c:pt>
                <c:pt idx="760">
                  <c:v>1.9449999999999999E-3</c:v>
                </c:pt>
                <c:pt idx="761">
                  <c:v>1.9480000000000001E-3</c:v>
                </c:pt>
                <c:pt idx="762">
                  <c:v>1.951E-3</c:v>
                </c:pt>
                <c:pt idx="763">
                  <c:v>1.9550000000000001E-3</c:v>
                </c:pt>
                <c:pt idx="764">
                  <c:v>1.9580000000000001E-3</c:v>
                </c:pt>
                <c:pt idx="765">
                  <c:v>1.9610000000000001E-3</c:v>
                </c:pt>
                <c:pt idx="766">
                  <c:v>1.964E-3</c:v>
                </c:pt>
                <c:pt idx="767">
                  <c:v>1.9680000000000001E-3</c:v>
                </c:pt>
                <c:pt idx="768">
                  <c:v>1.9710000000000001E-3</c:v>
                </c:pt>
                <c:pt idx="769">
                  <c:v>1.9740000000000001E-3</c:v>
                </c:pt>
                <c:pt idx="770">
                  <c:v>1.977E-3</c:v>
                </c:pt>
                <c:pt idx="771">
                  <c:v>1.9810000000000001E-3</c:v>
                </c:pt>
                <c:pt idx="772">
                  <c:v>1.9840000000000001E-3</c:v>
                </c:pt>
                <c:pt idx="773">
                  <c:v>1.9870000000000001E-3</c:v>
                </c:pt>
                <c:pt idx="774">
                  <c:v>1.9910000000000001E-3</c:v>
                </c:pt>
                <c:pt idx="775">
                  <c:v>1.9940000000000001E-3</c:v>
                </c:pt>
                <c:pt idx="776">
                  <c:v>1.9970000000000001E-3</c:v>
                </c:pt>
                <c:pt idx="777">
                  <c:v>2E-3</c:v>
                </c:pt>
                <c:pt idx="778">
                  <c:v>2.0040000000000001E-3</c:v>
                </c:pt>
                <c:pt idx="779">
                  <c:v>2.0070000000000001E-3</c:v>
                </c:pt>
                <c:pt idx="780">
                  <c:v>2.0100000000000001E-3</c:v>
                </c:pt>
                <c:pt idx="781">
                  <c:v>2.013E-3</c:v>
                </c:pt>
                <c:pt idx="782">
                  <c:v>2.0170000000000001E-3</c:v>
                </c:pt>
                <c:pt idx="783">
                  <c:v>2.0200000000000001E-3</c:v>
                </c:pt>
                <c:pt idx="784">
                  <c:v>2.0230000000000001E-3</c:v>
                </c:pt>
                <c:pt idx="785">
                  <c:v>2.026E-3</c:v>
                </c:pt>
                <c:pt idx="786">
                  <c:v>2.0300000000000001E-3</c:v>
                </c:pt>
                <c:pt idx="787">
                  <c:v>2.0330000000000001E-3</c:v>
                </c:pt>
                <c:pt idx="788">
                  <c:v>2.036E-3</c:v>
                </c:pt>
                <c:pt idx="789">
                  <c:v>2.0400000000000001E-3</c:v>
                </c:pt>
                <c:pt idx="790">
                  <c:v>2.0430000000000001E-3</c:v>
                </c:pt>
                <c:pt idx="791">
                  <c:v>2.0460000000000001E-3</c:v>
                </c:pt>
                <c:pt idx="792">
                  <c:v>2.049E-3</c:v>
                </c:pt>
                <c:pt idx="793">
                  <c:v>2.0530000000000001E-3</c:v>
                </c:pt>
                <c:pt idx="794">
                  <c:v>2.0560000000000001E-3</c:v>
                </c:pt>
                <c:pt idx="795">
                  <c:v>2.0590000000000001E-3</c:v>
                </c:pt>
                <c:pt idx="796">
                  <c:v>2.062E-3</c:v>
                </c:pt>
                <c:pt idx="797">
                  <c:v>2.0660000000000001E-3</c:v>
                </c:pt>
                <c:pt idx="798">
                  <c:v>2.0690000000000001E-3</c:v>
                </c:pt>
                <c:pt idx="799">
                  <c:v>2.0720000000000001E-3</c:v>
                </c:pt>
                <c:pt idx="800">
                  <c:v>2.075E-3</c:v>
                </c:pt>
                <c:pt idx="801">
                  <c:v>2.0790000000000001E-3</c:v>
                </c:pt>
                <c:pt idx="802">
                  <c:v>2.0820000000000001E-3</c:v>
                </c:pt>
                <c:pt idx="803">
                  <c:v>2.085E-3</c:v>
                </c:pt>
                <c:pt idx="804">
                  <c:v>2.0890000000000001E-3</c:v>
                </c:pt>
                <c:pt idx="805">
                  <c:v>2.0920000000000001E-3</c:v>
                </c:pt>
                <c:pt idx="806">
                  <c:v>2.0950000000000001E-3</c:v>
                </c:pt>
                <c:pt idx="807">
                  <c:v>2.098E-3</c:v>
                </c:pt>
                <c:pt idx="808">
                  <c:v>2.1020000000000001E-3</c:v>
                </c:pt>
                <c:pt idx="809">
                  <c:v>2.1050000000000001E-3</c:v>
                </c:pt>
                <c:pt idx="810">
                  <c:v>2.1080000000000001E-3</c:v>
                </c:pt>
                <c:pt idx="811">
                  <c:v>2.111E-3</c:v>
                </c:pt>
                <c:pt idx="812">
                  <c:v>2.1150000000000001E-3</c:v>
                </c:pt>
                <c:pt idx="813">
                  <c:v>2.1180000000000001E-3</c:v>
                </c:pt>
                <c:pt idx="814">
                  <c:v>2.1210000000000001E-3</c:v>
                </c:pt>
                <c:pt idx="815">
                  <c:v>2.1250000000000002E-3</c:v>
                </c:pt>
                <c:pt idx="816">
                  <c:v>2.1280000000000001E-3</c:v>
                </c:pt>
                <c:pt idx="817">
                  <c:v>2.1310000000000001E-3</c:v>
                </c:pt>
                <c:pt idx="818">
                  <c:v>2.134E-3</c:v>
                </c:pt>
                <c:pt idx="819">
                  <c:v>2.1380000000000001E-3</c:v>
                </c:pt>
                <c:pt idx="820">
                  <c:v>2.1410000000000001E-3</c:v>
                </c:pt>
                <c:pt idx="821">
                  <c:v>2.1440000000000001E-3</c:v>
                </c:pt>
                <c:pt idx="822">
                  <c:v>2.147E-3</c:v>
                </c:pt>
                <c:pt idx="823">
                  <c:v>2.1510000000000001E-3</c:v>
                </c:pt>
                <c:pt idx="824">
                  <c:v>2.1540000000000001E-3</c:v>
                </c:pt>
                <c:pt idx="825">
                  <c:v>2.1570000000000001E-3</c:v>
                </c:pt>
                <c:pt idx="826">
                  <c:v>2.1610000000000002E-3</c:v>
                </c:pt>
                <c:pt idx="827">
                  <c:v>2.1640000000000001E-3</c:v>
                </c:pt>
                <c:pt idx="828">
                  <c:v>2.1670000000000001E-3</c:v>
                </c:pt>
                <c:pt idx="829">
                  <c:v>2.1700000000000001E-3</c:v>
                </c:pt>
                <c:pt idx="830">
                  <c:v>2.1740000000000002E-3</c:v>
                </c:pt>
                <c:pt idx="831">
                  <c:v>2.1770000000000001E-3</c:v>
                </c:pt>
                <c:pt idx="832">
                  <c:v>2.1800000000000001E-3</c:v>
                </c:pt>
                <c:pt idx="833">
                  <c:v>2.183E-3</c:v>
                </c:pt>
                <c:pt idx="834">
                  <c:v>2.1870000000000001E-3</c:v>
                </c:pt>
                <c:pt idx="835">
                  <c:v>2.1900000000000001E-3</c:v>
                </c:pt>
                <c:pt idx="836">
                  <c:v>2.1930000000000001E-3</c:v>
                </c:pt>
                <c:pt idx="837">
                  <c:v>2.196E-3</c:v>
                </c:pt>
                <c:pt idx="838">
                  <c:v>2.2000000000000001E-3</c:v>
                </c:pt>
                <c:pt idx="839">
                  <c:v>2.2030000000000001E-3</c:v>
                </c:pt>
                <c:pt idx="840">
                  <c:v>2.2060000000000001E-3</c:v>
                </c:pt>
                <c:pt idx="841">
                  <c:v>2.2100000000000002E-3</c:v>
                </c:pt>
                <c:pt idx="842">
                  <c:v>2.2130000000000001E-3</c:v>
                </c:pt>
                <c:pt idx="843">
                  <c:v>2.2160000000000001E-3</c:v>
                </c:pt>
                <c:pt idx="844">
                  <c:v>2.2190000000000001E-3</c:v>
                </c:pt>
                <c:pt idx="845">
                  <c:v>2.2230000000000001E-3</c:v>
                </c:pt>
                <c:pt idx="846">
                  <c:v>2.2260000000000001E-3</c:v>
                </c:pt>
                <c:pt idx="847">
                  <c:v>2.2290000000000001E-3</c:v>
                </c:pt>
                <c:pt idx="848">
                  <c:v>2.2330000000000002E-3</c:v>
                </c:pt>
                <c:pt idx="849">
                  <c:v>2.2360000000000001E-3</c:v>
                </c:pt>
                <c:pt idx="850">
                  <c:v>2.2390000000000001E-3</c:v>
                </c:pt>
                <c:pt idx="851">
                  <c:v>2.2420000000000001E-3</c:v>
                </c:pt>
                <c:pt idx="852">
                  <c:v>2.2460000000000002E-3</c:v>
                </c:pt>
                <c:pt idx="853">
                  <c:v>2.2490000000000001E-3</c:v>
                </c:pt>
                <c:pt idx="854">
                  <c:v>2.2520000000000001E-3</c:v>
                </c:pt>
                <c:pt idx="855">
                  <c:v>2.2550000000000001E-3</c:v>
                </c:pt>
                <c:pt idx="856">
                  <c:v>2.2590000000000002E-3</c:v>
                </c:pt>
                <c:pt idx="857">
                  <c:v>2.2620000000000001E-3</c:v>
                </c:pt>
                <c:pt idx="858">
                  <c:v>2.2650000000000001E-3</c:v>
                </c:pt>
                <c:pt idx="859">
                  <c:v>2.2690000000000002E-3</c:v>
                </c:pt>
                <c:pt idx="860">
                  <c:v>2.2720000000000001E-3</c:v>
                </c:pt>
                <c:pt idx="861">
                  <c:v>2.2750000000000001E-3</c:v>
                </c:pt>
                <c:pt idx="862">
                  <c:v>2.2780000000000001E-3</c:v>
                </c:pt>
                <c:pt idx="863">
                  <c:v>2.2820000000000002E-3</c:v>
                </c:pt>
                <c:pt idx="864">
                  <c:v>2.2850000000000001E-3</c:v>
                </c:pt>
                <c:pt idx="865">
                  <c:v>2.2880000000000001E-3</c:v>
                </c:pt>
                <c:pt idx="866">
                  <c:v>2.2910000000000001E-3</c:v>
                </c:pt>
                <c:pt idx="867">
                  <c:v>2.2950000000000002E-3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8E6-4B88-833F-AAE60EA14250}"/>
            </c:ext>
          </c:extLst>
        </c:ser>
        <c:ser>
          <c:idx val="4"/>
          <c:order val="3"/>
          <c:tx>
            <c:strRef>
              <c:f>STD!$I$1</c:f>
              <c:strCache>
                <c:ptCount val="1"/>
                <c:pt idx="0">
                  <c:v>-1 deg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STD!$K$3:$K$870</c:f>
              <c:numCache>
                <c:formatCode>0.00E+00</c:formatCode>
                <c:ptCount val="868"/>
                <c:pt idx="0">
                  <c:v>2.6480000000000002E-3</c:v>
                </c:pt>
                <c:pt idx="1">
                  <c:v>2.8279999999999998E-3</c:v>
                </c:pt>
                <c:pt idx="2">
                  <c:v>3.016E-3</c:v>
                </c:pt>
                <c:pt idx="3">
                  <c:v>3.2070000000000002E-3</c:v>
                </c:pt>
                <c:pt idx="4">
                  <c:v>3.408E-3</c:v>
                </c:pt>
                <c:pt idx="5">
                  <c:v>3.617E-3</c:v>
                </c:pt>
                <c:pt idx="6">
                  <c:v>3.833E-3</c:v>
                </c:pt>
                <c:pt idx="7">
                  <c:v>4.0569999999999998E-3</c:v>
                </c:pt>
                <c:pt idx="8">
                  <c:v>4.2849999999999997E-3</c:v>
                </c:pt>
                <c:pt idx="9">
                  <c:v>4.522E-3</c:v>
                </c:pt>
                <c:pt idx="10">
                  <c:v>4.7679999999999997E-3</c:v>
                </c:pt>
                <c:pt idx="11">
                  <c:v>5.0220000000000004E-3</c:v>
                </c:pt>
                <c:pt idx="12">
                  <c:v>5.2820000000000002E-3</c:v>
                </c:pt>
                <c:pt idx="13">
                  <c:v>5.5510000000000004E-3</c:v>
                </c:pt>
                <c:pt idx="14">
                  <c:v>5.829E-3</c:v>
                </c:pt>
                <c:pt idx="15">
                  <c:v>6.1159999999999999E-3</c:v>
                </c:pt>
                <c:pt idx="16">
                  <c:v>6.4130000000000003E-3</c:v>
                </c:pt>
                <c:pt idx="17">
                  <c:v>6.7169999999999999E-3</c:v>
                </c:pt>
                <c:pt idx="18">
                  <c:v>7.025E-3</c:v>
                </c:pt>
                <c:pt idx="19">
                  <c:v>7.3429999999999997E-3</c:v>
                </c:pt>
                <c:pt idx="20">
                  <c:v>7.6699999999999997E-3</c:v>
                </c:pt>
                <c:pt idx="21">
                  <c:v>8.0079999999999995E-3</c:v>
                </c:pt>
                <c:pt idx="22">
                  <c:v>8.3529999999999993E-3</c:v>
                </c:pt>
                <c:pt idx="23">
                  <c:v>8.7100000000000007E-3</c:v>
                </c:pt>
                <c:pt idx="24">
                  <c:v>9.0760000000000007E-3</c:v>
                </c:pt>
                <c:pt idx="25">
                  <c:v>9.4459999999999995E-3</c:v>
                </c:pt>
                <c:pt idx="26">
                  <c:v>9.8279999999999999E-3</c:v>
                </c:pt>
                <c:pt idx="27">
                  <c:v>1.022E-2</c:v>
                </c:pt>
                <c:pt idx="28">
                  <c:v>1.0619999999999999E-2</c:v>
                </c:pt>
                <c:pt idx="29">
                  <c:v>1.103E-2</c:v>
                </c:pt>
                <c:pt idx="30">
                  <c:v>1.145E-2</c:v>
                </c:pt>
                <c:pt idx="31">
                  <c:v>1.188E-2</c:v>
                </c:pt>
                <c:pt idx="32">
                  <c:v>1.2319999999999999E-2</c:v>
                </c:pt>
                <c:pt idx="33">
                  <c:v>1.277E-2</c:v>
                </c:pt>
                <c:pt idx="34">
                  <c:v>1.323E-2</c:v>
                </c:pt>
                <c:pt idx="35">
                  <c:v>1.37E-2</c:v>
                </c:pt>
                <c:pt idx="36">
                  <c:v>1.417E-2</c:v>
                </c:pt>
                <c:pt idx="37">
                  <c:v>1.4659999999999999E-2</c:v>
                </c:pt>
                <c:pt idx="38">
                  <c:v>1.516E-2</c:v>
                </c:pt>
                <c:pt idx="39">
                  <c:v>1.566E-2</c:v>
                </c:pt>
                <c:pt idx="40">
                  <c:v>1.617E-2</c:v>
                </c:pt>
                <c:pt idx="41">
                  <c:v>1.67E-2</c:v>
                </c:pt>
                <c:pt idx="42">
                  <c:v>1.7229999999999999E-2</c:v>
                </c:pt>
                <c:pt idx="43">
                  <c:v>1.7780000000000001E-2</c:v>
                </c:pt>
                <c:pt idx="44">
                  <c:v>1.8339999999999999E-2</c:v>
                </c:pt>
                <c:pt idx="45">
                  <c:v>1.89E-2</c:v>
                </c:pt>
                <c:pt idx="46">
                  <c:v>1.9470000000000001E-2</c:v>
                </c:pt>
                <c:pt idx="47">
                  <c:v>2.0060000000000001E-2</c:v>
                </c:pt>
                <c:pt idx="48">
                  <c:v>2.0660000000000001E-2</c:v>
                </c:pt>
                <c:pt idx="49">
                  <c:v>2.1260000000000001E-2</c:v>
                </c:pt>
                <c:pt idx="50">
                  <c:v>2.1870000000000001E-2</c:v>
                </c:pt>
                <c:pt idx="51">
                  <c:v>2.249E-2</c:v>
                </c:pt>
                <c:pt idx="52">
                  <c:v>2.3109999999999999E-2</c:v>
                </c:pt>
                <c:pt idx="53">
                  <c:v>2.375E-2</c:v>
                </c:pt>
                <c:pt idx="54">
                  <c:v>2.4389999999999998E-2</c:v>
                </c:pt>
                <c:pt idx="55">
                  <c:v>2.5049999999999999E-2</c:v>
                </c:pt>
                <c:pt idx="56">
                  <c:v>2.571E-2</c:v>
                </c:pt>
                <c:pt idx="57">
                  <c:v>2.639E-2</c:v>
                </c:pt>
                <c:pt idx="58">
                  <c:v>2.707E-2</c:v>
                </c:pt>
                <c:pt idx="59">
                  <c:v>2.775E-2</c:v>
                </c:pt>
                <c:pt idx="60">
                  <c:v>2.845E-2</c:v>
                </c:pt>
                <c:pt idx="61">
                  <c:v>2.9149999999999999E-2</c:v>
                </c:pt>
                <c:pt idx="62">
                  <c:v>2.9870000000000001E-2</c:v>
                </c:pt>
                <c:pt idx="63">
                  <c:v>3.0589999999999999E-2</c:v>
                </c:pt>
                <c:pt idx="64">
                  <c:v>3.1320000000000001E-2</c:v>
                </c:pt>
                <c:pt idx="65">
                  <c:v>3.2050000000000002E-2</c:v>
                </c:pt>
                <c:pt idx="66">
                  <c:v>3.2800000000000003E-2</c:v>
                </c:pt>
                <c:pt idx="67">
                  <c:v>3.3550000000000003E-2</c:v>
                </c:pt>
                <c:pt idx="68">
                  <c:v>3.431E-2</c:v>
                </c:pt>
                <c:pt idx="69">
                  <c:v>3.5069999999999997E-2</c:v>
                </c:pt>
                <c:pt idx="70">
                  <c:v>3.5839999999999997E-2</c:v>
                </c:pt>
                <c:pt idx="71">
                  <c:v>3.6630000000000003E-2</c:v>
                </c:pt>
                <c:pt idx="72">
                  <c:v>3.7420000000000002E-2</c:v>
                </c:pt>
                <c:pt idx="73">
                  <c:v>3.8219999999999997E-2</c:v>
                </c:pt>
                <c:pt idx="74">
                  <c:v>3.9019999999999999E-2</c:v>
                </c:pt>
                <c:pt idx="75">
                  <c:v>3.9829999999999997E-2</c:v>
                </c:pt>
                <c:pt idx="76">
                  <c:v>4.0640000000000003E-2</c:v>
                </c:pt>
                <c:pt idx="77">
                  <c:v>4.147E-2</c:v>
                </c:pt>
                <c:pt idx="78">
                  <c:v>4.2299999999999997E-2</c:v>
                </c:pt>
                <c:pt idx="79">
                  <c:v>4.3139999999999998E-2</c:v>
                </c:pt>
                <c:pt idx="80">
                  <c:v>4.3979999999999998E-2</c:v>
                </c:pt>
                <c:pt idx="81">
                  <c:v>4.4830000000000002E-2</c:v>
                </c:pt>
                <c:pt idx="82">
                  <c:v>4.5679999999999998E-2</c:v>
                </c:pt>
                <c:pt idx="83">
                  <c:v>4.6539999999999998E-2</c:v>
                </c:pt>
                <c:pt idx="84">
                  <c:v>4.7399999999999998E-2</c:v>
                </c:pt>
                <c:pt idx="85">
                  <c:v>4.827E-2</c:v>
                </c:pt>
                <c:pt idx="86">
                  <c:v>4.9149999999999999E-2</c:v>
                </c:pt>
                <c:pt idx="87">
                  <c:v>5.0020000000000002E-2</c:v>
                </c:pt>
                <c:pt idx="88">
                  <c:v>5.0909999999999997E-2</c:v>
                </c:pt>
                <c:pt idx="89">
                  <c:v>5.1790000000000003E-2</c:v>
                </c:pt>
                <c:pt idx="90">
                  <c:v>5.2679999999999998E-2</c:v>
                </c:pt>
                <c:pt idx="91">
                  <c:v>5.3580000000000003E-2</c:v>
                </c:pt>
                <c:pt idx="92">
                  <c:v>5.4480000000000001E-2</c:v>
                </c:pt>
                <c:pt idx="93">
                  <c:v>5.5379999999999999E-2</c:v>
                </c:pt>
                <c:pt idx="94">
                  <c:v>5.629E-2</c:v>
                </c:pt>
                <c:pt idx="95">
                  <c:v>5.7189999999999998E-2</c:v>
                </c:pt>
                <c:pt idx="96">
                  <c:v>5.8110000000000002E-2</c:v>
                </c:pt>
                <c:pt idx="97">
                  <c:v>5.9020000000000003E-2</c:v>
                </c:pt>
                <c:pt idx="98">
                  <c:v>5.994E-2</c:v>
                </c:pt>
                <c:pt idx="99">
                  <c:v>6.0859999999999997E-2</c:v>
                </c:pt>
                <c:pt idx="100">
                  <c:v>6.1780000000000002E-2</c:v>
                </c:pt>
                <c:pt idx="101">
                  <c:v>6.2710000000000002E-2</c:v>
                </c:pt>
                <c:pt idx="102">
                  <c:v>6.3630000000000006E-2</c:v>
                </c:pt>
                <c:pt idx="103">
                  <c:v>6.4560000000000006E-2</c:v>
                </c:pt>
                <c:pt idx="104">
                  <c:v>6.5490000000000007E-2</c:v>
                </c:pt>
                <c:pt idx="105">
                  <c:v>6.6430000000000003E-2</c:v>
                </c:pt>
                <c:pt idx="106">
                  <c:v>6.7360000000000003E-2</c:v>
                </c:pt>
                <c:pt idx="107">
                  <c:v>6.83E-2</c:v>
                </c:pt>
                <c:pt idx="108">
                  <c:v>6.9250000000000006E-2</c:v>
                </c:pt>
                <c:pt idx="109">
                  <c:v>7.0199999999999999E-2</c:v>
                </c:pt>
                <c:pt idx="110">
                  <c:v>7.1139999999999995E-2</c:v>
                </c:pt>
                <c:pt idx="111">
                  <c:v>7.2080000000000005E-2</c:v>
                </c:pt>
                <c:pt idx="112">
                  <c:v>7.3039999999999994E-2</c:v>
                </c:pt>
                <c:pt idx="113">
                  <c:v>7.399E-2</c:v>
                </c:pt>
                <c:pt idx="114">
                  <c:v>7.4940000000000007E-2</c:v>
                </c:pt>
                <c:pt idx="115">
                  <c:v>7.5889999999999999E-2</c:v>
                </c:pt>
                <c:pt idx="116">
                  <c:v>7.6840000000000006E-2</c:v>
                </c:pt>
                <c:pt idx="117">
                  <c:v>7.7789999999999998E-2</c:v>
                </c:pt>
                <c:pt idx="118">
                  <c:v>7.8750000000000001E-2</c:v>
                </c:pt>
                <c:pt idx="119">
                  <c:v>7.9699999999999993E-2</c:v>
                </c:pt>
                <c:pt idx="120">
                  <c:v>8.0659999999999996E-2</c:v>
                </c:pt>
                <c:pt idx="121">
                  <c:v>8.1610000000000002E-2</c:v>
                </c:pt>
                <c:pt idx="122">
                  <c:v>8.2570000000000005E-2</c:v>
                </c:pt>
                <c:pt idx="123">
                  <c:v>8.3529999999999993E-2</c:v>
                </c:pt>
                <c:pt idx="124">
                  <c:v>8.4489999999999996E-2</c:v>
                </c:pt>
                <c:pt idx="125">
                  <c:v>8.5449999999999998E-2</c:v>
                </c:pt>
                <c:pt idx="126">
                  <c:v>8.6410000000000001E-2</c:v>
                </c:pt>
                <c:pt idx="127">
                  <c:v>8.7379999999999999E-2</c:v>
                </c:pt>
                <c:pt idx="128">
                  <c:v>8.8340000000000002E-2</c:v>
                </c:pt>
                <c:pt idx="129">
                  <c:v>8.931E-2</c:v>
                </c:pt>
                <c:pt idx="130">
                  <c:v>9.0270000000000003E-2</c:v>
                </c:pt>
                <c:pt idx="131">
                  <c:v>9.1240000000000002E-2</c:v>
                </c:pt>
                <c:pt idx="132">
                  <c:v>9.221E-2</c:v>
                </c:pt>
                <c:pt idx="133">
                  <c:v>9.3170000000000003E-2</c:v>
                </c:pt>
                <c:pt idx="134">
                  <c:v>9.4140000000000001E-2</c:v>
                </c:pt>
                <c:pt idx="135">
                  <c:v>9.511E-2</c:v>
                </c:pt>
                <c:pt idx="136">
                  <c:v>9.6079999999999999E-2</c:v>
                </c:pt>
                <c:pt idx="137">
                  <c:v>9.7049999999999997E-2</c:v>
                </c:pt>
                <c:pt idx="138">
                  <c:v>9.8019999999999996E-2</c:v>
                </c:pt>
                <c:pt idx="139">
                  <c:v>9.9000000000000005E-2</c:v>
                </c:pt>
                <c:pt idx="140">
                  <c:v>9.9970000000000003E-2</c:v>
                </c:pt>
                <c:pt idx="141">
                  <c:v>0.1009</c:v>
                </c:pt>
                <c:pt idx="142">
                  <c:v>0.1019</c:v>
                </c:pt>
                <c:pt idx="143">
                  <c:v>0.10290000000000001</c:v>
                </c:pt>
                <c:pt idx="144">
                  <c:v>0.10390000000000001</c:v>
                </c:pt>
                <c:pt idx="145">
                  <c:v>0.1048</c:v>
                </c:pt>
                <c:pt idx="146">
                  <c:v>0.10580000000000001</c:v>
                </c:pt>
                <c:pt idx="147">
                  <c:v>0.10680000000000001</c:v>
                </c:pt>
                <c:pt idx="148">
                  <c:v>0.10780000000000001</c:v>
                </c:pt>
                <c:pt idx="149">
                  <c:v>0.10879999999999999</c:v>
                </c:pt>
                <c:pt idx="150">
                  <c:v>0.10970000000000001</c:v>
                </c:pt>
                <c:pt idx="151">
                  <c:v>0.11070000000000001</c:v>
                </c:pt>
                <c:pt idx="152">
                  <c:v>0.11169999999999999</c:v>
                </c:pt>
                <c:pt idx="153">
                  <c:v>0.11269999999999999</c:v>
                </c:pt>
                <c:pt idx="154">
                  <c:v>0.1137</c:v>
                </c:pt>
                <c:pt idx="155">
                  <c:v>0.11459999999999999</c:v>
                </c:pt>
                <c:pt idx="156">
                  <c:v>0.11559999999999999</c:v>
                </c:pt>
                <c:pt idx="157">
                  <c:v>0.1166</c:v>
                </c:pt>
                <c:pt idx="158">
                  <c:v>0.1176</c:v>
                </c:pt>
                <c:pt idx="159">
                  <c:v>0.1186</c:v>
                </c:pt>
                <c:pt idx="160">
                  <c:v>0.1196</c:v>
                </c:pt>
                <c:pt idx="161">
                  <c:v>0.1205</c:v>
                </c:pt>
                <c:pt idx="162">
                  <c:v>0.1215</c:v>
                </c:pt>
                <c:pt idx="163">
                  <c:v>0.1225</c:v>
                </c:pt>
                <c:pt idx="164">
                  <c:v>0.1235</c:v>
                </c:pt>
                <c:pt idx="165">
                  <c:v>0.1245</c:v>
                </c:pt>
                <c:pt idx="166">
                  <c:v>0.1255</c:v>
                </c:pt>
                <c:pt idx="167">
                  <c:v>0.1265</c:v>
                </c:pt>
                <c:pt idx="168">
                  <c:v>0.1275</c:v>
                </c:pt>
                <c:pt idx="169">
                  <c:v>0.12839999999999999</c:v>
                </c:pt>
                <c:pt idx="170">
                  <c:v>0.12939999999999999</c:v>
                </c:pt>
                <c:pt idx="171">
                  <c:v>0.13039999999999999</c:v>
                </c:pt>
                <c:pt idx="172">
                  <c:v>0.13139999999999999</c:v>
                </c:pt>
                <c:pt idx="173">
                  <c:v>0.13239999999999999</c:v>
                </c:pt>
                <c:pt idx="174">
                  <c:v>0.13339999999999999</c:v>
                </c:pt>
                <c:pt idx="175">
                  <c:v>0.13439999999999999</c:v>
                </c:pt>
                <c:pt idx="176">
                  <c:v>0.13539999999999999</c:v>
                </c:pt>
                <c:pt idx="177">
                  <c:v>0.13639999999999999</c:v>
                </c:pt>
                <c:pt idx="178">
                  <c:v>0.13739999999999999</c:v>
                </c:pt>
                <c:pt idx="179">
                  <c:v>0.1384</c:v>
                </c:pt>
                <c:pt idx="180">
                  <c:v>0.13930000000000001</c:v>
                </c:pt>
                <c:pt idx="181">
                  <c:v>0.14030000000000001</c:v>
                </c:pt>
                <c:pt idx="182">
                  <c:v>0.14130000000000001</c:v>
                </c:pt>
                <c:pt idx="183">
                  <c:v>0.14230000000000001</c:v>
                </c:pt>
                <c:pt idx="184">
                  <c:v>0.14330000000000001</c:v>
                </c:pt>
                <c:pt idx="185">
                  <c:v>0.14430000000000001</c:v>
                </c:pt>
                <c:pt idx="186">
                  <c:v>0.14530000000000001</c:v>
                </c:pt>
                <c:pt idx="187">
                  <c:v>0.14630000000000001</c:v>
                </c:pt>
                <c:pt idx="188">
                  <c:v>0.14729999999999999</c:v>
                </c:pt>
                <c:pt idx="189">
                  <c:v>0.14829999999999999</c:v>
                </c:pt>
                <c:pt idx="190">
                  <c:v>0.14929999999999999</c:v>
                </c:pt>
                <c:pt idx="191">
                  <c:v>0.15029999999999999</c:v>
                </c:pt>
                <c:pt idx="192">
                  <c:v>0.15129999999999999</c:v>
                </c:pt>
                <c:pt idx="193">
                  <c:v>0.15229999999999999</c:v>
                </c:pt>
                <c:pt idx="194">
                  <c:v>0.15329999999999999</c:v>
                </c:pt>
                <c:pt idx="195">
                  <c:v>0.15429999999999999</c:v>
                </c:pt>
                <c:pt idx="196">
                  <c:v>0.15529999999999999</c:v>
                </c:pt>
                <c:pt idx="197">
                  <c:v>0.15629999999999999</c:v>
                </c:pt>
                <c:pt idx="198">
                  <c:v>0.1573</c:v>
                </c:pt>
                <c:pt idx="199">
                  <c:v>0.1583</c:v>
                </c:pt>
                <c:pt idx="200">
                  <c:v>0.1593</c:v>
                </c:pt>
                <c:pt idx="201">
                  <c:v>0.1603</c:v>
                </c:pt>
                <c:pt idx="202">
                  <c:v>0.1613</c:v>
                </c:pt>
                <c:pt idx="203">
                  <c:v>0.1623</c:v>
                </c:pt>
                <c:pt idx="204">
                  <c:v>0.1633</c:v>
                </c:pt>
                <c:pt idx="205">
                  <c:v>0.1643</c:v>
                </c:pt>
                <c:pt idx="206">
                  <c:v>0.1653</c:v>
                </c:pt>
                <c:pt idx="207">
                  <c:v>0.1663</c:v>
                </c:pt>
                <c:pt idx="208">
                  <c:v>0.1673</c:v>
                </c:pt>
                <c:pt idx="209">
                  <c:v>0.16830000000000001</c:v>
                </c:pt>
                <c:pt idx="210">
                  <c:v>0.16930000000000001</c:v>
                </c:pt>
                <c:pt idx="211">
                  <c:v>0.17030000000000001</c:v>
                </c:pt>
                <c:pt idx="212">
                  <c:v>0.17130000000000001</c:v>
                </c:pt>
                <c:pt idx="213">
                  <c:v>0.17230000000000001</c:v>
                </c:pt>
                <c:pt idx="214">
                  <c:v>0.17330000000000001</c:v>
                </c:pt>
                <c:pt idx="215">
                  <c:v>0.17430000000000001</c:v>
                </c:pt>
                <c:pt idx="216">
                  <c:v>0.17530000000000001</c:v>
                </c:pt>
                <c:pt idx="217">
                  <c:v>0.17630000000000001</c:v>
                </c:pt>
                <c:pt idx="218">
                  <c:v>0.17730000000000001</c:v>
                </c:pt>
                <c:pt idx="219">
                  <c:v>0.17829999999999999</c:v>
                </c:pt>
                <c:pt idx="220">
                  <c:v>0.17929999999999999</c:v>
                </c:pt>
                <c:pt idx="221">
                  <c:v>0.18029999999999999</c:v>
                </c:pt>
                <c:pt idx="222">
                  <c:v>0.18129999999999999</c:v>
                </c:pt>
                <c:pt idx="223">
                  <c:v>0.18229999999999999</c:v>
                </c:pt>
                <c:pt idx="224">
                  <c:v>0.18329999999999999</c:v>
                </c:pt>
                <c:pt idx="225">
                  <c:v>0.18429999999999999</c:v>
                </c:pt>
                <c:pt idx="226">
                  <c:v>0.18529999999999999</c:v>
                </c:pt>
                <c:pt idx="227">
                  <c:v>0.18629999999999999</c:v>
                </c:pt>
                <c:pt idx="228">
                  <c:v>0.18729999999999999</c:v>
                </c:pt>
                <c:pt idx="229">
                  <c:v>0.1883</c:v>
                </c:pt>
                <c:pt idx="230">
                  <c:v>0.1893</c:v>
                </c:pt>
                <c:pt idx="231">
                  <c:v>0.1903</c:v>
                </c:pt>
                <c:pt idx="232">
                  <c:v>0.1913</c:v>
                </c:pt>
                <c:pt idx="233">
                  <c:v>0.1923</c:v>
                </c:pt>
                <c:pt idx="234">
                  <c:v>0.19339999999999999</c:v>
                </c:pt>
                <c:pt idx="235">
                  <c:v>0.19439999999999999</c:v>
                </c:pt>
                <c:pt idx="236">
                  <c:v>0.19539999999999999</c:v>
                </c:pt>
                <c:pt idx="237">
                  <c:v>0.19639999999999999</c:v>
                </c:pt>
                <c:pt idx="238">
                  <c:v>0.19739999999999999</c:v>
                </c:pt>
                <c:pt idx="239">
                  <c:v>0.19839999999999999</c:v>
                </c:pt>
                <c:pt idx="240">
                  <c:v>0.19939999999999999</c:v>
                </c:pt>
                <c:pt idx="241">
                  <c:v>0.20039999999999999</c:v>
                </c:pt>
                <c:pt idx="242">
                  <c:v>0.2014</c:v>
                </c:pt>
                <c:pt idx="243">
                  <c:v>0.2024</c:v>
                </c:pt>
                <c:pt idx="244">
                  <c:v>0.2034</c:v>
                </c:pt>
                <c:pt idx="245">
                  <c:v>0.2044</c:v>
                </c:pt>
                <c:pt idx="246">
                  <c:v>0.2054</c:v>
                </c:pt>
                <c:pt idx="247">
                  <c:v>0.2064</c:v>
                </c:pt>
                <c:pt idx="248">
                  <c:v>0.2074</c:v>
                </c:pt>
                <c:pt idx="249">
                  <c:v>0.20849999999999999</c:v>
                </c:pt>
                <c:pt idx="250">
                  <c:v>0.20949999999999999</c:v>
                </c:pt>
                <c:pt idx="251">
                  <c:v>0.21049999999999999</c:v>
                </c:pt>
                <c:pt idx="252">
                  <c:v>0.21149999999999999</c:v>
                </c:pt>
                <c:pt idx="253">
                  <c:v>0.21249999999999999</c:v>
                </c:pt>
                <c:pt idx="254">
                  <c:v>0.2135</c:v>
                </c:pt>
                <c:pt idx="255">
                  <c:v>0.2145</c:v>
                </c:pt>
                <c:pt idx="256">
                  <c:v>0.2155</c:v>
                </c:pt>
                <c:pt idx="257">
                  <c:v>0.2165</c:v>
                </c:pt>
                <c:pt idx="258">
                  <c:v>0.2175</c:v>
                </c:pt>
                <c:pt idx="259">
                  <c:v>0.2185</c:v>
                </c:pt>
                <c:pt idx="260">
                  <c:v>0.21959999999999999</c:v>
                </c:pt>
                <c:pt idx="261">
                  <c:v>0.22059999999999999</c:v>
                </c:pt>
                <c:pt idx="262">
                  <c:v>0.22159999999999999</c:v>
                </c:pt>
                <c:pt idx="263">
                  <c:v>0.22259999999999999</c:v>
                </c:pt>
                <c:pt idx="264">
                  <c:v>0.22359999999999999</c:v>
                </c:pt>
                <c:pt idx="265">
                  <c:v>0.22459999999999999</c:v>
                </c:pt>
                <c:pt idx="266">
                  <c:v>0.22559999999999999</c:v>
                </c:pt>
                <c:pt idx="267">
                  <c:v>0.2266</c:v>
                </c:pt>
                <c:pt idx="268">
                  <c:v>0.2276</c:v>
                </c:pt>
                <c:pt idx="269">
                  <c:v>0.2286</c:v>
                </c:pt>
                <c:pt idx="270">
                  <c:v>0.22969999999999999</c:v>
                </c:pt>
                <c:pt idx="271">
                  <c:v>0.23069999999999999</c:v>
                </c:pt>
                <c:pt idx="272">
                  <c:v>0.23169999999999999</c:v>
                </c:pt>
                <c:pt idx="273">
                  <c:v>0.23269999999999999</c:v>
                </c:pt>
                <c:pt idx="274">
                  <c:v>0.23369999999999999</c:v>
                </c:pt>
                <c:pt idx="275">
                  <c:v>0.23469999999999999</c:v>
                </c:pt>
                <c:pt idx="276">
                  <c:v>0.23569999999999999</c:v>
                </c:pt>
                <c:pt idx="277">
                  <c:v>0.23669999999999999</c:v>
                </c:pt>
                <c:pt idx="278">
                  <c:v>0.23769999999999999</c:v>
                </c:pt>
                <c:pt idx="279">
                  <c:v>0.23880000000000001</c:v>
                </c:pt>
                <c:pt idx="280">
                  <c:v>0.23980000000000001</c:v>
                </c:pt>
                <c:pt idx="281">
                  <c:v>0.24079999999999999</c:v>
                </c:pt>
                <c:pt idx="282">
                  <c:v>0.24179999999999999</c:v>
                </c:pt>
                <c:pt idx="283">
                  <c:v>0.24279999999999999</c:v>
                </c:pt>
                <c:pt idx="284">
                  <c:v>0.24379999999999999</c:v>
                </c:pt>
                <c:pt idx="285">
                  <c:v>0.24479999999999999</c:v>
                </c:pt>
                <c:pt idx="286">
                  <c:v>0.24579999999999999</c:v>
                </c:pt>
                <c:pt idx="287">
                  <c:v>0.24690000000000001</c:v>
                </c:pt>
                <c:pt idx="288">
                  <c:v>0.24790000000000001</c:v>
                </c:pt>
                <c:pt idx="289">
                  <c:v>0.24890000000000001</c:v>
                </c:pt>
                <c:pt idx="290">
                  <c:v>0.24990000000000001</c:v>
                </c:pt>
                <c:pt idx="291">
                  <c:v>0.25090000000000001</c:v>
                </c:pt>
                <c:pt idx="292">
                  <c:v>0.25190000000000001</c:v>
                </c:pt>
                <c:pt idx="293">
                  <c:v>0.25290000000000001</c:v>
                </c:pt>
                <c:pt idx="294">
                  <c:v>0.25390000000000001</c:v>
                </c:pt>
                <c:pt idx="295">
                  <c:v>0.255</c:v>
                </c:pt>
                <c:pt idx="296">
                  <c:v>0.25600000000000001</c:v>
                </c:pt>
                <c:pt idx="297">
                  <c:v>0.25700000000000001</c:v>
                </c:pt>
                <c:pt idx="298">
                  <c:v>0.25800000000000001</c:v>
                </c:pt>
                <c:pt idx="299">
                  <c:v>0.25900000000000001</c:v>
                </c:pt>
                <c:pt idx="300">
                  <c:v>0.26</c:v>
                </c:pt>
                <c:pt idx="301">
                  <c:v>0.26100000000000001</c:v>
                </c:pt>
                <c:pt idx="302">
                  <c:v>0.2621</c:v>
                </c:pt>
                <c:pt idx="303">
                  <c:v>0.2631</c:v>
                </c:pt>
                <c:pt idx="304">
                  <c:v>0.2641</c:v>
                </c:pt>
                <c:pt idx="305">
                  <c:v>0.2651</c:v>
                </c:pt>
                <c:pt idx="306">
                  <c:v>0.2661</c:v>
                </c:pt>
                <c:pt idx="307">
                  <c:v>0.2671</c:v>
                </c:pt>
                <c:pt idx="308">
                  <c:v>0.2681</c:v>
                </c:pt>
                <c:pt idx="309">
                  <c:v>0.26919999999999999</c:v>
                </c:pt>
                <c:pt idx="310">
                  <c:v>0.2702</c:v>
                </c:pt>
                <c:pt idx="311">
                  <c:v>0.2712</c:v>
                </c:pt>
                <c:pt idx="312">
                  <c:v>0.2722</c:v>
                </c:pt>
                <c:pt idx="313">
                  <c:v>0.2732</c:v>
                </c:pt>
                <c:pt idx="314">
                  <c:v>0.2742</c:v>
                </c:pt>
                <c:pt idx="315">
                  <c:v>0.2752</c:v>
                </c:pt>
                <c:pt idx="316">
                  <c:v>0.27629999999999999</c:v>
                </c:pt>
                <c:pt idx="317">
                  <c:v>0.27729999999999999</c:v>
                </c:pt>
                <c:pt idx="318">
                  <c:v>0.27829999999999999</c:v>
                </c:pt>
                <c:pt idx="319">
                  <c:v>0.27929999999999999</c:v>
                </c:pt>
                <c:pt idx="320">
                  <c:v>0.28029999999999999</c:v>
                </c:pt>
                <c:pt idx="321">
                  <c:v>0.28129999999999999</c:v>
                </c:pt>
                <c:pt idx="322">
                  <c:v>0.2823</c:v>
                </c:pt>
                <c:pt idx="323">
                  <c:v>0.28339999999999999</c:v>
                </c:pt>
                <c:pt idx="324">
                  <c:v>0.28439999999999999</c:v>
                </c:pt>
                <c:pt idx="325">
                  <c:v>0.28539999999999999</c:v>
                </c:pt>
                <c:pt idx="326">
                  <c:v>0.28639999999999999</c:v>
                </c:pt>
                <c:pt idx="327">
                  <c:v>0.28739999999999999</c:v>
                </c:pt>
                <c:pt idx="328">
                  <c:v>0.28839999999999999</c:v>
                </c:pt>
                <c:pt idx="329">
                  <c:v>0.28949999999999998</c:v>
                </c:pt>
                <c:pt idx="330">
                  <c:v>0.29049999999999998</c:v>
                </c:pt>
                <c:pt idx="331">
                  <c:v>0.29149999999999998</c:v>
                </c:pt>
                <c:pt idx="332">
                  <c:v>0.29249999999999998</c:v>
                </c:pt>
                <c:pt idx="333">
                  <c:v>0.29349999999999998</c:v>
                </c:pt>
                <c:pt idx="334">
                  <c:v>0.29449999999999998</c:v>
                </c:pt>
                <c:pt idx="335">
                  <c:v>0.29559999999999997</c:v>
                </c:pt>
                <c:pt idx="336">
                  <c:v>0.29659999999999997</c:v>
                </c:pt>
                <c:pt idx="337">
                  <c:v>0.29759999999999998</c:v>
                </c:pt>
                <c:pt idx="338">
                  <c:v>0.29859999999999998</c:v>
                </c:pt>
                <c:pt idx="339">
                  <c:v>0.29959999999999998</c:v>
                </c:pt>
                <c:pt idx="340">
                  <c:v>0.30059999999999998</c:v>
                </c:pt>
                <c:pt idx="341">
                  <c:v>0.30170000000000002</c:v>
                </c:pt>
                <c:pt idx="342">
                  <c:v>0.30270000000000002</c:v>
                </c:pt>
                <c:pt idx="343">
                  <c:v>0.30370000000000003</c:v>
                </c:pt>
                <c:pt idx="344">
                  <c:v>0.30470000000000003</c:v>
                </c:pt>
                <c:pt idx="345">
                  <c:v>0.30570000000000003</c:v>
                </c:pt>
                <c:pt idx="346">
                  <c:v>0.30680000000000002</c:v>
                </c:pt>
                <c:pt idx="347">
                  <c:v>0.30780000000000002</c:v>
                </c:pt>
                <c:pt idx="348">
                  <c:v>0.30880000000000002</c:v>
                </c:pt>
                <c:pt idx="349">
                  <c:v>0.30980000000000002</c:v>
                </c:pt>
                <c:pt idx="350">
                  <c:v>0.31080000000000002</c:v>
                </c:pt>
                <c:pt idx="351">
                  <c:v>0.31180000000000002</c:v>
                </c:pt>
                <c:pt idx="352">
                  <c:v>0.31290000000000001</c:v>
                </c:pt>
                <c:pt idx="353">
                  <c:v>0.31390000000000001</c:v>
                </c:pt>
                <c:pt idx="354">
                  <c:v>0.31490000000000001</c:v>
                </c:pt>
                <c:pt idx="355">
                  <c:v>0.31590000000000001</c:v>
                </c:pt>
                <c:pt idx="356">
                  <c:v>0.31690000000000002</c:v>
                </c:pt>
                <c:pt idx="357">
                  <c:v>0.31790000000000002</c:v>
                </c:pt>
                <c:pt idx="358">
                  <c:v>0.31900000000000001</c:v>
                </c:pt>
                <c:pt idx="359">
                  <c:v>0.32</c:v>
                </c:pt>
                <c:pt idx="360">
                  <c:v>0.32100000000000001</c:v>
                </c:pt>
                <c:pt idx="361">
                  <c:v>0.32200000000000001</c:v>
                </c:pt>
                <c:pt idx="362">
                  <c:v>0.32300000000000001</c:v>
                </c:pt>
                <c:pt idx="363">
                  <c:v>0.3241</c:v>
                </c:pt>
                <c:pt idx="364">
                  <c:v>0.3251</c:v>
                </c:pt>
                <c:pt idx="365">
                  <c:v>0.3261</c:v>
                </c:pt>
                <c:pt idx="366">
                  <c:v>0.3271</c:v>
                </c:pt>
                <c:pt idx="367">
                  <c:v>0.3281</c:v>
                </c:pt>
                <c:pt idx="368">
                  <c:v>0.32919999999999999</c:v>
                </c:pt>
                <c:pt idx="369">
                  <c:v>0.33019999999999999</c:v>
                </c:pt>
                <c:pt idx="370">
                  <c:v>0.33119999999999999</c:v>
                </c:pt>
                <c:pt idx="371">
                  <c:v>0.3322</c:v>
                </c:pt>
                <c:pt idx="372">
                  <c:v>0.3332</c:v>
                </c:pt>
                <c:pt idx="373">
                  <c:v>0.33429999999999999</c:v>
                </c:pt>
                <c:pt idx="374">
                  <c:v>0.33529999999999999</c:v>
                </c:pt>
                <c:pt idx="375">
                  <c:v>0.33629999999999999</c:v>
                </c:pt>
                <c:pt idx="376">
                  <c:v>0.33729999999999999</c:v>
                </c:pt>
                <c:pt idx="377">
                  <c:v>0.33829999999999999</c:v>
                </c:pt>
                <c:pt idx="378">
                  <c:v>0.33939999999999998</c:v>
                </c:pt>
                <c:pt idx="379">
                  <c:v>0.34039999999999998</c:v>
                </c:pt>
                <c:pt idx="380">
                  <c:v>0.34139999999999998</c:v>
                </c:pt>
                <c:pt idx="381">
                  <c:v>0.34239999999999998</c:v>
                </c:pt>
                <c:pt idx="382">
                  <c:v>0.34339999999999998</c:v>
                </c:pt>
                <c:pt idx="383">
                  <c:v>0.34449999999999997</c:v>
                </c:pt>
                <c:pt idx="384">
                  <c:v>0.34549999999999997</c:v>
                </c:pt>
                <c:pt idx="385">
                  <c:v>0.34649999999999997</c:v>
                </c:pt>
                <c:pt idx="386">
                  <c:v>0.34749999999999998</c:v>
                </c:pt>
                <c:pt idx="387">
                  <c:v>0.34849999999999998</c:v>
                </c:pt>
                <c:pt idx="388">
                  <c:v>0.34960000000000002</c:v>
                </c:pt>
                <c:pt idx="389">
                  <c:v>0.35060000000000002</c:v>
                </c:pt>
                <c:pt idx="390">
                  <c:v>0.35160000000000002</c:v>
                </c:pt>
                <c:pt idx="391">
                  <c:v>0.35260000000000002</c:v>
                </c:pt>
                <c:pt idx="392">
                  <c:v>0.35360000000000003</c:v>
                </c:pt>
                <c:pt idx="393">
                  <c:v>0.35470000000000002</c:v>
                </c:pt>
                <c:pt idx="394">
                  <c:v>0.35570000000000002</c:v>
                </c:pt>
                <c:pt idx="395">
                  <c:v>0.35670000000000002</c:v>
                </c:pt>
                <c:pt idx="396">
                  <c:v>0.35770000000000002</c:v>
                </c:pt>
                <c:pt idx="397">
                  <c:v>0.35870000000000002</c:v>
                </c:pt>
                <c:pt idx="398">
                  <c:v>0.35980000000000001</c:v>
                </c:pt>
                <c:pt idx="399">
                  <c:v>0.36080000000000001</c:v>
                </c:pt>
                <c:pt idx="400">
                  <c:v>0.36180000000000001</c:v>
                </c:pt>
                <c:pt idx="401">
                  <c:v>0.36280000000000001</c:v>
                </c:pt>
                <c:pt idx="402">
                  <c:v>0.36380000000000001</c:v>
                </c:pt>
                <c:pt idx="403">
                  <c:v>0.3649</c:v>
                </c:pt>
                <c:pt idx="404">
                  <c:v>0.3659</c:v>
                </c:pt>
                <c:pt idx="405">
                  <c:v>0.3669</c:v>
                </c:pt>
                <c:pt idx="406">
                  <c:v>0.3679</c:v>
                </c:pt>
                <c:pt idx="407">
                  <c:v>0.36890000000000001</c:v>
                </c:pt>
                <c:pt idx="408">
                  <c:v>0.37</c:v>
                </c:pt>
                <c:pt idx="409">
                  <c:v>0.371</c:v>
                </c:pt>
                <c:pt idx="410">
                  <c:v>0.372</c:v>
                </c:pt>
                <c:pt idx="411">
                  <c:v>0.373</c:v>
                </c:pt>
                <c:pt idx="412">
                  <c:v>0.37409999999999999</c:v>
                </c:pt>
                <c:pt idx="413">
                  <c:v>0.37509999999999999</c:v>
                </c:pt>
                <c:pt idx="414">
                  <c:v>0.37609999999999999</c:v>
                </c:pt>
                <c:pt idx="415">
                  <c:v>0.37709999999999999</c:v>
                </c:pt>
                <c:pt idx="416">
                  <c:v>0.37809999999999999</c:v>
                </c:pt>
                <c:pt idx="417">
                  <c:v>0.37919999999999998</c:v>
                </c:pt>
                <c:pt idx="418">
                  <c:v>0.38019999999999998</c:v>
                </c:pt>
                <c:pt idx="419">
                  <c:v>0.38119999999999998</c:v>
                </c:pt>
                <c:pt idx="420">
                  <c:v>0.38219999999999998</c:v>
                </c:pt>
                <c:pt idx="421">
                  <c:v>0.38329999999999997</c:v>
                </c:pt>
                <c:pt idx="422">
                  <c:v>0.38429999999999997</c:v>
                </c:pt>
                <c:pt idx="423">
                  <c:v>0.38529999999999998</c:v>
                </c:pt>
                <c:pt idx="424">
                  <c:v>0.38629999999999998</c:v>
                </c:pt>
                <c:pt idx="425">
                  <c:v>0.38729999999999998</c:v>
                </c:pt>
                <c:pt idx="426">
                  <c:v>0.38840000000000002</c:v>
                </c:pt>
                <c:pt idx="427">
                  <c:v>0.38940000000000002</c:v>
                </c:pt>
                <c:pt idx="428">
                  <c:v>0.39040000000000002</c:v>
                </c:pt>
                <c:pt idx="429">
                  <c:v>0.39140000000000003</c:v>
                </c:pt>
                <c:pt idx="430">
                  <c:v>0.39250000000000002</c:v>
                </c:pt>
                <c:pt idx="431">
                  <c:v>0.39350000000000002</c:v>
                </c:pt>
                <c:pt idx="432">
                  <c:v>0.39450000000000002</c:v>
                </c:pt>
                <c:pt idx="433">
                  <c:v>0.39550000000000002</c:v>
                </c:pt>
                <c:pt idx="434">
                  <c:v>0.39650000000000002</c:v>
                </c:pt>
                <c:pt idx="435">
                  <c:v>0.39760000000000001</c:v>
                </c:pt>
                <c:pt idx="436">
                  <c:v>0.39860000000000001</c:v>
                </c:pt>
                <c:pt idx="437">
                  <c:v>0.39960000000000001</c:v>
                </c:pt>
                <c:pt idx="438">
                  <c:v>0.40060000000000001</c:v>
                </c:pt>
                <c:pt idx="439">
                  <c:v>0.4017</c:v>
                </c:pt>
                <c:pt idx="440">
                  <c:v>0.4027</c:v>
                </c:pt>
                <c:pt idx="441">
                  <c:v>0.4037</c:v>
                </c:pt>
                <c:pt idx="442">
                  <c:v>0.4047</c:v>
                </c:pt>
                <c:pt idx="443">
                  <c:v>0.40570000000000001</c:v>
                </c:pt>
                <c:pt idx="444">
                  <c:v>0.40679999999999999</c:v>
                </c:pt>
                <c:pt idx="445">
                  <c:v>0.4078</c:v>
                </c:pt>
                <c:pt idx="446">
                  <c:v>0.4088</c:v>
                </c:pt>
                <c:pt idx="447">
                  <c:v>0.4098</c:v>
                </c:pt>
                <c:pt idx="448">
                  <c:v>0.41089999999999999</c:v>
                </c:pt>
                <c:pt idx="449">
                  <c:v>0.41189999999999999</c:v>
                </c:pt>
                <c:pt idx="450">
                  <c:v>0.41289999999999999</c:v>
                </c:pt>
                <c:pt idx="451">
                  <c:v>0.41389999999999999</c:v>
                </c:pt>
                <c:pt idx="452">
                  <c:v>0.41499999999999998</c:v>
                </c:pt>
                <c:pt idx="453">
                  <c:v>0.41599999999999998</c:v>
                </c:pt>
                <c:pt idx="454">
                  <c:v>0.41699999999999998</c:v>
                </c:pt>
                <c:pt idx="455">
                  <c:v>0.41799999999999998</c:v>
                </c:pt>
                <c:pt idx="456">
                  <c:v>0.41899999999999998</c:v>
                </c:pt>
                <c:pt idx="457">
                  <c:v>0.42009999999999997</c:v>
                </c:pt>
                <c:pt idx="458">
                  <c:v>0.42109999999999997</c:v>
                </c:pt>
                <c:pt idx="459">
                  <c:v>0.42209999999999998</c:v>
                </c:pt>
                <c:pt idx="460">
                  <c:v>0.42309999999999998</c:v>
                </c:pt>
                <c:pt idx="461">
                  <c:v>0.42420000000000002</c:v>
                </c:pt>
                <c:pt idx="462">
                  <c:v>0.42520000000000002</c:v>
                </c:pt>
                <c:pt idx="463">
                  <c:v>0.42620000000000002</c:v>
                </c:pt>
                <c:pt idx="464">
                  <c:v>0.42720000000000002</c:v>
                </c:pt>
                <c:pt idx="465">
                  <c:v>0.42830000000000001</c:v>
                </c:pt>
                <c:pt idx="466">
                  <c:v>0.42930000000000001</c:v>
                </c:pt>
                <c:pt idx="467">
                  <c:v>0.43030000000000002</c:v>
                </c:pt>
                <c:pt idx="468">
                  <c:v>0.43130000000000002</c:v>
                </c:pt>
                <c:pt idx="469">
                  <c:v>0.43240000000000001</c:v>
                </c:pt>
                <c:pt idx="470">
                  <c:v>0.43340000000000001</c:v>
                </c:pt>
                <c:pt idx="471">
                  <c:v>0.43440000000000001</c:v>
                </c:pt>
                <c:pt idx="472">
                  <c:v>0.43540000000000001</c:v>
                </c:pt>
                <c:pt idx="473">
                  <c:v>0.4365</c:v>
                </c:pt>
                <c:pt idx="474">
                  <c:v>0.4375</c:v>
                </c:pt>
                <c:pt idx="475">
                  <c:v>0.4385</c:v>
                </c:pt>
                <c:pt idx="476">
                  <c:v>0.4395</c:v>
                </c:pt>
                <c:pt idx="477">
                  <c:v>0.4405</c:v>
                </c:pt>
                <c:pt idx="478">
                  <c:v>0.44159999999999999</c:v>
                </c:pt>
                <c:pt idx="479">
                  <c:v>0.44259999999999999</c:v>
                </c:pt>
                <c:pt idx="480">
                  <c:v>0.44359999999999999</c:v>
                </c:pt>
                <c:pt idx="481">
                  <c:v>0.4446</c:v>
                </c:pt>
                <c:pt idx="482">
                  <c:v>0.44569999999999999</c:v>
                </c:pt>
                <c:pt idx="483">
                  <c:v>0.44669999999999999</c:v>
                </c:pt>
                <c:pt idx="484">
                  <c:v>0.44769999999999999</c:v>
                </c:pt>
                <c:pt idx="485">
                  <c:v>0.44869999999999999</c:v>
                </c:pt>
                <c:pt idx="486">
                  <c:v>0.44979999999999998</c:v>
                </c:pt>
                <c:pt idx="487">
                  <c:v>0.45079999999999998</c:v>
                </c:pt>
                <c:pt idx="488">
                  <c:v>0.45179999999999998</c:v>
                </c:pt>
                <c:pt idx="489">
                  <c:v>0.45279999999999998</c:v>
                </c:pt>
                <c:pt idx="490">
                  <c:v>0.45390000000000003</c:v>
                </c:pt>
                <c:pt idx="491">
                  <c:v>0.45490000000000003</c:v>
                </c:pt>
                <c:pt idx="492">
                  <c:v>0.45590000000000003</c:v>
                </c:pt>
                <c:pt idx="493">
                  <c:v>0.45689999999999997</c:v>
                </c:pt>
                <c:pt idx="494">
                  <c:v>0.45800000000000002</c:v>
                </c:pt>
                <c:pt idx="495">
                  <c:v>0.45900000000000002</c:v>
                </c:pt>
                <c:pt idx="496">
                  <c:v>0.46</c:v>
                </c:pt>
                <c:pt idx="497">
                  <c:v>0.46100000000000002</c:v>
                </c:pt>
                <c:pt idx="498">
                  <c:v>0.46210000000000001</c:v>
                </c:pt>
                <c:pt idx="499">
                  <c:v>0.46310000000000001</c:v>
                </c:pt>
                <c:pt idx="500">
                  <c:v>0.46410000000000001</c:v>
                </c:pt>
                <c:pt idx="501">
                  <c:v>0.46510000000000001</c:v>
                </c:pt>
                <c:pt idx="502">
                  <c:v>0.4662</c:v>
                </c:pt>
                <c:pt idx="503">
                  <c:v>0.4672</c:v>
                </c:pt>
                <c:pt idx="504">
                  <c:v>0.46820000000000001</c:v>
                </c:pt>
                <c:pt idx="505">
                  <c:v>0.46920000000000001</c:v>
                </c:pt>
                <c:pt idx="506">
                  <c:v>0.4703</c:v>
                </c:pt>
                <c:pt idx="507">
                  <c:v>0.4713</c:v>
                </c:pt>
                <c:pt idx="508">
                  <c:v>0.4723</c:v>
                </c:pt>
                <c:pt idx="509">
                  <c:v>0.4733</c:v>
                </c:pt>
                <c:pt idx="510">
                  <c:v>0.47439999999999999</c:v>
                </c:pt>
                <c:pt idx="511">
                  <c:v>0.47539999999999999</c:v>
                </c:pt>
                <c:pt idx="512">
                  <c:v>0.47639999999999999</c:v>
                </c:pt>
                <c:pt idx="513">
                  <c:v>0.47739999999999999</c:v>
                </c:pt>
                <c:pt idx="514">
                  <c:v>0.47849999999999998</c:v>
                </c:pt>
                <c:pt idx="515">
                  <c:v>0.47949999999999998</c:v>
                </c:pt>
                <c:pt idx="516">
                  <c:v>0.48049999999999998</c:v>
                </c:pt>
                <c:pt idx="517">
                  <c:v>0.48149999999999998</c:v>
                </c:pt>
                <c:pt idx="518">
                  <c:v>0.48259999999999997</c:v>
                </c:pt>
                <c:pt idx="519">
                  <c:v>0.48359999999999997</c:v>
                </c:pt>
                <c:pt idx="520">
                  <c:v>0.48459999999999998</c:v>
                </c:pt>
                <c:pt idx="521">
                  <c:v>0.48559999999999998</c:v>
                </c:pt>
                <c:pt idx="522">
                  <c:v>0.48670000000000002</c:v>
                </c:pt>
                <c:pt idx="523">
                  <c:v>0.48770000000000002</c:v>
                </c:pt>
                <c:pt idx="524">
                  <c:v>0.48870000000000002</c:v>
                </c:pt>
                <c:pt idx="525">
                  <c:v>0.48970000000000002</c:v>
                </c:pt>
                <c:pt idx="526">
                  <c:v>0.49080000000000001</c:v>
                </c:pt>
                <c:pt idx="527">
                  <c:v>0.49180000000000001</c:v>
                </c:pt>
                <c:pt idx="528">
                  <c:v>0.49280000000000002</c:v>
                </c:pt>
                <c:pt idx="529">
                  <c:v>0.49380000000000002</c:v>
                </c:pt>
                <c:pt idx="530">
                  <c:v>0.49490000000000001</c:v>
                </c:pt>
                <c:pt idx="531">
                  <c:v>0.49590000000000001</c:v>
                </c:pt>
                <c:pt idx="532">
                  <c:v>0.49690000000000001</c:v>
                </c:pt>
                <c:pt idx="533">
                  <c:v>0.49790000000000001</c:v>
                </c:pt>
                <c:pt idx="534">
                  <c:v>0.499</c:v>
                </c:pt>
                <c:pt idx="535">
                  <c:v>0.5</c:v>
                </c:pt>
                <c:pt idx="536">
                  <c:v>0.501</c:v>
                </c:pt>
                <c:pt idx="537">
                  <c:v>0.502</c:v>
                </c:pt>
                <c:pt idx="538">
                  <c:v>0.50309999999999999</c:v>
                </c:pt>
                <c:pt idx="539">
                  <c:v>0.50409999999999999</c:v>
                </c:pt>
                <c:pt idx="540">
                  <c:v>0.50509999999999999</c:v>
                </c:pt>
                <c:pt idx="541">
                  <c:v>0.50609999999999999</c:v>
                </c:pt>
                <c:pt idx="542">
                  <c:v>0.50719999999999998</c:v>
                </c:pt>
                <c:pt idx="543">
                  <c:v>0.50819999999999999</c:v>
                </c:pt>
                <c:pt idx="544">
                  <c:v>0.50919999999999999</c:v>
                </c:pt>
                <c:pt idx="545">
                  <c:v>0.51019999999999999</c:v>
                </c:pt>
                <c:pt idx="546">
                  <c:v>0.51129999999999998</c:v>
                </c:pt>
                <c:pt idx="547">
                  <c:v>0.51229999999999998</c:v>
                </c:pt>
                <c:pt idx="548">
                  <c:v>0.51329999999999998</c:v>
                </c:pt>
                <c:pt idx="549">
                  <c:v>0.51429999999999998</c:v>
                </c:pt>
                <c:pt idx="550">
                  <c:v>0.51539999999999997</c:v>
                </c:pt>
                <c:pt idx="551">
                  <c:v>0.51639999999999997</c:v>
                </c:pt>
                <c:pt idx="552">
                  <c:v>0.51739999999999997</c:v>
                </c:pt>
                <c:pt idx="553">
                  <c:v>0.51849999999999996</c:v>
                </c:pt>
                <c:pt idx="554">
                  <c:v>0.51949999999999996</c:v>
                </c:pt>
                <c:pt idx="555">
                  <c:v>0.52049999999999996</c:v>
                </c:pt>
                <c:pt idx="556">
                  <c:v>0.52149999999999996</c:v>
                </c:pt>
                <c:pt idx="557">
                  <c:v>0.52259999999999995</c:v>
                </c:pt>
                <c:pt idx="558">
                  <c:v>0.52359999999999995</c:v>
                </c:pt>
                <c:pt idx="559">
                  <c:v>0.52459999999999996</c:v>
                </c:pt>
                <c:pt idx="560">
                  <c:v>0.52559999999999996</c:v>
                </c:pt>
                <c:pt idx="561">
                  <c:v>0.52669999999999995</c:v>
                </c:pt>
                <c:pt idx="562">
                  <c:v>0.52769999999999995</c:v>
                </c:pt>
                <c:pt idx="563">
                  <c:v>0.52869999999999995</c:v>
                </c:pt>
                <c:pt idx="564">
                  <c:v>0.52969999999999995</c:v>
                </c:pt>
                <c:pt idx="565">
                  <c:v>0.53080000000000005</c:v>
                </c:pt>
                <c:pt idx="566">
                  <c:v>0.53180000000000005</c:v>
                </c:pt>
                <c:pt idx="567">
                  <c:v>0.53280000000000005</c:v>
                </c:pt>
                <c:pt idx="568">
                  <c:v>0.53380000000000005</c:v>
                </c:pt>
                <c:pt idx="569">
                  <c:v>0.53490000000000004</c:v>
                </c:pt>
                <c:pt idx="570">
                  <c:v>0.53590000000000004</c:v>
                </c:pt>
                <c:pt idx="571">
                  <c:v>0.53690000000000004</c:v>
                </c:pt>
                <c:pt idx="572">
                  <c:v>0.53790000000000004</c:v>
                </c:pt>
                <c:pt idx="573">
                  <c:v>0.53900000000000003</c:v>
                </c:pt>
                <c:pt idx="574">
                  <c:v>0.54</c:v>
                </c:pt>
                <c:pt idx="575">
                  <c:v>0.54100000000000004</c:v>
                </c:pt>
                <c:pt idx="576">
                  <c:v>0.54210000000000003</c:v>
                </c:pt>
                <c:pt idx="577">
                  <c:v>0.54310000000000003</c:v>
                </c:pt>
                <c:pt idx="578">
                  <c:v>0.54410000000000003</c:v>
                </c:pt>
                <c:pt idx="579">
                  <c:v>0.54510000000000003</c:v>
                </c:pt>
                <c:pt idx="580">
                  <c:v>0.54620000000000002</c:v>
                </c:pt>
                <c:pt idx="581">
                  <c:v>0.54720000000000002</c:v>
                </c:pt>
                <c:pt idx="582">
                  <c:v>0.54820000000000002</c:v>
                </c:pt>
                <c:pt idx="583">
                  <c:v>0.54920000000000002</c:v>
                </c:pt>
                <c:pt idx="584">
                  <c:v>0.55030000000000001</c:v>
                </c:pt>
                <c:pt idx="585">
                  <c:v>0.55130000000000001</c:v>
                </c:pt>
                <c:pt idx="586">
                  <c:v>0.55230000000000001</c:v>
                </c:pt>
                <c:pt idx="587">
                  <c:v>0.5534</c:v>
                </c:pt>
                <c:pt idx="588">
                  <c:v>0.5544</c:v>
                </c:pt>
                <c:pt idx="589">
                  <c:v>0.5554</c:v>
                </c:pt>
                <c:pt idx="590">
                  <c:v>0.55640000000000001</c:v>
                </c:pt>
                <c:pt idx="591">
                  <c:v>0.5575</c:v>
                </c:pt>
                <c:pt idx="592">
                  <c:v>0.5585</c:v>
                </c:pt>
                <c:pt idx="593">
                  <c:v>0.5595</c:v>
                </c:pt>
                <c:pt idx="594">
                  <c:v>0.5605</c:v>
                </c:pt>
                <c:pt idx="595">
                  <c:v>0.56159999999999999</c:v>
                </c:pt>
                <c:pt idx="596">
                  <c:v>0.56259999999999999</c:v>
                </c:pt>
                <c:pt idx="597">
                  <c:v>0.56359999999999999</c:v>
                </c:pt>
                <c:pt idx="598">
                  <c:v>0.56459999999999999</c:v>
                </c:pt>
                <c:pt idx="599">
                  <c:v>0.56569999999999998</c:v>
                </c:pt>
                <c:pt idx="600">
                  <c:v>0.56669999999999998</c:v>
                </c:pt>
                <c:pt idx="601">
                  <c:v>0.56769999999999998</c:v>
                </c:pt>
                <c:pt idx="602">
                  <c:v>0.56879999999999997</c:v>
                </c:pt>
                <c:pt idx="603">
                  <c:v>0.56979999999999997</c:v>
                </c:pt>
                <c:pt idx="604">
                  <c:v>0.57079999999999997</c:v>
                </c:pt>
                <c:pt idx="605">
                  <c:v>0.57179999999999997</c:v>
                </c:pt>
                <c:pt idx="606">
                  <c:v>0.57289999999999996</c:v>
                </c:pt>
                <c:pt idx="607">
                  <c:v>0.57389999999999997</c:v>
                </c:pt>
                <c:pt idx="608">
                  <c:v>0.57489999999999997</c:v>
                </c:pt>
                <c:pt idx="609">
                  <c:v>0.57589999999999997</c:v>
                </c:pt>
                <c:pt idx="610">
                  <c:v>0.57699999999999996</c:v>
                </c:pt>
                <c:pt idx="611">
                  <c:v>0.57799999999999996</c:v>
                </c:pt>
                <c:pt idx="612">
                  <c:v>0.57899999999999996</c:v>
                </c:pt>
                <c:pt idx="613">
                  <c:v>0.58009999999999995</c:v>
                </c:pt>
                <c:pt idx="614">
                  <c:v>0.58109999999999995</c:v>
                </c:pt>
                <c:pt idx="615">
                  <c:v>0.58209999999999995</c:v>
                </c:pt>
                <c:pt idx="616">
                  <c:v>0.58309999999999995</c:v>
                </c:pt>
                <c:pt idx="617">
                  <c:v>0.58420000000000005</c:v>
                </c:pt>
                <c:pt idx="618">
                  <c:v>0.58520000000000005</c:v>
                </c:pt>
                <c:pt idx="619">
                  <c:v>0.58620000000000005</c:v>
                </c:pt>
                <c:pt idx="620">
                  <c:v>0.58730000000000004</c:v>
                </c:pt>
                <c:pt idx="621">
                  <c:v>0.58830000000000005</c:v>
                </c:pt>
                <c:pt idx="622">
                  <c:v>0.58930000000000005</c:v>
                </c:pt>
                <c:pt idx="623">
                  <c:v>0.59030000000000005</c:v>
                </c:pt>
                <c:pt idx="624">
                  <c:v>0.59140000000000004</c:v>
                </c:pt>
                <c:pt idx="625">
                  <c:v>0.59240000000000004</c:v>
                </c:pt>
                <c:pt idx="626">
                  <c:v>0.59340000000000004</c:v>
                </c:pt>
                <c:pt idx="627">
                  <c:v>0.59440000000000004</c:v>
                </c:pt>
                <c:pt idx="628">
                  <c:v>0.59550000000000003</c:v>
                </c:pt>
                <c:pt idx="629">
                  <c:v>0.59650000000000003</c:v>
                </c:pt>
                <c:pt idx="630">
                  <c:v>0.59750000000000003</c:v>
                </c:pt>
                <c:pt idx="631">
                  <c:v>0.59860000000000002</c:v>
                </c:pt>
                <c:pt idx="632">
                  <c:v>0.59960000000000002</c:v>
                </c:pt>
                <c:pt idx="633">
                  <c:v>0.60060000000000002</c:v>
                </c:pt>
                <c:pt idx="634">
                  <c:v>0.60160000000000002</c:v>
                </c:pt>
                <c:pt idx="635">
                  <c:v>0.60270000000000001</c:v>
                </c:pt>
                <c:pt idx="636">
                  <c:v>0.60370000000000001</c:v>
                </c:pt>
                <c:pt idx="637">
                  <c:v>0.60470000000000002</c:v>
                </c:pt>
                <c:pt idx="638">
                  <c:v>0.60580000000000001</c:v>
                </c:pt>
                <c:pt idx="639">
                  <c:v>0.60680000000000001</c:v>
                </c:pt>
                <c:pt idx="640">
                  <c:v>0.60780000000000001</c:v>
                </c:pt>
                <c:pt idx="641">
                  <c:v>0.60880000000000001</c:v>
                </c:pt>
                <c:pt idx="642">
                  <c:v>0.6099</c:v>
                </c:pt>
                <c:pt idx="643">
                  <c:v>0.6109</c:v>
                </c:pt>
                <c:pt idx="644">
                  <c:v>0.6119</c:v>
                </c:pt>
                <c:pt idx="645">
                  <c:v>0.61299999999999999</c:v>
                </c:pt>
                <c:pt idx="646">
                  <c:v>0.61399999999999999</c:v>
                </c:pt>
                <c:pt idx="647">
                  <c:v>0.61499999999999999</c:v>
                </c:pt>
                <c:pt idx="648">
                  <c:v>0.61599999999999999</c:v>
                </c:pt>
                <c:pt idx="649">
                  <c:v>0.61709999999999998</c:v>
                </c:pt>
                <c:pt idx="650">
                  <c:v>0.61809999999999998</c:v>
                </c:pt>
                <c:pt idx="651">
                  <c:v>0.61909999999999998</c:v>
                </c:pt>
                <c:pt idx="652">
                  <c:v>0.62009999999999998</c:v>
                </c:pt>
                <c:pt idx="653">
                  <c:v>0.62119999999999997</c:v>
                </c:pt>
                <c:pt idx="654">
                  <c:v>0.62219999999999998</c:v>
                </c:pt>
                <c:pt idx="655">
                  <c:v>0.62319999999999998</c:v>
                </c:pt>
                <c:pt idx="656">
                  <c:v>0.62429999999999997</c:v>
                </c:pt>
                <c:pt idx="657">
                  <c:v>0.62529999999999997</c:v>
                </c:pt>
                <c:pt idx="658">
                  <c:v>0.62629999999999997</c:v>
                </c:pt>
                <c:pt idx="659">
                  <c:v>0.62729999999999997</c:v>
                </c:pt>
                <c:pt idx="660">
                  <c:v>0.62839999999999996</c:v>
                </c:pt>
                <c:pt idx="661">
                  <c:v>0.62939999999999996</c:v>
                </c:pt>
                <c:pt idx="662">
                  <c:v>0.63039999999999996</c:v>
                </c:pt>
                <c:pt idx="663">
                  <c:v>0.63149999999999995</c:v>
                </c:pt>
                <c:pt idx="664">
                  <c:v>0.63249999999999995</c:v>
                </c:pt>
                <c:pt idx="665">
                  <c:v>0.63349999999999995</c:v>
                </c:pt>
                <c:pt idx="666">
                  <c:v>0.63449999999999995</c:v>
                </c:pt>
                <c:pt idx="667">
                  <c:v>0.63560000000000005</c:v>
                </c:pt>
                <c:pt idx="668">
                  <c:v>0.63660000000000005</c:v>
                </c:pt>
                <c:pt idx="669">
                  <c:v>0.63759999999999994</c:v>
                </c:pt>
                <c:pt idx="670">
                  <c:v>0.63870000000000005</c:v>
                </c:pt>
                <c:pt idx="671">
                  <c:v>0.63970000000000005</c:v>
                </c:pt>
                <c:pt idx="672">
                  <c:v>0.64070000000000005</c:v>
                </c:pt>
                <c:pt idx="673">
                  <c:v>0.64170000000000005</c:v>
                </c:pt>
                <c:pt idx="674">
                  <c:v>0.64280000000000004</c:v>
                </c:pt>
                <c:pt idx="675">
                  <c:v>0.64380000000000004</c:v>
                </c:pt>
                <c:pt idx="676">
                  <c:v>0.64480000000000004</c:v>
                </c:pt>
                <c:pt idx="677">
                  <c:v>0.64590000000000003</c:v>
                </c:pt>
                <c:pt idx="678">
                  <c:v>0.64690000000000003</c:v>
                </c:pt>
                <c:pt idx="679">
                  <c:v>0.64790000000000003</c:v>
                </c:pt>
                <c:pt idx="680">
                  <c:v>0.64900000000000002</c:v>
                </c:pt>
                <c:pt idx="681">
                  <c:v>0.65</c:v>
                </c:pt>
                <c:pt idx="682">
                  <c:v>0.65100000000000002</c:v>
                </c:pt>
                <c:pt idx="683">
                  <c:v>0.65200000000000002</c:v>
                </c:pt>
                <c:pt idx="684">
                  <c:v>0.65310000000000001</c:v>
                </c:pt>
                <c:pt idx="685">
                  <c:v>0.65410000000000001</c:v>
                </c:pt>
                <c:pt idx="686">
                  <c:v>0.65510000000000002</c:v>
                </c:pt>
                <c:pt idx="687">
                  <c:v>0.65620000000000001</c:v>
                </c:pt>
                <c:pt idx="688">
                  <c:v>0.65720000000000001</c:v>
                </c:pt>
                <c:pt idx="689">
                  <c:v>0.65820000000000001</c:v>
                </c:pt>
                <c:pt idx="690">
                  <c:v>0.65920000000000001</c:v>
                </c:pt>
                <c:pt idx="691">
                  <c:v>0.6603</c:v>
                </c:pt>
                <c:pt idx="692">
                  <c:v>0.6613</c:v>
                </c:pt>
                <c:pt idx="693">
                  <c:v>0.6623</c:v>
                </c:pt>
                <c:pt idx="694">
                  <c:v>0.66339999999999999</c:v>
                </c:pt>
                <c:pt idx="695">
                  <c:v>0.66439999999999999</c:v>
                </c:pt>
                <c:pt idx="696">
                  <c:v>0.66539999999999999</c:v>
                </c:pt>
                <c:pt idx="697">
                  <c:v>0.66649999999999998</c:v>
                </c:pt>
                <c:pt idx="698">
                  <c:v>0.66749999999999998</c:v>
                </c:pt>
                <c:pt idx="699">
                  <c:v>0.66849999999999998</c:v>
                </c:pt>
                <c:pt idx="700">
                  <c:v>0.66949999999999998</c:v>
                </c:pt>
                <c:pt idx="701">
                  <c:v>0.67059999999999997</c:v>
                </c:pt>
                <c:pt idx="702">
                  <c:v>0.67159999999999997</c:v>
                </c:pt>
                <c:pt idx="703">
                  <c:v>0.67259999999999998</c:v>
                </c:pt>
                <c:pt idx="704">
                  <c:v>0.67369999999999997</c:v>
                </c:pt>
                <c:pt idx="705">
                  <c:v>0.67469999999999997</c:v>
                </c:pt>
                <c:pt idx="706">
                  <c:v>0.67569999999999997</c:v>
                </c:pt>
                <c:pt idx="707">
                  <c:v>0.67669999999999997</c:v>
                </c:pt>
                <c:pt idx="708">
                  <c:v>0.67779999999999996</c:v>
                </c:pt>
                <c:pt idx="709">
                  <c:v>0.67879999999999996</c:v>
                </c:pt>
                <c:pt idx="710">
                  <c:v>0.67979999999999996</c:v>
                </c:pt>
                <c:pt idx="711">
                  <c:v>0.68089999999999995</c:v>
                </c:pt>
                <c:pt idx="712">
                  <c:v>0.68189999999999995</c:v>
                </c:pt>
                <c:pt idx="713">
                  <c:v>0.68289999999999995</c:v>
                </c:pt>
                <c:pt idx="714">
                  <c:v>0.68400000000000005</c:v>
                </c:pt>
                <c:pt idx="715">
                  <c:v>0.68500000000000005</c:v>
                </c:pt>
                <c:pt idx="716">
                  <c:v>0.68600000000000005</c:v>
                </c:pt>
                <c:pt idx="717">
                  <c:v>0.68700000000000006</c:v>
                </c:pt>
                <c:pt idx="718">
                  <c:v>0.68810000000000004</c:v>
                </c:pt>
                <c:pt idx="719">
                  <c:v>0.68910000000000005</c:v>
                </c:pt>
                <c:pt idx="720">
                  <c:v>0.69010000000000005</c:v>
                </c:pt>
                <c:pt idx="721">
                  <c:v>0.69120000000000004</c:v>
                </c:pt>
                <c:pt idx="722">
                  <c:v>0.69220000000000004</c:v>
                </c:pt>
                <c:pt idx="723">
                  <c:v>0.69320000000000004</c:v>
                </c:pt>
                <c:pt idx="724">
                  <c:v>0.69430000000000003</c:v>
                </c:pt>
                <c:pt idx="725">
                  <c:v>0.69530000000000003</c:v>
                </c:pt>
                <c:pt idx="726">
                  <c:v>0.69630000000000003</c:v>
                </c:pt>
                <c:pt idx="727">
                  <c:v>0.69730000000000003</c:v>
                </c:pt>
                <c:pt idx="728">
                  <c:v>0.69840000000000002</c:v>
                </c:pt>
                <c:pt idx="729">
                  <c:v>0.69940000000000002</c:v>
                </c:pt>
                <c:pt idx="730">
                  <c:v>0.70040000000000002</c:v>
                </c:pt>
                <c:pt idx="731">
                  <c:v>0.70150000000000001</c:v>
                </c:pt>
                <c:pt idx="732">
                  <c:v>0.70250000000000001</c:v>
                </c:pt>
                <c:pt idx="733">
                  <c:v>0.70350000000000001</c:v>
                </c:pt>
                <c:pt idx="734">
                  <c:v>0.7046</c:v>
                </c:pt>
                <c:pt idx="735">
                  <c:v>0.7056</c:v>
                </c:pt>
                <c:pt idx="736">
                  <c:v>0.70660000000000001</c:v>
                </c:pt>
                <c:pt idx="737">
                  <c:v>0.70760000000000001</c:v>
                </c:pt>
                <c:pt idx="738">
                  <c:v>0.7087</c:v>
                </c:pt>
                <c:pt idx="739">
                  <c:v>0.7097</c:v>
                </c:pt>
                <c:pt idx="740">
                  <c:v>0.7107</c:v>
                </c:pt>
                <c:pt idx="741">
                  <c:v>0.71179999999999999</c:v>
                </c:pt>
                <c:pt idx="742">
                  <c:v>0.71279999999999999</c:v>
                </c:pt>
                <c:pt idx="743">
                  <c:v>0.71379999999999999</c:v>
                </c:pt>
                <c:pt idx="744">
                  <c:v>0.71489999999999998</c:v>
                </c:pt>
                <c:pt idx="745">
                  <c:v>0.71589999999999998</c:v>
                </c:pt>
                <c:pt idx="746">
                  <c:v>0.71689999999999998</c:v>
                </c:pt>
                <c:pt idx="747">
                  <c:v>0.71799999999999997</c:v>
                </c:pt>
                <c:pt idx="748">
                  <c:v>0.71899999999999997</c:v>
                </c:pt>
                <c:pt idx="749">
                  <c:v>0.72</c:v>
                </c:pt>
                <c:pt idx="750">
                  <c:v>0.72099999999999997</c:v>
                </c:pt>
                <c:pt idx="751">
                  <c:v>0.72209999999999996</c:v>
                </c:pt>
                <c:pt idx="752">
                  <c:v>0.72309999999999997</c:v>
                </c:pt>
                <c:pt idx="753">
                  <c:v>0.72409999999999997</c:v>
                </c:pt>
                <c:pt idx="754">
                  <c:v>0.72519999999999996</c:v>
                </c:pt>
                <c:pt idx="755">
                  <c:v>0.72619999999999996</c:v>
                </c:pt>
                <c:pt idx="756">
                  <c:v>0.72719999999999996</c:v>
                </c:pt>
                <c:pt idx="757">
                  <c:v>0.72829999999999995</c:v>
                </c:pt>
                <c:pt idx="758">
                  <c:v>0.72929999999999995</c:v>
                </c:pt>
                <c:pt idx="759">
                  <c:v>0.73029999999999995</c:v>
                </c:pt>
                <c:pt idx="760">
                  <c:v>0.73129999999999995</c:v>
                </c:pt>
                <c:pt idx="761">
                  <c:v>0.73240000000000005</c:v>
                </c:pt>
                <c:pt idx="762">
                  <c:v>0.73340000000000005</c:v>
                </c:pt>
                <c:pt idx="763">
                  <c:v>0.73440000000000005</c:v>
                </c:pt>
                <c:pt idx="764">
                  <c:v>0.73550000000000004</c:v>
                </c:pt>
                <c:pt idx="765">
                  <c:v>0.73650000000000004</c:v>
                </c:pt>
                <c:pt idx="766">
                  <c:v>0.73750000000000004</c:v>
                </c:pt>
                <c:pt idx="767">
                  <c:v>0.73860000000000003</c:v>
                </c:pt>
                <c:pt idx="768">
                  <c:v>0.73960000000000004</c:v>
                </c:pt>
                <c:pt idx="769">
                  <c:v>0.74060000000000004</c:v>
                </c:pt>
                <c:pt idx="770">
                  <c:v>0.74170000000000003</c:v>
                </c:pt>
                <c:pt idx="771">
                  <c:v>0.74270000000000003</c:v>
                </c:pt>
                <c:pt idx="772">
                  <c:v>0.74370000000000003</c:v>
                </c:pt>
                <c:pt idx="773">
                  <c:v>0.74470000000000003</c:v>
                </c:pt>
                <c:pt idx="774">
                  <c:v>0.74580000000000002</c:v>
                </c:pt>
                <c:pt idx="775">
                  <c:v>0.74680000000000002</c:v>
                </c:pt>
                <c:pt idx="776">
                  <c:v>0.74780000000000002</c:v>
                </c:pt>
                <c:pt idx="777">
                  <c:v>0.74890000000000001</c:v>
                </c:pt>
                <c:pt idx="778">
                  <c:v>0.74990000000000001</c:v>
                </c:pt>
                <c:pt idx="779">
                  <c:v>0.75090000000000001</c:v>
                </c:pt>
                <c:pt idx="780">
                  <c:v>0.752</c:v>
                </c:pt>
                <c:pt idx="781">
                  <c:v>0.753</c:v>
                </c:pt>
                <c:pt idx="782">
                  <c:v>0.754</c:v>
                </c:pt>
                <c:pt idx="783">
                  <c:v>0.75509999999999999</c:v>
                </c:pt>
                <c:pt idx="784">
                  <c:v>0.75609999999999999</c:v>
                </c:pt>
                <c:pt idx="785">
                  <c:v>0.7571</c:v>
                </c:pt>
                <c:pt idx="786">
                  <c:v>0.7581</c:v>
                </c:pt>
                <c:pt idx="787">
                  <c:v>0.75919999999999999</c:v>
                </c:pt>
                <c:pt idx="788">
                  <c:v>0.76019999999999999</c:v>
                </c:pt>
                <c:pt idx="789">
                  <c:v>0.76119999999999999</c:v>
                </c:pt>
                <c:pt idx="790">
                  <c:v>0.76229999999999998</c:v>
                </c:pt>
                <c:pt idx="791">
                  <c:v>0.76329999999999998</c:v>
                </c:pt>
                <c:pt idx="792">
                  <c:v>0.76429999999999998</c:v>
                </c:pt>
                <c:pt idx="793">
                  <c:v>0.76539999999999997</c:v>
                </c:pt>
                <c:pt idx="794">
                  <c:v>0.76639999999999997</c:v>
                </c:pt>
                <c:pt idx="795">
                  <c:v>0.76739999999999997</c:v>
                </c:pt>
                <c:pt idx="796">
                  <c:v>0.76849999999999996</c:v>
                </c:pt>
                <c:pt idx="797">
                  <c:v>0.76949999999999996</c:v>
                </c:pt>
                <c:pt idx="798">
                  <c:v>0.77049999999999996</c:v>
                </c:pt>
                <c:pt idx="799">
                  <c:v>0.77149999999999996</c:v>
                </c:pt>
                <c:pt idx="800">
                  <c:v>0.77259999999999995</c:v>
                </c:pt>
                <c:pt idx="801">
                  <c:v>0.77359999999999995</c:v>
                </c:pt>
                <c:pt idx="802">
                  <c:v>0.77459999999999996</c:v>
                </c:pt>
                <c:pt idx="803">
                  <c:v>0.77569999999999995</c:v>
                </c:pt>
                <c:pt idx="804">
                  <c:v>0.77669999999999995</c:v>
                </c:pt>
                <c:pt idx="805">
                  <c:v>0.77769999999999995</c:v>
                </c:pt>
                <c:pt idx="806">
                  <c:v>0.77880000000000005</c:v>
                </c:pt>
                <c:pt idx="807">
                  <c:v>0.77980000000000005</c:v>
                </c:pt>
                <c:pt idx="808">
                  <c:v>0.78080000000000005</c:v>
                </c:pt>
                <c:pt idx="809">
                  <c:v>0.78190000000000004</c:v>
                </c:pt>
                <c:pt idx="810">
                  <c:v>0.78290000000000004</c:v>
                </c:pt>
                <c:pt idx="811">
                  <c:v>0.78390000000000004</c:v>
                </c:pt>
                <c:pt idx="812">
                  <c:v>0.78500000000000003</c:v>
                </c:pt>
                <c:pt idx="813">
                  <c:v>0.78600000000000003</c:v>
                </c:pt>
                <c:pt idx="814">
                  <c:v>0.78700000000000003</c:v>
                </c:pt>
                <c:pt idx="815">
                  <c:v>0.78800000000000003</c:v>
                </c:pt>
                <c:pt idx="816">
                  <c:v>0.78910000000000002</c:v>
                </c:pt>
                <c:pt idx="817">
                  <c:v>0.79010000000000002</c:v>
                </c:pt>
                <c:pt idx="818">
                  <c:v>0.79110000000000003</c:v>
                </c:pt>
                <c:pt idx="819">
                  <c:v>0.79220000000000002</c:v>
                </c:pt>
                <c:pt idx="820">
                  <c:v>0.79320000000000002</c:v>
                </c:pt>
                <c:pt idx="821">
                  <c:v>0.79420000000000002</c:v>
                </c:pt>
                <c:pt idx="822">
                  <c:v>0.79530000000000001</c:v>
                </c:pt>
                <c:pt idx="823">
                  <c:v>0.79630000000000001</c:v>
                </c:pt>
                <c:pt idx="824">
                  <c:v>0.79730000000000001</c:v>
                </c:pt>
                <c:pt idx="825">
                  <c:v>0.7984</c:v>
                </c:pt>
                <c:pt idx="826">
                  <c:v>0.7994</c:v>
                </c:pt>
                <c:pt idx="827">
                  <c:v>0.8004</c:v>
                </c:pt>
                <c:pt idx="828">
                  <c:v>0.8014</c:v>
                </c:pt>
                <c:pt idx="829">
                  <c:v>0.80249999999999999</c:v>
                </c:pt>
                <c:pt idx="830">
                  <c:v>0.80349999999999999</c:v>
                </c:pt>
                <c:pt idx="831">
                  <c:v>0.80449999999999999</c:v>
                </c:pt>
                <c:pt idx="832">
                  <c:v>0.80559999999999998</c:v>
                </c:pt>
                <c:pt idx="833">
                  <c:v>0.80659999999999998</c:v>
                </c:pt>
                <c:pt idx="834">
                  <c:v>0.80759999999999998</c:v>
                </c:pt>
                <c:pt idx="835">
                  <c:v>0.80869999999999997</c:v>
                </c:pt>
                <c:pt idx="836">
                  <c:v>0.80969999999999998</c:v>
                </c:pt>
                <c:pt idx="837">
                  <c:v>0.81069999999999998</c:v>
                </c:pt>
                <c:pt idx="838">
                  <c:v>0.81179999999999997</c:v>
                </c:pt>
                <c:pt idx="839">
                  <c:v>0.81279999999999997</c:v>
                </c:pt>
                <c:pt idx="840">
                  <c:v>0.81379999999999997</c:v>
                </c:pt>
                <c:pt idx="841">
                  <c:v>0.81489999999999996</c:v>
                </c:pt>
                <c:pt idx="842">
                  <c:v>0.81589999999999996</c:v>
                </c:pt>
                <c:pt idx="843">
                  <c:v>0.81689999999999996</c:v>
                </c:pt>
                <c:pt idx="844">
                  <c:v>0.81789999999999996</c:v>
                </c:pt>
                <c:pt idx="845">
                  <c:v>0.81899999999999995</c:v>
                </c:pt>
                <c:pt idx="846">
                  <c:v>0.82</c:v>
                </c:pt>
                <c:pt idx="847">
                  <c:v>0.82099999999999995</c:v>
                </c:pt>
                <c:pt idx="848">
                  <c:v>0.82210000000000005</c:v>
                </c:pt>
                <c:pt idx="849">
                  <c:v>0.82310000000000005</c:v>
                </c:pt>
                <c:pt idx="850">
                  <c:v>0.82410000000000005</c:v>
                </c:pt>
                <c:pt idx="851">
                  <c:v>0.82520000000000004</c:v>
                </c:pt>
                <c:pt idx="852">
                  <c:v>0.82620000000000005</c:v>
                </c:pt>
                <c:pt idx="853">
                  <c:v>0.82720000000000005</c:v>
                </c:pt>
                <c:pt idx="854">
                  <c:v>0.82830000000000004</c:v>
                </c:pt>
                <c:pt idx="855">
                  <c:v>0.82930000000000004</c:v>
                </c:pt>
                <c:pt idx="856">
                  <c:v>0.83030000000000004</c:v>
                </c:pt>
                <c:pt idx="857">
                  <c:v>0.83140000000000003</c:v>
                </c:pt>
                <c:pt idx="858">
                  <c:v>0.83240000000000003</c:v>
                </c:pt>
                <c:pt idx="859">
                  <c:v>0.83340000000000003</c:v>
                </c:pt>
                <c:pt idx="860">
                  <c:v>0.83450000000000002</c:v>
                </c:pt>
                <c:pt idx="861">
                  <c:v>0.83550000000000002</c:v>
                </c:pt>
                <c:pt idx="862">
                  <c:v>0.83650000000000002</c:v>
                </c:pt>
                <c:pt idx="863">
                  <c:v>0.83750000000000002</c:v>
                </c:pt>
                <c:pt idx="864">
                  <c:v>0.83860000000000001</c:v>
                </c:pt>
                <c:pt idx="865">
                  <c:v>0.83960000000000001</c:v>
                </c:pt>
                <c:pt idx="866">
                  <c:v>0.84060000000000001</c:v>
                </c:pt>
                <c:pt idx="867">
                  <c:v>0.8417</c:v>
                </c:pt>
              </c:numCache>
            </c:numRef>
          </c:xVal>
          <c:yVal>
            <c:numRef>
              <c:f>STD!$J$3:$J$870</c:f>
              <c:numCache>
                <c:formatCode>0.00E+00</c:formatCode>
                <c:ptCount val="868"/>
                <c:pt idx="0">
                  <c:v>5.6840000000000005E-4</c:v>
                </c:pt>
                <c:pt idx="1">
                  <c:v>5.6760000000000003E-4</c:v>
                </c:pt>
                <c:pt idx="2">
                  <c:v>5.666E-4</c:v>
                </c:pt>
                <c:pt idx="3">
                  <c:v>5.6530000000000003E-4</c:v>
                </c:pt>
                <c:pt idx="4">
                  <c:v>5.641E-4</c:v>
                </c:pt>
                <c:pt idx="5">
                  <c:v>5.6300000000000002E-4</c:v>
                </c:pt>
                <c:pt idx="6">
                  <c:v>5.6170000000000005E-4</c:v>
                </c:pt>
                <c:pt idx="7">
                  <c:v>5.6030000000000001E-4</c:v>
                </c:pt>
                <c:pt idx="8">
                  <c:v>5.5880000000000003E-4</c:v>
                </c:pt>
                <c:pt idx="9">
                  <c:v>5.5730000000000005E-4</c:v>
                </c:pt>
                <c:pt idx="10">
                  <c:v>5.5570000000000001E-4</c:v>
                </c:pt>
                <c:pt idx="11">
                  <c:v>5.5389999999999997E-4</c:v>
                </c:pt>
                <c:pt idx="12">
                  <c:v>5.5219999999999998E-4</c:v>
                </c:pt>
                <c:pt idx="13">
                  <c:v>5.5029999999999999E-4</c:v>
                </c:pt>
                <c:pt idx="14">
                  <c:v>5.4830000000000005E-4</c:v>
                </c:pt>
                <c:pt idx="15">
                  <c:v>5.4620000000000005E-4</c:v>
                </c:pt>
                <c:pt idx="16">
                  <c:v>5.44E-4</c:v>
                </c:pt>
                <c:pt idx="17">
                  <c:v>5.4169999999999999E-4</c:v>
                </c:pt>
                <c:pt idx="18">
                  <c:v>5.3939999999999999E-4</c:v>
                </c:pt>
                <c:pt idx="19">
                  <c:v>5.3700000000000004E-4</c:v>
                </c:pt>
                <c:pt idx="20">
                  <c:v>5.3450000000000004E-4</c:v>
                </c:pt>
                <c:pt idx="21">
                  <c:v>5.3189999999999997E-4</c:v>
                </c:pt>
                <c:pt idx="22">
                  <c:v>5.2930000000000002E-4</c:v>
                </c:pt>
                <c:pt idx="23">
                  <c:v>5.2680000000000001E-4</c:v>
                </c:pt>
                <c:pt idx="24">
                  <c:v>5.241E-4</c:v>
                </c:pt>
                <c:pt idx="25">
                  <c:v>5.2130000000000004E-4</c:v>
                </c:pt>
                <c:pt idx="26">
                  <c:v>5.1829999999999997E-4</c:v>
                </c:pt>
                <c:pt idx="27">
                  <c:v>5.1550000000000001E-4</c:v>
                </c:pt>
                <c:pt idx="28">
                  <c:v>5.1259999999999999E-4</c:v>
                </c:pt>
                <c:pt idx="29">
                  <c:v>5.0929999999999997E-4</c:v>
                </c:pt>
                <c:pt idx="30">
                  <c:v>5.063E-4</c:v>
                </c:pt>
                <c:pt idx="31">
                  <c:v>5.0310000000000003E-4</c:v>
                </c:pt>
                <c:pt idx="32">
                  <c:v>5.0009999999999996E-4</c:v>
                </c:pt>
                <c:pt idx="33">
                  <c:v>4.9700000000000005E-4</c:v>
                </c:pt>
                <c:pt idx="34">
                  <c:v>4.9359999999999996E-4</c:v>
                </c:pt>
                <c:pt idx="35">
                  <c:v>4.9030000000000005E-4</c:v>
                </c:pt>
                <c:pt idx="36">
                  <c:v>4.8710000000000002E-4</c:v>
                </c:pt>
                <c:pt idx="37">
                  <c:v>4.839E-4</c:v>
                </c:pt>
                <c:pt idx="38">
                  <c:v>4.8060000000000003E-4</c:v>
                </c:pt>
                <c:pt idx="39">
                  <c:v>4.773E-4</c:v>
                </c:pt>
                <c:pt idx="40">
                  <c:v>4.7409999999999998E-4</c:v>
                </c:pt>
                <c:pt idx="41">
                  <c:v>4.7080000000000001E-4</c:v>
                </c:pt>
                <c:pt idx="42">
                  <c:v>4.6759999999999998E-4</c:v>
                </c:pt>
                <c:pt idx="43">
                  <c:v>4.6440000000000001E-4</c:v>
                </c:pt>
                <c:pt idx="44">
                  <c:v>4.6119999999999999E-4</c:v>
                </c:pt>
                <c:pt idx="45">
                  <c:v>4.5790000000000002E-4</c:v>
                </c:pt>
                <c:pt idx="46">
                  <c:v>4.5469999999999999E-4</c:v>
                </c:pt>
                <c:pt idx="47">
                  <c:v>4.5150000000000002E-4</c:v>
                </c:pt>
                <c:pt idx="48">
                  <c:v>4.482E-4</c:v>
                </c:pt>
                <c:pt idx="49">
                  <c:v>4.4499999999999997E-4</c:v>
                </c:pt>
                <c:pt idx="50">
                  <c:v>4.4200000000000001E-4</c:v>
                </c:pt>
                <c:pt idx="51">
                  <c:v>4.3889999999999999E-4</c:v>
                </c:pt>
                <c:pt idx="52">
                  <c:v>4.3590000000000002E-4</c:v>
                </c:pt>
                <c:pt idx="53">
                  <c:v>4.3300000000000001E-4</c:v>
                </c:pt>
                <c:pt idx="54">
                  <c:v>4.2999999999999999E-4</c:v>
                </c:pt>
                <c:pt idx="55">
                  <c:v>4.2709999999999997E-4</c:v>
                </c:pt>
                <c:pt idx="56">
                  <c:v>4.2430000000000001E-4</c:v>
                </c:pt>
                <c:pt idx="57">
                  <c:v>4.215E-4</c:v>
                </c:pt>
                <c:pt idx="58">
                  <c:v>4.1879999999999999E-4</c:v>
                </c:pt>
                <c:pt idx="59">
                  <c:v>4.1609999999999998E-4</c:v>
                </c:pt>
                <c:pt idx="60">
                  <c:v>4.1340000000000002E-4</c:v>
                </c:pt>
                <c:pt idx="61">
                  <c:v>4.1080000000000001E-4</c:v>
                </c:pt>
                <c:pt idx="62">
                  <c:v>4.082E-4</c:v>
                </c:pt>
                <c:pt idx="63">
                  <c:v>4.058E-4</c:v>
                </c:pt>
                <c:pt idx="64">
                  <c:v>4.0339999999999999E-4</c:v>
                </c:pt>
                <c:pt idx="65">
                  <c:v>4.0109999999999999E-4</c:v>
                </c:pt>
                <c:pt idx="66">
                  <c:v>3.9889999999999999E-4</c:v>
                </c:pt>
                <c:pt idx="67">
                  <c:v>3.9669999999999999E-4</c:v>
                </c:pt>
                <c:pt idx="68">
                  <c:v>3.946E-4</c:v>
                </c:pt>
                <c:pt idx="69">
                  <c:v>3.926E-4</c:v>
                </c:pt>
                <c:pt idx="70">
                  <c:v>3.9060000000000001E-4</c:v>
                </c:pt>
                <c:pt idx="71">
                  <c:v>3.8870000000000002E-4</c:v>
                </c:pt>
                <c:pt idx="72">
                  <c:v>3.8690000000000003E-4</c:v>
                </c:pt>
                <c:pt idx="73">
                  <c:v>3.8509999999999998E-4</c:v>
                </c:pt>
                <c:pt idx="74">
                  <c:v>3.834E-4</c:v>
                </c:pt>
                <c:pt idx="75">
                  <c:v>3.8170000000000001E-4</c:v>
                </c:pt>
                <c:pt idx="76">
                  <c:v>3.8020000000000003E-4</c:v>
                </c:pt>
                <c:pt idx="77">
                  <c:v>3.7869999999999999E-4</c:v>
                </c:pt>
                <c:pt idx="78">
                  <c:v>3.7720000000000001E-4</c:v>
                </c:pt>
                <c:pt idx="79">
                  <c:v>3.7589999999999998E-4</c:v>
                </c:pt>
                <c:pt idx="80">
                  <c:v>3.746E-4</c:v>
                </c:pt>
                <c:pt idx="81">
                  <c:v>3.7340000000000002E-4</c:v>
                </c:pt>
                <c:pt idx="82">
                  <c:v>3.7219999999999999E-4</c:v>
                </c:pt>
                <c:pt idx="83">
                  <c:v>3.7120000000000002E-4</c:v>
                </c:pt>
                <c:pt idx="84">
                  <c:v>3.702E-4</c:v>
                </c:pt>
                <c:pt idx="85">
                  <c:v>3.6919999999999998E-4</c:v>
                </c:pt>
                <c:pt idx="86">
                  <c:v>3.6840000000000001E-4</c:v>
                </c:pt>
                <c:pt idx="87">
                  <c:v>3.6769999999999999E-4</c:v>
                </c:pt>
                <c:pt idx="88">
                  <c:v>3.6699999999999998E-4</c:v>
                </c:pt>
                <c:pt idx="89">
                  <c:v>3.6640000000000002E-4</c:v>
                </c:pt>
                <c:pt idx="90">
                  <c:v>3.659E-4</c:v>
                </c:pt>
                <c:pt idx="91">
                  <c:v>3.6539999999999999E-4</c:v>
                </c:pt>
                <c:pt idx="92">
                  <c:v>3.6499999999999998E-4</c:v>
                </c:pt>
                <c:pt idx="93">
                  <c:v>3.6469999999999997E-4</c:v>
                </c:pt>
                <c:pt idx="94">
                  <c:v>3.6450000000000002E-4</c:v>
                </c:pt>
                <c:pt idx="95">
                  <c:v>3.6440000000000002E-4</c:v>
                </c:pt>
                <c:pt idx="96">
                  <c:v>3.6430000000000002E-4</c:v>
                </c:pt>
                <c:pt idx="97">
                  <c:v>3.6420000000000002E-4</c:v>
                </c:pt>
                <c:pt idx="98">
                  <c:v>3.6430000000000002E-4</c:v>
                </c:pt>
                <c:pt idx="99">
                  <c:v>3.6440000000000002E-4</c:v>
                </c:pt>
                <c:pt idx="100">
                  <c:v>3.6460000000000003E-4</c:v>
                </c:pt>
                <c:pt idx="101">
                  <c:v>3.6479999999999998E-4</c:v>
                </c:pt>
                <c:pt idx="102">
                  <c:v>3.6509999999999998E-4</c:v>
                </c:pt>
                <c:pt idx="103">
                  <c:v>3.6539999999999999E-4</c:v>
                </c:pt>
                <c:pt idx="104">
                  <c:v>3.658E-4</c:v>
                </c:pt>
                <c:pt idx="105">
                  <c:v>3.6620000000000001E-4</c:v>
                </c:pt>
                <c:pt idx="106">
                  <c:v>3.6670000000000002E-4</c:v>
                </c:pt>
                <c:pt idx="107">
                  <c:v>3.6719999999999998E-4</c:v>
                </c:pt>
                <c:pt idx="108">
                  <c:v>3.6719999999999998E-4</c:v>
                </c:pt>
                <c:pt idx="109">
                  <c:v>3.678E-4</c:v>
                </c:pt>
                <c:pt idx="110">
                  <c:v>3.6850000000000001E-4</c:v>
                </c:pt>
                <c:pt idx="111">
                  <c:v>3.6919999999999998E-4</c:v>
                </c:pt>
                <c:pt idx="112">
                  <c:v>3.6959999999999998E-4</c:v>
                </c:pt>
                <c:pt idx="113">
                  <c:v>3.704E-4</c:v>
                </c:pt>
                <c:pt idx="114">
                  <c:v>3.7130000000000003E-4</c:v>
                </c:pt>
                <c:pt idx="115">
                  <c:v>3.7209999999999999E-4</c:v>
                </c:pt>
                <c:pt idx="116">
                  <c:v>3.7300000000000001E-4</c:v>
                </c:pt>
                <c:pt idx="117">
                  <c:v>3.7399999999999998E-4</c:v>
                </c:pt>
                <c:pt idx="118">
                  <c:v>3.7500000000000001E-4</c:v>
                </c:pt>
                <c:pt idx="119">
                  <c:v>3.7599999999999998E-4</c:v>
                </c:pt>
                <c:pt idx="120">
                  <c:v>3.77E-4</c:v>
                </c:pt>
                <c:pt idx="121">
                  <c:v>3.7809999999999997E-4</c:v>
                </c:pt>
                <c:pt idx="122">
                  <c:v>3.792E-4</c:v>
                </c:pt>
                <c:pt idx="123">
                  <c:v>3.8039999999999998E-4</c:v>
                </c:pt>
                <c:pt idx="124">
                  <c:v>3.8160000000000001E-4</c:v>
                </c:pt>
                <c:pt idx="125">
                  <c:v>3.8279999999999998E-4</c:v>
                </c:pt>
                <c:pt idx="126">
                  <c:v>3.8410000000000001E-4</c:v>
                </c:pt>
                <c:pt idx="127">
                  <c:v>3.8529999999999999E-4</c:v>
                </c:pt>
                <c:pt idx="128">
                  <c:v>3.8670000000000002E-4</c:v>
                </c:pt>
                <c:pt idx="129">
                  <c:v>3.88E-4</c:v>
                </c:pt>
                <c:pt idx="130">
                  <c:v>3.8939999999999998E-4</c:v>
                </c:pt>
                <c:pt idx="131">
                  <c:v>3.9080000000000001E-4</c:v>
                </c:pt>
                <c:pt idx="132">
                  <c:v>3.9219999999999999E-4</c:v>
                </c:pt>
                <c:pt idx="133">
                  <c:v>3.9369999999999997E-4</c:v>
                </c:pt>
                <c:pt idx="134">
                  <c:v>3.9520000000000001E-4</c:v>
                </c:pt>
                <c:pt idx="135">
                  <c:v>3.9669999999999999E-4</c:v>
                </c:pt>
                <c:pt idx="136">
                  <c:v>3.9819999999999998E-4</c:v>
                </c:pt>
                <c:pt idx="137">
                  <c:v>3.9980000000000001E-4</c:v>
                </c:pt>
                <c:pt idx="138">
                  <c:v>4.014E-4</c:v>
                </c:pt>
                <c:pt idx="139">
                  <c:v>4.0299999999999998E-4</c:v>
                </c:pt>
                <c:pt idx="140">
                  <c:v>4.0460000000000002E-4</c:v>
                </c:pt>
                <c:pt idx="141">
                  <c:v>4.0630000000000001E-4</c:v>
                </c:pt>
                <c:pt idx="142">
                  <c:v>4.08E-4</c:v>
                </c:pt>
                <c:pt idx="143">
                  <c:v>4.0969999999999998E-4</c:v>
                </c:pt>
                <c:pt idx="144">
                  <c:v>4.1140000000000003E-4</c:v>
                </c:pt>
                <c:pt idx="145">
                  <c:v>4.1320000000000001E-4</c:v>
                </c:pt>
                <c:pt idx="146">
                  <c:v>4.149E-4</c:v>
                </c:pt>
                <c:pt idx="147">
                  <c:v>4.1669999999999999E-4</c:v>
                </c:pt>
                <c:pt idx="148">
                  <c:v>4.1859999999999998E-4</c:v>
                </c:pt>
                <c:pt idx="149">
                  <c:v>4.2039999999999997E-4</c:v>
                </c:pt>
                <c:pt idx="150">
                  <c:v>4.2230000000000002E-4</c:v>
                </c:pt>
                <c:pt idx="151">
                  <c:v>4.2410000000000001E-4</c:v>
                </c:pt>
                <c:pt idx="152">
                  <c:v>4.26E-4</c:v>
                </c:pt>
                <c:pt idx="153">
                  <c:v>4.2789999999999999E-4</c:v>
                </c:pt>
                <c:pt idx="154">
                  <c:v>4.2989999999999999E-4</c:v>
                </c:pt>
                <c:pt idx="155">
                  <c:v>4.3179999999999998E-4</c:v>
                </c:pt>
                <c:pt idx="156">
                  <c:v>4.3379999999999997E-4</c:v>
                </c:pt>
                <c:pt idx="157">
                  <c:v>4.3580000000000002E-4</c:v>
                </c:pt>
                <c:pt idx="158">
                  <c:v>4.3780000000000002E-4</c:v>
                </c:pt>
                <c:pt idx="159">
                  <c:v>4.3980000000000001E-4</c:v>
                </c:pt>
                <c:pt idx="160">
                  <c:v>4.4180000000000001E-4</c:v>
                </c:pt>
                <c:pt idx="161">
                  <c:v>4.439E-4</c:v>
                </c:pt>
                <c:pt idx="162">
                  <c:v>4.459E-4</c:v>
                </c:pt>
                <c:pt idx="163">
                  <c:v>4.4799999999999999E-4</c:v>
                </c:pt>
                <c:pt idx="164">
                  <c:v>4.5009999999999999E-4</c:v>
                </c:pt>
                <c:pt idx="165">
                  <c:v>4.5219999999999999E-4</c:v>
                </c:pt>
                <c:pt idx="166">
                  <c:v>4.5429999999999998E-4</c:v>
                </c:pt>
                <c:pt idx="167">
                  <c:v>4.5639999999999998E-4</c:v>
                </c:pt>
                <c:pt idx="168">
                  <c:v>4.5859999999999998E-4</c:v>
                </c:pt>
                <c:pt idx="169">
                  <c:v>4.6069999999999998E-4</c:v>
                </c:pt>
                <c:pt idx="170">
                  <c:v>4.6289999999999998E-4</c:v>
                </c:pt>
                <c:pt idx="171">
                  <c:v>4.6509999999999998E-4</c:v>
                </c:pt>
                <c:pt idx="172">
                  <c:v>4.6729999999999997E-4</c:v>
                </c:pt>
                <c:pt idx="173">
                  <c:v>4.6949999999999997E-4</c:v>
                </c:pt>
                <c:pt idx="174">
                  <c:v>4.7169999999999997E-4</c:v>
                </c:pt>
                <c:pt idx="175">
                  <c:v>4.7390000000000003E-4</c:v>
                </c:pt>
                <c:pt idx="176">
                  <c:v>4.7619999999999997E-4</c:v>
                </c:pt>
                <c:pt idx="177">
                  <c:v>4.7839999999999997E-4</c:v>
                </c:pt>
                <c:pt idx="178">
                  <c:v>4.8069999999999997E-4</c:v>
                </c:pt>
                <c:pt idx="179">
                  <c:v>4.8299999999999998E-4</c:v>
                </c:pt>
                <c:pt idx="180">
                  <c:v>4.8529999999999998E-4</c:v>
                </c:pt>
                <c:pt idx="181">
                  <c:v>4.8759999999999998E-4</c:v>
                </c:pt>
                <c:pt idx="182">
                  <c:v>4.8990000000000004E-4</c:v>
                </c:pt>
                <c:pt idx="183">
                  <c:v>4.9220000000000004E-4</c:v>
                </c:pt>
                <c:pt idx="184">
                  <c:v>4.9459999999999999E-4</c:v>
                </c:pt>
                <c:pt idx="185">
                  <c:v>4.9689999999999999E-4</c:v>
                </c:pt>
                <c:pt idx="186">
                  <c:v>4.9930000000000005E-4</c:v>
                </c:pt>
                <c:pt idx="187">
                  <c:v>5.017E-4</c:v>
                </c:pt>
                <c:pt idx="188">
                  <c:v>5.04E-4</c:v>
                </c:pt>
                <c:pt idx="189">
                  <c:v>5.0639999999999995E-4</c:v>
                </c:pt>
                <c:pt idx="190">
                  <c:v>5.0880000000000001E-4</c:v>
                </c:pt>
                <c:pt idx="191">
                  <c:v>5.1119999999999996E-4</c:v>
                </c:pt>
                <c:pt idx="192">
                  <c:v>5.1369999999999996E-4</c:v>
                </c:pt>
                <c:pt idx="193">
                  <c:v>5.1610000000000002E-4</c:v>
                </c:pt>
                <c:pt idx="194">
                  <c:v>5.1849999999999997E-4</c:v>
                </c:pt>
                <c:pt idx="195">
                  <c:v>5.2099999999999998E-4</c:v>
                </c:pt>
                <c:pt idx="196">
                  <c:v>5.2349999999999999E-4</c:v>
                </c:pt>
                <c:pt idx="197">
                  <c:v>5.2590000000000004E-4</c:v>
                </c:pt>
                <c:pt idx="198">
                  <c:v>5.2840000000000005E-4</c:v>
                </c:pt>
                <c:pt idx="199">
                  <c:v>5.3089999999999995E-4</c:v>
                </c:pt>
                <c:pt idx="200">
                  <c:v>5.3339999999999995E-4</c:v>
                </c:pt>
                <c:pt idx="201">
                  <c:v>5.3589999999999996E-4</c:v>
                </c:pt>
                <c:pt idx="202">
                  <c:v>5.3839999999999997E-4</c:v>
                </c:pt>
                <c:pt idx="203">
                  <c:v>5.4089999999999997E-4</c:v>
                </c:pt>
                <c:pt idx="204">
                  <c:v>5.4350000000000004E-4</c:v>
                </c:pt>
                <c:pt idx="205">
                  <c:v>5.4600000000000004E-4</c:v>
                </c:pt>
                <c:pt idx="206">
                  <c:v>5.4850000000000005E-4</c:v>
                </c:pt>
                <c:pt idx="207">
                  <c:v>5.5110000000000001E-4</c:v>
                </c:pt>
                <c:pt idx="208">
                  <c:v>5.5360000000000001E-4</c:v>
                </c:pt>
                <c:pt idx="209">
                  <c:v>5.5619999999999997E-4</c:v>
                </c:pt>
                <c:pt idx="210">
                  <c:v>5.5880000000000003E-4</c:v>
                </c:pt>
                <c:pt idx="211">
                  <c:v>5.6130000000000004E-4</c:v>
                </c:pt>
                <c:pt idx="212">
                  <c:v>5.6389999999999999E-4</c:v>
                </c:pt>
                <c:pt idx="213">
                  <c:v>5.6649999999999995E-4</c:v>
                </c:pt>
                <c:pt idx="214">
                  <c:v>5.6910000000000001E-4</c:v>
                </c:pt>
                <c:pt idx="215">
                  <c:v>5.7169999999999996E-4</c:v>
                </c:pt>
                <c:pt idx="216">
                  <c:v>5.7430000000000003E-4</c:v>
                </c:pt>
                <c:pt idx="217">
                  <c:v>5.7689999999999998E-4</c:v>
                </c:pt>
                <c:pt idx="218">
                  <c:v>5.7959999999999999E-4</c:v>
                </c:pt>
                <c:pt idx="219">
                  <c:v>5.8219999999999995E-4</c:v>
                </c:pt>
                <c:pt idx="220">
                  <c:v>5.8480000000000001E-4</c:v>
                </c:pt>
                <c:pt idx="221">
                  <c:v>5.8750000000000002E-4</c:v>
                </c:pt>
                <c:pt idx="222">
                  <c:v>5.9009999999999998E-4</c:v>
                </c:pt>
                <c:pt idx="223">
                  <c:v>5.9270000000000004E-4</c:v>
                </c:pt>
                <c:pt idx="224">
                  <c:v>5.9540000000000005E-4</c:v>
                </c:pt>
                <c:pt idx="225">
                  <c:v>5.9809999999999996E-4</c:v>
                </c:pt>
                <c:pt idx="226">
                  <c:v>6.0070000000000002E-4</c:v>
                </c:pt>
                <c:pt idx="227">
                  <c:v>6.0340000000000003E-4</c:v>
                </c:pt>
                <c:pt idx="228">
                  <c:v>6.0610000000000004E-4</c:v>
                </c:pt>
                <c:pt idx="229">
                  <c:v>6.0880000000000005E-4</c:v>
                </c:pt>
                <c:pt idx="230">
                  <c:v>6.1149999999999996E-4</c:v>
                </c:pt>
                <c:pt idx="231">
                  <c:v>6.1419999999999997E-4</c:v>
                </c:pt>
                <c:pt idx="232">
                  <c:v>6.1689999999999998E-4</c:v>
                </c:pt>
                <c:pt idx="233">
                  <c:v>6.1959999999999999E-4</c:v>
                </c:pt>
                <c:pt idx="234">
                  <c:v>6.223E-4</c:v>
                </c:pt>
                <c:pt idx="235">
                  <c:v>6.2500000000000001E-4</c:v>
                </c:pt>
                <c:pt idx="236">
                  <c:v>6.2770000000000002E-4</c:v>
                </c:pt>
                <c:pt idx="237">
                  <c:v>6.3049999999999998E-4</c:v>
                </c:pt>
                <c:pt idx="238">
                  <c:v>6.332E-4</c:v>
                </c:pt>
                <c:pt idx="239">
                  <c:v>6.3599999999999996E-4</c:v>
                </c:pt>
                <c:pt idx="240">
                  <c:v>6.3869999999999997E-4</c:v>
                </c:pt>
                <c:pt idx="241">
                  <c:v>6.4150000000000003E-4</c:v>
                </c:pt>
                <c:pt idx="242">
                  <c:v>6.4420000000000005E-4</c:v>
                </c:pt>
                <c:pt idx="243">
                  <c:v>6.4700000000000001E-4</c:v>
                </c:pt>
                <c:pt idx="244">
                  <c:v>6.4979999999999997E-4</c:v>
                </c:pt>
                <c:pt idx="245">
                  <c:v>6.5260000000000003E-4</c:v>
                </c:pt>
                <c:pt idx="246">
                  <c:v>6.5530000000000004E-4</c:v>
                </c:pt>
                <c:pt idx="247">
                  <c:v>6.581E-4</c:v>
                </c:pt>
                <c:pt idx="248">
                  <c:v>6.6089999999999996E-4</c:v>
                </c:pt>
                <c:pt idx="249">
                  <c:v>6.6370000000000003E-4</c:v>
                </c:pt>
                <c:pt idx="250">
                  <c:v>6.6649999999999999E-4</c:v>
                </c:pt>
                <c:pt idx="251">
                  <c:v>6.6929999999999995E-4</c:v>
                </c:pt>
                <c:pt idx="252">
                  <c:v>6.7210000000000002E-4</c:v>
                </c:pt>
                <c:pt idx="253">
                  <c:v>6.7500000000000004E-4</c:v>
                </c:pt>
                <c:pt idx="254">
                  <c:v>6.778E-4</c:v>
                </c:pt>
                <c:pt idx="255">
                  <c:v>6.8059999999999996E-4</c:v>
                </c:pt>
                <c:pt idx="256">
                  <c:v>6.8340000000000002E-4</c:v>
                </c:pt>
                <c:pt idx="257">
                  <c:v>6.8630000000000004E-4</c:v>
                </c:pt>
                <c:pt idx="258">
                  <c:v>6.891E-4</c:v>
                </c:pt>
                <c:pt idx="259">
                  <c:v>6.9189999999999996E-4</c:v>
                </c:pt>
                <c:pt idx="260">
                  <c:v>6.9479999999999997E-4</c:v>
                </c:pt>
                <c:pt idx="261">
                  <c:v>6.9760000000000004E-4</c:v>
                </c:pt>
                <c:pt idx="262">
                  <c:v>7.0049999999999995E-4</c:v>
                </c:pt>
                <c:pt idx="263">
                  <c:v>7.0330000000000002E-4</c:v>
                </c:pt>
                <c:pt idx="264">
                  <c:v>7.0620000000000004E-4</c:v>
                </c:pt>
                <c:pt idx="265">
                  <c:v>7.0910000000000005E-4</c:v>
                </c:pt>
                <c:pt idx="266">
                  <c:v>7.1190000000000001E-4</c:v>
                </c:pt>
                <c:pt idx="267">
                  <c:v>7.1480000000000003E-4</c:v>
                </c:pt>
                <c:pt idx="268">
                  <c:v>7.1770000000000004E-4</c:v>
                </c:pt>
                <c:pt idx="269">
                  <c:v>7.2059999999999995E-4</c:v>
                </c:pt>
                <c:pt idx="270">
                  <c:v>7.2340000000000002E-4</c:v>
                </c:pt>
                <c:pt idx="271">
                  <c:v>7.2630000000000004E-4</c:v>
                </c:pt>
                <c:pt idx="272">
                  <c:v>7.2920000000000005E-4</c:v>
                </c:pt>
                <c:pt idx="273">
                  <c:v>7.3209999999999996E-4</c:v>
                </c:pt>
                <c:pt idx="274">
                  <c:v>7.3499999999999998E-4</c:v>
                </c:pt>
                <c:pt idx="275">
                  <c:v>7.3789999999999999E-4</c:v>
                </c:pt>
                <c:pt idx="276">
                  <c:v>7.4080000000000001E-4</c:v>
                </c:pt>
                <c:pt idx="277">
                  <c:v>7.4370000000000003E-4</c:v>
                </c:pt>
                <c:pt idx="278">
                  <c:v>7.4660000000000004E-4</c:v>
                </c:pt>
                <c:pt idx="279">
                  <c:v>7.4949999999999995E-4</c:v>
                </c:pt>
                <c:pt idx="280">
                  <c:v>7.5250000000000002E-4</c:v>
                </c:pt>
                <c:pt idx="281">
                  <c:v>7.5540000000000004E-4</c:v>
                </c:pt>
                <c:pt idx="282">
                  <c:v>7.5829999999999995E-4</c:v>
                </c:pt>
                <c:pt idx="283">
                  <c:v>7.6119999999999996E-4</c:v>
                </c:pt>
                <c:pt idx="284">
                  <c:v>7.6409999999999998E-4</c:v>
                </c:pt>
                <c:pt idx="285">
                  <c:v>7.6710000000000005E-4</c:v>
                </c:pt>
                <c:pt idx="286">
                  <c:v>7.6999999999999996E-4</c:v>
                </c:pt>
                <c:pt idx="287">
                  <c:v>7.7300000000000003E-4</c:v>
                </c:pt>
                <c:pt idx="288">
                  <c:v>7.7590000000000005E-4</c:v>
                </c:pt>
                <c:pt idx="289">
                  <c:v>7.7879999999999996E-4</c:v>
                </c:pt>
                <c:pt idx="290">
                  <c:v>7.8180000000000003E-4</c:v>
                </c:pt>
                <c:pt idx="291">
                  <c:v>7.8470000000000005E-4</c:v>
                </c:pt>
                <c:pt idx="292">
                  <c:v>7.8770000000000001E-4</c:v>
                </c:pt>
                <c:pt idx="293">
                  <c:v>7.9060000000000003E-4</c:v>
                </c:pt>
                <c:pt idx="294">
                  <c:v>7.9359999999999999E-4</c:v>
                </c:pt>
                <c:pt idx="295">
                  <c:v>7.9659999999999996E-4</c:v>
                </c:pt>
                <c:pt idx="296">
                  <c:v>7.9949999999999997E-4</c:v>
                </c:pt>
                <c:pt idx="297">
                  <c:v>8.0250000000000004E-4</c:v>
                </c:pt>
                <c:pt idx="298">
                  <c:v>8.0550000000000001E-4</c:v>
                </c:pt>
                <c:pt idx="299">
                  <c:v>8.0849999999999997E-4</c:v>
                </c:pt>
                <c:pt idx="300">
                  <c:v>8.1139999999999999E-4</c:v>
                </c:pt>
                <c:pt idx="301">
                  <c:v>8.1439999999999995E-4</c:v>
                </c:pt>
                <c:pt idx="302">
                  <c:v>8.1740000000000003E-4</c:v>
                </c:pt>
                <c:pt idx="303">
                  <c:v>8.2039999999999999E-4</c:v>
                </c:pt>
                <c:pt idx="304">
                  <c:v>8.2339999999999996E-4</c:v>
                </c:pt>
                <c:pt idx="305">
                  <c:v>8.2640000000000003E-4</c:v>
                </c:pt>
                <c:pt idx="306">
                  <c:v>8.2939999999999999E-4</c:v>
                </c:pt>
                <c:pt idx="307">
                  <c:v>8.3239999999999996E-4</c:v>
                </c:pt>
                <c:pt idx="308">
                  <c:v>8.3540000000000003E-4</c:v>
                </c:pt>
                <c:pt idx="309">
                  <c:v>8.384E-4</c:v>
                </c:pt>
                <c:pt idx="310">
                  <c:v>8.4150000000000002E-4</c:v>
                </c:pt>
                <c:pt idx="311">
                  <c:v>8.4449999999999998E-4</c:v>
                </c:pt>
                <c:pt idx="312">
                  <c:v>8.4749999999999995E-4</c:v>
                </c:pt>
                <c:pt idx="313">
                  <c:v>8.5050000000000002E-4</c:v>
                </c:pt>
                <c:pt idx="314">
                  <c:v>8.5360000000000004E-4</c:v>
                </c:pt>
                <c:pt idx="315">
                  <c:v>8.566E-4</c:v>
                </c:pt>
                <c:pt idx="316">
                  <c:v>8.5959999999999997E-4</c:v>
                </c:pt>
                <c:pt idx="317">
                  <c:v>8.6269999999999999E-4</c:v>
                </c:pt>
                <c:pt idx="318">
                  <c:v>8.6569999999999995E-4</c:v>
                </c:pt>
                <c:pt idx="319">
                  <c:v>8.6879999999999998E-4</c:v>
                </c:pt>
                <c:pt idx="320">
                  <c:v>8.719E-4</c:v>
                </c:pt>
                <c:pt idx="321">
                  <c:v>8.7489999999999996E-4</c:v>
                </c:pt>
                <c:pt idx="322">
                  <c:v>8.7799999999999998E-4</c:v>
                </c:pt>
                <c:pt idx="323">
                  <c:v>8.811E-4</c:v>
                </c:pt>
                <c:pt idx="324">
                  <c:v>8.8409999999999997E-4</c:v>
                </c:pt>
                <c:pt idx="325">
                  <c:v>8.8719999999999999E-4</c:v>
                </c:pt>
                <c:pt idx="326">
                  <c:v>8.9030000000000001E-4</c:v>
                </c:pt>
                <c:pt idx="327">
                  <c:v>8.9340000000000003E-4</c:v>
                </c:pt>
                <c:pt idx="328">
                  <c:v>8.9650000000000005E-4</c:v>
                </c:pt>
                <c:pt idx="329">
                  <c:v>8.9959999999999997E-4</c:v>
                </c:pt>
                <c:pt idx="330">
                  <c:v>9.0260000000000004E-4</c:v>
                </c:pt>
                <c:pt idx="331">
                  <c:v>9.0569999999999995E-4</c:v>
                </c:pt>
                <c:pt idx="332">
                  <c:v>9.0879999999999997E-4</c:v>
                </c:pt>
                <c:pt idx="333">
                  <c:v>9.1189999999999999E-4</c:v>
                </c:pt>
                <c:pt idx="334">
                  <c:v>9.1500000000000001E-4</c:v>
                </c:pt>
                <c:pt idx="335">
                  <c:v>9.1810000000000004E-4</c:v>
                </c:pt>
                <c:pt idx="336">
                  <c:v>9.2130000000000001E-4</c:v>
                </c:pt>
                <c:pt idx="337">
                  <c:v>9.2440000000000003E-4</c:v>
                </c:pt>
                <c:pt idx="338">
                  <c:v>9.2750000000000005E-4</c:v>
                </c:pt>
                <c:pt idx="339">
                  <c:v>9.3059999999999996E-4</c:v>
                </c:pt>
                <c:pt idx="340">
                  <c:v>9.3369999999999998E-4</c:v>
                </c:pt>
                <c:pt idx="341">
                  <c:v>9.368E-4</c:v>
                </c:pt>
                <c:pt idx="342">
                  <c:v>9.3990000000000002E-4</c:v>
                </c:pt>
                <c:pt idx="343">
                  <c:v>9.4309999999999999E-4</c:v>
                </c:pt>
                <c:pt idx="344">
                  <c:v>9.4620000000000001E-4</c:v>
                </c:pt>
                <c:pt idx="345">
                  <c:v>9.4930000000000004E-4</c:v>
                </c:pt>
                <c:pt idx="346">
                  <c:v>9.5239999999999995E-4</c:v>
                </c:pt>
                <c:pt idx="347">
                  <c:v>9.5560000000000003E-4</c:v>
                </c:pt>
                <c:pt idx="348">
                  <c:v>9.5870000000000005E-4</c:v>
                </c:pt>
                <c:pt idx="349">
                  <c:v>9.6179999999999996E-4</c:v>
                </c:pt>
                <c:pt idx="350">
                  <c:v>9.6500000000000004E-4</c:v>
                </c:pt>
                <c:pt idx="351">
                  <c:v>9.6809999999999995E-4</c:v>
                </c:pt>
                <c:pt idx="352">
                  <c:v>9.7119999999999997E-4</c:v>
                </c:pt>
                <c:pt idx="353">
                  <c:v>9.7440000000000005E-4</c:v>
                </c:pt>
                <c:pt idx="354">
                  <c:v>9.7750000000000007E-4</c:v>
                </c:pt>
                <c:pt idx="355">
                  <c:v>9.8069999999999993E-4</c:v>
                </c:pt>
                <c:pt idx="356">
                  <c:v>9.8379999999999995E-4</c:v>
                </c:pt>
                <c:pt idx="357">
                  <c:v>9.8689999999999997E-4</c:v>
                </c:pt>
                <c:pt idx="358">
                  <c:v>9.9010000000000005E-4</c:v>
                </c:pt>
                <c:pt idx="359">
                  <c:v>9.9320000000000007E-4</c:v>
                </c:pt>
                <c:pt idx="360">
                  <c:v>9.9639999999999993E-4</c:v>
                </c:pt>
                <c:pt idx="361">
                  <c:v>9.9949999999999995E-4</c:v>
                </c:pt>
                <c:pt idx="362">
                  <c:v>1.003E-3</c:v>
                </c:pt>
                <c:pt idx="363">
                  <c:v>1.0059999999999999E-3</c:v>
                </c:pt>
                <c:pt idx="364">
                  <c:v>1.0089999999999999E-3</c:v>
                </c:pt>
                <c:pt idx="365">
                  <c:v>1.0120000000000001E-3</c:v>
                </c:pt>
                <c:pt idx="366">
                  <c:v>1.0150000000000001E-3</c:v>
                </c:pt>
                <c:pt idx="367">
                  <c:v>1.018E-3</c:v>
                </c:pt>
                <c:pt idx="368">
                  <c:v>1.0219999999999999E-3</c:v>
                </c:pt>
                <c:pt idx="369">
                  <c:v>1.0250000000000001E-3</c:v>
                </c:pt>
                <c:pt idx="370">
                  <c:v>1.0280000000000001E-3</c:v>
                </c:pt>
                <c:pt idx="371">
                  <c:v>1.031E-3</c:v>
                </c:pt>
                <c:pt idx="372">
                  <c:v>1.034E-3</c:v>
                </c:pt>
                <c:pt idx="373">
                  <c:v>1.0369999999999999E-3</c:v>
                </c:pt>
                <c:pt idx="374">
                  <c:v>1.0399999999999999E-3</c:v>
                </c:pt>
                <c:pt idx="375">
                  <c:v>1.044E-3</c:v>
                </c:pt>
                <c:pt idx="376">
                  <c:v>1.047E-3</c:v>
                </c:pt>
                <c:pt idx="377">
                  <c:v>1.0499999999999999E-3</c:v>
                </c:pt>
                <c:pt idx="378">
                  <c:v>1.0529999999999999E-3</c:v>
                </c:pt>
                <c:pt idx="379">
                  <c:v>1.0560000000000001E-3</c:v>
                </c:pt>
                <c:pt idx="380">
                  <c:v>1.059E-3</c:v>
                </c:pt>
                <c:pt idx="381">
                  <c:v>1.0629999999999999E-3</c:v>
                </c:pt>
                <c:pt idx="382">
                  <c:v>1.0660000000000001E-3</c:v>
                </c:pt>
                <c:pt idx="383">
                  <c:v>1.0690000000000001E-3</c:v>
                </c:pt>
                <c:pt idx="384">
                  <c:v>1.072E-3</c:v>
                </c:pt>
                <c:pt idx="385">
                  <c:v>1.075E-3</c:v>
                </c:pt>
                <c:pt idx="386">
                  <c:v>1.078E-3</c:v>
                </c:pt>
                <c:pt idx="387">
                  <c:v>1.0820000000000001E-3</c:v>
                </c:pt>
                <c:pt idx="388">
                  <c:v>1.085E-3</c:v>
                </c:pt>
                <c:pt idx="389">
                  <c:v>1.088E-3</c:v>
                </c:pt>
                <c:pt idx="390">
                  <c:v>1.091E-3</c:v>
                </c:pt>
                <c:pt idx="391">
                  <c:v>1.0939999999999999E-3</c:v>
                </c:pt>
                <c:pt idx="392">
                  <c:v>1.0970000000000001E-3</c:v>
                </c:pt>
                <c:pt idx="393">
                  <c:v>1.1000000000000001E-3</c:v>
                </c:pt>
                <c:pt idx="394">
                  <c:v>1.1039999999999999E-3</c:v>
                </c:pt>
                <c:pt idx="395">
                  <c:v>1.1069999999999999E-3</c:v>
                </c:pt>
                <c:pt idx="396">
                  <c:v>1.1100000000000001E-3</c:v>
                </c:pt>
                <c:pt idx="397">
                  <c:v>1.1130000000000001E-3</c:v>
                </c:pt>
                <c:pt idx="398">
                  <c:v>1.116E-3</c:v>
                </c:pt>
                <c:pt idx="399">
                  <c:v>1.119E-3</c:v>
                </c:pt>
                <c:pt idx="400">
                  <c:v>1.1230000000000001E-3</c:v>
                </c:pt>
                <c:pt idx="401">
                  <c:v>1.126E-3</c:v>
                </c:pt>
                <c:pt idx="402">
                  <c:v>1.129E-3</c:v>
                </c:pt>
                <c:pt idx="403">
                  <c:v>1.132E-3</c:v>
                </c:pt>
                <c:pt idx="404">
                  <c:v>1.1349999999999999E-3</c:v>
                </c:pt>
                <c:pt idx="405">
                  <c:v>1.1379999999999999E-3</c:v>
                </c:pt>
                <c:pt idx="406">
                  <c:v>1.142E-3</c:v>
                </c:pt>
                <c:pt idx="407">
                  <c:v>1.145E-3</c:v>
                </c:pt>
                <c:pt idx="408">
                  <c:v>1.1479999999999999E-3</c:v>
                </c:pt>
                <c:pt idx="409">
                  <c:v>1.1509999999999999E-3</c:v>
                </c:pt>
                <c:pt idx="410">
                  <c:v>1.1540000000000001E-3</c:v>
                </c:pt>
                <c:pt idx="411">
                  <c:v>1.157E-3</c:v>
                </c:pt>
                <c:pt idx="412">
                  <c:v>1.1609999999999999E-3</c:v>
                </c:pt>
                <c:pt idx="413">
                  <c:v>1.1640000000000001E-3</c:v>
                </c:pt>
                <c:pt idx="414">
                  <c:v>1.1670000000000001E-3</c:v>
                </c:pt>
                <c:pt idx="415">
                  <c:v>1.17E-3</c:v>
                </c:pt>
                <c:pt idx="416">
                  <c:v>1.173E-3</c:v>
                </c:pt>
                <c:pt idx="417">
                  <c:v>1.176E-3</c:v>
                </c:pt>
                <c:pt idx="418">
                  <c:v>1.1800000000000001E-3</c:v>
                </c:pt>
                <c:pt idx="419">
                  <c:v>1.183E-3</c:v>
                </c:pt>
                <c:pt idx="420">
                  <c:v>1.186E-3</c:v>
                </c:pt>
                <c:pt idx="421">
                  <c:v>1.189E-3</c:v>
                </c:pt>
                <c:pt idx="422">
                  <c:v>1.1919999999999999E-3</c:v>
                </c:pt>
                <c:pt idx="423">
                  <c:v>1.1950000000000001E-3</c:v>
                </c:pt>
                <c:pt idx="424">
                  <c:v>1.199E-3</c:v>
                </c:pt>
                <c:pt idx="425">
                  <c:v>1.2019999999999999E-3</c:v>
                </c:pt>
                <c:pt idx="426">
                  <c:v>1.2049999999999999E-3</c:v>
                </c:pt>
                <c:pt idx="427">
                  <c:v>1.2080000000000001E-3</c:v>
                </c:pt>
                <c:pt idx="428">
                  <c:v>1.2110000000000001E-3</c:v>
                </c:pt>
                <c:pt idx="429">
                  <c:v>1.214E-3</c:v>
                </c:pt>
                <c:pt idx="430">
                  <c:v>1.2179999999999999E-3</c:v>
                </c:pt>
                <c:pt idx="431">
                  <c:v>1.2210000000000001E-3</c:v>
                </c:pt>
                <c:pt idx="432">
                  <c:v>1.224E-3</c:v>
                </c:pt>
                <c:pt idx="433">
                  <c:v>1.227E-3</c:v>
                </c:pt>
                <c:pt idx="434">
                  <c:v>1.23E-3</c:v>
                </c:pt>
                <c:pt idx="435">
                  <c:v>1.2340000000000001E-3</c:v>
                </c:pt>
                <c:pt idx="436">
                  <c:v>1.237E-3</c:v>
                </c:pt>
                <c:pt idx="437">
                  <c:v>1.24E-3</c:v>
                </c:pt>
                <c:pt idx="438">
                  <c:v>1.243E-3</c:v>
                </c:pt>
                <c:pt idx="439">
                  <c:v>1.2459999999999999E-3</c:v>
                </c:pt>
                <c:pt idx="440">
                  <c:v>1.25E-3</c:v>
                </c:pt>
                <c:pt idx="441">
                  <c:v>1.253E-3</c:v>
                </c:pt>
                <c:pt idx="442">
                  <c:v>1.256E-3</c:v>
                </c:pt>
                <c:pt idx="443">
                  <c:v>1.2589999999999999E-3</c:v>
                </c:pt>
                <c:pt idx="444">
                  <c:v>1.2620000000000001E-3</c:v>
                </c:pt>
                <c:pt idx="445">
                  <c:v>1.2650000000000001E-3</c:v>
                </c:pt>
                <c:pt idx="446">
                  <c:v>1.2689999999999999E-3</c:v>
                </c:pt>
                <c:pt idx="447">
                  <c:v>1.2719999999999999E-3</c:v>
                </c:pt>
                <c:pt idx="448">
                  <c:v>1.2750000000000001E-3</c:v>
                </c:pt>
                <c:pt idx="449">
                  <c:v>1.2780000000000001E-3</c:v>
                </c:pt>
                <c:pt idx="450">
                  <c:v>1.281E-3</c:v>
                </c:pt>
                <c:pt idx="451">
                  <c:v>1.2849999999999999E-3</c:v>
                </c:pt>
                <c:pt idx="452">
                  <c:v>1.2880000000000001E-3</c:v>
                </c:pt>
                <c:pt idx="453">
                  <c:v>1.291E-3</c:v>
                </c:pt>
                <c:pt idx="454">
                  <c:v>1.294E-3</c:v>
                </c:pt>
                <c:pt idx="455">
                  <c:v>1.2979999999999999E-3</c:v>
                </c:pt>
                <c:pt idx="456">
                  <c:v>1.3010000000000001E-3</c:v>
                </c:pt>
                <c:pt idx="457">
                  <c:v>1.304E-3</c:v>
                </c:pt>
                <c:pt idx="458">
                  <c:v>1.307E-3</c:v>
                </c:pt>
                <c:pt idx="459">
                  <c:v>1.31E-3</c:v>
                </c:pt>
                <c:pt idx="460">
                  <c:v>1.3140000000000001E-3</c:v>
                </c:pt>
                <c:pt idx="461">
                  <c:v>1.317E-3</c:v>
                </c:pt>
                <c:pt idx="462">
                  <c:v>1.32E-3</c:v>
                </c:pt>
                <c:pt idx="463">
                  <c:v>1.323E-3</c:v>
                </c:pt>
                <c:pt idx="464">
                  <c:v>1.3259999999999999E-3</c:v>
                </c:pt>
                <c:pt idx="465">
                  <c:v>1.33E-3</c:v>
                </c:pt>
                <c:pt idx="466">
                  <c:v>1.333E-3</c:v>
                </c:pt>
                <c:pt idx="467">
                  <c:v>1.3359999999999999E-3</c:v>
                </c:pt>
                <c:pt idx="468">
                  <c:v>1.3389999999999999E-3</c:v>
                </c:pt>
                <c:pt idx="469">
                  <c:v>1.343E-3</c:v>
                </c:pt>
                <c:pt idx="470">
                  <c:v>1.346E-3</c:v>
                </c:pt>
                <c:pt idx="471">
                  <c:v>1.3489999999999999E-3</c:v>
                </c:pt>
                <c:pt idx="472">
                  <c:v>1.3519999999999999E-3</c:v>
                </c:pt>
                <c:pt idx="473">
                  <c:v>1.3550000000000001E-3</c:v>
                </c:pt>
                <c:pt idx="474">
                  <c:v>1.359E-3</c:v>
                </c:pt>
                <c:pt idx="475">
                  <c:v>1.3619999999999999E-3</c:v>
                </c:pt>
                <c:pt idx="476">
                  <c:v>1.3649999999999999E-3</c:v>
                </c:pt>
                <c:pt idx="477">
                  <c:v>1.3680000000000001E-3</c:v>
                </c:pt>
                <c:pt idx="478">
                  <c:v>1.372E-3</c:v>
                </c:pt>
                <c:pt idx="479">
                  <c:v>1.3749999999999999E-3</c:v>
                </c:pt>
                <c:pt idx="480">
                  <c:v>1.3780000000000001E-3</c:v>
                </c:pt>
                <c:pt idx="481">
                  <c:v>1.3810000000000001E-3</c:v>
                </c:pt>
                <c:pt idx="482">
                  <c:v>1.384E-3</c:v>
                </c:pt>
                <c:pt idx="483">
                  <c:v>1.3879999999999999E-3</c:v>
                </c:pt>
                <c:pt idx="484">
                  <c:v>1.3910000000000001E-3</c:v>
                </c:pt>
                <c:pt idx="485">
                  <c:v>1.3940000000000001E-3</c:v>
                </c:pt>
                <c:pt idx="486">
                  <c:v>1.397E-3</c:v>
                </c:pt>
                <c:pt idx="487">
                  <c:v>1.4E-3</c:v>
                </c:pt>
                <c:pt idx="488">
                  <c:v>1.4040000000000001E-3</c:v>
                </c:pt>
                <c:pt idx="489">
                  <c:v>1.407E-3</c:v>
                </c:pt>
                <c:pt idx="490">
                  <c:v>1.41E-3</c:v>
                </c:pt>
                <c:pt idx="491">
                  <c:v>1.413E-3</c:v>
                </c:pt>
                <c:pt idx="492">
                  <c:v>1.4170000000000001E-3</c:v>
                </c:pt>
                <c:pt idx="493">
                  <c:v>1.42E-3</c:v>
                </c:pt>
                <c:pt idx="494">
                  <c:v>1.423E-3</c:v>
                </c:pt>
                <c:pt idx="495">
                  <c:v>1.426E-3</c:v>
                </c:pt>
                <c:pt idx="496">
                  <c:v>1.4300000000000001E-3</c:v>
                </c:pt>
                <c:pt idx="497">
                  <c:v>1.433E-3</c:v>
                </c:pt>
                <c:pt idx="498">
                  <c:v>1.436E-3</c:v>
                </c:pt>
                <c:pt idx="499">
                  <c:v>1.439E-3</c:v>
                </c:pt>
                <c:pt idx="500">
                  <c:v>1.4419999999999999E-3</c:v>
                </c:pt>
                <c:pt idx="501">
                  <c:v>1.446E-3</c:v>
                </c:pt>
                <c:pt idx="502">
                  <c:v>1.449E-3</c:v>
                </c:pt>
                <c:pt idx="503">
                  <c:v>1.4519999999999999E-3</c:v>
                </c:pt>
                <c:pt idx="504">
                  <c:v>1.4549999999999999E-3</c:v>
                </c:pt>
                <c:pt idx="505">
                  <c:v>1.459E-3</c:v>
                </c:pt>
                <c:pt idx="506">
                  <c:v>1.462E-3</c:v>
                </c:pt>
                <c:pt idx="507">
                  <c:v>1.4649999999999999E-3</c:v>
                </c:pt>
                <c:pt idx="508">
                  <c:v>1.4679999999999999E-3</c:v>
                </c:pt>
                <c:pt idx="509">
                  <c:v>1.472E-3</c:v>
                </c:pt>
                <c:pt idx="510">
                  <c:v>1.475E-3</c:v>
                </c:pt>
                <c:pt idx="511">
                  <c:v>1.4779999999999999E-3</c:v>
                </c:pt>
                <c:pt idx="512">
                  <c:v>1.4809999999999999E-3</c:v>
                </c:pt>
                <c:pt idx="513">
                  <c:v>1.4840000000000001E-3</c:v>
                </c:pt>
                <c:pt idx="514">
                  <c:v>1.488E-3</c:v>
                </c:pt>
                <c:pt idx="515">
                  <c:v>1.4909999999999999E-3</c:v>
                </c:pt>
                <c:pt idx="516">
                  <c:v>1.4940000000000001E-3</c:v>
                </c:pt>
                <c:pt idx="517">
                  <c:v>1.4970000000000001E-3</c:v>
                </c:pt>
                <c:pt idx="518">
                  <c:v>1.5009999999999999E-3</c:v>
                </c:pt>
                <c:pt idx="519">
                  <c:v>1.5039999999999999E-3</c:v>
                </c:pt>
                <c:pt idx="520">
                  <c:v>1.5070000000000001E-3</c:v>
                </c:pt>
                <c:pt idx="521">
                  <c:v>1.5100000000000001E-3</c:v>
                </c:pt>
                <c:pt idx="522">
                  <c:v>1.5139999999999999E-3</c:v>
                </c:pt>
                <c:pt idx="523">
                  <c:v>1.5169999999999999E-3</c:v>
                </c:pt>
                <c:pt idx="524">
                  <c:v>1.5200000000000001E-3</c:v>
                </c:pt>
                <c:pt idx="525">
                  <c:v>1.523E-3</c:v>
                </c:pt>
                <c:pt idx="526">
                  <c:v>1.5269999999999999E-3</c:v>
                </c:pt>
                <c:pt idx="527">
                  <c:v>1.5299999999999999E-3</c:v>
                </c:pt>
                <c:pt idx="528">
                  <c:v>1.5330000000000001E-3</c:v>
                </c:pt>
                <c:pt idx="529">
                  <c:v>1.536E-3</c:v>
                </c:pt>
                <c:pt idx="530">
                  <c:v>1.5399999999999999E-3</c:v>
                </c:pt>
                <c:pt idx="531">
                  <c:v>1.5430000000000001E-3</c:v>
                </c:pt>
                <c:pt idx="532">
                  <c:v>1.5460000000000001E-3</c:v>
                </c:pt>
                <c:pt idx="533">
                  <c:v>1.549E-3</c:v>
                </c:pt>
                <c:pt idx="534">
                  <c:v>1.5529999999999999E-3</c:v>
                </c:pt>
                <c:pt idx="535">
                  <c:v>1.5560000000000001E-3</c:v>
                </c:pt>
                <c:pt idx="536">
                  <c:v>1.5590000000000001E-3</c:v>
                </c:pt>
                <c:pt idx="537">
                  <c:v>1.562E-3</c:v>
                </c:pt>
                <c:pt idx="538">
                  <c:v>1.5659999999999999E-3</c:v>
                </c:pt>
                <c:pt idx="539">
                  <c:v>1.5690000000000001E-3</c:v>
                </c:pt>
                <c:pt idx="540">
                  <c:v>1.572E-3</c:v>
                </c:pt>
                <c:pt idx="541">
                  <c:v>1.575E-3</c:v>
                </c:pt>
                <c:pt idx="542">
                  <c:v>1.5790000000000001E-3</c:v>
                </c:pt>
                <c:pt idx="543">
                  <c:v>1.5820000000000001E-3</c:v>
                </c:pt>
                <c:pt idx="544">
                  <c:v>1.585E-3</c:v>
                </c:pt>
                <c:pt idx="545">
                  <c:v>1.5889999999999999E-3</c:v>
                </c:pt>
                <c:pt idx="546">
                  <c:v>1.5920000000000001E-3</c:v>
                </c:pt>
                <c:pt idx="547">
                  <c:v>1.5950000000000001E-3</c:v>
                </c:pt>
                <c:pt idx="548">
                  <c:v>1.598E-3</c:v>
                </c:pt>
                <c:pt idx="549">
                  <c:v>1.6019999999999999E-3</c:v>
                </c:pt>
                <c:pt idx="550">
                  <c:v>1.6050000000000001E-3</c:v>
                </c:pt>
                <c:pt idx="551">
                  <c:v>1.6080000000000001E-3</c:v>
                </c:pt>
                <c:pt idx="552">
                  <c:v>1.611E-3</c:v>
                </c:pt>
                <c:pt idx="553">
                  <c:v>1.6149999999999999E-3</c:v>
                </c:pt>
                <c:pt idx="554">
                  <c:v>1.6180000000000001E-3</c:v>
                </c:pt>
                <c:pt idx="555">
                  <c:v>1.621E-3</c:v>
                </c:pt>
                <c:pt idx="556">
                  <c:v>1.624E-3</c:v>
                </c:pt>
                <c:pt idx="557">
                  <c:v>1.6280000000000001E-3</c:v>
                </c:pt>
                <c:pt idx="558">
                  <c:v>1.6310000000000001E-3</c:v>
                </c:pt>
                <c:pt idx="559">
                  <c:v>1.634E-3</c:v>
                </c:pt>
                <c:pt idx="560">
                  <c:v>1.6379999999999999E-3</c:v>
                </c:pt>
                <c:pt idx="561">
                  <c:v>1.6410000000000001E-3</c:v>
                </c:pt>
                <c:pt idx="562">
                  <c:v>1.6440000000000001E-3</c:v>
                </c:pt>
                <c:pt idx="563">
                  <c:v>1.647E-3</c:v>
                </c:pt>
                <c:pt idx="564">
                  <c:v>1.6509999999999999E-3</c:v>
                </c:pt>
                <c:pt idx="565">
                  <c:v>1.6540000000000001E-3</c:v>
                </c:pt>
                <c:pt idx="566">
                  <c:v>1.6570000000000001E-3</c:v>
                </c:pt>
                <c:pt idx="567">
                  <c:v>1.66E-3</c:v>
                </c:pt>
                <c:pt idx="568">
                  <c:v>1.6639999999999999E-3</c:v>
                </c:pt>
                <c:pt idx="569">
                  <c:v>1.6670000000000001E-3</c:v>
                </c:pt>
                <c:pt idx="570">
                  <c:v>1.67E-3</c:v>
                </c:pt>
                <c:pt idx="571">
                  <c:v>1.673E-3</c:v>
                </c:pt>
                <c:pt idx="572">
                  <c:v>1.6770000000000001E-3</c:v>
                </c:pt>
                <c:pt idx="573">
                  <c:v>1.6800000000000001E-3</c:v>
                </c:pt>
                <c:pt idx="574">
                  <c:v>1.683E-3</c:v>
                </c:pt>
                <c:pt idx="575">
                  <c:v>1.686E-3</c:v>
                </c:pt>
                <c:pt idx="576">
                  <c:v>1.6900000000000001E-3</c:v>
                </c:pt>
                <c:pt idx="577">
                  <c:v>1.6930000000000001E-3</c:v>
                </c:pt>
                <c:pt idx="578">
                  <c:v>1.696E-3</c:v>
                </c:pt>
                <c:pt idx="579">
                  <c:v>1.6999999999999999E-3</c:v>
                </c:pt>
                <c:pt idx="580">
                  <c:v>1.7030000000000001E-3</c:v>
                </c:pt>
                <c:pt idx="581">
                  <c:v>1.7060000000000001E-3</c:v>
                </c:pt>
                <c:pt idx="582">
                  <c:v>1.709E-3</c:v>
                </c:pt>
                <c:pt idx="583">
                  <c:v>1.7129999999999999E-3</c:v>
                </c:pt>
                <c:pt idx="584">
                  <c:v>1.7160000000000001E-3</c:v>
                </c:pt>
                <c:pt idx="585">
                  <c:v>1.719E-3</c:v>
                </c:pt>
                <c:pt idx="586">
                  <c:v>1.722E-3</c:v>
                </c:pt>
                <c:pt idx="587">
                  <c:v>1.7260000000000001E-3</c:v>
                </c:pt>
                <c:pt idx="588">
                  <c:v>1.7290000000000001E-3</c:v>
                </c:pt>
                <c:pt idx="589">
                  <c:v>1.732E-3</c:v>
                </c:pt>
                <c:pt idx="590">
                  <c:v>1.735E-3</c:v>
                </c:pt>
                <c:pt idx="591">
                  <c:v>1.7390000000000001E-3</c:v>
                </c:pt>
                <c:pt idx="592">
                  <c:v>1.7420000000000001E-3</c:v>
                </c:pt>
                <c:pt idx="593">
                  <c:v>1.745E-3</c:v>
                </c:pt>
                <c:pt idx="594">
                  <c:v>1.7489999999999999E-3</c:v>
                </c:pt>
                <c:pt idx="595">
                  <c:v>1.7520000000000001E-3</c:v>
                </c:pt>
                <c:pt idx="596">
                  <c:v>1.755E-3</c:v>
                </c:pt>
                <c:pt idx="597">
                  <c:v>1.758E-3</c:v>
                </c:pt>
                <c:pt idx="598">
                  <c:v>1.7619999999999999E-3</c:v>
                </c:pt>
                <c:pt idx="599">
                  <c:v>1.7650000000000001E-3</c:v>
                </c:pt>
                <c:pt idx="600">
                  <c:v>1.768E-3</c:v>
                </c:pt>
                <c:pt idx="601">
                  <c:v>1.771E-3</c:v>
                </c:pt>
                <c:pt idx="602">
                  <c:v>1.7750000000000001E-3</c:v>
                </c:pt>
                <c:pt idx="603">
                  <c:v>1.7780000000000001E-3</c:v>
                </c:pt>
                <c:pt idx="604">
                  <c:v>1.781E-3</c:v>
                </c:pt>
                <c:pt idx="605">
                  <c:v>1.784E-3</c:v>
                </c:pt>
                <c:pt idx="606">
                  <c:v>1.7880000000000001E-3</c:v>
                </c:pt>
                <c:pt idx="607">
                  <c:v>1.7910000000000001E-3</c:v>
                </c:pt>
                <c:pt idx="608">
                  <c:v>1.794E-3</c:v>
                </c:pt>
                <c:pt idx="609">
                  <c:v>1.797E-3</c:v>
                </c:pt>
                <c:pt idx="610">
                  <c:v>1.8010000000000001E-3</c:v>
                </c:pt>
                <c:pt idx="611">
                  <c:v>1.804E-3</c:v>
                </c:pt>
                <c:pt idx="612">
                  <c:v>1.807E-3</c:v>
                </c:pt>
                <c:pt idx="613">
                  <c:v>1.8109999999999999E-3</c:v>
                </c:pt>
                <c:pt idx="614">
                  <c:v>1.8140000000000001E-3</c:v>
                </c:pt>
                <c:pt idx="615">
                  <c:v>1.817E-3</c:v>
                </c:pt>
                <c:pt idx="616">
                  <c:v>1.82E-3</c:v>
                </c:pt>
                <c:pt idx="617">
                  <c:v>1.8240000000000001E-3</c:v>
                </c:pt>
                <c:pt idx="618">
                  <c:v>1.8270000000000001E-3</c:v>
                </c:pt>
                <c:pt idx="619">
                  <c:v>1.83E-3</c:v>
                </c:pt>
                <c:pt idx="620">
                  <c:v>1.833E-3</c:v>
                </c:pt>
                <c:pt idx="621">
                  <c:v>1.8370000000000001E-3</c:v>
                </c:pt>
                <c:pt idx="622">
                  <c:v>1.8400000000000001E-3</c:v>
                </c:pt>
                <c:pt idx="623">
                  <c:v>1.843E-3</c:v>
                </c:pt>
                <c:pt idx="624">
                  <c:v>1.846E-3</c:v>
                </c:pt>
                <c:pt idx="625">
                  <c:v>1.8500000000000001E-3</c:v>
                </c:pt>
                <c:pt idx="626">
                  <c:v>1.853E-3</c:v>
                </c:pt>
                <c:pt idx="627">
                  <c:v>1.856E-3</c:v>
                </c:pt>
                <c:pt idx="628">
                  <c:v>1.8600000000000001E-3</c:v>
                </c:pt>
                <c:pt idx="629">
                  <c:v>1.8630000000000001E-3</c:v>
                </c:pt>
                <c:pt idx="630">
                  <c:v>1.866E-3</c:v>
                </c:pt>
                <c:pt idx="631">
                  <c:v>1.869E-3</c:v>
                </c:pt>
                <c:pt idx="632">
                  <c:v>1.8730000000000001E-3</c:v>
                </c:pt>
                <c:pt idx="633">
                  <c:v>1.8760000000000001E-3</c:v>
                </c:pt>
                <c:pt idx="634">
                  <c:v>1.879E-3</c:v>
                </c:pt>
                <c:pt idx="635">
                  <c:v>1.882E-3</c:v>
                </c:pt>
                <c:pt idx="636">
                  <c:v>1.8860000000000001E-3</c:v>
                </c:pt>
                <c:pt idx="637">
                  <c:v>1.8890000000000001E-3</c:v>
                </c:pt>
                <c:pt idx="638">
                  <c:v>1.892E-3</c:v>
                </c:pt>
                <c:pt idx="639">
                  <c:v>1.8959999999999999E-3</c:v>
                </c:pt>
                <c:pt idx="640">
                  <c:v>1.8990000000000001E-3</c:v>
                </c:pt>
                <c:pt idx="641">
                  <c:v>1.902E-3</c:v>
                </c:pt>
                <c:pt idx="642">
                  <c:v>1.905E-3</c:v>
                </c:pt>
                <c:pt idx="643">
                  <c:v>1.9090000000000001E-3</c:v>
                </c:pt>
                <c:pt idx="644">
                  <c:v>1.9120000000000001E-3</c:v>
                </c:pt>
                <c:pt idx="645">
                  <c:v>1.915E-3</c:v>
                </c:pt>
                <c:pt idx="646">
                  <c:v>1.9189999999999999E-3</c:v>
                </c:pt>
                <c:pt idx="647">
                  <c:v>1.9220000000000001E-3</c:v>
                </c:pt>
                <c:pt idx="648">
                  <c:v>1.9250000000000001E-3</c:v>
                </c:pt>
                <c:pt idx="649">
                  <c:v>1.928E-3</c:v>
                </c:pt>
                <c:pt idx="650">
                  <c:v>1.9319999999999999E-3</c:v>
                </c:pt>
                <c:pt idx="651">
                  <c:v>1.9350000000000001E-3</c:v>
                </c:pt>
                <c:pt idx="652">
                  <c:v>1.9380000000000001E-3</c:v>
                </c:pt>
                <c:pt idx="653">
                  <c:v>1.9419999999999999E-3</c:v>
                </c:pt>
                <c:pt idx="654">
                  <c:v>1.9449999999999999E-3</c:v>
                </c:pt>
                <c:pt idx="655">
                  <c:v>1.9480000000000001E-3</c:v>
                </c:pt>
                <c:pt idx="656">
                  <c:v>1.951E-3</c:v>
                </c:pt>
                <c:pt idx="657">
                  <c:v>1.9550000000000001E-3</c:v>
                </c:pt>
                <c:pt idx="658">
                  <c:v>1.9580000000000001E-3</c:v>
                </c:pt>
                <c:pt idx="659">
                  <c:v>1.9610000000000001E-3</c:v>
                </c:pt>
                <c:pt idx="660">
                  <c:v>1.9650000000000002E-3</c:v>
                </c:pt>
                <c:pt idx="661">
                  <c:v>1.9680000000000001E-3</c:v>
                </c:pt>
                <c:pt idx="662">
                  <c:v>1.9710000000000001E-3</c:v>
                </c:pt>
                <c:pt idx="663">
                  <c:v>1.9740000000000001E-3</c:v>
                </c:pt>
                <c:pt idx="664">
                  <c:v>1.9780000000000002E-3</c:v>
                </c:pt>
                <c:pt idx="665">
                  <c:v>1.9810000000000001E-3</c:v>
                </c:pt>
                <c:pt idx="666">
                  <c:v>1.9840000000000001E-3</c:v>
                </c:pt>
                <c:pt idx="667">
                  <c:v>1.9880000000000002E-3</c:v>
                </c:pt>
                <c:pt idx="668">
                  <c:v>1.9910000000000001E-3</c:v>
                </c:pt>
                <c:pt idx="669">
                  <c:v>1.9940000000000001E-3</c:v>
                </c:pt>
                <c:pt idx="670">
                  <c:v>1.9970000000000001E-3</c:v>
                </c:pt>
                <c:pt idx="671">
                  <c:v>2.0010000000000002E-3</c:v>
                </c:pt>
                <c:pt idx="672">
                  <c:v>2.0040000000000001E-3</c:v>
                </c:pt>
                <c:pt idx="673">
                  <c:v>2.0070000000000001E-3</c:v>
                </c:pt>
                <c:pt idx="674">
                  <c:v>2.0110000000000002E-3</c:v>
                </c:pt>
                <c:pt idx="675">
                  <c:v>2.0140000000000002E-3</c:v>
                </c:pt>
                <c:pt idx="676">
                  <c:v>2.0170000000000001E-3</c:v>
                </c:pt>
                <c:pt idx="677">
                  <c:v>2.0209999999999998E-3</c:v>
                </c:pt>
                <c:pt idx="678">
                  <c:v>2.0240000000000002E-3</c:v>
                </c:pt>
                <c:pt idx="679">
                  <c:v>2.0270000000000002E-3</c:v>
                </c:pt>
                <c:pt idx="680">
                  <c:v>2.0300000000000001E-3</c:v>
                </c:pt>
                <c:pt idx="681">
                  <c:v>2.0339999999999998E-3</c:v>
                </c:pt>
                <c:pt idx="682">
                  <c:v>2.0370000000000002E-3</c:v>
                </c:pt>
                <c:pt idx="683">
                  <c:v>2.0400000000000001E-3</c:v>
                </c:pt>
                <c:pt idx="684">
                  <c:v>2.0439999999999998E-3</c:v>
                </c:pt>
                <c:pt idx="685">
                  <c:v>2.0470000000000002E-3</c:v>
                </c:pt>
                <c:pt idx="686">
                  <c:v>2.0500000000000002E-3</c:v>
                </c:pt>
                <c:pt idx="687">
                  <c:v>2.0530000000000001E-3</c:v>
                </c:pt>
                <c:pt idx="688">
                  <c:v>2.0569999999999998E-3</c:v>
                </c:pt>
                <c:pt idx="689">
                  <c:v>2.0600000000000002E-3</c:v>
                </c:pt>
                <c:pt idx="690">
                  <c:v>2.0630000000000002E-3</c:v>
                </c:pt>
                <c:pt idx="691">
                  <c:v>2.0669999999999998E-3</c:v>
                </c:pt>
                <c:pt idx="692">
                  <c:v>2.0699999999999998E-3</c:v>
                </c:pt>
                <c:pt idx="693">
                  <c:v>2.0730000000000002E-3</c:v>
                </c:pt>
                <c:pt idx="694">
                  <c:v>2.0769999999999999E-3</c:v>
                </c:pt>
                <c:pt idx="695">
                  <c:v>2.0799999999999998E-3</c:v>
                </c:pt>
                <c:pt idx="696">
                  <c:v>2.0830000000000002E-3</c:v>
                </c:pt>
                <c:pt idx="697">
                  <c:v>2.0860000000000002E-3</c:v>
                </c:pt>
                <c:pt idx="698">
                  <c:v>2.0899999999999998E-3</c:v>
                </c:pt>
                <c:pt idx="699">
                  <c:v>2.0929999999999998E-3</c:v>
                </c:pt>
                <c:pt idx="700">
                  <c:v>2.0960000000000002E-3</c:v>
                </c:pt>
                <c:pt idx="701">
                  <c:v>2.0999999999999999E-3</c:v>
                </c:pt>
                <c:pt idx="702">
                  <c:v>2.1029999999999998E-3</c:v>
                </c:pt>
                <c:pt idx="703">
                  <c:v>2.1059999999999998E-3</c:v>
                </c:pt>
                <c:pt idx="704">
                  <c:v>2.1090000000000002E-3</c:v>
                </c:pt>
                <c:pt idx="705">
                  <c:v>2.1129999999999999E-3</c:v>
                </c:pt>
                <c:pt idx="706">
                  <c:v>2.1159999999999998E-3</c:v>
                </c:pt>
                <c:pt idx="707">
                  <c:v>2.1189999999999998E-3</c:v>
                </c:pt>
                <c:pt idx="708">
                  <c:v>2.1229999999999999E-3</c:v>
                </c:pt>
                <c:pt idx="709">
                  <c:v>2.1259999999999999E-3</c:v>
                </c:pt>
                <c:pt idx="710">
                  <c:v>2.1289999999999998E-3</c:v>
                </c:pt>
                <c:pt idx="711">
                  <c:v>2.1320000000000002E-3</c:v>
                </c:pt>
                <c:pt idx="712">
                  <c:v>2.1359999999999999E-3</c:v>
                </c:pt>
                <c:pt idx="713">
                  <c:v>2.1389999999999998E-3</c:v>
                </c:pt>
                <c:pt idx="714">
                  <c:v>2.1419999999999998E-3</c:v>
                </c:pt>
                <c:pt idx="715">
                  <c:v>2.1459999999999999E-3</c:v>
                </c:pt>
                <c:pt idx="716">
                  <c:v>2.1489999999999999E-3</c:v>
                </c:pt>
                <c:pt idx="717">
                  <c:v>2.1519999999999998E-3</c:v>
                </c:pt>
                <c:pt idx="718">
                  <c:v>2.1549999999999998E-3</c:v>
                </c:pt>
                <c:pt idx="719">
                  <c:v>2.1589999999999999E-3</c:v>
                </c:pt>
                <c:pt idx="720">
                  <c:v>2.1619999999999999E-3</c:v>
                </c:pt>
                <c:pt idx="721">
                  <c:v>2.1649999999999998E-3</c:v>
                </c:pt>
                <c:pt idx="722">
                  <c:v>2.1679999999999998E-3</c:v>
                </c:pt>
                <c:pt idx="723">
                  <c:v>2.1719999999999999E-3</c:v>
                </c:pt>
                <c:pt idx="724">
                  <c:v>2.1749999999999999E-3</c:v>
                </c:pt>
                <c:pt idx="725">
                  <c:v>2.1779999999999998E-3</c:v>
                </c:pt>
                <c:pt idx="726">
                  <c:v>2.1819999999999999E-3</c:v>
                </c:pt>
                <c:pt idx="727">
                  <c:v>2.1849999999999999E-3</c:v>
                </c:pt>
                <c:pt idx="728">
                  <c:v>2.1879999999999998E-3</c:v>
                </c:pt>
                <c:pt idx="729">
                  <c:v>2.1909999999999998E-3</c:v>
                </c:pt>
                <c:pt idx="730">
                  <c:v>2.1949999999999999E-3</c:v>
                </c:pt>
                <c:pt idx="731">
                  <c:v>2.1979999999999999E-3</c:v>
                </c:pt>
                <c:pt idx="732">
                  <c:v>2.2009999999999998E-3</c:v>
                </c:pt>
                <c:pt idx="733">
                  <c:v>2.2039999999999998E-3</c:v>
                </c:pt>
                <c:pt idx="734">
                  <c:v>2.2079999999999999E-3</c:v>
                </c:pt>
                <c:pt idx="735">
                  <c:v>2.2109999999999999E-3</c:v>
                </c:pt>
                <c:pt idx="736">
                  <c:v>2.2139999999999998E-3</c:v>
                </c:pt>
                <c:pt idx="737">
                  <c:v>2.2179999999999999E-3</c:v>
                </c:pt>
                <c:pt idx="738">
                  <c:v>2.2209999999999999E-3</c:v>
                </c:pt>
                <c:pt idx="739">
                  <c:v>2.2239999999999998E-3</c:v>
                </c:pt>
                <c:pt idx="740">
                  <c:v>2.2269999999999998E-3</c:v>
                </c:pt>
                <c:pt idx="741">
                  <c:v>2.2309999999999999E-3</c:v>
                </c:pt>
                <c:pt idx="742">
                  <c:v>2.2339999999999999E-3</c:v>
                </c:pt>
                <c:pt idx="743">
                  <c:v>2.2369999999999998E-3</c:v>
                </c:pt>
                <c:pt idx="744">
                  <c:v>2.2409999999999999E-3</c:v>
                </c:pt>
                <c:pt idx="745">
                  <c:v>2.2439999999999999E-3</c:v>
                </c:pt>
                <c:pt idx="746">
                  <c:v>2.2469999999999999E-3</c:v>
                </c:pt>
                <c:pt idx="747">
                  <c:v>2.2499999999999998E-3</c:v>
                </c:pt>
                <c:pt idx="748">
                  <c:v>2.2539999999999999E-3</c:v>
                </c:pt>
                <c:pt idx="749">
                  <c:v>2.2569999999999999E-3</c:v>
                </c:pt>
                <c:pt idx="750">
                  <c:v>2.2599999999999999E-3</c:v>
                </c:pt>
                <c:pt idx="751">
                  <c:v>2.2629999999999998E-3</c:v>
                </c:pt>
                <c:pt idx="752">
                  <c:v>2.2669999999999999E-3</c:v>
                </c:pt>
                <c:pt idx="753">
                  <c:v>2.2699999999999999E-3</c:v>
                </c:pt>
                <c:pt idx="754">
                  <c:v>2.2729999999999998E-3</c:v>
                </c:pt>
                <c:pt idx="755">
                  <c:v>2.2769999999999999E-3</c:v>
                </c:pt>
                <c:pt idx="756">
                  <c:v>2.2799999999999999E-3</c:v>
                </c:pt>
                <c:pt idx="757">
                  <c:v>2.2829999999999999E-3</c:v>
                </c:pt>
                <c:pt idx="758">
                  <c:v>2.2859999999999998E-3</c:v>
                </c:pt>
                <c:pt idx="759">
                  <c:v>2.2899999999999999E-3</c:v>
                </c:pt>
                <c:pt idx="760">
                  <c:v>2.2929999999999999E-3</c:v>
                </c:pt>
                <c:pt idx="761">
                  <c:v>2.2959999999999999E-3</c:v>
                </c:pt>
                <c:pt idx="762">
                  <c:v>2.2989999999999998E-3</c:v>
                </c:pt>
                <c:pt idx="763">
                  <c:v>2.3029999999999999E-3</c:v>
                </c:pt>
                <c:pt idx="764">
                  <c:v>2.3059999999999999E-3</c:v>
                </c:pt>
                <c:pt idx="765">
                  <c:v>2.3089999999999999E-3</c:v>
                </c:pt>
                <c:pt idx="766">
                  <c:v>2.313E-3</c:v>
                </c:pt>
                <c:pt idx="767">
                  <c:v>2.3159999999999999E-3</c:v>
                </c:pt>
                <c:pt idx="768">
                  <c:v>2.3189999999999999E-3</c:v>
                </c:pt>
                <c:pt idx="769">
                  <c:v>2.3219999999999998E-3</c:v>
                </c:pt>
                <c:pt idx="770">
                  <c:v>2.3259999999999999E-3</c:v>
                </c:pt>
                <c:pt idx="771">
                  <c:v>2.3289999999999999E-3</c:v>
                </c:pt>
                <c:pt idx="772">
                  <c:v>2.3319999999999999E-3</c:v>
                </c:pt>
                <c:pt idx="773">
                  <c:v>2.336E-3</c:v>
                </c:pt>
                <c:pt idx="774">
                  <c:v>2.3389999999999999E-3</c:v>
                </c:pt>
                <c:pt idx="775">
                  <c:v>2.3419999999999999E-3</c:v>
                </c:pt>
                <c:pt idx="776">
                  <c:v>2.3449999999999999E-3</c:v>
                </c:pt>
                <c:pt idx="777">
                  <c:v>2.349E-3</c:v>
                </c:pt>
                <c:pt idx="778">
                  <c:v>2.3519999999999999E-3</c:v>
                </c:pt>
                <c:pt idx="779">
                  <c:v>2.3549999999999999E-3</c:v>
                </c:pt>
                <c:pt idx="780">
                  <c:v>2.359E-3</c:v>
                </c:pt>
                <c:pt idx="781">
                  <c:v>2.362E-3</c:v>
                </c:pt>
                <c:pt idx="782">
                  <c:v>2.3649999999999999E-3</c:v>
                </c:pt>
                <c:pt idx="783">
                  <c:v>2.3679999999999999E-3</c:v>
                </c:pt>
                <c:pt idx="784">
                  <c:v>2.372E-3</c:v>
                </c:pt>
                <c:pt idx="785">
                  <c:v>2.3749999999999999E-3</c:v>
                </c:pt>
                <c:pt idx="786">
                  <c:v>2.3779999999999999E-3</c:v>
                </c:pt>
                <c:pt idx="787">
                  <c:v>2.382E-3</c:v>
                </c:pt>
                <c:pt idx="788">
                  <c:v>2.385E-3</c:v>
                </c:pt>
                <c:pt idx="789">
                  <c:v>2.3879999999999999E-3</c:v>
                </c:pt>
                <c:pt idx="790">
                  <c:v>2.3909999999999999E-3</c:v>
                </c:pt>
                <c:pt idx="791">
                  <c:v>2.395E-3</c:v>
                </c:pt>
                <c:pt idx="792">
                  <c:v>2.398E-3</c:v>
                </c:pt>
                <c:pt idx="793">
                  <c:v>2.4009999999999999E-3</c:v>
                </c:pt>
                <c:pt idx="794">
                  <c:v>2.405E-3</c:v>
                </c:pt>
                <c:pt idx="795">
                  <c:v>2.408E-3</c:v>
                </c:pt>
                <c:pt idx="796">
                  <c:v>2.4109999999999999E-3</c:v>
                </c:pt>
                <c:pt idx="797">
                  <c:v>2.4139999999999999E-3</c:v>
                </c:pt>
                <c:pt idx="798">
                  <c:v>2.418E-3</c:v>
                </c:pt>
                <c:pt idx="799">
                  <c:v>2.421E-3</c:v>
                </c:pt>
                <c:pt idx="800">
                  <c:v>2.4239999999999999E-3</c:v>
                </c:pt>
                <c:pt idx="801">
                  <c:v>2.428E-3</c:v>
                </c:pt>
                <c:pt idx="802">
                  <c:v>2.431E-3</c:v>
                </c:pt>
                <c:pt idx="803">
                  <c:v>2.434E-3</c:v>
                </c:pt>
                <c:pt idx="804">
                  <c:v>2.4369999999999999E-3</c:v>
                </c:pt>
                <c:pt idx="805">
                  <c:v>2.441E-3</c:v>
                </c:pt>
                <c:pt idx="806">
                  <c:v>2.444E-3</c:v>
                </c:pt>
                <c:pt idx="807">
                  <c:v>2.447E-3</c:v>
                </c:pt>
                <c:pt idx="808">
                  <c:v>2.4510000000000001E-3</c:v>
                </c:pt>
                <c:pt idx="809">
                  <c:v>2.454E-3</c:v>
                </c:pt>
                <c:pt idx="810">
                  <c:v>2.457E-3</c:v>
                </c:pt>
                <c:pt idx="811">
                  <c:v>2.4610000000000001E-3</c:v>
                </c:pt>
                <c:pt idx="812">
                  <c:v>2.464E-3</c:v>
                </c:pt>
                <c:pt idx="813">
                  <c:v>2.467E-3</c:v>
                </c:pt>
                <c:pt idx="814">
                  <c:v>2.47E-3</c:v>
                </c:pt>
                <c:pt idx="815">
                  <c:v>2.4740000000000001E-3</c:v>
                </c:pt>
                <c:pt idx="816">
                  <c:v>2.477E-3</c:v>
                </c:pt>
                <c:pt idx="817">
                  <c:v>2.48E-3</c:v>
                </c:pt>
                <c:pt idx="818">
                  <c:v>2.4840000000000001E-3</c:v>
                </c:pt>
                <c:pt idx="819">
                  <c:v>2.4870000000000001E-3</c:v>
                </c:pt>
                <c:pt idx="820">
                  <c:v>2.49E-3</c:v>
                </c:pt>
                <c:pt idx="821">
                  <c:v>2.4940000000000001E-3</c:v>
                </c:pt>
                <c:pt idx="822">
                  <c:v>2.4970000000000001E-3</c:v>
                </c:pt>
                <c:pt idx="823">
                  <c:v>2.5000000000000001E-3</c:v>
                </c:pt>
                <c:pt idx="824">
                  <c:v>2.503E-3</c:v>
                </c:pt>
                <c:pt idx="825">
                  <c:v>2.5070000000000001E-3</c:v>
                </c:pt>
                <c:pt idx="826">
                  <c:v>2.5100000000000001E-3</c:v>
                </c:pt>
                <c:pt idx="827">
                  <c:v>2.513E-3</c:v>
                </c:pt>
                <c:pt idx="828">
                  <c:v>2.5170000000000001E-3</c:v>
                </c:pt>
                <c:pt idx="829">
                  <c:v>2.5200000000000001E-3</c:v>
                </c:pt>
                <c:pt idx="830">
                  <c:v>2.5230000000000001E-3</c:v>
                </c:pt>
                <c:pt idx="831">
                  <c:v>2.5270000000000002E-3</c:v>
                </c:pt>
                <c:pt idx="832">
                  <c:v>2.5300000000000001E-3</c:v>
                </c:pt>
                <c:pt idx="833">
                  <c:v>2.5330000000000001E-3</c:v>
                </c:pt>
                <c:pt idx="834">
                  <c:v>2.5360000000000001E-3</c:v>
                </c:pt>
                <c:pt idx="835">
                  <c:v>2.5400000000000002E-3</c:v>
                </c:pt>
                <c:pt idx="836">
                  <c:v>2.5430000000000001E-3</c:v>
                </c:pt>
                <c:pt idx="837">
                  <c:v>2.5460000000000001E-3</c:v>
                </c:pt>
                <c:pt idx="838">
                  <c:v>2.5500000000000002E-3</c:v>
                </c:pt>
                <c:pt idx="839">
                  <c:v>2.5530000000000001E-3</c:v>
                </c:pt>
                <c:pt idx="840">
                  <c:v>2.5560000000000001E-3</c:v>
                </c:pt>
                <c:pt idx="841">
                  <c:v>2.5600000000000002E-3</c:v>
                </c:pt>
                <c:pt idx="842">
                  <c:v>2.5630000000000002E-3</c:v>
                </c:pt>
                <c:pt idx="843">
                  <c:v>2.5660000000000001E-3</c:v>
                </c:pt>
                <c:pt idx="844">
                  <c:v>2.5699999999999998E-3</c:v>
                </c:pt>
                <c:pt idx="845">
                  <c:v>2.5730000000000002E-3</c:v>
                </c:pt>
                <c:pt idx="846">
                  <c:v>2.5760000000000002E-3</c:v>
                </c:pt>
                <c:pt idx="847">
                  <c:v>2.5799999999999998E-3</c:v>
                </c:pt>
                <c:pt idx="848">
                  <c:v>2.5829999999999998E-3</c:v>
                </c:pt>
                <c:pt idx="849">
                  <c:v>2.5860000000000002E-3</c:v>
                </c:pt>
                <c:pt idx="850">
                  <c:v>2.5890000000000002E-3</c:v>
                </c:pt>
                <c:pt idx="851">
                  <c:v>2.5929999999999998E-3</c:v>
                </c:pt>
                <c:pt idx="852">
                  <c:v>2.5959999999999998E-3</c:v>
                </c:pt>
                <c:pt idx="853">
                  <c:v>2.5990000000000002E-3</c:v>
                </c:pt>
                <c:pt idx="854">
                  <c:v>2.6029999999999998E-3</c:v>
                </c:pt>
                <c:pt idx="855">
                  <c:v>2.6059999999999998E-3</c:v>
                </c:pt>
                <c:pt idx="856">
                  <c:v>2.6090000000000002E-3</c:v>
                </c:pt>
                <c:pt idx="857">
                  <c:v>2.6129999999999999E-3</c:v>
                </c:pt>
                <c:pt idx="858">
                  <c:v>2.6159999999999998E-3</c:v>
                </c:pt>
                <c:pt idx="859">
                  <c:v>2.6189999999999998E-3</c:v>
                </c:pt>
                <c:pt idx="860">
                  <c:v>2.6229999999999999E-3</c:v>
                </c:pt>
                <c:pt idx="861">
                  <c:v>2.6259999999999999E-3</c:v>
                </c:pt>
                <c:pt idx="862">
                  <c:v>2.6289999999999998E-3</c:v>
                </c:pt>
                <c:pt idx="863">
                  <c:v>2.6329999999999999E-3</c:v>
                </c:pt>
                <c:pt idx="864">
                  <c:v>2.6359999999999999E-3</c:v>
                </c:pt>
                <c:pt idx="865">
                  <c:v>2.6389999999999999E-3</c:v>
                </c:pt>
                <c:pt idx="866">
                  <c:v>2.643E-3</c:v>
                </c:pt>
                <c:pt idx="867">
                  <c:v>2.6459999999999999E-3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B8E6-4B88-833F-AAE60EA14250}"/>
            </c:ext>
          </c:extLst>
        </c:ser>
        <c:ser>
          <c:idx val="3"/>
          <c:order val="4"/>
          <c:tx>
            <c:strRef>
              <c:f>STD!$L$1</c:f>
              <c:strCache>
                <c:ptCount val="1"/>
                <c:pt idx="0">
                  <c:v>0 deg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STD!$N$3:$N$870</c:f>
              <c:numCache>
                <c:formatCode>0.00E+00</c:formatCode>
                <c:ptCount val="868"/>
                <c:pt idx="0">
                  <c:v>2.114E-3</c:v>
                </c:pt>
                <c:pt idx="1">
                  <c:v>2.2650000000000001E-3</c:v>
                </c:pt>
                <c:pt idx="2">
                  <c:v>2.4220000000000001E-3</c:v>
                </c:pt>
                <c:pt idx="3">
                  <c:v>2.591E-3</c:v>
                </c:pt>
                <c:pt idx="4">
                  <c:v>2.7629999999999998E-3</c:v>
                </c:pt>
                <c:pt idx="5">
                  <c:v>2.947E-3</c:v>
                </c:pt>
                <c:pt idx="6">
                  <c:v>3.1329999999999999E-3</c:v>
                </c:pt>
                <c:pt idx="7">
                  <c:v>3.3270000000000001E-3</c:v>
                </c:pt>
                <c:pt idx="8">
                  <c:v>3.5260000000000001E-3</c:v>
                </c:pt>
                <c:pt idx="9">
                  <c:v>3.7360000000000002E-3</c:v>
                </c:pt>
                <c:pt idx="10">
                  <c:v>3.9500000000000004E-3</c:v>
                </c:pt>
                <c:pt idx="11">
                  <c:v>4.1720000000000004E-3</c:v>
                </c:pt>
                <c:pt idx="12">
                  <c:v>4.4050000000000001E-3</c:v>
                </c:pt>
                <c:pt idx="13">
                  <c:v>4.6449999999999998E-3</c:v>
                </c:pt>
                <c:pt idx="14">
                  <c:v>4.8900000000000002E-3</c:v>
                </c:pt>
                <c:pt idx="15">
                  <c:v>5.1390000000000003E-3</c:v>
                </c:pt>
                <c:pt idx="16">
                  <c:v>5.3959999999999998E-3</c:v>
                </c:pt>
                <c:pt idx="17">
                  <c:v>5.6709999999999998E-3</c:v>
                </c:pt>
                <c:pt idx="18">
                  <c:v>5.9509999999999997E-3</c:v>
                </c:pt>
                <c:pt idx="19">
                  <c:v>6.2370000000000004E-3</c:v>
                </c:pt>
                <c:pt idx="20">
                  <c:v>6.5430000000000002E-3</c:v>
                </c:pt>
                <c:pt idx="21">
                  <c:v>6.8459999999999997E-3</c:v>
                </c:pt>
                <c:pt idx="22">
                  <c:v>7.1630000000000001E-3</c:v>
                </c:pt>
                <c:pt idx="23">
                  <c:v>7.4799999999999997E-3</c:v>
                </c:pt>
                <c:pt idx="24">
                  <c:v>7.8130000000000005E-3</c:v>
                </c:pt>
                <c:pt idx="25">
                  <c:v>8.1429999999999992E-3</c:v>
                </c:pt>
                <c:pt idx="26">
                  <c:v>8.4779999999999994E-3</c:v>
                </c:pt>
                <c:pt idx="27">
                  <c:v>8.8419999999999992E-3</c:v>
                </c:pt>
                <c:pt idx="28">
                  <c:v>9.2169999999999995E-3</c:v>
                </c:pt>
                <c:pt idx="29">
                  <c:v>9.587E-3</c:v>
                </c:pt>
                <c:pt idx="30">
                  <c:v>9.9900000000000006E-3</c:v>
                </c:pt>
                <c:pt idx="31">
                  <c:v>1.039E-2</c:v>
                </c:pt>
                <c:pt idx="32">
                  <c:v>1.0789999999999999E-2</c:v>
                </c:pt>
                <c:pt idx="33">
                  <c:v>1.119E-2</c:v>
                </c:pt>
                <c:pt idx="34">
                  <c:v>1.1610000000000001E-2</c:v>
                </c:pt>
                <c:pt idx="35">
                  <c:v>1.206E-2</c:v>
                </c:pt>
                <c:pt idx="36">
                  <c:v>1.251E-2</c:v>
                </c:pt>
                <c:pt idx="37">
                  <c:v>1.2959999999999999E-2</c:v>
                </c:pt>
                <c:pt idx="38">
                  <c:v>1.3429999999999999E-2</c:v>
                </c:pt>
                <c:pt idx="39">
                  <c:v>1.389E-2</c:v>
                </c:pt>
                <c:pt idx="40">
                  <c:v>1.438E-2</c:v>
                </c:pt>
                <c:pt idx="41">
                  <c:v>1.486E-2</c:v>
                </c:pt>
                <c:pt idx="42">
                  <c:v>1.536E-2</c:v>
                </c:pt>
                <c:pt idx="43">
                  <c:v>1.5869999999999999E-2</c:v>
                </c:pt>
                <c:pt idx="44">
                  <c:v>1.6379999999999999E-2</c:v>
                </c:pt>
                <c:pt idx="45">
                  <c:v>1.6920000000000001E-2</c:v>
                </c:pt>
                <c:pt idx="46">
                  <c:v>1.746E-2</c:v>
                </c:pt>
                <c:pt idx="47">
                  <c:v>1.8020000000000001E-2</c:v>
                </c:pt>
                <c:pt idx="48">
                  <c:v>1.8589999999999999E-2</c:v>
                </c:pt>
                <c:pt idx="49">
                  <c:v>1.915E-2</c:v>
                </c:pt>
                <c:pt idx="50">
                  <c:v>1.9720000000000001E-2</c:v>
                </c:pt>
                <c:pt idx="51">
                  <c:v>2.0310000000000002E-2</c:v>
                </c:pt>
                <c:pt idx="52">
                  <c:v>2.0930000000000001E-2</c:v>
                </c:pt>
                <c:pt idx="53">
                  <c:v>2.1510000000000001E-2</c:v>
                </c:pt>
                <c:pt idx="54">
                  <c:v>2.215E-2</c:v>
                </c:pt>
                <c:pt idx="55">
                  <c:v>2.2780000000000002E-2</c:v>
                </c:pt>
                <c:pt idx="56">
                  <c:v>2.341E-2</c:v>
                </c:pt>
                <c:pt idx="57">
                  <c:v>2.4039999999999999E-2</c:v>
                </c:pt>
                <c:pt idx="58">
                  <c:v>2.4680000000000001E-2</c:v>
                </c:pt>
                <c:pt idx="59">
                  <c:v>2.5350000000000001E-2</c:v>
                </c:pt>
                <c:pt idx="60">
                  <c:v>2.5999999999999999E-2</c:v>
                </c:pt>
                <c:pt idx="61">
                  <c:v>2.6689999999999998E-2</c:v>
                </c:pt>
                <c:pt idx="62">
                  <c:v>2.7349999999999999E-2</c:v>
                </c:pt>
                <c:pt idx="63">
                  <c:v>2.8039999999999999E-2</c:v>
                </c:pt>
                <c:pt idx="64">
                  <c:v>2.8740000000000002E-2</c:v>
                </c:pt>
                <c:pt idx="65">
                  <c:v>2.9440000000000001E-2</c:v>
                </c:pt>
                <c:pt idx="66">
                  <c:v>3.0130000000000001E-2</c:v>
                </c:pt>
                <c:pt idx="67">
                  <c:v>3.0849999999999999E-2</c:v>
                </c:pt>
                <c:pt idx="68">
                  <c:v>3.1570000000000001E-2</c:v>
                </c:pt>
                <c:pt idx="69">
                  <c:v>3.2309999999999998E-2</c:v>
                </c:pt>
                <c:pt idx="70">
                  <c:v>3.304E-2</c:v>
                </c:pt>
                <c:pt idx="71">
                  <c:v>3.3820000000000003E-2</c:v>
                </c:pt>
                <c:pt idx="72">
                  <c:v>3.4610000000000002E-2</c:v>
                </c:pt>
                <c:pt idx="73">
                  <c:v>3.5380000000000002E-2</c:v>
                </c:pt>
                <c:pt idx="74">
                  <c:v>3.6130000000000002E-2</c:v>
                </c:pt>
                <c:pt idx="75">
                  <c:v>3.6940000000000001E-2</c:v>
                </c:pt>
                <c:pt idx="76">
                  <c:v>3.771E-2</c:v>
                </c:pt>
                <c:pt idx="77">
                  <c:v>3.8530000000000002E-2</c:v>
                </c:pt>
                <c:pt idx="78">
                  <c:v>3.9320000000000001E-2</c:v>
                </c:pt>
                <c:pt idx="79">
                  <c:v>4.0099999999999997E-2</c:v>
                </c:pt>
                <c:pt idx="80">
                  <c:v>4.0910000000000002E-2</c:v>
                </c:pt>
                <c:pt idx="81">
                  <c:v>4.1739999999999999E-2</c:v>
                </c:pt>
                <c:pt idx="82">
                  <c:v>4.2560000000000001E-2</c:v>
                </c:pt>
                <c:pt idx="83">
                  <c:v>4.3389999999999998E-2</c:v>
                </c:pt>
                <c:pt idx="84">
                  <c:v>4.4209999999999999E-2</c:v>
                </c:pt>
                <c:pt idx="85">
                  <c:v>4.5080000000000002E-2</c:v>
                </c:pt>
                <c:pt idx="86">
                  <c:v>4.5940000000000002E-2</c:v>
                </c:pt>
                <c:pt idx="87">
                  <c:v>4.6780000000000002E-2</c:v>
                </c:pt>
                <c:pt idx="88">
                  <c:v>4.7660000000000001E-2</c:v>
                </c:pt>
                <c:pt idx="89">
                  <c:v>4.8559999999999999E-2</c:v>
                </c:pt>
                <c:pt idx="90">
                  <c:v>4.9419999999999999E-2</c:v>
                </c:pt>
                <c:pt idx="91">
                  <c:v>5.0319999999999997E-2</c:v>
                </c:pt>
                <c:pt idx="92">
                  <c:v>5.1240000000000001E-2</c:v>
                </c:pt>
                <c:pt idx="93">
                  <c:v>5.2130000000000003E-2</c:v>
                </c:pt>
                <c:pt idx="94">
                  <c:v>5.2970000000000003E-2</c:v>
                </c:pt>
                <c:pt idx="95">
                  <c:v>5.3830000000000003E-2</c:v>
                </c:pt>
                <c:pt idx="96">
                  <c:v>5.4699999999999999E-2</c:v>
                </c:pt>
                <c:pt idx="97">
                  <c:v>5.5590000000000001E-2</c:v>
                </c:pt>
                <c:pt idx="98">
                  <c:v>5.6469999999999999E-2</c:v>
                </c:pt>
                <c:pt idx="99">
                  <c:v>5.738E-2</c:v>
                </c:pt>
                <c:pt idx="100">
                  <c:v>5.8270000000000002E-2</c:v>
                </c:pt>
                <c:pt idx="101">
                  <c:v>5.9209999999999999E-2</c:v>
                </c:pt>
                <c:pt idx="102">
                  <c:v>6.0100000000000001E-2</c:v>
                </c:pt>
                <c:pt idx="103">
                  <c:v>6.1010000000000002E-2</c:v>
                </c:pt>
                <c:pt idx="104">
                  <c:v>6.1920000000000003E-2</c:v>
                </c:pt>
                <c:pt idx="105">
                  <c:v>6.2820000000000001E-2</c:v>
                </c:pt>
                <c:pt idx="106">
                  <c:v>6.3740000000000005E-2</c:v>
                </c:pt>
                <c:pt idx="107">
                  <c:v>6.4640000000000003E-2</c:v>
                </c:pt>
                <c:pt idx="108">
                  <c:v>6.5610000000000002E-2</c:v>
                </c:pt>
                <c:pt idx="109">
                  <c:v>6.6519999999999996E-2</c:v>
                </c:pt>
                <c:pt idx="110">
                  <c:v>6.744E-2</c:v>
                </c:pt>
                <c:pt idx="111">
                  <c:v>6.8400000000000002E-2</c:v>
                </c:pt>
                <c:pt idx="112">
                  <c:v>6.9349999999999995E-2</c:v>
                </c:pt>
                <c:pt idx="113">
                  <c:v>7.0279999999999995E-2</c:v>
                </c:pt>
                <c:pt idx="114">
                  <c:v>7.1199999999999999E-2</c:v>
                </c:pt>
                <c:pt idx="115">
                  <c:v>7.2169999999999998E-2</c:v>
                </c:pt>
                <c:pt idx="116">
                  <c:v>7.3090000000000002E-2</c:v>
                </c:pt>
                <c:pt idx="117">
                  <c:v>7.4039999999999995E-2</c:v>
                </c:pt>
                <c:pt idx="118">
                  <c:v>7.5029999999999999E-2</c:v>
                </c:pt>
                <c:pt idx="119">
                  <c:v>7.5950000000000004E-2</c:v>
                </c:pt>
                <c:pt idx="120">
                  <c:v>7.6859999999999998E-2</c:v>
                </c:pt>
                <c:pt idx="121">
                  <c:v>7.7780000000000002E-2</c:v>
                </c:pt>
                <c:pt idx="122">
                  <c:v>7.868E-2</c:v>
                </c:pt>
                <c:pt idx="123">
                  <c:v>7.9649999999999999E-2</c:v>
                </c:pt>
                <c:pt idx="124">
                  <c:v>8.0549999999999997E-2</c:v>
                </c:pt>
                <c:pt idx="125">
                  <c:v>8.1460000000000005E-2</c:v>
                </c:pt>
                <c:pt idx="126">
                  <c:v>8.2449999999999996E-2</c:v>
                </c:pt>
                <c:pt idx="127">
                  <c:v>8.3409999999999998E-2</c:v>
                </c:pt>
                <c:pt idx="128">
                  <c:v>8.4360000000000004E-2</c:v>
                </c:pt>
                <c:pt idx="129">
                  <c:v>8.5309999999999997E-2</c:v>
                </c:pt>
                <c:pt idx="130">
                  <c:v>8.6309999999999998E-2</c:v>
                </c:pt>
                <c:pt idx="131">
                  <c:v>8.7300000000000003E-2</c:v>
                </c:pt>
                <c:pt idx="132">
                  <c:v>8.8289999999999993E-2</c:v>
                </c:pt>
                <c:pt idx="133">
                  <c:v>8.924E-2</c:v>
                </c:pt>
                <c:pt idx="134">
                  <c:v>9.0179999999999996E-2</c:v>
                </c:pt>
                <c:pt idx="135">
                  <c:v>9.1130000000000003E-2</c:v>
                </c:pt>
                <c:pt idx="136">
                  <c:v>9.2050000000000007E-2</c:v>
                </c:pt>
                <c:pt idx="137">
                  <c:v>9.2990000000000003E-2</c:v>
                </c:pt>
                <c:pt idx="138">
                  <c:v>9.3969999999999998E-2</c:v>
                </c:pt>
                <c:pt idx="139">
                  <c:v>9.4950000000000007E-2</c:v>
                </c:pt>
                <c:pt idx="140">
                  <c:v>9.5930000000000001E-2</c:v>
                </c:pt>
                <c:pt idx="141">
                  <c:v>9.69E-2</c:v>
                </c:pt>
                <c:pt idx="142">
                  <c:v>9.7839999999999996E-2</c:v>
                </c:pt>
                <c:pt idx="143">
                  <c:v>9.8830000000000001E-2</c:v>
                </c:pt>
                <c:pt idx="144">
                  <c:v>9.9750000000000005E-2</c:v>
                </c:pt>
                <c:pt idx="145">
                  <c:v>0.1007</c:v>
                </c:pt>
                <c:pt idx="146">
                  <c:v>0.1017</c:v>
                </c:pt>
                <c:pt idx="147">
                  <c:v>0.1026</c:v>
                </c:pt>
                <c:pt idx="148">
                  <c:v>0.1036</c:v>
                </c:pt>
                <c:pt idx="149">
                  <c:v>0.1045</c:v>
                </c:pt>
                <c:pt idx="150">
                  <c:v>0.10539999999999999</c:v>
                </c:pt>
                <c:pt idx="151">
                  <c:v>0.10639999999999999</c:v>
                </c:pt>
                <c:pt idx="152">
                  <c:v>0.1074</c:v>
                </c:pt>
                <c:pt idx="153">
                  <c:v>0.1084</c:v>
                </c:pt>
                <c:pt idx="154">
                  <c:v>0.10929999999999999</c:v>
                </c:pt>
                <c:pt idx="155">
                  <c:v>0.1103</c:v>
                </c:pt>
                <c:pt idx="156">
                  <c:v>0.11119999999999999</c:v>
                </c:pt>
                <c:pt idx="157">
                  <c:v>0.11219999999999999</c:v>
                </c:pt>
                <c:pt idx="158">
                  <c:v>0.1132</c:v>
                </c:pt>
                <c:pt idx="159">
                  <c:v>0.11409999999999999</c:v>
                </c:pt>
                <c:pt idx="160">
                  <c:v>0.11509999999999999</c:v>
                </c:pt>
                <c:pt idx="161">
                  <c:v>0.11600000000000001</c:v>
                </c:pt>
                <c:pt idx="162">
                  <c:v>0.1169</c:v>
                </c:pt>
                <c:pt idx="163">
                  <c:v>0.1179</c:v>
                </c:pt>
                <c:pt idx="164">
                  <c:v>0.11890000000000001</c:v>
                </c:pt>
                <c:pt idx="165">
                  <c:v>0.11990000000000001</c:v>
                </c:pt>
                <c:pt idx="166">
                  <c:v>0.12089999999999999</c:v>
                </c:pt>
                <c:pt idx="167">
                  <c:v>0.12180000000000001</c:v>
                </c:pt>
                <c:pt idx="168">
                  <c:v>0.12280000000000001</c:v>
                </c:pt>
                <c:pt idx="169">
                  <c:v>0.12379999999999999</c:v>
                </c:pt>
                <c:pt idx="170">
                  <c:v>0.12470000000000001</c:v>
                </c:pt>
                <c:pt idx="171">
                  <c:v>0.12570000000000001</c:v>
                </c:pt>
                <c:pt idx="172">
                  <c:v>0.12670000000000001</c:v>
                </c:pt>
                <c:pt idx="173">
                  <c:v>0.12759999999999999</c:v>
                </c:pt>
                <c:pt idx="174">
                  <c:v>0.12859999999999999</c:v>
                </c:pt>
                <c:pt idx="175">
                  <c:v>0.12959999999999999</c:v>
                </c:pt>
                <c:pt idx="176">
                  <c:v>0.13059999999999999</c:v>
                </c:pt>
                <c:pt idx="177">
                  <c:v>0.13159999999999999</c:v>
                </c:pt>
                <c:pt idx="178">
                  <c:v>0.13250000000000001</c:v>
                </c:pt>
                <c:pt idx="179">
                  <c:v>0.1336</c:v>
                </c:pt>
                <c:pt idx="180">
                  <c:v>0.13450000000000001</c:v>
                </c:pt>
                <c:pt idx="181">
                  <c:v>0.1356</c:v>
                </c:pt>
                <c:pt idx="182">
                  <c:v>0.13650000000000001</c:v>
                </c:pt>
                <c:pt idx="183">
                  <c:v>0.13750000000000001</c:v>
                </c:pt>
                <c:pt idx="184">
                  <c:v>0.1386</c:v>
                </c:pt>
                <c:pt idx="185">
                  <c:v>0.1396</c:v>
                </c:pt>
                <c:pt idx="186">
                  <c:v>0.14050000000000001</c:v>
                </c:pt>
                <c:pt idx="187">
                  <c:v>0.14149999999999999</c:v>
                </c:pt>
                <c:pt idx="188">
                  <c:v>0.14249999999999999</c:v>
                </c:pt>
                <c:pt idx="189">
                  <c:v>0.14349999999999999</c:v>
                </c:pt>
                <c:pt idx="190">
                  <c:v>0.14449999999999999</c:v>
                </c:pt>
                <c:pt idx="191">
                  <c:v>0.14549999999999999</c:v>
                </c:pt>
                <c:pt idx="192">
                  <c:v>0.14649999999999999</c:v>
                </c:pt>
                <c:pt idx="193">
                  <c:v>0.14749999999999999</c:v>
                </c:pt>
                <c:pt idx="194">
                  <c:v>0.14849999999999999</c:v>
                </c:pt>
                <c:pt idx="195">
                  <c:v>0.14949999999999999</c:v>
                </c:pt>
                <c:pt idx="196">
                  <c:v>0.15049999999999999</c:v>
                </c:pt>
                <c:pt idx="197">
                  <c:v>0.15140000000000001</c:v>
                </c:pt>
                <c:pt idx="198">
                  <c:v>0.15240000000000001</c:v>
                </c:pt>
                <c:pt idx="199">
                  <c:v>0.15329999999999999</c:v>
                </c:pt>
                <c:pt idx="200">
                  <c:v>0.15429999999999999</c:v>
                </c:pt>
                <c:pt idx="201">
                  <c:v>0.15529999999999999</c:v>
                </c:pt>
                <c:pt idx="202">
                  <c:v>0.15629999999999999</c:v>
                </c:pt>
                <c:pt idx="203">
                  <c:v>0.15720000000000001</c:v>
                </c:pt>
                <c:pt idx="204">
                  <c:v>0.15820000000000001</c:v>
                </c:pt>
                <c:pt idx="205">
                  <c:v>0.15920000000000001</c:v>
                </c:pt>
                <c:pt idx="206">
                  <c:v>0.16020000000000001</c:v>
                </c:pt>
                <c:pt idx="207">
                  <c:v>0.16109999999999999</c:v>
                </c:pt>
                <c:pt idx="208">
                  <c:v>0.16209999999999999</c:v>
                </c:pt>
                <c:pt idx="209">
                  <c:v>0.16309999999999999</c:v>
                </c:pt>
                <c:pt idx="210">
                  <c:v>0.16400000000000001</c:v>
                </c:pt>
                <c:pt idx="211">
                  <c:v>0.16500000000000001</c:v>
                </c:pt>
                <c:pt idx="212">
                  <c:v>0.16600000000000001</c:v>
                </c:pt>
                <c:pt idx="213">
                  <c:v>0.16700000000000001</c:v>
                </c:pt>
                <c:pt idx="214">
                  <c:v>0.16800000000000001</c:v>
                </c:pt>
                <c:pt idx="215">
                  <c:v>0.16900000000000001</c:v>
                </c:pt>
                <c:pt idx="216">
                  <c:v>0.17</c:v>
                </c:pt>
                <c:pt idx="217">
                  <c:v>0.17100000000000001</c:v>
                </c:pt>
                <c:pt idx="218">
                  <c:v>0.17199999999999999</c:v>
                </c:pt>
                <c:pt idx="219">
                  <c:v>0.1729</c:v>
                </c:pt>
                <c:pt idx="220">
                  <c:v>0.1739</c:v>
                </c:pt>
                <c:pt idx="221">
                  <c:v>0.1749</c:v>
                </c:pt>
                <c:pt idx="222">
                  <c:v>0.1759</c:v>
                </c:pt>
                <c:pt idx="223">
                  <c:v>0.1769</c:v>
                </c:pt>
                <c:pt idx="224">
                  <c:v>0.1779</c:v>
                </c:pt>
                <c:pt idx="225">
                  <c:v>0.1789</c:v>
                </c:pt>
                <c:pt idx="226">
                  <c:v>0.1799</c:v>
                </c:pt>
                <c:pt idx="227">
                  <c:v>0.18090000000000001</c:v>
                </c:pt>
                <c:pt idx="228">
                  <c:v>0.18179999999999999</c:v>
                </c:pt>
                <c:pt idx="229">
                  <c:v>0.18279999999999999</c:v>
                </c:pt>
                <c:pt idx="230">
                  <c:v>0.18379999999999999</c:v>
                </c:pt>
                <c:pt idx="231">
                  <c:v>0.18490000000000001</c:v>
                </c:pt>
                <c:pt idx="232">
                  <c:v>0.18590000000000001</c:v>
                </c:pt>
                <c:pt idx="233">
                  <c:v>0.18679999999999999</c:v>
                </c:pt>
                <c:pt idx="234">
                  <c:v>0.18779999999999999</c:v>
                </c:pt>
                <c:pt idx="235">
                  <c:v>0.1888</c:v>
                </c:pt>
                <c:pt idx="236">
                  <c:v>0.1898</c:v>
                </c:pt>
                <c:pt idx="237">
                  <c:v>0.1908</c:v>
                </c:pt>
                <c:pt idx="238">
                  <c:v>0.1918</c:v>
                </c:pt>
                <c:pt idx="239">
                  <c:v>0.1928</c:v>
                </c:pt>
                <c:pt idx="240">
                  <c:v>0.1938</c:v>
                </c:pt>
                <c:pt idx="241">
                  <c:v>0.1948</c:v>
                </c:pt>
                <c:pt idx="242">
                  <c:v>0.1958</c:v>
                </c:pt>
                <c:pt idx="243">
                  <c:v>0.19670000000000001</c:v>
                </c:pt>
                <c:pt idx="244">
                  <c:v>0.1978</c:v>
                </c:pt>
                <c:pt idx="245">
                  <c:v>0.1988</c:v>
                </c:pt>
                <c:pt idx="246">
                  <c:v>0.19980000000000001</c:v>
                </c:pt>
                <c:pt idx="247">
                  <c:v>0.20080000000000001</c:v>
                </c:pt>
                <c:pt idx="248">
                  <c:v>0.20169999999999999</c:v>
                </c:pt>
                <c:pt idx="249">
                  <c:v>0.20269999999999999</c:v>
                </c:pt>
                <c:pt idx="250">
                  <c:v>0.20380000000000001</c:v>
                </c:pt>
                <c:pt idx="251">
                  <c:v>0.20480000000000001</c:v>
                </c:pt>
                <c:pt idx="252">
                  <c:v>0.20580000000000001</c:v>
                </c:pt>
                <c:pt idx="253">
                  <c:v>0.20680000000000001</c:v>
                </c:pt>
                <c:pt idx="254">
                  <c:v>0.20780000000000001</c:v>
                </c:pt>
                <c:pt idx="255">
                  <c:v>0.2087</c:v>
                </c:pt>
                <c:pt idx="256">
                  <c:v>0.20979999999999999</c:v>
                </c:pt>
                <c:pt idx="257">
                  <c:v>0.2107</c:v>
                </c:pt>
                <c:pt idx="258">
                  <c:v>0.2117</c:v>
                </c:pt>
                <c:pt idx="259">
                  <c:v>0.2127</c:v>
                </c:pt>
                <c:pt idx="260">
                  <c:v>0.2137</c:v>
                </c:pt>
                <c:pt idx="261">
                  <c:v>0.2147</c:v>
                </c:pt>
                <c:pt idx="262">
                  <c:v>0.21560000000000001</c:v>
                </c:pt>
                <c:pt idx="263">
                  <c:v>0.21659999999999999</c:v>
                </c:pt>
                <c:pt idx="264">
                  <c:v>0.21759999999999999</c:v>
                </c:pt>
                <c:pt idx="265">
                  <c:v>0.21870000000000001</c:v>
                </c:pt>
                <c:pt idx="266">
                  <c:v>0.21970000000000001</c:v>
                </c:pt>
                <c:pt idx="267">
                  <c:v>0.22070000000000001</c:v>
                </c:pt>
                <c:pt idx="268">
                  <c:v>0.22170000000000001</c:v>
                </c:pt>
                <c:pt idx="269">
                  <c:v>0.22270000000000001</c:v>
                </c:pt>
                <c:pt idx="270">
                  <c:v>0.2238</c:v>
                </c:pt>
                <c:pt idx="271">
                  <c:v>0.2248</c:v>
                </c:pt>
                <c:pt idx="272">
                  <c:v>0.22570000000000001</c:v>
                </c:pt>
                <c:pt idx="273">
                  <c:v>0.22670000000000001</c:v>
                </c:pt>
                <c:pt idx="274">
                  <c:v>0.22770000000000001</c:v>
                </c:pt>
                <c:pt idx="275">
                  <c:v>0.22869999999999999</c:v>
                </c:pt>
                <c:pt idx="276">
                  <c:v>0.22969999999999999</c:v>
                </c:pt>
                <c:pt idx="277">
                  <c:v>0.23069999999999999</c:v>
                </c:pt>
                <c:pt idx="278">
                  <c:v>0.23169999999999999</c:v>
                </c:pt>
                <c:pt idx="279">
                  <c:v>0.2326</c:v>
                </c:pt>
                <c:pt idx="280">
                  <c:v>0.23369999999999999</c:v>
                </c:pt>
                <c:pt idx="281">
                  <c:v>0.23480000000000001</c:v>
                </c:pt>
                <c:pt idx="282">
                  <c:v>0.23569999999999999</c:v>
                </c:pt>
                <c:pt idx="283">
                  <c:v>0.23669999999999999</c:v>
                </c:pt>
                <c:pt idx="284">
                  <c:v>0.23769999999999999</c:v>
                </c:pt>
                <c:pt idx="285">
                  <c:v>0.2387</c:v>
                </c:pt>
                <c:pt idx="286">
                  <c:v>0.2397</c:v>
                </c:pt>
                <c:pt idx="287">
                  <c:v>0.2407</c:v>
                </c:pt>
                <c:pt idx="288">
                  <c:v>0.2417</c:v>
                </c:pt>
                <c:pt idx="289">
                  <c:v>0.2427</c:v>
                </c:pt>
                <c:pt idx="290">
                  <c:v>0.2437</c:v>
                </c:pt>
                <c:pt idx="291">
                  <c:v>0.2447</c:v>
                </c:pt>
                <c:pt idx="292">
                  <c:v>0.2457</c:v>
                </c:pt>
                <c:pt idx="293">
                  <c:v>0.2467</c:v>
                </c:pt>
                <c:pt idx="294">
                  <c:v>0.2477</c:v>
                </c:pt>
                <c:pt idx="295">
                  <c:v>0.24859999999999999</c:v>
                </c:pt>
                <c:pt idx="296">
                  <c:v>0.24970000000000001</c:v>
                </c:pt>
                <c:pt idx="297">
                  <c:v>0.25069999999999998</c:v>
                </c:pt>
                <c:pt idx="298">
                  <c:v>0.25159999999999999</c:v>
                </c:pt>
                <c:pt idx="299">
                  <c:v>0.25259999999999999</c:v>
                </c:pt>
                <c:pt idx="300">
                  <c:v>0.25359999999999999</c:v>
                </c:pt>
                <c:pt idx="301">
                  <c:v>0.25459999999999999</c:v>
                </c:pt>
                <c:pt idx="302">
                  <c:v>0.25559999999999999</c:v>
                </c:pt>
                <c:pt idx="303">
                  <c:v>0.25669999999999998</c:v>
                </c:pt>
                <c:pt idx="304">
                  <c:v>0.25779999999999997</c:v>
                </c:pt>
                <c:pt idx="305">
                  <c:v>0.25890000000000002</c:v>
                </c:pt>
                <c:pt idx="306">
                  <c:v>0.25979999999999998</c:v>
                </c:pt>
                <c:pt idx="307">
                  <c:v>0.26079999999999998</c:v>
                </c:pt>
                <c:pt idx="308">
                  <c:v>0.26190000000000002</c:v>
                </c:pt>
                <c:pt idx="309">
                  <c:v>0.26290000000000002</c:v>
                </c:pt>
                <c:pt idx="310">
                  <c:v>0.26390000000000002</c:v>
                </c:pt>
                <c:pt idx="311">
                  <c:v>0.26490000000000002</c:v>
                </c:pt>
                <c:pt idx="312">
                  <c:v>0.26590000000000003</c:v>
                </c:pt>
                <c:pt idx="313">
                  <c:v>0.26690000000000003</c:v>
                </c:pt>
                <c:pt idx="314">
                  <c:v>0.26790000000000003</c:v>
                </c:pt>
                <c:pt idx="315">
                  <c:v>0.26889999999999997</c:v>
                </c:pt>
                <c:pt idx="316">
                  <c:v>0.26989999999999997</c:v>
                </c:pt>
                <c:pt idx="317">
                  <c:v>0.27089999999999997</c:v>
                </c:pt>
                <c:pt idx="318">
                  <c:v>0.27200000000000002</c:v>
                </c:pt>
                <c:pt idx="319">
                  <c:v>0.27289999999999998</c:v>
                </c:pt>
                <c:pt idx="320">
                  <c:v>0.27389999999999998</c:v>
                </c:pt>
                <c:pt idx="321">
                  <c:v>0.27500000000000002</c:v>
                </c:pt>
                <c:pt idx="322">
                  <c:v>0.27600000000000002</c:v>
                </c:pt>
                <c:pt idx="323">
                  <c:v>0.27700000000000002</c:v>
                </c:pt>
                <c:pt idx="324">
                  <c:v>0.27800000000000002</c:v>
                </c:pt>
                <c:pt idx="325">
                  <c:v>0.27900000000000003</c:v>
                </c:pt>
                <c:pt idx="326">
                  <c:v>0.28000000000000003</c:v>
                </c:pt>
                <c:pt idx="327">
                  <c:v>0.28100000000000003</c:v>
                </c:pt>
                <c:pt idx="328">
                  <c:v>0.28199999999999997</c:v>
                </c:pt>
                <c:pt idx="329">
                  <c:v>0.28299999999999997</c:v>
                </c:pt>
                <c:pt idx="330">
                  <c:v>0.28410000000000002</c:v>
                </c:pt>
                <c:pt idx="331">
                  <c:v>0.28510000000000002</c:v>
                </c:pt>
                <c:pt idx="332">
                  <c:v>0.28620000000000001</c:v>
                </c:pt>
                <c:pt idx="333">
                  <c:v>0.28710000000000002</c:v>
                </c:pt>
                <c:pt idx="334">
                  <c:v>0.28810000000000002</c:v>
                </c:pt>
                <c:pt idx="335">
                  <c:v>0.28910000000000002</c:v>
                </c:pt>
                <c:pt idx="336">
                  <c:v>0.29010000000000002</c:v>
                </c:pt>
                <c:pt idx="337">
                  <c:v>0.29110000000000003</c:v>
                </c:pt>
                <c:pt idx="338">
                  <c:v>0.29210000000000003</c:v>
                </c:pt>
                <c:pt idx="339">
                  <c:v>0.29310000000000003</c:v>
                </c:pt>
                <c:pt idx="340">
                  <c:v>0.29409999999999997</c:v>
                </c:pt>
                <c:pt idx="341">
                  <c:v>0.29509999999999997</c:v>
                </c:pt>
                <c:pt idx="342">
                  <c:v>0.29620000000000002</c:v>
                </c:pt>
                <c:pt idx="343">
                  <c:v>0.29720000000000002</c:v>
                </c:pt>
                <c:pt idx="344">
                  <c:v>0.29820000000000002</c:v>
                </c:pt>
                <c:pt idx="345">
                  <c:v>0.29920000000000002</c:v>
                </c:pt>
                <c:pt idx="346">
                  <c:v>0.30030000000000001</c:v>
                </c:pt>
                <c:pt idx="347">
                  <c:v>0.30130000000000001</c:v>
                </c:pt>
                <c:pt idx="348">
                  <c:v>0.3024</c:v>
                </c:pt>
                <c:pt idx="349">
                  <c:v>0.30349999999999999</c:v>
                </c:pt>
                <c:pt idx="350">
                  <c:v>0.30459999999999998</c:v>
                </c:pt>
                <c:pt idx="351">
                  <c:v>0.30559999999999998</c:v>
                </c:pt>
                <c:pt idx="352">
                  <c:v>0.30659999999999998</c:v>
                </c:pt>
                <c:pt idx="353">
                  <c:v>0.3075</c:v>
                </c:pt>
                <c:pt idx="354">
                  <c:v>0.3085</c:v>
                </c:pt>
                <c:pt idx="355">
                  <c:v>0.3095</c:v>
                </c:pt>
                <c:pt idx="356">
                  <c:v>0.3105</c:v>
                </c:pt>
                <c:pt idx="357">
                  <c:v>0.3115</c:v>
                </c:pt>
                <c:pt idx="358">
                  <c:v>0.31259999999999999</c:v>
                </c:pt>
                <c:pt idx="359">
                  <c:v>0.31359999999999999</c:v>
                </c:pt>
                <c:pt idx="360">
                  <c:v>0.31459999999999999</c:v>
                </c:pt>
                <c:pt idx="361">
                  <c:v>0.31559999999999999</c:v>
                </c:pt>
                <c:pt idx="362">
                  <c:v>0.31669999999999998</c:v>
                </c:pt>
                <c:pt idx="363">
                  <c:v>0.31769999999999998</c:v>
                </c:pt>
                <c:pt idx="364">
                  <c:v>0.31869999999999998</c:v>
                </c:pt>
                <c:pt idx="365">
                  <c:v>0.31969999999999998</c:v>
                </c:pt>
                <c:pt idx="366">
                  <c:v>0.32069999999999999</c:v>
                </c:pt>
                <c:pt idx="367">
                  <c:v>0.32169999999999999</c:v>
                </c:pt>
                <c:pt idx="368">
                  <c:v>0.32269999999999999</c:v>
                </c:pt>
                <c:pt idx="369">
                  <c:v>0.32369999999999999</c:v>
                </c:pt>
                <c:pt idx="370">
                  <c:v>0.32479999999999998</c:v>
                </c:pt>
                <c:pt idx="371">
                  <c:v>0.32579999999999998</c:v>
                </c:pt>
                <c:pt idx="372">
                  <c:v>0.32679999999999998</c:v>
                </c:pt>
                <c:pt idx="373">
                  <c:v>0.32779999999999998</c:v>
                </c:pt>
                <c:pt idx="374">
                  <c:v>0.32879999999999998</c:v>
                </c:pt>
                <c:pt idx="375">
                  <c:v>0.32979999999999998</c:v>
                </c:pt>
                <c:pt idx="376">
                  <c:v>0.33079999999999998</c:v>
                </c:pt>
                <c:pt idx="377">
                  <c:v>0.33179999999999998</c:v>
                </c:pt>
                <c:pt idx="378">
                  <c:v>0.33279999999999998</c:v>
                </c:pt>
                <c:pt idx="379">
                  <c:v>0.33400000000000002</c:v>
                </c:pt>
                <c:pt idx="380">
                  <c:v>0.33500000000000002</c:v>
                </c:pt>
                <c:pt idx="381">
                  <c:v>0.33600000000000002</c:v>
                </c:pt>
                <c:pt idx="382">
                  <c:v>0.33700000000000002</c:v>
                </c:pt>
                <c:pt idx="383">
                  <c:v>0.33800000000000002</c:v>
                </c:pt>
                <c:pt idx="384">
                  <c:v>0.33900000000000002</c:v>
                </c:pt>
                <c:pt idx="385">
                  <c:v>0.34010000000000001</c:v>
                </c:pt>
                <c:pt idx="386">
                  <c:v>0.34110000000000001</c:v>
                </c:pt>
                <c:pt idx="387">
                  <c:v>0.34210000000000002</c:v>
                </c:pt>
                <c:pt idx="388">
                  <c:v>0.34329999999999999</c:v>
                </c:pt>
                <c:pt idx="389">
                  <c:v>0.34429999999999999</c:v>
                </c:pt>
                <c:pt idx="390">
                  <c:v>0.3453</c:v>
                </c:pt>
                <c:pt idx="391">
                  <c:v>0.3463</c:v>
                </c:pt>
                <c:pt idx="392">
                  <c:v>0.3473</c:v>
                </c:pt>
                <c:pt idx="393">
                  <c:v>0.3483</c:v>
                </c:pt>
                <c:pt idx="394">
                  <c:v>0.34939999999999999</c:v>
                </c:pt>
                <c:pt idx="395">
                  <c:v>0.35049999999999998</c:v>
                </c:pt>
                <c:pt idx="396">
                  <c:v>0.35149999999999998</c:v>
                </c:pt>
                <c:pt idx="397">
                  <c:v>0.35249999999999998</c:v>
                </c:pt>
                <c:pt idx="398">
                  <c:v>0.35349999999999998</c:v>
                </c:pt>
                <c:pt idx="399">
                  <c:v>0.35460000000000003</c:v>
                </c:pt>
                <c:pt idx="400">
                  <c:v>0.35560000000000003</c:v>
                </c:pt>
                <c:pt idx="401">
                  <c:v>0.35659999999999997</c:v>
                </c:pt>
                <c:pt idx="402">
                  <c:v>0.35759999999999997</c:v>
                </c:pt>
                <c:pt idx="403">
                  <c:v>0.35870000000000002</c:v>
                </c:pt>
                <c:pt idx="404">
                  <c:v>0.35970000000000002</c:v>
                </c:pt>
                <c:pt idx="405">
                  <c:v>0.36080000000000001</c:v>
                </c:pt>
                <c:pt idx="406">
                  <c:v>0.3619</c:v>
                </c:pt>
                <c:pt idx="407">
                  <c:v>0.36299999999999999</c:v>
                </c:pt>
                <c:pt idx="408">
                  <c:v>0.36399999999999999</c:v>
                </c:pt>
                <c:pt idx="409">
                  <c:v>0.36499999999999999</c:v>
                </c:pt>
                <c:pt idx="410">
                  <c:v>0.36609999999999998</c:v>
                </c:pt>
                <c:pt idx="411">
                  <c:v>0.36709999999999998</c:v>
                </c:pt>
                <c:pt idx="412">
                  <c:v>0.36809999999999998</c:v>
                </c:pt>
                <c:pt idx="413">
                  <c:v>0.36909999999999998</c:v>
                </c:pt>
                <c:pt idx="414">
                  <c:v>0.37009999999999998</c:v>
                </c:pt>
                <c:pt idx="415">
                  <c:v>0.37109999999999999</c:v>
                </c:pt>
                <c:pt idx="416">
                  <c:v>0.37209999999999999</c:v>
                </c:pt>
                <c:pt idx="417">
                  <c:v>0.37319999999999998</c:v>
                </c:pt>
                <c:pt idx="418">
                  <c:v>0.37419999999999998</c:v>
                </c:pt>
                <c:pt idx="419">
                  <c:v>0.37519999999999998</c:v>
                </c:pt>
                <c:pt idx="420">
                  <c:v>0.37619999999999998</c:v>
                </c:pt>
                <c:pt idx="421">
                  <c:v>0.37719999999999998</c:v>
                </c:pt>
                <c:pt idx="422">
                  <c:v>0.37819999999999998</c:v>
                </c:pt>
                <c:pt idx="423">
                  <c:v>0.37930000000000003</c:v>
                </c:pt>
                <c:pt idx="424">
                  <c:v>0.38040000000000002</c:v>
                </c:pt>
                <c:pt idx="425">
                  <c:v>0.38140000000000002</c:v>
                </c:pt>
                <c:pt idx="426">
                  <c:v>0.38240000000000002</c:v>
                </c:pt>
                <c:pt idx="427">
                  <c:v>0.38350000000000001</c:v>
                </c:pt>
                <c:pt idx="428">
                  <c:v>0.38450000000000001</c:v>
                </c:pt>
                <c:pt idx="429">
                  <c:v>0.38550000000000001</c:v>
                </c:pt>
                <c:pt idx="430">
                  <c:v>0.38669999999999999</c:v>
                </c:pt>
                <c:pt idx="431">
                  <c:v>0.38769999999999999</c:v>
                </c:pt>
                <c:pt idx="432">
                  <c:v>0.38869999999999999</c:v>
                </c:pt>
                <c:pt idx="433">
                  <c:v>0.38979999999999998</c:v>
                </c:pt>
                <c:pt idx="434">
                  <c:v>0.39079999999999998</c:v>
                </c:pt>
                <c:pt idx="435">
                  <c:v>0.39179999999999998</c:v>
                </c:pt>
                <c:pt idx="436">
                  <c:v>0.39279999999999998</c:v>
                </c:pt>
                <c:pt idx="437">
                  <c:v>0.39379999999999998</c:v>
                </c:pt>
                <c:pt idx="438">
                  <c:v>0.39479999999999998</c:v>
                </c:pt>
                <c:pt idx="439">
                  <c:v>0.39589999999999997</c:v>
                </c:pt>
                <c:pt idx="440">
                  <c:v>0.39689999999999998</c:v>
                </c:pt>
                <c:pt idx="441">
                  <c:v>0.39800000000000002</c:v>
                </c:pt>
                <c:pt idx="442">
                  <c:v>0.39900000000000002</c:v>
                </c:pt>
                <c:pt idx="443">
                  <c:v>0.4</c:v>
                </c:pt>
                <c:pt idx="444">
                  <c:v>0.40100000000000002</c:v>
                </c:pt>
                <c:pt idx="445">
                  <c:v>0.40200000000000002</c:v>
                </c:pt>
                <c:pt idx="446">
                  <c:v>0.40300000000000002</c:v>
                </c:pt>
                <c:pt idx="447">
                  <c:v>0.40400000000000003</c:v>
                </c:pt>
                <c:pt idx="448">
                  <c:v>0.40500000000000003</c:v>
                </c:pt>
                <c:pt idx="449">
                  <c:v>0.40600000000000003</c:v>
                </c:pt>
                <c:pt idx="450">
                  <c:v>0.40710000000000002</c:v>
                </c:pt>
                <c:pt idx="451">
                  <c:v>0.40810000000000002</c:v>
                </c:pt>
                <c:pt idx="452">
                  <c:v>0.40910000000000002</c:v>
                </c:pt>
                <c:pt idx="453">
                  <c:v>0.41010000000000002</c:v>
                </c:pt>
                <c:pt idx="454">
                  <c:v>0.41110000000000002</c:v>
                </c:pt>
                <c:pt idx="455">
                  <c:v>0.41210000000000002</c:v>
                </c:pt>
                <c:pt idx="456">
                  <c:v>0.41310000000000002</c:v>
                </c:pt>
                <c:pt idx="457">
                  <c:v>0.41410000000000002</c:v>
                </c:pt>
                <c:pt idx="458">
                  <c:v>0.41510000000000002</c:v>
                </c:pt>
                <c:pt idx="459">
                  <c:v>0.41610000000000003</c:v>
                </c:pt>
                <c:pt idx="460">
                  <c:v>0.41720000000000002</c:v>
                </c:pt>
                <c:pt idx="461">
                  <c:v>0.41820000000000002</c:v>
                </c:pt>
                <c:pt idx="462">
                  <c:v>0.41930000000000001</c:v>
                </c:pt>
                <c:pt idx="463">
                  <c:v>0.42030000000000001</c:v>
                </c:pt>
                <c:pt idx="464">
                  <c:v>0.42130000000000001</c:v>
                </c:pt>
                <c:pt idx="465">
                  <c:v>0.4224</c:v>
                </c:pt>
                <c:pt idx="466">
                  <c:v>0.4234</c:v>
                </c:pt>
                <c:pt idx="467">
                  <c:v>0.4244</c:v>
                </c:pt>
                <c:pt idx="468">
                  <c:v>0.4254</c:v>
                </c:pt>
                <c:pt idx="469">
                  <c:v>0.4264</c:v>
                </c:pt>
                <c:pt idx="470">
                  <c:v>0.4274</c:v>
                </c:pt>
                <c:pt idx="471">
                  <c:v>0.4284</c:v>
                </c:pt>
                <c:pt idx="472">
                  <c:v>0.42949999999999999</c:v>
                </c:pt>
                <c:pt idx="473">
                  <c:v>0.43049999999999999</c:v>
                </c:pt>
                <c:pt idx="474">
                  <c:v>0.43159999999999998</c:v>
                </c:pt>
                <c:pt idx="475">
                  <c:v>0.43269999999999997</c:v>
                </c:pt>
                <c:pt idx="476">
                  <c:v>0.43369999999999997</c:v>
                </c:pt>
                <c:pt idx="477">
                  <c:v>0.43469999999999998</c:v>
                </c:pt>
                <c:pt idx="478">
                  <c:v>0.43569999999999998</c:v>
                </c:pt>
                <c:pt idx="479">
                  <c:v>0.43669999999999998</c:v>
                </c:pt>
                <c:pt idx="480">
                  <c:v>0.43769999999999998</c:v>
                </c:pt>
                <c:pt idx="481">
                  <c:v>0.43869999999999998</c:v>
                </c:pt>
                <c:pt idx="482">
                  <c:v>0.43969999999999998</c:v>
                </c:pt>
                <c:pt idx="483">
                  <c:v>0.44069999999999998</c:v>
                </c:pt>
                <c:pt idx="484">
                  <c:v>0.44169999999999998</c:v>
                </c:pt>
                <c:pt idx="485">
                  <c:v>0.44269999999999998</c:v>
                </c:pt>
                <c:pt idx="486">
                  <c:v>0.44379999999999997</c:v>
                </c:pt>
                <c:pt idx="487">
                  <c:v>0.44490000000000002</c:v>
                </c:pt>
                <c:pt idx="488">
                  <c:v>0.44590000000000002</c:v>
                </c:pt>
                <c:pt idx="489">
                  <c:v>0.44700000000000001</c:v>
                </c:pt>
                <c:pt idx="490">
                  <c:v>0.44800000000000001</c:v>
                </c:pt>
                <c:pt idx="491">
                  <c:v>0.44900000000000001</c:v>
                </c:pt>
                <c:pt idx="492">
                  <c:v>0.45</c:v>
                </c:pt>
                <c:pt idx="493">
                  <c:v>0.4511</c:v>
                </c:pt>
                <c:pt idx="494">
                  <c:v>0.4521</c:v>
                </c:pt>
                <c:pt idx="495">
                  <c:v>0.4531</c:v>
                </c:pt>
                <c:pt idx="496">
                  <c:v>0.4541</c:v>
                </c:pt>
                <c:pt idx="497">
                  <c:v>0.4551</c:v>
                </c:pt>
                <c:pt idx="498">
                  <c:v>0.45610000000000001</c:v>
                </c:pt>
                <c:pt idx="499">
                  <c:v>0.45710000000000001</c:v>
                </c:pt>
                <c:pt idx="500">
                  <c:v>0.45810000000000001</c:v>
                </c:pt>
                <c:pt idx="501">
                  <c:v>0.45910000000000001</c:v>
                </c:pt>
                <c:pt idx="502">
                  <c:v>0.4602</c:v>
                </c:pt>
                <c:pt idx="503">
                  <c:v>0.46129999999999999</c:v>
                </c:pt>
                <c:pt idx="504">
                  <c:v>0.46229999999999999</c:v>
                </c:pt>
                <c:pt idx="505">
                  <c:v>0.46339999999999998</c:v>
                </c:pt>
                <c:pt idx="506">
                  <c:v>0.46439999999999998</c:v>
                </c:pt>
                <c:pt idx="507">
                  <c:v>0.46539999999999998</c:v>
                </c:pt>
                <c:pt idx="508">
                  <c:v>0.46639999999999998</c:v>
                </c:pt>
                <c:pt idx="509">
                  <c:v>0.46739999999999998</c:v>
                </c:pt>
                <c:pt idx="510">
                  <c:v>0.46839999999999998</c:v>
                </c:pt>
                <c:pt idx="511">
                  <c:v>0.46939999999999998</c:v>
                </c:pt>
                <c:pt idx="512">
                  <c:v>0.47039999999999998</c:v>
                </c:pt>
                <c:pt idx="513">
                  <c:v>0.47139999999999999</c:v>
                </c:pt>
                <c:pt idx="514">
                  <c:v>0.47239999999999999</c:v>
                </c:pt>
                <c:pt idx="515">
                  <c:v>0.47339999999999999</c:v>
                </c:pt>
                <c:pt idx="516">
                  <c:v>0.47439999999999999</c:v>
                </c:pt>
                <c:pt idx="517">
                  <c:v>0.47560000000000002</c:v>
                </c:pt>
                <c:pt idx="518">
                  <c:v>0.47660000000000002</c:v>
                </c:pt>
                <c:pt idx="519">
                  <c:v>0.47770000000000001</c:v>
                </c:pt>
                <c:pt idx="520">
                  <c:v>0.47870000000000001</c:v>
                </c:pt>
                <c:pt idx="521">
                  <c:v>0.47970000000000002</c:v>
                </c:pt>
                <c:pt idx="522">
                  <c:v>0.48080000000000001</c:v>
                </c:pt>
                <c:pt idx="523">
                  <c:v>0.48180000000000001</c:v>
                </c:pt>
                <c:pt idx="524">
                  <c:v>0.4829</c:v>
                </c:pt>
                <c:pt idx="525">
                  <c:v>0.4839</c:v>
                </c:pt>
                <c:pt idx="526">
                  <c:v>0.48509999999999998</c:v>
                </c:pt>
                <c:pt idx="527">
                  <c:v>0.48620000000000002</c:v>
                </c:pt>
                <c:pt idx="528">
                  <c:v>0.48720000000000002</c:v>
                </c:pt>
                <c:pt idx="529">
                  <c:v>0.48820000000000002</c:v>
                </c:pt>
                <c:pt idx="530">
                  <c:v>0.48930000000000001</c:v>
                </c:pt>
                <c:pt idx="531">
                  <c:v>0.49030000000000001</c:v>
                </c:pt>
                <c:pt idx="532">
                  <c:v>0.49130000000000001</c:v>
                </c:pt>
                <c:pt idx="533">
                  <c:v>0.4924</c:v>
                </c:pt>
                <c:pt idx="534">
                  <c:v>0.49340000000000001</c:v>
                </c:pt>
                <c:pt idx="535">
                  <c:v>0.49440000000000001</c:v>
                </c:pt>
                <c:pt idx="536">
                  <c:v>0.49540000000000001</c:v>
                </c:pt>
                <c:pt idx="537">
                  <c:v>0.4965</c:v>
                </c:pt>
                <c:pt idx="538">
                  <c:v>0.4975</c:v>
                </c:pt>
                <c:pt idx="539">
                  <c:v>0.4985</c:v>
                </c:pt>
                <c:pt idx="540">
                  <c:v>0.49959999999999999</c:v>
                </c:pt>
                <c:pt idx="541">
                  <c:v>0.50070000000000003</c:v>
                </c:pt>
                <c:pt idx="542">
                  <c:v>0.50170000000000003</c:v>
                </c:pt>
                <c:pt idx="543">
                  <c:v>0.50270000000000004</c:v>
                </c:pt>
                <c:pt idx="544">
                  <c:v>0.50370000000000004</c:v>
                </c:pt>
                <c:pt idx="545">
                  <c:v>0.50480000000000003</c:v>
                </c:pt>
                <c:pt idx="546">
                  <c:v>0.50590000000000002</c:v>
                </c:pt>
                <c:pt idx="547">
                  <c:v>0.50690000000000002</c:v>
                </c:pt>
                <c:pt idx="548">
                  <c:v>0.50790000000000002</c:v>
                </c:pt>
                <c:pt idx="549">
                  <c:v>0.50900000000000001</c:v>
                </c:pt>
                <c:pt idx="550">
                  <c:v>0.51</c:v>
                </c:pt>
                <c:pt idx="551">
                  <c:v>0.51100000000000001</c:v>
                </c:pt>
                <c:pt idx="552">
                  <c:v>0.51200000000000001</c:v>
                </c:pt>
                <c:pt idx="553">
                  <c:v>0.51319999999999999</c:v>
                </c:pt>
                <c:pt idx="554">
                  <c:v>0.51419999999999999</c:v>
                </c:pt>
                <c:pt idx="555">
                  <c:v>0.51539999999999997</c:v>
                </c:pt>
                <c:pt idx="556">
                  <c:v>0.51639999999999997</c:v>
                </c:pt>
                <c:pt idx="557">
                  <c:v>0.51739999999999997</c:v>
                </c:pt>
                <c:pt idx="558">
                  <c:v>0.51839999999999997</c:v>
                </c:pt>
                <c:pt idx="559">
                  <c:v>0.51939999999999997</c:v>
                </c:pt>
                <c:pt idx="560">
                  <c:v>0.52039999999999997</c:v>
                </c:pt>
                <c:pt idx="561">
                  <c:v>0.52139999999999997</c:v>
                </c:pt>
                <c:pt idx="562">
                  <c:v>0.52239999999999998</c:v>
                </c:pt>
                <c:pt idx="563">
                  <c:v>0.52349999999999997</c:v>
                </c:pt>
                <c:pt idx="564">
                  <c:v>0.52449999999999997</c:v>
                </c:pt>
                <c:pt idx="565">
                  <c:v>0.52549999999999997</c:v>
                </c:pt>
                <c:pt idx="566">
                  <c:v>0.52649999999999997</c:v>
                </c:pt>
                <c:pt idx="567">
                  <c:v>0.52749999999999997</c:v>
                </c:pt>
                <c:pt idx="568">
                  <c:v>0.52849999999999997</c:v>
                </c:pt>
                <c:pt idx="569">
                  <c:v>0.52949999999999997</c:v>
                </c:pt>
                <c:pt idx="570">
                  <c:v>0.53049999999999997</c:v>
                </c:pt>
                <c:pt idx="571">
                  <c:v>0.53149999999999997</c:v>
                </c:pt>
                <c:pt idx="572">
                  <c:v>0.53269999999999995</c:v>
                </c:pt>
                <c:pt idx="573">
                  <c:v>0.53369999999999995</c:v>
                </c:pt>
                <c:pt idx="574">
                  <c:v>0.53469999999999995</c:v>
                </c:pt>
                <c:pt idx="575">
                  <c:v>0.53569999999999995</c:v>
                </c:pt>
                <c:pt idx="576">
                  <c:v>0.53669999999999995</c:v>
                </c:pt>
                <c:pt idx="577">
                  <c:v>0.53769999999999996</c:v>
                </c:pt>
                <c:pt idx="578">
                  <c:v>0.53869999999999996</c:v>
                </c:pt>
                <c:pt idx="579">
                  <c:v>0.53979999999999995</c:v>
                </c:pt>
                <c:pt idx="580">
                  <c:v>0.54079999999999995</c:v>
                </c:pt>
                <c:pt idx="581">
                  <c:v>0.54179999999999995</c:v>
                </c:pt>
                <c:pt idx="582">
                  <c:v>0.54279999999999995</c:v>
                </c:pt>
                <c:pt idx="583">
                  <c:v>0.54379999999999995</c:v>
                </c:pt>
                <c:pt idx="584">
                  <c:v>0.54479999999999995</c:v>
                </c:pt>
                <c:pt idx="585">
                  <c:v>0.54579999999999995</c:v>
                </c:pt>
                <c:pt idx="586">
                  <c:v>0.54679999999999995</c:v>
                </c:pt>
                <c:pt idx="587">
                  <c:v>0.54779999999999995</c:v>
                </c:pt>
                <c:pt idx="588">
                  <c:v>0.54890000000000005</c:v>
                </c:pt>
                <c:pt idx="589">
                  <c:v>0.54990000000000006</c:v>
                </c:pt>
                <c:pt idx="590">
                  <c:v>0.55089999999999995</c:v>
                </c:pt>
                <c:pt idx="591">
                  <c:v>0.55189999999999995</c:v>
                </c:pt>
                <c:pt idx="592">
                  <c:v>0.55289999999999995</c:v>
                </c:pt>
                <c:pt idx="593">
                  <c:v>0.55400000000000005</c:v>
                </c:pt>
                <c:pt idx="594">
                  <c:v>0.55520000000000003</c:v>
                </c:pt>
                <c:pt idx="595">
                  <c:v>0.55630000000000002</c:v>
                </c:pt>
                <c:pt idx="596">
                  <c:v>0.55730000000000002</c:v>
                </c:pt>
                <c:pt idx="597">
                  <c:v>0.55830000000000002</c:v>
                </c:pt>
                <c:pt idx="598">
                  <c:v>0.55940000000000001</c:v>
                </c:pt>
                <c:pt idx="599">
                  <c:v>0.56040000000000001</c:v>
                </c:pt>
                <c:pt idx="600">
                  <c:v>0.56140000000000001</c:v>
                </c:pt>
                <c:pt idx="601">
                  <c:v>0.56240000000000001</c:v>
                </c:pt>
                <c:pt idx="602">
                  <c:v>0.56340000000000001</c:v>
                </c:pt>
                <c:pt idx="603">
                  <c:v>0.56440000000000001</c:v>
                </c:pt>
                <c:pt idx="604">
                  <c:v>0.56559999999999999</c:v>
                </c:pt>
                <c:pt idx="605">
                  <c:v>0.56669999999999998</c:v>
                </c:pt>
                <c:pt idx="606">
                  <c:v>0.56769999999999998</c:v>
                </c:pt>
                <c:pt idx="607">
                  <c:v>0.56869999999999998</c:v>
                </c:pt>
                <c:pt idx="608">
                  <c:v>0.56969999999999998</c:v>
                </c:pt>
                <c:pt idx="609">
                  <c:v>0.57069999999999999</c:v>
                </c:pt>
                <c:pt idx="610">
                  <c:v>0.57179999999999997</c:v>
                </c:pt>
                <c:pt idx="611">
                  <c:v>0.57289999999999996</c:v>
                </c:pt>
                <c:pt idx="612">
                  <c:v>0.57389999999999997</c:v>
                </c:pt>
                <c:pt idx="613">
                  <c:v>0.57489999999999997</c:v>
                </c:pt>
                <c:pt idx="614">
                  <c:v>0.57589999999999997</c:v>
                </c:pt>
                <c:pt idx="615">
                  <c:v>0.57699999999999996</c:v>
                </c:pt>
                <c:pt idx="616">
                  <c:v>0.57799999999999996</c:v>
                </c:pt>
                <c:pt idx="617">
                  <c:v>0.57899999999999996</c:v>
                </c:pt>
                <c:pt idx="618">
                  <c:v>0.57999999999999996</c:v>
                </c:pt>
                <c:pt idx="619">
                  <c:v>0.58099999999999996</c:v>
                </c:pt>
                <c:pt idx="620">
                  <c:v>0.58199999999999996</c:v>
                </c:pt>
                <c:pt idx="621">
                  <c:v>0.58330000000000004</c:v>
                </c:pt>
                <c:pt idx="622">
                  <c:v>0.58430000000000004</c:v>
                </c:pt>
                <c:pt idx="623">
                  <c:v>0.58530000000000004</c:v>
                </c:pt>
                <c:pt idx="624">
                  <c:v>0.58630000000000004</c:v>
                </c:pt>
                <c:pt idx="625">
                  <c:v>0.58740000000000003</c:v>
                </c:pt>
                <c:pt idx="626">
                  <c:v>0.58840000000000003</c:v>
                </c:pt>
                <c:pt idx="627">
                  <c:v>0.58950000000000002</c:v>
                </c:pt>
                <c:pt idx="628">
                  <c:v>0.59050000000000002</c:v>
                </c:pt>
                <c:pt idx="629">
                  <c:v>0.59150000000000003</c:v>
                </c:pt>
                <c:pt idx="630">
                  <c:v>0.59260000000000002</c:v>
                </c:pt>
                <c:pt idx="631">
                  <c:v>0.59360000000000002</c:v>
                </c:pt>
                <c:pt idx="632">
                  <c:v>0.59460000000000002</c:v>
                </c:pt>
                <c:pt idx="633">
                  <c:v>0.59570000000000001</c:v>
                </c:pt>
                <c:pt idx="634">
                  <c:v>0.5968</c:v>
                </c:pt>
                <c:pt idx="635">
                  <c:v>0.5978</c:v>
                </c:pt>
                <c:pt idx="636">
                  <c:v>0.5988</c:v>
                </c:pt>
                <c:pt idx="637">
                  <c:v>0.5998</c:v>
                </c:pt>
                <c:pt idx="638">
                  <c:v>0.6008</c:v>
                </c:pt>
                <c:pt idx="639">
                  <c:v>0.6018</c:v>
                </c:pt>
                <c:pt idx="640">
                  <c:v>0.60299999999999998</c:v>
                </c:pt>
                <c:pt idx="641">
                  <c:v>0.60399999999999998</c:v>
                </c:pt>
                <c:pt idx="642">
                  <c:v>0.60509999999999997</c:v>
                </c:pt>
                <c:pt idx="643">
                  <c:v>0.60619999999999996</c:v>
                </c:pt>
                <c:pt idx="644">
                  <c:v>0.60719999999999996</c:v>
                </c:pt>
                <c:pt idx="645">
                  <c:v>0.60819999999999996</c:v>
                </c:pt>
                <c:pt idx="646">
                  <c:v>0.60919999999999996</c:v>
                </c:pt>
                <c:pt idx="647">
                  <c:v>0.61019999999999996</c:v>
                </c:pt>
                <c:pt idx="648">
                  <c:v>0.61119999999999997</c:v>
                </c:pt>
                <c:pt idx="649">
                  <c:v>0.61219999999999997</c:v>
                </c:pt>
                <c:pt idx="650">
                  <c:v>0.61329999999999996</c:v>
                </c:pt>
                <c:pt idx="651">
                  <c:v>0.61429999999999996</c:v>
                </c:pt>
                <c:pt idx="652">
                  <c:v>0.61529999999999996</c:v>
                </c:pt>
                <c:pt idx="653">
                  <c:v>0.61629999999999996</c:v>
                </c:pt>
                <c:pt idx="654">
                  <c:v>0.61729999999999996</c:v>
                </c:pt>
                <c:pt idx="655">
                  <c:v>0.61829999999999996</c:v>
                </c:pt>
                <c:pt idx="656">
                  <c:v>0.61929999999999996</c:v>
                </c:pt>
                <c:pt idx="657">
                  <c:v>0.62039999999999995</c:v>
                </c:pt>
                <c:pt idx="658">
                  <c:v>0.62150000000000005</c:v>
                </c:pt>
                <c:pt idx="659">
                  <c:v>0.62250000000000005</c:v>
                </c:pt>
                <c:pt idx="660">
                  <c:v>0.62370000000000003</c:v>
                </c:pt>
                <c:pt idx="661">
                  <c:v>0.62470000000000003</c:v>
                </c:pt>
                <c:pt idx="662">
                  <c:v>0.62570000000000003</c:v>
                </c:pt>
                <c:pt idx="663">
                  <c:v>0.62670000000000003</c:v>
                </c:pt>
                <c:pt idx="664">
                  <c:v>0.62780000000000002</c:v>
                </c:pt>
                <c:pt idx="665">
                  <c:v>0.62880000000000003</c:v>
                </c:pt>
                <c:pt idx="666">
                  <c:v>0.62980000000000003</c:v>
                </c:pt>
                <c:pt idx="667">
                  <c:v>0.63080000000000003</c:v>
                </c:pt>
                <c:pt idx="668">
                  <c:v>0.63200000000000001</c:v>
                </c:pt>
                <c:pt idx="669">
                  <c:v>0.63300000000000001</c:v>
                </c:pt>
                <c:pt idx="670">
                  <c:v>0.63400000000000001</c:v>
                </c:pt>
                <c:pt idx="671">
                  <c:v>0.63500000000000001</c:v>
                </c:pt>
                <c:pt idx="672">
                  <c:v>0.63600000000000001</c:v>
                </c:pt>
                <c:pt idx="673">
                  <c:v>0.63700000000000001</c:v>
                </c:pt>
                <c:pt idx="674">
                  <c:v>0.6381</c:v>
                </c:pt>
                <c:pt idx="675">
                  <c:v>0.6391</c:v>
                </c:pt>
                <c:pt idx="676">
                  <c:v>0.6401</c:v>
                </c:pt>
                <c:pt idx="677">
                  <c:v>0.6411</c:v>
                </c:pt>
                <c:pt idx="678">
                  <c:v>0.6421</c:v>
                </c:pt>
                <c:pt idx="679">
                  <c:v>0.6431</c:v>
                </c:pt>
                <c:pt idx="680">
                  <c:v>0.64429999999999998</c:v>
                </c:pt>
                <c:pt idx="681">
                  <c:v>0.64529999999999998</c:v>
                </c:pt>
                <c:pt idx="682">
                  <c:v>0.64629999999999999</c:v>
                </c:pt>
                <c:pt idx="683">
                  <c:v>0.64739999999999998</c:v>
                </c:pt>
                <c:pt idx="684">
                  <c:v>0.64839999999999998</c:v>
                </c:pt>
                <c:pt idx="685">
                  <c:v>0.64939999999999998</c:v>
                </c:pt>
                <c:pt idx="686">
                  <c:v>0.65039999999999998</c:v>
                </c:pt>
                <c:pt idx="687">
                  <c:v>0.65139999999999998</c:v>
                </c:pt>
                <c:pt idx="688">
                  <c:v>0.65239999999999998</c:v>
                </c:pt>
                <c:pt idx="689">
                  <c:v>0.65349999999999997</c:v>
                </c:pt>
                <c:pt idx="690">
                  <c:v>0.65449999999999997</c:v>
                </c:pt>
                <c:pt idx="691">
                  <c:v>0.65549999999999997</c:v>
                </c:pt>
                <c:pt idx="692">
                  <c:v>0.65649999999999997</c:v>
                </c:pt>
                <c:pt idx="693">
                  <c:v>0.65749999999999997</c:v>
                </c:pt>
                <c:pt idx="694">
                  <c:v>0.65849999999999997</c:v>
                </c:pt>
                <c:pt idx="695">
                  <c:v>0.65959999999999996</c:v>
                </c:pt>
                <c:pt idx="696">
                  <c:v>0.66059999999999997</c:v>
                </c:pt>
                <c:pt idx="697">
                  <c:v>0.66159999999999997</c:v>
                </c:pt>
                <c:pt idx="698">
                  <c:v>0.66259999999999997</c:v>
                </c:pt>
                <c:pt idx="699">
                  <c:v>0.66359999999999997</c:v>
                </c:pt>
                <c:pt idx="700">
                  <c:v>0.66459999999999997</c:v>
                </c:pt>
                <c:pt idx="701">
                  <c:v>0.66569999999999996</c:v>
                </c:pt>
                <c:pt idx="702">
                  <c:v>0.66669999999999996</c:v>
                </c:pt>
                <c:pt idx="703">
                  <c:v>0.66769999999999996</c:v>
                </c:pt>
                <c:pt idx="704">
                  <c:v>0.66869999999999996</c:v>
                </c:pt>
                <c:pt idx="705">
                  <c:v>0.66969999999999996</c:v>
                </c:pt>
                <c:pt idx="706">
                  <c:v>0.67069999999999996</c:v>
                </c:pt>
                <c:pt idx="707">
                  <c:v>0.67179999999999995</c:v>
                </c:pt>
                <c:pt idx="708">
                  <c:v>0.67279999999999995</c:v>
                </c:pt>
                <c:pt idx="709">
                  <c:v>0.67379999999999995</c:v>
                </c:pt>
                <c:pt idx="710">
                  <c:v>0.67479999999999996</c:v>
                </c:pt>
                <c:pt idx="711">
                  <c:v>0.67579999999999996</c:v>
                </c:pt>
                <c:pt idx="712">
                  <c:v>0.67679999999999996</c:v>
                </c:pt>
                <c:pt idx="713">
                  <c:v>0.67789999999999995</c:v>
                </c:pt>
                <c:pt idx="714">
                  <c:v>0.67889999999999995</c:v>
                </c:pt>
                <c:pt idx="715">
                  <c:v>0.67989999999999995</c:v>
                </c:pt>
                <c:pt idx="716">
                  <c:v>0.68089999999999995</c:v>
                </c:pt>
                <c:pt idx="717">
                  <c:v>0.68189999999999995</c:v>
                </c:pt>
                <c:pt idx="718">
                  <c:v>0.68289999999999995</c:v>
                </c:pt>
                <c:pt idx="719">
                  <c:v>0.68400000000000005</c:v>
                </c:pt>
                <c:pt idx="720">
                  <c:v>0.68500000000000005</c:v>
                </c:pt>
                <c:pt idx="721">
                  <c:v>0.68610000000000004</c:v>
                </c:pt>
                <c:pt idx="722">
                  <c:v>0.68720000000000003</c:v>
                </c:pt>
                <c:pt idx="723">
                  <c:v>0.68820000000000003</c:v>
                </c:pt>
                <c:pt idx="724">
                  <c:v>0.68920000000000003</c:v>
                </c:pt>
                <c:pt idx="725">
                  <c:v>0.69020000000000004</c:v>
                </c:pt>
                <c:pt idx="726">
                  <c:v>0.69120000000000004</c:v>
                </c:pt>
                <c:pt idx="727">
                  <c:v>0.69240000000000002</c:v>
                </c:pt>
                <c:pt idx="728">
                  <c:v>0.69359999999999999</c:v>
                </c:pt>
                <c:pt idx="729">
                  <c:v>0.6946</c:v>
                </c:pt>
                <c:pt idx="730">
                  <c:v>0.6956</c:v>
                </c:pt>
                <c:pt idx="731">
                  <c:v>0.6966</c:v>
                </c:pt>
                <c:pt idx="732">
                  <c:v>0.69769999999999999</c:v>
                </c:pt>
                <c:pt idx="733">
                  <c:v>0.69869999999999999</c:v>
                </c:pt>
                <c:pt idx="734">
                  <c:v>0.69989999999999997</c:v>
                </c:pt>
                <c:pt idx="735">
                  <c:v>0.70099999999999996</c:v>
                </c:pt>
                <c:pt idx="736">
                  <c:v>0.70209999999999995</c:v>
                </c:pt>
                <c:pt idx="737">
                  <c:v>0.70320000000000005</c:v>
                </c:pt>
                <c:pt idx="738">
                  <c:v>0.70430000000000004</c:v>
                </c:pt>
                <c:pt idx="739">
                  <c:v>0.70540000000000003</c:v>
                </c:pt>
                <c:pt idx="740">
                  <c:v>0.70650000000000002</c:v>
                </c:pt>
                <c:pt idx="741">
                  <c:v>0.70760000000000001</c:v>
                </c:pt>
                <c:pt idx="742">
                  <c:v>0.7087</c:v>
                </c:pt>
                <c:pt idx="743">
                  <c:v>0.7097</c:v>
                </c:pt>
                <c:pt idx="744">
                  <c:v>0.7107</c:v>
                </c:pt>
                <c:pt idx="745">
                  <c:v>0.7117</c:v>
                </c:pt>
                <c:pt idx="746">
                  <c:v>0.7127</c:v>
                </c:pt>
                <c:pt idx="747">
                  <c:v>0.71389999999999998</c:v>
                </c:pt>
                <c:pt idx="748">
                  <c:v>0.71489999999999998</c:v>
                </c:pt>
                <c:pt idx="749">
                  <c:v>0.71609999999999996</c:v>
                </c:pt>
                <c:pt idx="750">
                  <c:v>0.71709999999999996</c:v>
                </c:pt>
                <c:pt idx="751">
                  <c:v>0.71819999999999995</c:v>
                </c:pt>
                <c:pt idx="752">
                  <c:v>0.71919999999999995</c:v>
                </c:pt>
                <c:pt idx="753">
                  <c:v>0.72019999999999995</c:v>
                </c:pt>
                <c:pt idx="754">
                  <c:v>0.72119999999999995</c:v>
                </c:pt>
                <c:pt idx="755">
                  <c:v>0.72219999999999995</c:v>
                </c:pt>
                <c:pt idx="756">
                  <c:v>0.72330000000000005</c:v>
                </c:pt>
                <c:pt idx="757">
                  <c:v>0.72430000000000005</c:v>
                </c:pt>
                <c:pt idx="758">
                  <c:v>0.72529999999999994</c:v>
                </c:pt>
                <c:pt idx="759">
                  <c:v>0.72629999999999995</c:v>
                </c:pt>
                <c:pt idx="760">
                  <c:v>0.72729999999999995</c:v>
                </c:pt>
                <c:pt idx="761">
                  <c:v>0.72840000000000005</c:v>
                </c:pt>
                <c:pt idx="762">
                  <c:v>0.72940000000000005</c:v>
                </c:pt>
                <c:pt idx="763">
                  <c:v>0.73040000000000005</c:v>
                </c:pt>
                <c:pt idx="764">
                  <c:v>0.73140000000000005</c:v>
                </c:pt>
                <c:pt idx="765">
                  <c:v>0.73240000000000005</c:v>
                </c:pt>
                <c:pt idx="766">
                  <c:v>0.73350000000000004</c:v>
                </c:pt>
                <c:pt idx="767">
                  <c:v>0.73450000000000004</c:v>
                </c:pt>
                <c:pt idx="768">
                  <c:v>0.73570000000000002</c:v>
                </c:pt>
                <c:pt idx="769">
                  <c:v>0.73670000000000002</c:v>
                </c:pt>
                <c:pt idx="770">
                  <c:v>0.73770000000000002</c:v>
                </c:pt>
                <c:pt idx="771">
                  <c:v>0.73870000000000002</c:v>
                </c:pt>
                <c:pt idx="772">
                  <c:v>0.73980000000000001</c:v>
                </c:pt>
                <c:pt idx="773">
                  <c:v>0.74080000000000001</c:v>
                </c:pt>
                <c:pt idx="774">
                  <c:v>0.74180000000000001</c:v>
                </c:pt>
                <c:pt idx="775">
                  <c:v>0.74280000000000002</c:v>
                </c:pt>
                <c:pt idx="776">
                  <c:v>0.74380000000000002</c:v>
                </c:pt>
                <c:pt idx="777">
                  <c:v>0.74490000000000001</c:v>
                </c:pt>
                <c:pt idx="778">
                  <c:v>0.74590000000000001</c:v>
                </c:pt>
                <c:pt idx="779">
                  <c:v>0.74690000000000001</c:v>
                </c:pt>
                <c:pt idx="780">
                  <c:v>0.74790000000000001</c:v>
                </c:pt>
                <c:pt idx="781">
                  <c:v>0.74890000000000001</c:v>
                </c:pt>
                <c:pt idx="782">
                  <c:v>0.75</c:v>
                </c:pt>
                <c:pt idx="783">
                  <c:v>0.751</c:v>
                </c:pt>
                <c:pt idx="784">
                  <c:v>0.752</c:v>
                </c:pt>
                <c:pt idx="785">
                  <c:v>0.753</c:v>
                </c:pt>
                <c:pt idx="786">
                  <c:v>0.754</c:v>
                </c:pt>
                <c:pt idx="787">
                  <c:v>0.75509999999999999</c:v>
                </c:pt>
                <c:pt idx="788">
                  <c:v>0.75609999999999999</c:v>
                </c:pt>
                <c:pt idx="789">
                  <c:v>0.7571</c:v>
                </c:pt>
                <c:pt idx="790">
                  <c:v>0.7581</c:v>
                </c:pt>
                <c:pt idx="791">
                  <c:v>0.7591</c:v>
                </c:pt>
                <c:pt idx="792">
                  <c:v>0.76019999999999999</c:v>
                </c:pt>
                <c:pt idx="793">
                  <c:v>0.76119999999999999</c:v>
                </c:pt>
                <c:pt idx="794">
                  <c:v>0.76219999999999999</c:v>
                </c:pt>
                <c:pt idx="795">
                  <c:v>0.76319999999999999</c:v>
                </c:pt>
                <c:pt idx="796">
                  <c:v>0.76419999999999999</c:v>
                </c:pt>
                <c:pt idx="797">
                  <c:v>0.76529999999999998</c:v>
                </c:pt>
                <c:pt idx="798">
                  <c:v>0.76629999999999998</c:v>
                </c:pt>
                <c:pt idx="799">
                  <c:v>0.76729999999999998</c:v>
                </c:pt>
                <c:pt idx="800">
                  <c:v>0.76829999999999998</c:v>
                </c:pt>
                <c:pt idx="801">
                  <c:v>0.76949999999999996</c:v>
                </c:pt>
                <c:pt idx="802">
                  <c:v>0.77070000000000005</c:v>
                </c:pt>
                <c:pt idx="803">
                  <c:v>0.77170000000000005</c:v>
                </c:pt>
                <c:pt idx="804">
                  <c:v>0.77280000000000004</c:v>
                </c:pt>
                <c:pt idx="805">
                  <c:v>0.77380000000000004</c:v>
                </c:pt>
                <c:pt idx="806">
                  <c:v>0.77480000000000004</c:v>
                </c:pt>
                <c:pt idx="807">
                  <c:v>0.77580000000000005</c:v>
                </c:pt>
                <c:pt idx="808">
                  <c:v>0.77680000000000005</c:v>
                </c:pt>
                <c:pt idx="809">
                  <c:v>0.77810000000000001</c:v>
                </c:pt>
                <c:pt idx="810">
                  <c:v>0.77910000000000001</c:v>
                </c:pt>
                <c:pt idx="811">
                  <c:v>0.78010000000000002</c:v>
                </c:pt>
                <c:pt idx="812">
                  <c:v>0.78110000000000002</c:v>
                </c:pt>
                <c:pt idx="813">
                  <c:v>0.78210000000000002</c:v>
                </c:pt>
                <c:pt idx="814">
                  <c:v>0.78320000000000001</c:v>
                </c:pt>
                <c:pt idx="815">
                  <c:v>0.78439999999999999</c:v>
                </c:pt>
                <c:pt idx="816">
                  <c:v>0.78539999999999999</c:v>
                </c:pt>
                <c:pt idx="817">
                  <c:v>0.78639999999999999</c:v>
                </c:pt>
                <c:pt idx="818">
                  <c:v>0.78739999999999999</c:v>
                </c:pt>
                <c:pt idx="819">
                  <c:v>0.78839999999999999</c:v>
                </c:pt>
                <c:pt idx="820">
                  <c:v>0.78949999999999998</c:v>
                </c:pt>
                <c:pt idx="821">
                  <c:v>0.79049999999999998</c:v>
                </c:pt>
                <c:pt idx="822">
                  <c:v>0.79149999999999998</c:v>
                </c:pt>
                <c:pt idx="823">
                  <c:v>0.79249999999999998</c:v>
                </c:pt>
                <c:pt idx="824">
                  <c:v>0.79359999999999997</c:v>
                </c:pt>
                <c:pt idx="825">
                  <c:v>0.79459999999999997</c:v>
                </c:pt>
                <c:pt idx="826">
                  <c:v>0.79559999999999997</c:v>
                </c:pt>
                <c:pt idx="827">
                  <c:v>0.79659999999999997</c:v>
                </c:pt>
                <c:pt idx="828">
                  <c:v>0.79759999999999998</c:v>
                </c:pt>
                <c:pt idx="829">
                  <c:v>0.79869999999999997</c:v>
                </c:pt>
                <c:pt idx="830">
                  <c:v>0.79969999999999997</c:v>
                </c:pt>
                <c:pt idx="831">
                  <c:v>0.80069999999999997</c:v>
                </c:pt>
                <c:pt idx="832">
                  <c:v>0.80169999999999997</c:v>
                </c:pt>
                <c:pt idx="833">
                  <c:v>0.80269999999999997</c:v>
                </c:pt>
                <c:pt idx="834">
                  <c:v>0.80379999999999996</c:v>
                </c:pt>
                <c:pt idx="835">
                  <c:v>0.80479999999999996</c:v>
                </c:pt>
                <c:pt idx="836">
                  <c:v>0.80579999999999996</c:v>
                </c:pt>
                <c:pt idx="837">
                  <c:v>0.80700000000000005</c:v>
                </c:pt>
                <c:pt idx="838">
                  <c:v>0.80800000000000005</c:v>
                </c:pt>
                <c:pt idx="839">
                  <c:v>0.80910000000000004</c:v>
                </c:pt>
                <c:pt idx="840">
                  <c:v>0.81010000000000004</c:v>
                </c:pt>
                <c:pt idx="841">
                  <c:v>0.81110000000000004</c:v>
                </c:pt>
                <c:pt idx="842">
                  <c:v>0.81210000000000004</c:v>
                </c:pt>
                <c:pt idx="843">
                  <c:v>0.81320000000000003</c:v>
                </c:pt>
                <c:pt idx="844">
                  <c:v>0.81420000000000003</c:v>
                </c:pt>
                <c:pt idx="845">
                  <c:v>0.81540000000000001</c:v>
                </c:pt>
                <c:pt idx="846">
                  <c:v>0.81640000000000001</c:v>
                </c:pt>
                <c:pt idx="847">
                  <c:v>0.81740000000000002</c:v>
                </c:pt>
                <c:pt idx="848">
                  <c:v>0.81850000000000001</c:v>
                </c:pt>
                <c:pt idx="849">
                  <c:v>0.81950000000000001</c:v>
                </c:pt>
                <c:pt idx="850">
                  <c:v>0.82050000000000001</c:v>
                </c:pt>
                <c:pt idx="851">
                  <c:v>0.82150000000000001</c:v>
                </c:pt>
                <c:pt idx="852">
                  <c:v>0.82250000000000001</c:v>
                </c:pt>
                <c:pt idx="853">
                  <c:v>0.8236</c:v>
                </c:pt>
                <c:pt idx="854">
                  <c:v>0.8246</c:v>
                </c:pt>
                <c:pt idx="855">
                  <c:v>0.8256</c:v>
                </c:pt>
                <c:pt idx="856">
                  <c:v>0.8266</c:v>
                </c:pt>
                <c:pt idx="857">
                  <c:v>0.82769999999999999</c:v>
                </c:pt>
                <c:pt idx="858">
                  <c:v>0.82869999999999999</c:v>
                </c:pt>
                <c:pt idx="859">
                  <c:v>0.82969999999999999</c:v>
                </c:pt>
                <c:pt idx="860">
                  <c:v>0.83069999999999999</c:v>
                </c:pt>
                <c:pt idx="861">
                  <c:v>0.83169999999999999</c:v>
                </c:pt>
                <c:pt idx="862">
                  <c:v>0.83279999999999998</c:v>
                </c:pt>
                <c:pt idx="863">
                  <c:v>0.83379999999999999</c:v>
                </c:pt>
                <c:pt idx="864">
                  <c:v>0.83479999999999999</c:v>
                </c:pt>
                <c:pt idx="865">
                  <c:v>0.83579999999999999</c:v>
                </c:pt>
                <c:pt idx="866">
                  <c:v>0.83689999999999998</c:v>
                </c:pt>
                <c:pt idx="867">
                  <c:v>0.83789999999999998</c:v>
                </c:pt>
              </c:numCache>
            </c:numRef>
          </c:xVal>
          <c:yVal>
            <c:numRef>
              <c:f>STD!$M$3:$M$870</c:f>
              <c:numCache>
                <c:formatCode>0.00E+00</c:formatCode>
                <c:ptCount val="868"/>
                <c:pt idx="0">
                  <c:v>5.5179999999999997E-4</c:v>
                </c:pt>
                <c:pt idx="1">
                  <c:v>5.5139999999999996E-4</c:v>
                </c:pt>
                <c:pt idx="2">
                  <c:v>5.507E-4</c:v>
                </c:pt>
                <c:pt idx="3">
                  <c:v>5.509E-4</c:v>
                </c:pt>
                <c:pt idx="4">
                  <c:v>5.5009999999999998E-4</c:v>
                </c:pt>
                <c:pt idx="5">
                  <c:v>5.4949999999999997E-4</c:v>
                </c:pt>
                <c:pt idx="6">
                  <c:v>5.4900000000000001E-4</c:v>
                </c:pt>
                <c:pt idx="7">
                  <c:v>5.4819999999999999E-4</c:v>
                </c:pt>
                <c:pt idx="8">
                  <c:v>5.4730000000000002E-4</c:v>
                </c:pt>
                <c:pt idx="9">
                  <c:v>5.4640000000000005E-4</c:v>
                </c:pt>
                <c:pt idx="10">
                  <c:v>5.4540000000000003E-4</c:v>
                </c:pt>
                <c:pt idx="11">
                  <c:v>5.4440000000000001E-4</c:v>
                </c:pt>
                <c:pt idx="12">
                  <c:v>5.4299999999999997E-4</c:v>
                </c:pt>
                <c:pt idx="13">
                  <c:v>5.4149999999999999E-4</c:v>
                </c:pt>
                <c:pt idx="14">
                  <c:v>5.4000000000000001E-4</c:v>
                </c:pt>
                <c:pt idx="15">
                  <c:v>5.3830000000000002E-4</c:v>
                </c:pt>
                <c:pt idx="16">
                  <c:v>5.3660000000000003E-4</c:v>
                </c:pt>
                <c:pt idx="17">
                  <c:v>5.352E-4</c:v>
                </c:pt>
                <c:pt idx="18">
                  <c:v>5.3330000000000001E-4</c:v>
                </c:pt>
                <c:pt idx="19">
                  <c:v>5.3149999999999996E-4</c:v>
                </c:pt>
                <c:pt idx="20">
                  <c:v>5.2959999999999997E-4</c:v>
                </c:pt>
                <c:pt idx="21">
                  <c:v>5.2760000000000003E-4</c:v>
                </c:pt>
                <c:pt idx="22">
                  <c:v>5.2559999999999998E-4</c:v>
                </c:pt>
                <c:pt idx="23">
                  <c:v>5.2329999999999998E-4</c:v>
                </c:pt>
                <c:pt idx="24">
                  <c:v>5.2139999999999999E-4</c:v>
                </c:pt>
                <c:pt idx="25">
                  <c:v>5.1909999999999999E-4</c:v>
                </c:pt>
                <c:pt idx="26">
                  <c:v>5.1690000000000004E-4</c:v>
                </c:pt>
                <c:pt idx="27">
                  <c:v>5.1429999999999998E-4</c:v>
                </c:pt>
                <c:pt idx="28">
                  <c:v>5.1179999999999997E-4</c:v>
                </c:pt>
                <c:pt idx="29">
                  <c:v>5.0880000000000001E-4</c:v>
                </c:pt>
                <c:pt idx="30">
                  <c:v>5.0620000000000005E-4</c:v>
                </c:pt>
                <c:pt idx="31">
                  <c:v>5.0359999999999999E-4</c:v>
                </c:pt>
                <c:pt idx="32">
                  <c:v>5.0100000000000003E-4</c:v>
                </c:pt>
                <c:pt idx="33">
                  <c:v>4.9850000000000003E-4</c:v>
                </c:pt>
                <c:pt idx="34">
                  <c:v>4.9560000000000001E-4</c:v>
                </c:pt>
                <c:pt idx="35">
                  <c:v>4.9299999999999995E-4</c:v>
                </c:pt>
                <c:pt idx="36">
                  <c:v>4.9010000000000004E-4</c:v>
                </c:pt>
                <c:pt idx="37">
                  <c:v>4.8749999999999998E-4</c:v>
                </c:pt>
                <c:pt idx="38">
                  <c:v>4.8460000000000002E-4</c:v>
                </c:pt>
                <c:pt idx="39">
                  <c:v>4.8210000000000001E-4</c:v>
                </c:pt>
                <c:pt idx="40">
                  <c:v>4.7909999999999999E-4</c:v>
                </c:pt>
                <c:pt idx="41">
                  <c:v>4.7619999999999997E-4</c:v>
                </c:pt>
                <c:pt idx="42">
                  <c:v>4.7360000000000002E-4</c:v>
                </c:pt>
                <c:pt idx="43">
                  <c:v>4.707E-4</c:v>
                </c:pt>
                <c:pt idx="44">
                  <c:v>4.6749999999999998E-4</c:v>
                </c:pt>
                <c:pt idx="45">
                  <c:v>4.6480000000000002E-4</c:v>
                </c:pt>
                <c:pt idx="46">
                  <c:v>4.6220000000000001E-4</c:v>
                </c:pt>
                <c:pt idx="47">
                  <c:v>4.596E-4</c:v>
                </c:pt>
                <c:pt idx="48">
                  <c:v>4.5679999999999999E-4</c:v>
                </c:pt>
                <c:pt idx="49">
                  <c:v>4.5449999999999999E-4</c:v>
                </c:pt>
                <c:pt idx="50">
                  <c:v>4.5169999999999997E-4</c:v>
                </c:pt>
                <c:pt idx="51">
                  <c:v>4.4910000000000002E-4</c:v>
                </c:pt>
                <c:pt idx="52">
                  <c:v>4.4680000000000002E-4</c:v>
                </c:pt>
                <c:pt idx="53">
                  <c:v>4.4430000000000001E-4</c:v>
                </c:pt>
                <c:pt idx="54">
                  <c:v>4.4210000000000001E-4</c:v>
                </c:pt>
                <c:pt idx="55">
                  <c:v>4.3980000000000001E-4</c:v>
                </c:pt>
                <c:pt idx="56">
                  <c:v>4.3770000000000001E-4</c:v>
                </c:pt>
                <c:pt idx="57">
                  <c:v>4.3540000000000001E-4</c:v>
                </c:pt>
                <c:pt idx="58">
                  <c:v>4.3360000000000002E-4</c:v>
                </c:pt>
                <c:pt idx="59">
                  <c:v>4.3140000000000002E-4</c:v>
                </c:pt>
                <c:pt idx="60">
                  <c:v>4.2949999999999998E-4</c:v>
                </c:pt>
                <c:pt idx="61">
                  <c:v>4.28E-4</c:v>
                </c:pt>
                <c:pt idx="62">
                  <c:v>4.2650000000000001E-4</c:v>
                </c:pt>
                <c:pt idx="63">
                  <c:v>4.2499999999999998E-4</c:v>
                </c:pt>
                <c:pt idx="64">
                  <c:v>4.239E-4</c:v>
                </c:pt>
                <c:pt idx="65">
                  <c:v>4.2260000000000003E-4</c:v>
                </c:pt>
                <c:pt idx="66">
                  <c:v>4.216E-4</c:v>
                </c:pt>
                <c:pt idx="67">
                  <c:v>4.2079999999999998E-4</c:v>
                </c:pt>
                <c:pt idx="68">
                  <c:v>4.2000000000000002E-4</c:v>
                </c:pt>
                <c:pt idx="69">
                  <c:v>4.1849999999999998E-4</c:v>
                </c:pt>
                <c:pt idx="70">
                  <c:v>4.1770000000000002E-4</c:v>
                </c:pt>
                <c:pt idx="71">
                  <c:v>4.172E-4</c:v>
                </c:pt>
                <c:pt idx="72">
                  <c:v>4.1649999999999999E-4</c:v>
                </c:pt>
                <c:pt idx="73">
                  <c:v>4.1649999999999999E-4</c:v>
                </c:pt>
                <c:pt idx="74">
                  <c:v>4.1639999999999998E-4</c:v>
                </c:pt>
                <c:pt idx="75">
                  <c:v>4.1580000000000002E-4</c:v>
                </c:pt>
                <c:pt idx="76">
                  <c:v>4.1590000000000003E-4</c:v>
                </c:pt>
                <c:pt idx="77">
                  <c:v>4.1580000000000002E-4</c:v>
                </c:pt>
                <c:pt idx="78">
                  <c:v>4.1599999999999997E-4</c:v>
                </c:pt>
                <c:pt idx="79">
                  <c:v>4.1639999999999998E-4</c:v>
                </c:pt>
                <c:pt idx="80">
                  <c:v>4.1639999999999998E-4</c:v>
                </c:pt>
                <c:pt idx="81">
                  <c:v>4.17E-4</c:v>
                </c:pt>
                <c:pt idx="82">
                  <c:v>4.1790000000000002E-4</c:v>
                </c:pt>
                <c:pt idx="83">
                  <c:v>4.1819999999999997E-4</c:v>
                </c:pt>
                <c:pt idx="84">
                  <c:v>4.1950000000000001E-4</c:v>
                </c:pt>
                <c:pt idx="85">
                  <c:v>4.2089999999999999E-4</c:v>
                </c:pt>
                <c:pt idx="86">
                  <c:v>4.2210000000000001E-4</c:v>
                </c:pt>
                <c:pt idx="87">
                  <c:v>4.239E-4</c:v>
                </c:pt>
                <c:pt idx="88">
                  <c:v>4.2499999999999998E-4</c:v>
                </c:pt>
                <c:pt idx="89">
                  <c:v>4.2650000000000001E-4</c:v>
                </c:pt>
                <c:pt idx="90">
                  <c:v>4.28E-4</c:v>
                </c:pt>
                <c:pt idx="91">
                  <c:v>4.2989999999999999E-4</c:v>
                </c:pt>
                <c:pt idx="92">
                  <c:v>4.3090000000000001E-4</c:v>
                </c:pt>
                <c:pt idx="93">
                  <c:v>4.326E-4</c:v>
                </c:pt>
                <c:pt idx="94">
                  <c:v>4.351E-4</c:v>
                </c:pt>
                <c:pt idx="95">
                  <c:v>4.3780000000000002E-4</c:v>
                </c:pt>
                <c:pt idx="96">
                  <c:v>4.4049999999999997E-4</c:v>
                </c:pt>
                <c:pt idx="97">
                  <c:v>4.4289999999999998E-4</c:v>
                </c:pt>
                <c:pt idx="98">
                  <c:v>4.4539999999999998E-4</c:v>
                </c:pt>
                <c:pt idx="99">
                  <c:v>4.481E-4</c:v>
                </c:pt>
                <c:pt idx="100">
                  <c:v>4.5130000000000002E-4</c:v>
                </c:pt>
                <c:pt idx="101">
                  <c:v>4.5389999999999997E-4</c:v>
                </c:pt>
                <c:pt idx="102">
                  <c:v>4.5679999999999999E-4</c:v>
                </c:pt>
                <c:pt idx="103">
                  <c:v>4.5970000000000001E-4</c:v>
                </c:pt>
                <c:pt idx="104">
                  <c:v>4.618E-4</c:v>
                </c:pt>
                <c:pt idx="105">
                  <c:v>4.6529999999999998E-4</c:v>
                </c:pt>
                <c:pt idx="106">
                  <c:v>4.6880000000000001E-4</c:v>
                </c:pt>
                <c:pt idx="107">
                  <c:v>4.7189999999999998E-4</c:v>
                </c:pt>
                <c:pt idx="108">
                  <c:v>4.7459999999999999E-4</c:v>
                </c:pt>
                <c:pt idx="109">
                  <c:v>4.7780000000000001E-4</c:v>
                </c:pt>
                <c:pt idx="110">
                  <c:v>4.8149999999999999E-4</c:v>
                </c:pt>
                <c:pt idx="111">
                  <c:v>4.8420000000000001E-4</c:v>
                </c:pt>
                <c:pt idx="112">
                  <c:v>4.8759999999999998E-4</c:v>
                </c:pt>
                <c:pt idx="113">
                  <c:v>4.9100000000000001E-4</c:v>
                </c:pt>
                <c:pt idx="114">
                  <c:v>4.9490000000000005E-4</c:v>
                </c:pt>
                <c:pt idx="115">
                  <c:v>4.9759999999999995E-4</c:v>
                </c:pt>
                <c:pt idx="116">
                  <c:v>5.0120000000000004E-4</c:v>
                </c:pt>
                <c:pt idx="117">
                  <c:v>5.042E-4</c:v>
                </c:pt>
                <c:pt idx="118">
                  <c:v>5.0759999999999998E-4</c:v>
                </c:pt>
                <c:pt idx="119">
                  <c:v>5.1159999999999997E-4</c:v>
                </c:pt>
                <c:pt idx="120">
                  <c:v>5.1570000000000001E-4</c:v>
                </c:pt>
                <c:pt idx="121">
                  <c:v>5.195E-4</c:v>
                </c:pt>
                <c:pt idx="122">
                  <c:v>5.2360000000000004E-4</c:v>
                </c:pt>
                <c:pt idx="123">
                  <c:v>5.2769999999999998E-4</c:v>
                </c:pt>
                <c:pt idx="124">
                  <c:v>5.3180000000000002E-4</c:v>
                </c:pt>
                <c:pt idx="125">
                  <c:v>5.3600000000000002E-4</c:v>
                </c:pt>
                <c:pt idx="126">
                  <c:v>5.3910000000000004E-4</c:v>
                </c:pt>
                <c:pt idx="127">
                  <c:v>5.4279999999999997E-4</c:v>
                </c:pt>
                <c:pt idx="128">
                  <c:v>5.4679999999999996E-4</c:v>
                </c:pt>
                <c:pt idx="129">
                  <c:v>5.5009999999999998E-4</c:v>
                </c:pt>
                <c:pt idx="130">
                  <c:v>5.5360000000000001E-4</c:v>
                </c:pt>
                <c:pt idx="131">
                  <c:v>5.5619999999999997E-4</c:v>
                </c:pt>
                <c:pt idx="132">
                  <c:v>5.5979999999999995E-4</c:v>
                </c:pt>
                <c:pt idx="133">
                  <c:v>5.6349999999999998E-4</c:v>
                </c:pt>
                <c:pt idx="134">
                  <c:v>5.6740000000000002E-4</c:v>
                </c:pt>
                <c:pt idx="135">
                  <c:v>5.7160000000000002E-4</c:v>
                </c:pt>
                <c:pt idx="136">
                  <c:v>5.7600000000000001E-4</c:v>
                </c:pt>
                <c:pt idx="137">
                  <c:v>5.8029999999999996E-4</c:v>
                </c:pt>
                <c:pt idx="138">
                  <c:v>5.8410000000000005E-4</c:v>
                </c:pt>
                <c:pt idx="139">
                  <c:v>5.8750000000000002E-4</c:v>
                </c:pt>
                <c:pt idx="140">
                  <c:v>5.9060000000000004E-4</c:v>
                </c:pt>
                <c:pt idx="141">
                  <c:v>5.9409999999999997E-4</c:v>
                </c:pt>
                <c:pt idx="142">
                  <c:v>5.9820000000000001E-4</c:v>
                </c:pt>
                <c:pt idx="143">
                  <c:v>6.0229999999999995E-4</c:v>
                </c:pt>
                <c:pt idx="144">
                  <c:v>6.068E-4</c:v>
                </c:pt>
                <c:pt idx="145">
                  <c:v>6.0979999999999997E-4</c:v>
                </c:pt>
                <c:pt idx="146">
                  <c:v>6.1379999999999996E-4</c:v>
                </c:pt>
                <c:pt idx="147">
                  <c:v>6.1830000000000001E-4</c:v>
                </c:pt>
                <c:pt idx="148">
                  <c:v>6.2290000000000002E-4</c:v>
                </c:pt>
                <c:pt idx="149">
                  <c:v>6.2739999999999996E-4</c:v>
                </c:pt>
                <c:pt idx="150">
                  <c:v>6.3190000000000002E-4</c:v>
                </c:pt>
                <c:pt idx="151">
                  <c:v>6.3500000000000004E-4</c:v>
                </c:pt>
                <c:pt idx="152">
                  <c:v>6.3920000000000003E-4</c:v>
                </c:pt>
                <c:pt idx="153">
                  <c:v>6.4360000000000003E-4</c:v>
                </c:pt>
                <c:pt idx="154">
                  <c:v>6.4729999999999996E-4</c:v>
                </c:pt>
                <c:pt idx="155">
                  <c:v>6.5180000000000001E-4</c:v>
                </c:pt>
                <c:pt idx="156">
                  <c:v>6.5640000000000002E-4</c:v>
                </c:pt>
                <c:pt idx="157">
                  <c:v>6.6100000000000002E-4</c:v>
                </c:pt>
                <c:pt idx="158">
                  <c:v>6.6509999999999996E-4</c:v>
                </c:pt>
                <c:pt idx="159">
                  <c:v>6.6980000000000002E-4</c:v>
                </c:pt>
                <c:pt idx="160">
                  <c:v>6.7369999999999995E-4</c:v>
                </c:pt>
                <c:pt idx="161">
                  <c:v>6.7820000000000001E-4</c:v>
                </c:pt>
                <c:pt idx="162">
                  <c:v>6.8289999999999996E-4</c:v>
                </c:pt>
                <c:pt idx="163">
                  <c:v>6.87E-4</c:v>
                </c:pt>
                <c:pt idx="164">
                  <c:v>6.9110000000000005E-4</c:v>
                </c:pt>
                <c:pt idx="165">
                  <c:v>6.9419999999999996E-4</c:v>
                </c:pt>
                <c:pt idx="166">
                  <c:v>6.9890000000000002E-4</c:v>
                </c:pt>
                <c:pt idx="167">
                  <c:v>7.0200000000000004E-4</c:v>
                </c:pt>
                <c:pt idx="168">
                  <c:v>7.0609999999999998E-4</c:v>
                </c:pt>
                <c:pt idx="169">
                  <c:v>7.1069999999999998E-4</c:v>
                </c:pt>
                <c:pt idx="170">
                  <c:v>7.1540000000000004E-4</c:v>
                </c:pt>
                <c:pt idx="171">
                  <c:v>7.2000000000000005E-4</c:v>
                </c:pt>
                <c:pt idx="172">
                  <c:v>7.2420000000000004E-4</c:v>
                </c:pt>
                <c:pt idx="173">
                  <c:v>7.2889999999999999E-4</c:v>
                </c:pt>
                <c:pt idx="174">
                  <c:v>7.3340000000000005E-4</c:v>
                </c:pt>
                <c:pt idx="175">
                  <c:v>7.3760000000000004E-4</c:v>
                </c:pt>
                <c:pt idx="176">
                  <c:v>7.4089999999999996E-4</c:v>
                </c:pt>
                <c:pt idx="177">
                  <c:v>7.448E-4</c:v>
                </c:pt>
                <c:pt idx="178">
                  <c:v>7.4960000000000001E-4</c:v>
                </c:pt>
                <c:pt idx="179">
                  <c:v>7.5210000000000001E-4</c:v>
                </c:pt>
                <c:pt idx="180">
                  <c:v>7.5679999999999996E-4</c:v>
                </c:pt>
                <c:pt idx="181">
                  <c:v>7.6029999999999999E-4</c:v>
                </c:pt>
                <c:pt idx="182">
                  <c:v>7.6499999999999995E-4</c:v>
                </c:pt>
                <c:pt idx="183">
                  <c:v>7.6860000000000003E-4</c:v>
                </c:pt>
                <c:pt idx="184">
                  <c:v>7.7119999999999999E-4</c:v>
                </c:pt>
                <c:pt idx="185">
                  <c:v>7.7510000000000003E-4</c:v>
                </c:pt>
                <c:pt idx="186">
                  <c:v>7.7990000000000004E-4</c:v>
                </c:pt>
                <c:pt idx="187">
                  <c:v>7.8439999999999998E-4</c:v>
                </c:pt>
                <c:pt idx="188">
                  <c:v>7.8850000000000003E-4</c:v>
                </c:pt>
                <c:pt idx="189">
                  <c:v>7.9330000000000004E-4</c:v>
                </c:pt>
                <c:pt idx="190">
                  <c:v>7.9560000000000004E-4</c:v>
                </c:pt>
                <c:pt idx="191">
                  <c:v>7.9949999999999997E-4</c:v>
                </c:pt>
                <c:pt idx="192">
                  <c:v>8.0329999999999996E-4</c:v>
                </c:pt>
                <c:pt idx="193">
                  <c:v>8.0780000000000001E-4</c:v>
                </c:pt>
                <c:pt idx="194">
                  <c:v>8.1240000000000001E-4</c:v>
                </c:pt>
                <c:pt idx="195">
                  <c:v>8.1660000000000001E-4</c:v>
                </c:pt>
                <c:pt idx="196">
                  <c:v>8.2100000000000001E-4</c:v>
                </c:pt>
                <c:pt idx="197">
                  <c:v>8.2580000000000001E-4</c:v>
                </c:pt>
                <c:pt idx="198">
                  <c:v>8.3060000000000002E-4</c:v>
                </c:pt>
                <c:pt idx="199">
                  <c:v>8.3529999999999997E-4</c:v>
                </c:pt>
                <c:pt idx="200">
                  <c:v>8.3830000000000005E-4</c:v>
                </c:pt>
                <c:pt idx="201">
                  <c:v>8.4210000000000003E-4</c:v>
                </c:pt>
                <c:pt idx="202">
                  <c:v>8.4670000000000004E-4</c:v>
                </c:pt>
                <c:pt idx="203">
                  <c:v>8.5150000000000004E-4</c:v>
                </c:pt>
                <c:pt idx="204">
                  <c:v>8.5570000000000004E-4</c:v>
                </c:pt>
                <c:pt idx="205">
                  <c:v>8.6050000000000005E-4</c:v>
                </c:pt>
                <c:pt idx="206">
                  <c:v>8.6530000000000005E-4</c:v>
                </c:pt>
                <c:pt idx="207">
                  <c:v>8.7000000000000001E-4</c:v>
                </c:pt>
                <c:pt idx="208">
                  <c:v>8.7480000000000001E-4</c:v>
                </c:pt>
                <c:pt idx="209">
                  <c:v>8.7889999999999995E-4</c:v>
                </c:pt>
                <c:pt idx="210">
                  <c:v>8.8369999999999996E-4</c:v>
                </c:pt>
                <c:pt idx="211">
                  <c:v>8.8719999999999999E-4</c:v>
                </c:pt>
                <c:pt idx="212">
                  <c:v>8.9139999999999998E-4</c:v>
                </c:pt>
                <c:pt idx="213">
                  <c:v>8.9550000000000003E-4</c:v>
                </c:pt>
                <c:pt idx="214">
                  <c:v>8.9939999999999996E-4</c:v>
                </c:pt>
                <c:pt idx="215">
                  <c:v>9.0339999999999995E-4</c:v>
                </c:pt>
                <c:pt idx="216">
                  <c:v>9.0810000000000001E-4</c:v>
                </c:pt>
                <c:pt idx="217">
                  <c:v>9.1100000000000003E-4</c:v>
                </c:pt>
                <c:pt idx="218">
                  <c:v>9.1569999999999998E-4</c:v>
                </c:pt>
                <c:pt idx="219">
                  <c:v>9.2049999999999999E-4</c:v>
                </c:pt>
                <c:pt idx="220">
                  <c:v>9.2520000000000005E-4</c:v>
                </c:pt>
                <c:pt idx="221">
                  <c:v>9.2909999999999998E-4</c:v>
                </c:pt>
                <c:pt idx="222">
                  <c:v>9.3309999999999997E-4</c:v>
                </c:pt>
                <c:pt idx="223">
                  <c:v>9.3630000000000004E-4</c:v>
                </c:pt>
                <c:pt idx="224">
                  <c:v>9.41E-4</c:v>
                </c:pt>
                <c:pt idx="225">
                  <c:v>9.4490000000000004E-4</c:v>
                </c:pt>
                <c:pt idx="226">
                  <c:v>9.4850000000000002E-4</c:v>
                </c:pt>
                <c:pt idx="227">
                  <c:v>9.5319999999999997E-4</c:v>
                </c:pt>
                <c:pt idx="228">
                  <c:v>9.5790000000000003E-4</c:v>
                </c:pt>
                <c:pt idx="229">
                  <c:v>9.6270000000000004E-4</c:v>
                </c:pt>
                <c:pt idx="230">
                  <c:v>9.6560000000000005E-4</c:v>
                </c:pt>
                <c:pt idx="231">
                  <c:v>9.7000000000000005E-4</c:v>
                </c:pt>
                <c:pt idx="232">
                  <c:v>9.7380000000000003E-4</c:v>
                </c:pt>
                <c:pt idx="233">
                  <c:v>9.7849999999999999E-4</c:v>
                </c:pt>
                <c:pt idx="234">
                  <c:v>9.8320000000000005E-4</c:v>
                </c:pt>
                <c:pt idx="235">
                  <c:v>9.8790000000000011E-4</c:v>
                </c:pt>
                <c:pt idx="236">
                  <c:v>9.9099999999999991E-4</c:v>
                </c:pt>
                <c:pt idx="237">
                  <c:v>9.9479999999999989E-4</c:v>
                </c:pt>
                <c:pt idx="238">
                  <c:v>9.986000000000001E-4</c:v>
                </c:pt>
                <c:pt idx="239">
                  <c:v>1.003E-3</c:v>
                </c:pt>
                <c:pt idx="240">
                  <c:v>1.008E-3</c:v>
                </c:pt>
                <c:pt idx="241">
                  <c:v>1.0120000000000001E-3</c:v>
                </c:pt>
                <c:pt idx="242">
                  <c:v>1.0169999999999999E-3</c:v>
                </c:pt>
                <c:pt idx="243">
                  <c:v>1.0219999999999999E-3</c:v>
                </c:pt>
                <c:pt idx="244">
                  <c:v>1.024E-3</c:v>
                </c:pt>
                <c:pt idx="245">
                  <c:v>1.0280000000000001E-3</c:v>
                </c:pt>
                <c:pt idx="246">
                  <c:v>1.031E-3</c:v>
                </c:pt>
                <c:pt idx="247">
                  <c:v>1.036E-3</c:v>
                </c:pt>
                <c:pt idx="248">
                  <c:v>1.0399999999999999E-3</c:v>
                </c:pt>
                <c:pt idx="249">
                  <c:v>1.0449999999999999E-3</c:v>
                </c:pt>
                <c:pt idx="250">
                  <c:v>1.0480000000000001E-3</c:v>
                </c:pt>
                <c:pt idx="251">
                  <c:v>1.0499999999999999E-3</c:v>
                </c:pt>
                <c:pt idx="252">
                  <c:v>1.0549999999999999E-3</c:v>
                </c:pt>
                <c:pt idx="253">
                  <c:v>1.06E-3</c:v>
                </c:pt>
                <c:pt idx="254">
                  <c:v>1.0640000000000001E-3</c:v>
                </c:pt>
                <c:pt idx="255">
                  <c:v>1.0690000000000001E-3</c:v>
                </c:pt>
                <c:pt idx="256">
                  <c:v>1.073E-3</c:v>
                </c:pt>
                <c:pt idx="257">
                  <c:v>1.077E-3</c:v>
                </c:pt>
                <c:pt idx="258">
                  <c:v>1.0820000000000001E-3</c:v>
                </c:pt>
                <c:pt idx="259">
                  <c:v>1.0870000000000001E-3</c:v>
                </c:pt>
                <c:pt idx="260">
                  <c:v>1.09E-3</c:v>
                </c:pt>
                <c:pt idx="261">
                  <c:v>1.0950000000000001E-3</c:v>
                </c:pt>
                <c:pt idx="262">
                  <c:v>1.0989999999999999E-3</c:v>
                </c:pt>
                <c:pt idx="263">
                  <c:v>1.1039999999999999E-3</c:v>
                </c:pt>
                <c:pt idx="264">
                  <c:v>1.108E-3</c:v>
                </c:pt>
                <c:pt idx="265">
                  <c:v>1.109E-3</c:v>
                </c:pt>
                <c:pt idx="266">
                  <c:v>1.114E-3</c:v>
                </c:pt>
                <c:pt idx="267">
                  <c:v>1.1180000000000001E-3</c:v>
                </c:pt>
                <c:pt idx="268">
                  <c:v>1.121E-3</c:v>
                </c:pt>
                <c:pt idx="269">
                  <c:v>1.126E-3</c:v>
                </c:pt>
                <c:pt idx="270">
                  <c:v>1.1280000000000001E-3</c:v>
                </c:pt>
                <c:pt idx="271">
                  <c:v>1.1329999999999999E-3</c:v>
                </c:pt>
                <c:pt idx="272">
                  <c:v>1.137E-3</c:v>
                </c:pt>
                <c:pt idx="273">
                  <c:v>1.142E-3</c:v>
                </c:pt>
                <c:pt idx="274">
                  <c:v>1.147E-3</c:v>
                </c:pt>
                <c:pt idx="275">
                  <c:v>1.1509999999999999E-3</c:v>
                </c:pt>
                <c:pt idx="276">
                  <c:v>1.1559999999999999E-3</c:v>
                </c:pt>
                <c:pt idx="277">
                  <c:v>1.1590000000000001E-3</c:v>
                </c:pt>
                <c:pt idx="278">
                  <c:v>1.1640000000000001E-3</c:v>
                </c:pt>
                <c:pt idx="279">
                  <c:v>1.168E-3</c:v>
                </c:pt>
                <c:pt idx="280">
                  <c:v>1.1709999999999999E-3</c:v>
                </c:pt>
                <c:pt idx="281">
                  <c:v>1.1739999999999999E-3</c:v>
                </c:pt>
                <c:pt idx="282">
                  <c:v>1.1789999999999999E-3</c:v>
                </c:pt>
                <c:pt idx="283">
                  <c:v>1.183E-3</c:v>
                </c:pt>
                <c:pt idx="284">
                  <c:v>1.188E-3</c:v>
                </c:pt>
                <c:pt idx="285">
                  <c:v>1.191E-3</c:v>
                </c:pt>
                <c:pt idx="286">
                  <c:v>1.196E-3</c:v>
                </c:pt>
                <c:pt idx="287">
                  <c:v>1.1999999999999999E-3</c:v>
                </c:pt>
                <c:pt idx="288">
                  <c:v>1.2049999999999999E-3</c:v>
                </c:pt>
                <c:pt idx="289">
                  <c:v>1.209E-3</c:v>
                </c:pt>
                <c:pt idx="290">
                  <c:v>1.2130000000000001E-3</c:v>
                </c:pt>
                <c:pt idx="291">
                  <c:v>1.2160000000000001E-3</c:v>
                </c:pt>
                <c:pt idx="292">
                  <c:v>1.2210000000000001E-3</c:v>
                </c:pt>
                <c:pt idx="293">
                  <c:v>1.225E-3</c:v>
                </c:pt>
                <c:pt idx="294">
                  <c:v>1.23E-3</c:v>
                </c:pt>
                <c:pt idx="295">
                  <c:v>1.2340000000000001E-3</c:v>
                </c:pt>
                <c:pt idx="296">
                  <c:v>1.238E-3</c:v>
                </c:pt>
                <c:pt idx="297">
                  <c:v>1.242E-3</c:v>
                </c:pt>
                <c:pt idx="298">
                  <c:v>1.2470000000000001E-3</c:v>
                </c:pt>
                <c:pt idx="299">
                  <c:v>1.2509999999999999E-3</c:v>
                </c:pt>
                <c:pt idx="300">
                  <c:v>1.256E-3</c:v>
                </c:pt>
                <c:pt idx="301">
                  <c:v>1.2600000000000001E-3</c:v>
                </c:pt>
                <c:pt idx="302">
                  <c:v>1.263E-3</c:v>
                </c:pt>
                <c:pt idx="303">
                  <c:v>1.266E-3</c:v>
                </c:pt>
                <c:pt idx="304">
                  <c:v>1.268E-3</c:v>
                </c:pt>
                <c:pt idx="305">
                  <c:v>1.2689999999999999E-3</c:v>
                </c:pt>
                <c:pt idx="306">
                  <c:v>1.273E-3</c:v>
                </c:pt>
                <c:pt idx="307">
                  <c:v>1.2769999999999999E-3</c:v>
                </c:pt>
                <c:pt idx="308">
                  <c:v>1.281E-3</c:v>
                </c:pt>
                <c:pt idx="309">
                  <c:v>1.2849999999999999E-3</c:v>
                </c:pt>
                <c:pt idx="310">
                  <c:v>1.289E-3</c:v>
                </c:pt>
                <c:pt idx="311">
                  <c:v>1.2930000000000001E-3</c:v>
                </c:pt>
                <c:pt idx="312">
                  <c:v>1.2979999999999999E-3</c:v>
                </c:pt>
                <c:pt idx="313">
                  <c:v>1.302E-3</c:v>
                </c:pt>
                <c:pt idx="314">
                  <c:v>1.305E-3</c:v>
                </c:pt>
                <c:pt idx="315">
                  <c:v>1.31E-3</c:v>
                </c:pt>
                <c:pt idx="316">
                  <c:v>1.3129999999999999E-3</c:v>
                </c:pt>
                <c:pt idx="317">
                  <c:v>1.3179999999999999E-3</c:v>
                </c:pt>
                <c:pt idx="318">
                  <c:v>1.3209999999999999E-3</c:v>
                </c:pt>
                <c:pt idx="319">
                  <c:v>1.3259999999999999E-3</c:v>
                </c:pt>
                <c:pt idx="320">
                  <c:v>1.33E-3</c:v>
                </c:pt>
                <c:pt idx="321">
                  <c:v>1.333E-3</c:v>
                </c:pt>
                <c:pt idx="322">
                  <c:v>1.3359999999999999E-3</c:v>
                </c:pt>
                <c:pt idx="323">
                  <c:v>1.34E-3</c:v>
                </c:pt>
                <c:pt idx="324">
                  <c:v>1.3450000000000001E-3</c:v>
                </c:pt>
                <c:pt idx="325">
                  <c:v>1.3489999999999999E-3</c:v>
                </c:pt>
                <c:pt idx="326">
                  <c:v>1.354E-3</c:v>
                </c:pt>
                <c:pt idx="327">
                  <c:v>1.358E-3</c:v>
                </c:pt>
                <c:pt idx="328">
                  <c:v>1.361E-3</c:v>
                </c:pt>
                <c:pt idx="329">
                  <c:v>1.366E-3</c:v>
                </c:pt>
                <c:pt idx="330">
                  <c:v>1.3680000000000001E-3</c:v>
                </c:pt>
                <c:pt idx="331">
                  <c:v>1.371E-3</c:v>
                </c:pt>
                <c:pt idx="332">
                  <c:v>1.3730000000000001E-3</c:v>
                </c:pt>
                <c:pt idx="333">
                  <c:v>1.3780000000000001E-3</c:v>
                </c:pt>
                <c:pt idx="334">
                  <c:v>1.382E-3</c:v>
                </c:pt>
                <c:pt idx="335">
                  <c:v>1.387E-3</c:v>
                </c:pt>
                <c:pt idx="336">
                  <c:v>1.3910000000000001E-3</c:v>
                </c:pt>
                <c:pt idx="337">
                  <c:v>1.395E-3</c:v>
                </c:pt>
                <c:pt idx="338">
                  <c:v>1.4E-3</c:v>
                </c:pt>
                <c:pt idx="339">
                  <c:v>1.4040000000000001E-3</c:v>
                </c:pt>
                <c:pt idx="340">
                  <c:v>1.4090000000000001E-3</c:v>
                </c:pt>
                <c:pt idx="341">
                  <c:v>1.413E-3</c:v>
                </c:pt>
                <c:pt idx="342">
                  <c:v>1.4139999999999999E-3</c:v>
                </c:pt>
                <c:pt idx="343">
                  <c:v>1.4189999999999999E-3</c:v>
                </c:pt>
                <c:pt idx="344">
                  <c:v>1.423E-3</c:v>
                </c:pt>
                <c:pt idx="345">
                  <c:v>1.426E-3</c:v>
                </c:pt>
                <c:pt idx="346">
                  <c:v>1.4289999999999999E-3</c:v>
                </c:pt>
                <c:pt idx="347">
                  <c:v>1.431E-3</c:v>
                </c:pt>
                <c:pt idx="348">
                  <c:v>1.4339999999999999E-3</c:v>
                </c:pt>
                <c:pt idx="349">
                  <c:v>1.436E-3</c:v>
                </c:pt>
                <c:pt idx="350">
                  <c:v>1.438E-3</c:v>
                </c:pt>
                <c:pt idx="351">
                  <c:v>1.4430000000000001E-3</c:v>
                </c:pt>
                <c:pt idx="352">
                  <c:v>1.4469999999999999E-3</c:v>
                </c:pt>
                <c:pt idx="353">
                  <c:v>1.4519999999999999E-3</c:v>
                </c:pt>
                <c:pt idx="354">
                  <c:v>1.456E-3</c:v>
                </c:pt>
                <c:pt idx="355">
                  <c:v>1.4599999999999999E-3</c:v>
                </c:pt>
                <c:pt idx="356">
                  <c:v>1.4649999999999999E-3</c:v>
                </c:pt>
                <c:pt idx="357">
                  <c:v>1.469E-3</c:v>
                </c:pt>
                <c:pt idx="358">
                  <c:v>1.4710000000000001E-3</c:v>
                </c:pt>
                <c:pt idx="359">
                  <c:v>1.474E-3</c:v>
                </c:pt>
                <c:pt idx="360">
                  <c:v>1.4779999999999999E-3</c:v>
                </c:pt>
                <c:pt idx="361">
                  <c:v>1.482E-3</c:v>
                </c:pt>
                <c:pt idx="362">
                  <c:v>1.4840000000000001E-3</c:v>
                </c:pt>
                <c:pt idx="363">
                  <c:v>1.4890000000000001E-3</c:v>
                </c:pt>
                <c:pt idx="364">
                  <c:v>1.4909999999999999E-3</c:v>
                </c:pt>
                <c:pt idx="365">
                  <c:v>1.4959999999999999E-3</c:v>
                </c:pt>
                <c:pt idx="366">
                  <c:v>1.5E-3</c:v>
                </c:pt>
                <c:pt idx="367">
                  <c:v>1.5039999999999999E-3</c:v>
                </c:pt>
                <c:pt idx="368">
                  <c:v>1.5089999999999999E-3</c:v>
                </c:pt>
                <c:pt idx="369">
                  <c:v>1.513E-3</c:v>
                </c:pt>
                <c:pt idx="370">
                  <c:v>1.5150000000000001E-3</c:v>
                </c:pt>
                <c:pt idx="371">
                  <c:v>1.5200000000000001E-3</c:v>
                </c:pt>
                <c:pt idx="372">
                  <c:v>1.524E-3</c:v>
                </c:pt>
                <c:pt idx="373">
                  <c:v>1.529E-3</c:v>
                </c:pt>
                <c:pt idx="374">
                  <c:v>1.5319999999999999E-3</c:v>
                </c:pt>
                <c:pt idx="375">
                  <c:v>1.536E-3</c:v>
                </c:pt>
                <c:pt idx="376">
                  <c:v>1.5399999999999999E-3</c:v>
                </c:pt>
                <c:pt idx="377">
                  <c:v>1.5449999999999999E-3</c:v>
                </c:pt>
                <c:pt idx="378">
                  <c:v>1.549E-3</c:v>
                </c:pt>
                <c:pt idx="379">
                  <c:v>1.5479999999999999E-3</c:v>
                </c:pt>
                <c:pt idx="380">
                  <c:v>1.552E-3</c:v>
                </c:pt>
                <c:pt idx="381">
                  <c:v>1.5560000000000001E-3</c:v>
                </c:pt>
                <c:pt idx="382">
                  <c:v>1.5610000000000001E-3</c:v>
                </c:pt>
                <c:pt idx="383">
                  <c:v>1.565E-3</c:v>
                </c:pt>
                <c:pt idx="384">
                  <c:v>1.5690000000000001E-3</c:v>
                </c:pt>
                <c:pt idx="385">
                  <c:v>1.5709999999999999E-3</c:v>
                </c:pt>
                <c:pt idx="386">
                  <c:v>1.575E-3</c:v>
                </c:pt>
                <c:pt idx="387">
                  <c:v>1.578E-3</c:v>
                </c:pt>
                <c:pt idx="388">
                  <c:v>1.5790000000000001E-3</c:v>
                </c:pt>
                <c:pt idx="389">
                  <c:v>1.583E-3</c:v>
                </c:pt>
                <c:pt idx="390">
                  <c:v>1.5870000000000001E-3</c:v>
                </c:pt>
                <c:pt idx="391">
                  <c:v>1.5920000000000001E-3</c:v>
                </c:pt>
                <c:pt idx="392">
                  <c:v>1.596E-3</c:v>
                </c:pt>
                <c:pt idx="393">
                  <c:v>1.5989999999999999E-3</c:v>
                </c:pt>
                <c:pt idx="394">
                  <c:v>1.601E-3</c:v>
                </c:pt>
                <c:pt idx="395">
                  <c:v>1.603E-3</c:v>
                </c:pt>
                <c:pt idx="396">
                  <c:v>1.6069999999999999E-3</c:v>
                </c:pt>
                <c:pt idx="397">
                  <c:v>1.611E-3</c:v>
                </c:pt>
                <c:pt idx="398">
                  <c:v>1.616E-3</c:v>
                </c:pt>
                <c:pt idx="399">
                  <c:v>1.6180000000000001E-3</c:v>
                </c:pt>
                <c:pt idx="400">
                  <c:v>1.622E-3</c:v>
                </c:pt>
                <c:pt idx="401">
                  <c:v>1.6249999999999999E-3</c:v>
                </c:pt>
                <c:pt idx="402">
                  <c:v>1.6299999999999999E-3</c:v>
                </c:pt>
                <c:pt idx="403">
                  <c:v>1.6310000000000001E-3</c:v>
                </c:pt>
                <c:pt idx="404">
                  <c:v>1.6360000000000001E-3</c:v>
                </c:pt>
                <c:pt idx="405">
                  <c:v>1.637E-3</c:v>
                </c:pt>
                <c:pt idx="406">
                  <c:v>1.639E-3</c:v>
                </c:pt>
                <c:pt idx="407">
                  <c:v>1.6410000000000001E-3</c:v>
                </c:pt>
                <c:pt idx="408">
                  <c:v>1.6440000000000001E-3</c:v>
                </c:pt>
                <c:pt idx="409">
                  <c:v>1.6479999999999999E-3</c:v>
                </c:pt>
                <c:pt idx="410">
                  <c:v>1.65E-3</c:v>
                </c:pt>
                <c:pt idx="411">
                  <c:v>1.6540000000000001E-3</c:v>
                </c:pt>
                <c:pt idx="412">
                  <c:v>1.6590000000000001E-3</c:v>
                </c:pt>
                <c:pt idx="413">
                  <c:v>1.663E-3</c:v>
                </c:pt>
                <c:pt idx="414">
                  <c:v>1.6670000000000001E-3</c:v>
                </c:pt>
                <c:pt idx="415">
                  <c:v>1.671E-3</c:v>
                </c:pt>
                <c:pt idx="416">
                  <c:v>1.676E-3</c:v>
                </c:pt>
                <c:pt idx="417">
                  <c:v>1.6770000000000001E-3</c:v>
                </c:pt>
                <c:pt idx="418">
                  <c:v>1.6819999999999999E-3</c:v>
                </c:pt>
                <c:pt idx="419">
                  <c:v>1.686E-3</c:v>
                </c:pt>
                <c:pt idx="420">
                  <c:v>1.6900000000000001E-3</c:v>
                </c:pt>
                <c:pt idx="421">
                  <c:v>1.6949999999999999E-3</c:v>
                </c:pt>
                <c:pt idx="422">
                  <c:v>1.699E-3</c:v>
                </c:pt>
                <c:pt idx="423">
                  <c:v>1.6999999999999999E-3</c:v>
                </c:pt>
                <c:pt idx="424">
                  <c:v>1.702E-3</c:v>
                </c:pt>
                <c:pt idx="425">
                  <c:v>1.7060000000000001E-3</c:v>
                </c:pt>
                <c:pt idx="426">
                  <c:v>1.7099999999999999E-3</c:v>
                </c:pt>
                <c:pt idx="427">
                  <c:v>1.712E-3</c:v>
                </c:pt>
                <c:pt idx="428">
                  <c:v>1.7160000000000001E-3</c:v>
                </c:pt>
                <c:pt idx="429">
                  <c:v>1.7179999999999999E-3</c:v>
                </c:pt>
                <c:pt idx="430">
                  <c:v>1.717E-3</c:v>
                </c:pt>
                <c:pt idx="431">
                  <c:v>1.7210000000000001E-3</c:v>
                </c:pt>
                <c:pt idx="432">
                  <c:v>1.725E-3</c:v>
                </c:pt>
                <c:pt idx="433">
                  <c:v>1.727E-3</c:v>
                </c:pt>
                <c:pt idx="434">
                  <c:v>1.7309999999999999E-3</c:v>
                </c:pt>
                <c:pt idx="435">
                  <c:v>1.7359999999999999E-3</c:v>
                </c:pt>
                <c:pt idx="436">
                  <c:v>1.74E-3</c:v>
                </c:pt>
                <c:pt idx="437">
                  <c:v>1.7440000000000001E-3</c:v>
                </c:pt>
                <c:pt idx="438">
                  <c:v>1.748E-3</c:v>
                </c:pt>
                <c:pt idx="439">
                  <c:v>1.75E-3</c:v>
                </c:pt>
                <c:pt idx="440">
                  <c:v>1.755E-3</c:v>
                </c:pt>
                <c:pt idx="441">
                  <c:v>1.7570000000000001E-3</c:v>
                </c:pt>
                <c:pt idx="442">
                  <c:v>1.761E-3</c:v>
                </c:pt>
                <c:pt idx="443">
                  <c:v>1.7650000000000001E-3</c:v>
                </c:pt>
                <c:pt idx="444">
                  <c:v>1.769E-3</c:v>
                </c:pt>
                <c:pt idx="445">
                  <c:v>1.774E-3</c:v>
                </c:pt>
                <c:pt idx="446">
                  <c:v>1.7780000000000001E-3</c:v>
                </c:pt>
                <c:pt idx="447">
                  <c:v>1.7819999999999999E-3</c:v>
                </c:pt>
                <c:pt idx="448">
                  <c:v>1.786E-3</c:v>
                </c:pt>
                <c:pt idx="449">
                  <c:v>1.7899999999999999E-3</c:v>
                </c:pt>
                <c:pt idx="450">
                  <c:v>1.792E-3</c:v>
                </c:pt>
                <c:pt idx="451">
                  <c:v>1.7960000000000001E-3</c:v>
                </c:pt>
                <c:pt idx="452">
                  <c:v>1.8E-3</c:v>
                </c:pt>
                <c:pt idx="453">
                  <c:v>1.805E-3</c:v>
                </c:pt>
                <c:pt idx="454">
                  <c:v>1.8090000000000001E-3</c:v>
                </c:pt>
                <c:pt idx="455">
                  <c:v>1.8129999999999999E-3</c:v>
                </c:pt>
                <c:pt idx="456">
                  <c:v>1.817E-3</c:v>
                </c:pt>
                <c:pt idx="457">
                  <c:v>1.8209999999999999E-3</c:v>
                </c:pt>
                <c:pt idx="458">
                  <c:v>1.8259999999999999E-3</c:v>
                </c:pt>
                <c:pt idx="459">
                  <c:v>1.83E-3</c:v>
                </c:pt>
                <c:pt idx="460">
                  <c:v>1.8320000000000001E-3</c:v>
                </c:pt>
                <c:pt idx="461">
                  <c:v>1.836E-3</c:v>
                </c:pt>
                <c:pt idx="462">
                  <c:v>1.8400000000000001E-3</c:v>
                </c:pt>
                <c:pt idx="463">
                  <c:v>1.8450000000000001E-3</c:v>
                </c:pt>
                <c:pt idx="464">
                  <c:v>1.8489999999999999E-3</c:v>
                </c:pt>
                <c:pt idx="465">
                  <c:v>1.8500000000000001E-3</c:v>
                </c:pt>
                <c:pt idx="466">
                  <c:v>1.8550000000000001E-3</c:v>
                </c:pt>
                <c:pt idx="467">
                  <c:v>1.859E-3</c:v>
                </c:pt>
                <c:pt idx="468">
                  <c:v>1.8630000000000001E-3</c:v>
                </c:pt>
                <c:pt idx="469">
                  <c:v>1.867E-3</c:v>
                </c:pt>
                <c:pt idx="470">
                  <c:v>1.872E-3</c:v>
                </c:pt>
                <c:pt idx="471">
                  <c:v>1.8760000000000001E-3</c:v>
                </c:pt>
                <c:pt idx="472">
                  <c:v>1.8779999999999999E-3</c:v>
                </c:pt>
                <c:pt idx="473">
                  <c:v>1.882E-3</c:v>
                </c:pt>
                <c:pt idx="474">
                  <c:v>1.8829999999999999E-3</c:v>
                </c:pt>
                <c:pt idx="475">
                  <c:v>1.884E-3</c:v>
                </c:pt>
                <c:pt idx="476">
                  <c:v>1.8879999999999999E-3</c:v>
                </c:pt>
                <c:pt idx="477">
                  <c:v>1.8929999999999999E-3</c:v>
                </c:pt>
                <c:pt idx="478">
                  <c:v>1.897E-3</c:v>
                </c:pt>
                <c:pt idx="479">
                  <c:v>1.9009999999999999E-3</c:v>
                </c:pt>
                <c:pt idx="480">
                  <c:v>1.905E-3</c:v>
                </c:pt>
                <c:pt idx="481">
                  <c:v>1.9090000000000001E-3</c:v>
                </c:pt>
                <c:pt idx="482">
                  <c:v>1.9139999999999999E-3</c:v>
                </c:pt>
                <c:pt idx="483">
                  <c:v>1.918E-3</c:v>
                </c:pt>
                <c:pt idx="484">
                  <c:v>1.9220000000000001E-3</c:v>
                </c:pt>
                <c:pt idx="485">
                  <c:v>1.926E-3</c:v>
                </c:pt>
                <c:pt idx="486">
                  <c:v>1.928E-3</c:v>
                </c:pt>
                <c:pt idx="487">
                  <c:v>1.9319999999999999E-3</c:v>
                </c:pt>
                <c:pt idx="488">
                  <c:v>1.9369999999999999E-3</c:v>
                </c:pt>
                <c:pt idx="489">
                  <c:v>1.9380000000000001E-3</c:v>
                </c:pt>
                <c:pt idx="490">
                  <c:v>1.9419999999999999E-3</c:v>
                </c:pt>
                <c:pt idx="491">
                  <c:v>1.946E-3</c:v>
                </c:pt>
                <c:pt idx="492">
                  <c:v>1.9499999999999999E-3</c:v>
                </c:pt>
                <c:pt idx="493">
                  <c:v>1.952E-3</c:v>
                </c:pt>
                <c:pt idx="494">
                  <c:v>1.9559999999999998E-3</c:v>
                </c:pt>
                <c:pt idx="495">
                  <c:v>1.9599999999999999E-3</c:v>
                </c:pt>
                <c:pt idx="496">
                  <c:v>1.964E-3</c:v>
                </c:pt>
                <c:pt idx="497">
                  <c:v>1.9689999999999998E-3</c:v>
                </c:pt>
                <c:pt idx="498">
                  <c:v>1.9729999999999999E-3</c:v>
                </c:pt>
                <c:pt idx="499">
                  <c:v>1.977E-3</c:v>
                </c:pt>
                <c:pt idx="500">
                  <c:v>1.9810000000000001E-3</c:v>
                </c:pt>
                <c:pt idx="501">
                  <c:v>1.9849999999999998E-3</c:v>
                </c:pt>
                <c:pt idx="502">
                  <c:v>1.9870000000000001E-3</c:v>
                </c:pt>
                <c:pt idx="503">
                  <c:v>1.9910000000000001E-3</c:v>
                </c:pt>
                <c:pt idx="504">
                  <c:v>1.9949999999999998E-3</c:v>
                </c:pt>
                <c:pt idx="505">
                  <c:v>1.9959999999999999E-3</c:v>
                </c:pt>
                <c:pt idx="506">
                  <c:v>2.0010000000000002E-3</c:v>
                </c:pt>
                <c:pt idx="507">
                  <c:v>2.0049999999999998E-3</c:v>
                </c:pt>
                <c:pt idx="508">
                  <c:v>2.0089999999999999E-3</c:v>
                </c:pt>
                <c:pt idx="509">
                  <c:v>2.013E-3</c:v>
                </c:pt>
                <c:pt idx="510">
                  <c:v>2.0170000000000001E-3</c:v>
                </c:pt>
                <c:pt idx="511">
                  <c:v>2.0209999999999998E-3</c:v>
                </c:pt>
                <c:pt idx="512">
                  <c:v>2.026E-3</c:v>
                </c:pt>
                <c:pt idx="513">
                  <c:v>2.0300000000000001E-3</c:v>
                </c:pt>
                <c:pt idx="514">
                  <c:v>2.0339999999999998E-3</c:v>
                </c:pt>
                <c:pt idx="515">
                  <c:v>2.0379999999999999E-3</c:v>
                </c:pt>
                <c:pt idx="516">
                  <c:v>2.042E-3</c:v>
                </c:pt>
                <c:pt idx="517">
                  <c:v>2.0430000000000001E-3</c:v>
                </c:pt>
                <c:pt idx="518">
                  <c:v>2.0470000000000002E-3</c:v>
                </c:pt>
                <c:pt idx="519">
                  <c:v>2.0479999999999999E-3</c:v>
                </c:pt>
                <c:pt idx="520">
                  <c:v>2.052E-3</c:v>
                </c:pt>
                <c:pt idx="521">
                  <c:v>2.0569999999999998E-3</c:v>
                </c:pt>
                <c:pt idx="522">
                  <c:v>2.0569999999999998E-3</c:v>
                </c:pt>
                <c:pt idx="523">
                  <c:v>2.0609999999999999E-3</c:v>
                </c:pt>
                <c:pt idx="524">
                  <c:v>2.0630000000000002E-3</c:v>
                </c:pt>
                <c:pt idx="525">
                  <c:v>2.0669999999999998E-3</c:v>
                </c:pt>
                <c:pt idx="526">
                  <c:v>2.068E-3</c:v>
                </c:pt>
                <c:pt idx="527">
                  <c:v>2.068E-3</c:v>
                </c:pt>
                <c:pt idx="528">
                  <c:v>2.0720000000000001E-3</c:v>
                </c:pt>
                <c:pt idx="529">
                  <c:v>2.0760000000000002E-3</c:v>
                </c:pt>
                <c:pt idx="530">
                  <c:v>2.0769999999999999E-3</c:v>
                </c:pt>
                <c:pt idx="531">
                  <c:v>2.081E-3</c:v>
                </c:pt>
                <c:pt idx="532">
                  <c:v>2.085E-3</c:v>
                </c:pt>
                <c:pt idx="533">
                  <c:v>2.0890000000000001E-3</c:v>
                </c:pt>
                <c:pt idx="534">
                  <c:v>2.0929999999999998E-3</c:v>
                </c:pt>
                <c:pt idx="535">
                  <c:v>2.0969999999999999E-3</c:v>
                </c:pt>
                <c:pt idx="536">
                  <c:v>2.101E-3</c:v>
                </c:pt>
                <c:pt idx="537">
                  <c:v>2.1020000000000001E-3</c:v>
                </c:pt>
                <c:pt idx="538">
                  <c:v>2.1059999999999998E-3</c:v>
                </c:pt>
                <c:pt idx="539">
                  <c:v>2.1099999999999999E-3</c:v>
                </c:pt>
                <c:pt idx="540">
                  <c:v>2.111E-3</c:v>
                </c:pt>
                <c:pt idx="541">
                  <c:v>2.1150000000000001E-3</c:v>
                </c:pt>
                <c:pt idx="542">
                  <c:v>2.1189999999999998E-3</c:v>
                </c:pt>
                <c:pt idx="543">
                  <c:v>2.1229999999999999E-3</c:v>
                </c:pt>
                <c:pt idx="544">
                  <c:v>2.127E-3</c:v>
                </c:pt>
                <c:pt idx="545">
                  <c:v>2.127E-3</c:v>
                </c:pt>
                <c:pt idx="546">
                  <c:v>2.1289999999999998E-3</c:v>
                </c:pt>
                <c:pt idx="547">
                  <c:v>2.1329999999999999E-3</c:v>
                </c:pt>
                <c:pt idx="548">
                  <c:v>2.137E-3</c:v>
                </c:pt>
                <c:pt idx="549">
                  <c:v>2.1410000000000001E-3</c:v>
                </c:pt>
                <c:pt idx="550">
                  <c:v>2.1450000000000002E-3</c:v>
                </c:pt>
                <c:pt idx="551">
                  <c:v>2.1489999999999999E-3</c:v>
                </c:pt>
                <c:pt idx="552">
                  <c:v>2.153E-3</c:v>
                </c:pt>
                <c:pt idx="553">
                  <c:v>2.1510000000000001E-3</c:v>
                </c:pt>
                <c:pt idx="554">
                  <c:v>2.1549999999999998E-3</c:v>
                </c:pt>
                <c:pt idx="555">
                  <c:v>2.1549999999999998E-3</c:v>
                </c:pt>
                <c:pt idx="556">
                  <c:v>2.1589999999999999E-3</c:v>
                </c:pt>
                <c:pt idx="557">
                  <c:v>2.1640000000000001E-3</c:v>
                </c:pt>
                <c:pt idx="558">
                  <c:v>2.1679999999999998E-3</c:v>
                </c:pt>
                <c:pt idx="559">
                  <c:v>2.1719999999999999E-3</c:v>
                </c:pt>
                <c:pt idx="560">
                  <c:v>2.176E-3</c:v>
                </c:pt>
                <c:pt idx="561">
                  <c:v>2.1800000000000001E-3</c:v>
                </c:pt>
                <c:pt idx="562">
                  <c:v>2.1840000000000002E-3</c:v>
                </c:pt>
                <c:pt idx="563">
                  <c:v>2.1879999999999998E-3</c:v>
                </c:pt>
                <c:pt idx="564">
                  <c:v>2.1919999999999999E-3</c:v>
                </c:pt>
                <c:pt idx="565">
                  <c:v>2.196E-3</c:v>
                </c:pt>
                <c:pt idx="566">
                  <c:v>2.2000000000000001E-3</c:v>
                </c:pt>
                <c:pt idx="567">
                  <c:v>2.2039999999999998E-3</c:v>
                </c:pt>
                <c:pt idx="568">
                  <c:v>2.2079999999999999E-3</c:v>
                </c:pt>
                <c:pt idx="569">
                  <c:v>2.212E-3</c:v>
                </c:pt>
                <c:pt idx="570">
                  <c:v>2.2160000000000001E-3</c:v>
                </c:pt>
                <c:pt idx="571">
                  <c:v>2.2209999999999999E-3</c:v>
                </c:pt>
                <c:pt idx="572">
                  <c:v>2.222E-3</c:v>
                </c:pt>
                <c:pt idx="573">
                  <c:v>2.2260000000000001E-3</c:v>
                </c:pt>
                <c:pt idx="574">
                  <c:v>2.2300000000000002E-3</c:v>
                </c:pt>
                <c:pt idx="575">
                  <c:v>2.2339999999999999E-3</c:v>
                </c:pt>
                <c:pt idx="576">
                  <c:v>2.238E-3</c:v>
                </c:pt>
                <c:pt idx="577">
                  <c:v>2.2420000000000001E-3</c:v>
                </c:pt>
                <c:pt idx="578">
                  <c:v>2.2460000000000002E-3</c:v>
                </c:pt>
                <c:pt idx="579">
                  <c:v>2.2499999999999998E-3</c:v>
                </c:pt>
                <c:pt idx="580">
                  <c:v>2.2539999999999999E-3</c:v>
                </c:pt>
                <c:pt idx="581">
                  <c:v>2.258E-3</c:v>
                </c:pt>
                <c:pt idx="582">
                  <c:v>2.2620000000000001E-3</c:v>
                </c:pt>
                <c:pt idx="583">
                  <c:v>2.2669999999999999E-3</c:v>
                </c:pt>
                <c:pt idx="584">
                  <c:v>2.271E-3</c:v>
                </c:pt>
                <c:pt idx="585">
                  <c:v>2.2750000000000001E-3</c:v>
                </c:pt>
                <c:pt idx="586">
                  <c:v>2.2790000000000002E-3</c:v>
                </c:pt>
                <c:pt idx="587">
                  <c:v>2.2829999999999999E-3</c:v>
                </c:pt>
                <c:pt idx="588">
                  <c:v>2.287E-3</c:v>
                </c:pt>
                <c:pt idx="589">
                  <c:v>2.2910000000000001E-3</c:v>
                </c:pt>
                <c:pt idx="590">
                  <c:v>2.2950000000000002E-3</c:v>
                </c:pt>
                <c:pt idx="591">
                  <c:v>2.2989999999999998E-3</c:v>
                </c:pt>
                <c:pt idx="592">
                  <c:v>2.3029999999999999E-3</c:v>
                </c:pt>
                <c:pt idx="593">
                  <c:v>2.3040000000000001E-3</c:v>
                </c:pt>
                <c:pt idx="594">
                  <c:v>2.3040000000000001E-3</c:v>
                </c:pt>
                <c:pt idx="595">
                  <c:v>2.3040000000000001E-3</c:v>
                </c:pt>
                <c:pt idx="596">
                  <c:v>2.3080000000000002E-3</c:v>
                </c:pt>
                <c:pt idx="597">
                  <c:v>2.3119999999999998E-3</c:v>
                </c:pt>
                <c:pt idx="598">
                  <c:v>2.3159999999999999E-3</c:v>
                </c:pt>
                <c:pt idx="599">
                  <c:v>2.32E-3</c:v>
                </c:pt>
                <c:pt idx="600">
                  <c:v>2.3249999999999998E-3</c:v>
                </c:pt>
                <c:pt idx="601">
                  <c:v>2.3289999999999999E-3</c:v>
                </c:pt>
                <c:pt idx="602">
                  <c:v>2.333E-3</c:v>
                </c:pt>
                <c:pt idx="603">
                  <c:v>2.3370000000000001E-3</c:v>
                </c:pt>
                <c:pt idx="604">
                  <c:v>2.3370000000000001E-3</c:v>
                </c:pt>
                <c:pt idx="605">
                  <c:v>2.3370000000000001E-3</c:v>
                </c:pt>
                <c:pt idx="606">
                  <c:v>2.3410000000000002E-3</c:v>
                </c:pt>
                <c:pt idx="607">
                  <c:v>2.3449999999999999E-3</c:v>
                </c:pt>
                <c:pt idx="608">
                  <c:v>2.349E-3</c:v>
                </c:pt>
                <c:pt idx="609">
                  <c:v>2.3530000000000001E-3</c:v>
                </c:pt>
                <c:pt idx="610">
                  <c:v>2.3570000000000002E-3</c:v>
                </c:pt>
                <c:pt idx="611">
                  <c:v>2.3570000000000002E-3</c:v>
                </c:pt>
                <c:pt idx="612">
                  <c:v>2.3609999999999998E-3</c:v>
                </c:pt>
                <c:pt idx="613">
                  <c:v>2.366E-3</c:v>
                </c:pt>
                <c:pt idx="614">
                  <c:v>2.3700000000000001E-3</c:v>
                </c:pt>
                <c:pt idx="615">
                  <c:v>2.3739999999999998E-3</c:v>
                </c:pt>
                <c:pt idx="616">
                  <c:v>2.3779999999999999E-3</c:v>
                </c:pt>
                <c:pt idx="617">
                  <c:v>2.382E-3</c:v>
                </c:pt>
                <c:pt idx="618">
                  <c:v>2.3860000000000001E-3</c:v>
                </c:pt>
                <c:pt idx="619">
                  <c:v>2.3900000000000002E-3</c:v>
                </c:pt>
                <c:pt idx="620">
                  <c:v>2.3939999999999999E-3</c:v>
                </c:pt>
                <c:pt idx="621">
                  <c:v>2.3890000000000001E-3</c:v>
                </c:pt>
                <c:pt idx="622">
                  <c:v>2.3939999999999999E-3</c:v>
                </c:pt>
                <c:pt idx="623">
                  <c:v>2.398E-3</c:v>
                </c:pt>
                <c:pt idx="624">
                  <c:v>2.4020000000000001E-3</c:v>
                </c:pt>
                <c:pt idx="625">
                  <c:v>2.4060000000000002E-3</c:v>
                </c:pt>
                <c:pt idx="626">
                  <c:v>2.4099999999999998E-3</c:v>
                </c:pt>
                <c:pt idx="627">
                  <c:v>2.4090000000000001E-3</c:v>
                </c:pt>
                <c:pt idx="628">
                  <c:v>2.4130000000000002E-3</c:v>
                </c:pt>
                <c:pt idx="629">
                  <c:v>2.4169999999999999E-3</c:v>
                </c:pt>
                <c:pt idx="630">
                  <c:v>2.421E-3</c:v>
                </c:pt>
                <c:pt idx="631">
                  <c:v>2.4250000000000001E-3</c:v>
                </c:pt>
                <c:pt idx="632">
                  <c:v>2.4290000000000002E-3</c:v>
                </c:pt>
                <c:pt idx="633">
                  <c:v>2.4290000000000002E-3</c:v>
                </c:pt>
                <c:pt idx="634">
                  <c:v>2.4329999999999998E-3</c:v>
                </c:pt>
                <c:pt idx="635">
                  <c:v>2.4369999999999999E-3</c:v>
                </c:pt>
                <c:pt idx="636">
                  <c:v>2.441E-3</c:v>
                </c:pt>
                <c:pt idx="637">
                  <c:v>2.4450000000000001E-3</c:v>
                </c:pt>
                <c:pt idx="638">
                  <c:v>2.4489999999999998E-3</c:v>
                </c:pt>
                <c:pt idx="639">
                  <c:v>2.4529999999999999E-3</c:v>
                </c:pt>
                <c:pt idx="640">
                  <c:v>2.4520000000000002E-3</c:v>
                </c:pt>
                <c:pt idx="641">
                  <c:v>2.457E-3</c:v>
                </c:pt>
                <c:pt idx="642">
                  <c:v>2.457E-3</c:v>
                </c:pt>
                <c:pt idx="643">
                  <c:v>2.4610000000000001E-3</c:v>
                </c:pt>
                <c:pt idx="644">
                  <c:v>2.4650000000000002E-3</c:v>
                </c:pt>
                <c:pt idx="645">
                  <c:v>2.4689999999999998E-3</c:v>
                </c:pt>
                <c:pt idx="646">
                  <c:v>2.4729999999999999E-3</c:v>
                </c:pt>
                <c:pt idx="647">
                  <c:v>2.477E-3</c:v>
                </c:pt>
                <c:pt idx="648">
                  <c:v>2.4810000000000001E-3</c:v>
                </c:pt>
                <c:pt idx="649">
                  <c:v>2.4849999999999998E-3</c:v>
                </c:pt>
                <c:pt idx="650">
                  <c:v>2.4889999999999999E-3</c:v>
                </c:pt>
                <c:pt idx="651">
                  <c:v>2.493E-3</c:v>
                </c:pt>
                <c:pt idx="652">
                  <c:v>2.4970000000000001E-3</c:v>
                </c:pt>
                <c:pt idx="653">
                  <c:v>2.5010000000000002E-3</c:v>
                </c:pt>
                <c:pt idx="654">
                  <c:v>2.5049999999999998E-3</c:v>
                </c:pt>
                <c:pt idx="655">
                  <c:v>2.5089999999999999E-3</c:v>
                </c:pt>
                <c:pt idx="656">
                  <c:v>2.513E-3</c:v>
                </c:pt>
                <c:pt idx="657">
                  <c:v>2.5170000000000001E-3</c:v>
                </c:pt>
                <c:pt idx="658">
                  <c:v>2.516E-3</c:v>
                </c:pt>
                <c:pt idx="659">
                  <c:v>2.5200000000000001E-3</c:v>
                </c:pt>
                <c:pt idx="660">
                  <c:v>2.5200000000000001E-3</c:v>
                </c:pt>
                <c:pt idx="661">
                  <c:v>2.5240000000000002E-3</c:v>
                </c:pt>
                <c:pt idx="662">
                  <c:v>2.5279999999999999E-3</c:v>
                </c:pt>
                <c:pt idx="663">
                  <c:v>2.5330000000000001E-3</c:v>
                </c:pt>
                <c:pt idx="664">
                  <c:v>2.5370000000000002E-3</c:v>
                </c:pt>
                <c:pt idx="665">
                  <c:v>2.5409999999999999E-3</c:v>
                </c:pt>
                <c:pt idx="666">
                  <c:v>2.545E-3</c:v>
                </c:pt>
                <c:pt idx="667">
                  <c:v>2.5490000000000001E-3</c:v>
                </c:pt>
                <c:pt idx="668">
                  <c:v>2.5490000000000001E-3</c:v>
                </c:pt>
                <c:pt idx="669">
                  <c:v>2.5530000000000001E-3</c:v>
                </c:pt>
                <c:pt idx="670">
                  <c:v>2.5569999999999998E-3</c:v>
                </c:pt>
                <c:pt idx="671">
                  <c:v>2.5609999999999999E-3</c:v>
                </c:pt>
                <c:pt idx="672">
                  <c:v>2.565E-3</c:v>
                </c:pt>
                <c:pt idx="673">
                  <c:v>2.5690000000000001E-3</c:v>
                </c:pt>
                <c:pt idx="674">
                  <c:v>2.5730000000000002E-3</c:v>
                </c:pt>
                <c:pt idx="675">
                  <c:v>2.5769999999999999E-3</c:v>
                </c:pt>
                <c:pt idx="676">
                  <c:v>2.581E-3</c:v>
                </c:pt>
                <c:pt idx="677">
                  <c:v>2.5850000000000001E-3</c:v>
                </c:pt>
                <c:pt idx="678">
                  <c:v>2.5890000000000002E-3</c:v>
                </c:pt>
                <c:pt idx="679">
                  <c:v>2.5929999999999998E-3</c:v>
                </c:pt>
                <c:pt idx="680">
                  <c:v>2.5920000000000001E-3</c:v>
                </c:pt>
                <c:pt idx="681">
                  <c:v>2.5959999999999998E-3</c:v>
                </c:pt>
                <c:pt idx="682">
                  <c:v>2.5999999999999999E-3</c:v>
                </c:pt>
                <c:pt idx="683">
                  <c:v>2.604E-3</c:v>
                </c:pt>
                <c:pt idx="684">
                  <c:v>2.6080000000000001E-3</c:v>
                </c:pt>
                <c:pt idx="685">
                  <c:v>2.6120000000000002E-3</c:v>
                </c:pt>
                <c:pt idx="686">
                  <c:v>2.6159999999999998E-3</c:v>
                </c:pt>
                <c:pt idx="687">
                  <c:v>2.6199999999999999E-3</c:v>
                </c:pt>
                <c:pt idx="688">
                  <c:v>2.624E-3</c:v>
                </c:pt>
                <c:pt idx="689">
                  <c:v>2.6280000000000001E-3</c:v>
                </c:pt>
                <c:pt idx="690">
                  <c:v>2.6319999999999998E-3</c:v>
                </c:pt>
                <c:pt idx="691">
                  <c:v>2.6359999999999999E-3</c:v>
                </c:pt>
                <c:pt idx="692">
                  <c:v>2.64E-3</c:v>
                </c:pt>
                <c:pt idx="693">
                  <c:v>2.6440000000000001E-3</c:v>
                </c:pt>
                <c:pt idx="694">
                  <c:v>2.6480000000000002E-3</c:v>
                </c:pt>
                <c:pt idx="695">
                  <c:v>2.6519999999999998E-3</c:v>
                </c:pt>
                <c:pt idx="696">
                  <c:v>2.6559999999999999E-3</c:v>
                </c:pt>
                <c:pt idx="697">
                  <c:v>2.66E-3</c:v>
                </c:pt>
                <c:pt idx="698">
                  <c:v>2.6649999999999998E-3</c:v>
                </c:pt>
                <c:pt idx="699">
                  <c:v>2.6689999999999999E-3</c:v>
                </c:pt>
                <c:pt idx="700">
                  <c:v>2.673E-3</c:v>
                </c:pt>
                <c:pt idx="701">
                  <c:v>2.6770000000000001E-3</c:v>
                </c:pt>
                <c:pt idx="702">
                  <c:v>2.6809999999999998E-3</c:v>
                </c:pt>
                <c:pt idx="703">
                  <c:v>2.6849999999999999E-3</c:v>
                </c:pt>
                <c:pt idx="704">
                  <c:v>2.689E-3</c:v>
                </c:pt>
                <c:pt idx="705">
                  <c:v>2.6930000000000001E-3</c:v>
                </c:pt>
                <c:pt idx="706">
                  <c:v>2.6970000000000002E-3</c:v>
                </c:pt>
                <c:pt idx="707">
                  <c:v>2.7009999999999998E-3</c:v>
                </c:pt>
                <c:pt idx="708">
                  <c:v>2.7049999999999999E-3</c:v>
                </c:pt>
                <c:pt idx="709">
                  <c:v>2.709E-3</c:v>
                </c:pt>
                <c:pt idx="710">
                  <c:v>2.7130000000000001E-3</c:v>
                </c:pt>
                <c:pt idx="711">
                  <c:v>2.7169999999999998E-3</c:v>
                </c:pt>
                <c:pt idx="712">
                  <c:v>2.7209999999999999E-3</c:v>
                </c:pt>
                <c:pt idx="713">
                  <c:v>2.725E-3</c:v>
                </c:pt>
                <c:pt idx="714">
                  <c:v>2.7290000000000001E-3</c:v>
                </c:pt>
                <c:pt idx="715">
                  <c:v>2.7330000000000002E-3</c:v>
                </c:pt>
                <c:pt idx="716">
                  <c:v>2.7369999999999998E-3</c:v>
                </c:pt>
                <c:pt idx="717">
                  <c:v>2.7409999999999999E-3</c:v>
                </c:pt>
                <c:pt idx="718">
                  <c:v>2.745E-3</c:v>
                </c:pt>
                <c:pt idx="719">
                  <c:v>2.7490000000000001E-3</c:v>
                </c:pt>
                <c:pt idx="720">
                  <c:v>2.7529999999999998E-3</c:v>
                </c:pt>
                <c:pt idx="721">
                  <c:v>2.7520000000000001E-3</c:v>
                </c:pt>
                <c:pt idx="722">
                  <c:v>2.7560000000000002E-3</c:v>
                </c:pt>
                <c:pt idx="723">
                  <c:v>2.7599999999999999E-3</c:v>
                </c:pt>
                <c:pt idx="724">
                  <c:v>2.764E-3</c:v>
                </c:pt>
                <c:pt idx="725">
                  <c:v>2.7680000000000001E-3</c:v>
                </c:pt>
                <c:pt idx="726">
                  <c:v>2.7720000000000002E-3</c:v>
                </c:pt>
                <c:pt idx="727">
                  <c:v>2.771E-3</c:v>
                </c:pt>
                <c:pt idx="728">
                  <c:v>2.7690000000000002E-3</c:v>
                </c:pt>
                <c:pt idx="729">
                  <c:v>2.7729999999999999E-3</c:v>
                </c:pt>
                <c:pt idx="730">
                  <c:v>2.777E-3</c:v>
                </c:pt>
                <c:pt idx="731">
                  <c:v>2.7810000000000001E-3</c:v>
                </c:pt>
                <c:pt idx="732">
                  <c:v>2.7850000000000001E-3</c:v>
                </c:pt>
                <c:pt idx="733">
                  <c:v>2.7889999999999998E-3</c:v>
                </c:pt>
                <c:pt idx="734">
                  <c:v>2.7889999999999998E-3</c:v>
                </c:pt>
                <c:pt idx="735">
                  <c:v>2.7880000000000001E-3</c:v>
                </c:pt>
                <c:pt idx="736">
                  <c:v>2.7920000000000002E-3</c:v>
                </c:pt>
                <c:pt idx="737">
                  <c:v>2.7910000000000001E-3</c:v>
                </c:pt>
                <c:pt idx="738">
                  <c:v>2.7950000000000002E-3</c:v>
                </c:pt>
                <c:pt idx="739">
                  <c:v>2.794E-3</c:v>
                </c:pt>
                <c:pt idx="740">
                  <c:v>2.7980000000000001E-3</c:v>
                </c:pt>
                <c:pt idx="741">
                  <c:v>2.7959999999999999E-3</c:v>
                </c:pt>
                <c:pt idx="742">
                  <c:v>2.8E-3</c:v>
                </c:pt>
                <c:pt idx="743">
                  <c:v>2.8040000000000001E-3</c:v>
                </c:pt>
                <c:pt idx="744">
                  <c:v>2.8080000000000002E-3</c:v>
                </c:pt>
                <c:pt idx="745">
                  <c:v>2.8119999999999998E-3</c:v>
                </c:pt>
                <c:pt idx="746">
                  <c:v>2.8159999999999999E-3</c:v>
                </c:pt>
                <c:pt idx="747">
                  <c:v>2.8140000000000001E-3</c:v>
                </c:pt>
                <c:pt idx="748">
                  <c:v>2.8180000000000002E-3</c:v>
                </c:pt>
                <c:pt idx="749">
                  <c:v>2.8159999999999999E-3</c:v>
                </c:pt>
                <c:pt idx="750">
                  <c:v>2.82E-3</c:v>
                </c:pt>
                <c:pt idx="751">
                  <c:v>2.8240000000000001E-3</c:v>
                </c:pt>
                <c:pt idx="752">
                  <c:v>2.8270000000000001E-3</c:v>
                </c:pt>
                <c:pt idx="753">
                  <c:v>2.8310000000000002E-3</c:v>
                </c:pt>
                <c:pt idx="754">
                  <c:v>2.8349999999999998E-3</c:v>
                </c:pt>
                <c:pt idx="755">
                  <c:v>2.8389999999999999E-3</c:v>
                </c:pt>
                <c:pt idx="756">
                  <c:v>2.843E-3</c:v>
                </c:pt>
                <c:pt idx="757">
                  <c:v>2.8470000000000001E-3</c:v>
                </c:pt>
                <c:pt idx="758">
                  <c:v>2.8509999999999998E-3</c:v>
                </c:pt>
                <c:pt idx="759">
                  <c:v>2.8549999999999999E-3</c:v>
                </c:pt>
                <c:pt idx="760">
                  <c:v>2.859E-3</c:v>
                </c:pt>
                <c:pt idx="761">
                  <c:v>2.8630000000000001E-3</c:v>
                </c:pt>
                <c:pt idx="762">
                  <c:v>2.8670000000000002E-3</c:v>
                </c:pt>
                <c:pt idx="763">
                  <c:v>2.8709999999999999E-3</c:v>
                </c:pt>
                <c:pt idx="764">
                  <c:v>2.875E-3</c:v>
                </c:pt>
                <c:pt idx="765">
                  <c:v>2.879E-3</c:v>
                </c:pt>
                <c:pt idx="766">
                  <c:v>2.882E-3</c:v>
                </c:pt>
                <c:pt idx="767">
                  <c:v>2.8860000000000001E-3</c:v>
                </c:pt>
                <c:pt idx="768">
                  <c:v>2.885E-3</c:v>
                </c:pt>
                <c:pt idx="769">
                  <c:v>2.8890000000000001E-3</c:v>
                </c:pt>
                <c:pt idx="770">
                  <c:v>2.8930000000000002E-3</c:v>
                </c:pt>
                <c:pt idx="771">
                  <c:v>2.8969999999999998E-3</c:v>
                </c:pt>
                <c:pt idx="772">
                  <c:v>2.9009999999999999E-3</c:v>
                </c:pt>
                <c:pt idx="773">
                  <c:v>2.905E-3</c:v>
                </c:pt>
                <c:pt idx="774">
                  <c:v>2.9090000000000001E-3</c:v>
                </c:pt>
                <c:pt idx="775">
                  <c:v>2.9129999999999998E-3</c:v>
                </c:pt>
                <c:pt idx="776">
                  <c:v>2.9169999999999999E-3</c:v>
                </c:pt>
                <c:pt idx="777">
                  <c:v>2.921E-3</c:v>
                </c:pt>
                <c:pt idx="778">
                  <c:v>2.9250000000000001E-3</c:v>
                </c:pt>
                <c:pt idx="779">
                  <c:v>2.928E-3</c:v>
                </c:pt>
                <c:pt idx="780">
                  <c:v>2.9320000000000001E-3</c:v>
                </c:pt>
                <c:pt idx="781">
                  <c:v>2.9359999999999998E-3</c:v>
                </c:pt>
                <c:pt idx="782">
                  <c:v>2.9399999999999999E-3</c:v>
                </c:pt>
                <c:pt idx="783">
                  <c:v>2.944E-3</c:v>
                </c:pt>
                <c:pt idx="784">
                  <c:v>2.9480000000000001E-3</c:v>
                </c:pt>
                <c:pt idx="785">
                  <c:v>2.9520000000000002E-3</c:v>
                </c:pt>
                <c:pt idx="786">
                  <c:v>2.9559999999999999E-3</c:v>
                </c:pt>
                <c:pt idx="787">
                  <c:v>2.96E-3</c:v>
                </c:pt>
                <c:pt idx="788">
                  <c:v>2.9640000000000001E-3</c:v>
                </c:pt>
                <c:pt idx="789">
                  <c:v>2.9680000000000002E-3</c:v>
                </c:pt>
                <c:pt idx="790">
                  <c:v>2.9719999999999998E-3</c:v>
                </c:pt>
                <c:pt idx="791">
                  <c:v>2.9750000000000002E-3</c:v>
                </c:pt>
                <c:pt idx="792">
                  <c:v>2.9789999999999999E-3</c:v>
                </c:pt>
                <c:pt idx="793">
                  <c:v>2.983E-3</c:v>
                </c:pt>
                <c:pt idx="794">
                  <c:v>2.9870000000000001E-3</c:v>
                </c:pt>
                <c:pt idx="795">
                  <c:v>2.9910000000000002E-3</c:v>
                </c:pt>
                <c:pt idx="796">
                  <c:v>2.9949999999999998E-3</c:v>
                </c:pt>
                <c:pt idx="797">
                  <c:v>2.9989999999999999E-3</c:v>
                </c:pt>
                <c:pt idx="798">
                  <c:v>3.003E-3</c:v>
                </c:pt>
                <c:pt idx="799">
                  <c:v>3.0070000000000001E-3</c:v>
                </c:pt>
                <c:pt idx="800">
                  <c:v>3.0109999999999998E-3</c:v>
                </c:pt>
                <c:pt idx="801">
                  <c:v>3.009E-3</c:v>
                </c:pt>
                <c:pt idx="802">
                  <c:v>3.0070000000000001E-3</c:v>
                </c:pt>
                <c:pt idx="803">
                  <c:v>3.0109999999999998E-3</c:v>
                </c:pt>
                <c:pt idx="804">
                  <c:v>3.0149999999999999E-3</c:v>
                </c:pt>
                <c:pt idx="805">
                  <c:v>3.019E-3</c:v>
                </c:pt>
                <c:pt idx="806">
                  <c:v>3.0230000000000001E-3</c:v>
                </c:pt>
                <c:pt idx="807">
                  <c:v>3.0270000000000002E-3</c:v>
                </c:pt>
                <c:pt idx="808">
                  <c:v>3.0309999999999998E-3</c:v>
                </c:pt>
                <c:pt idx="809">
                  <c:v>3.029E-3</c:v>
                </c:pt>
                <c:pt idx="810">
                  <c:v>3.0330000000000001E-3</c:v>
                </c:pt>
                <c:pt idx="811">
                  <c:v>3.0370000000000002E-3</c:v>
                </c:pt>
                <c:pt idx="812">
                  <c:v>3.0400000000000002E-3</c:v>
                </c:pt>
                <c:pt idx="813">
                  <c:v>3.0439999999999998E-3</c:v>
                </c:pt>
                <c:pt idx="814">
                  <c:v>3.0479999999999999E-3</c:v>
                </c:pt>
                <c:pt idx="815">
                  <c:v>3.0460000000000001E-3</c:v>
                </c:pt>
                <c:pt idx="816">
                  <c:v>3.0500000000000002E-3</c:v>
                </c:pt>
                <c:pt idx="817">
                  <c:v>3.0530000000000002E-3</c:v>
                </c:pt>
                <c:pt idx="818">
                  <c:v>3.0569999999999998E-3</c:v>
                </c:pt>
                <c:pt idx="819">
                  <c:v>3.0609999999999999E-3</c:v>
                </c:pt>
                <c:pt idx="820">
                  <c:v>3.065E-3</c:v>
                </c:pt>
                <c:pt idx="821">
                  <c:v>3.0690000000000001E-3</c:v>
                </c:pt>
                <c:pt idx="822">
                  <c:v>3.0730000000000002E-3</c:v>
                </c:pt>
                <c:pt idx="823">
                  <c:v>3.0769999999999999E-3</c:v>
                </c:pt>
                <c:pt idx="824">
                  <c:v>3.081E-3</c:v>
                </c:pt>
                <c:pt idx="825">
                  <c:v>3.0850000000000001E-3</c:v>
                </c:pt>
                <c:pt idx="826">
                  <c:v>3.088E-3</c:v>
                </c:pt>
                <c:pt idx="827">
                  <c:v>3.0920000000000001E-3</c:v>
                </c:pt>
                <c:pt idx="828">
                  <c:v>3.0959999999999998E-3</c:v>
                </c:pt>
                <c:pt idx="829">
                  <c:v>3.0999999999999999E-3</c:v>
                </c:pt>
                <c:pt idx="830">
                  <c:v>3.104E-3</c:v>
                </c:pt>
                <c:pt idx="831">
                  <c:v>3.1080000000000001E-3</c:v>
                </c:pt>
                <c:pt idx="832">
                  <c:v>3.1120000000000002E-3</c:v>
                </c:pt>
                <c:pt idx="833">
                  <c:v>3.1159999999999998E-3</c:v>
                </c:pt>
                <c:pt idx="834">
                  <c:v>3.1199999999999999E-3</c:v>
                </c:pt>
                <c:pt idx="835">
                  <c:v>3.1229999999999999E-3</c:v>
                </c:pt>
                <c:pt idx="836">
                  <c:v>3.127E-3</c:v>
                </c:pt>
                <c:pt idx="837">
                  <c:v>3.124E-3</c:v>
                </c:pt>
                <c:pt idx="838">
                  <c:v>3.1280000000000001E-3</c:v>
                </c:pt>
                <c:pt idx="839">
                  <c:v>3.1319999999999998E-3</c:v>
                </c:pt>
                <c:pt idx="840">
                  <c:v>3.1359999999999999E-3</c:v>
                </c:pt>
                <c:pt idx="841">
                  <c:v>3.14E-3</c:v>
                </c:pt>
                <c:pt idx="842">
                  <c:v>3.1440000000000001E-3</c:v>
                </c:pt>
                <c:pt idx="843">
                  <c:v>3.1480000000000002E-3</c:v>
                </c:pt>
                <c:pt idx="844">
                  <c:v>3.1510000000000002E-3</c:v>
                </c:pt>
                <c:pt idx="845">
                  <c:v>3.1480000000000002E-3</c:v>
                </c:pt>
                <c:pt idx="846">
                  <c:v>3.1519999999999999E-3</c:v>
                </c:pt>
                <c:pt idx="847">
                  <c:v>3.156E-3</c:v>
                </c:pt>
                <c:pt idx="848">
                  <c:v>3.16E-3</c:v>
                </c:pt>
                <c:pt idx="849">
                  <c:v>3.163E-3</c:v>
                </c:pt>
                <c:pt idx="850">
                  <c:v>3.1670000000000001E-3</c:v>
                </c:pt>
                <c:pt idx="851">
                  <c:v>3.1710000000000002E-3</c:v>
                </c:pt>
                <c:pt idx="852">
                  <c:v>3.1749999999999999E-3</c:v>
                </c:pt>
                <c:pt idx="853">
                  <c:v>3.179E-3</c:v>
                </c:pt>
                <c:pt idx="854">
                  <c:v>3.1830000000000001E-3</c:v>
                </c:pt>
                <c:pt idx="855">
                  <c:v>3.1870000000000002E-3</c:v>
                </c:pt>
                <c:pt idx="856">
                  <c:v>3.1909999999999998E-3</c:v>
                </c:pt>
                <c:pt idx="857">
                  <c:v>3.1939999999999998E-3</c:v>
                </c:pt>
                <c:pt idx="858">
                  <c:v>3.1979999999999999E-3</c:v>
                </c:pt>
                <c:pt idx="859">
                  <c:v>3.202E-3</c:v>
                </c:pt>
                <c:pt idx="860">
                  <c:v>3.2060000000000001E-3</c:v>
                </c:pt>
                <c:pt idx="861">
                  <c:v>3.2100000000000002E-3</c:v>
                </c:pt>
                <c:pt idx="862">
                  <c:v>3.2139999999999998E-3</c:v>
                </c:pt>
                <c:pt idx="863">
                  <c:v>3.2179999999999999E-3</c:v>
                </c:pt>
                <c:pt idx="864">
                  <c:v>3.222E-3</c:v>
                </c:pt>
                <c:pt idx="865">
                  <c:v>3.2260000000000001E-3</c:v>
                </c:pt>
                <c:pt idx="866">
                  <c:v>3.2290000000000001E-3</c:v>
                </c:pt>
                <c:pt idx="867">
                  <c:v>3.2330000000000002E-3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B8E6-4B88-833F-AAE60EA14250}"/>
            </c:ext>
          </c:extLst>
        </c:ser>
        <c:ser>
          <c:idx val="5"/>
          <c:order val="5"/>
          <c:tx>
            <c:strRef>
              <c:f>STD!$O$1</c:f>
              <c:strCache>
                <c:ptCount val="1"/>
                <c:pt idx="0">
                  <c:v>5 deg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STD!$O$3:$O$870</c:f>
              <c:numCache>
                <c:formatCode>0.00E+00</c:formatCode>
                <c:ptCount val="868"/>
              </c:numCache>
            </c:numRef>
          </c:xVal>
          <c:yVal>
            <c:numRef>
              <c:f>STD!$P$3:$P$870</c:f>
              <c:numCache>
                <c:formatCode>0.00E+00</c:formatCode>
                <c:ptCount val="868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B8E6-4B88-833F-AAE60EA14250}"/>
            </c:ext>
          </c:extLst>
        </c:ser>
        <c:ser>
          <c:idx val="8"/>
          <c:order val="6"/>
          <c:tx>
            <c:strRef>
              <c:f>STD!$Q$1</c:f>
              <c:strCache>
                <c:ptCount val="1"/>
                <c:pt idx="0">
                  <c:v>10 deg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STD!$Q$3:$Q$870</c:f>
              <c:numCache>
                <c:formatCode>0.00E+00</c:formatCode>
                <c:ptCount val="868"/>
              </c:numCache>
            </c:numRef>
          </c:xVal>
          <c:yVal>
            <c:numRef>
              <c:f>STD!$R$3:$R$870</c:f>
              <c:numCache>
                <c:formatCode>0.00E+00</c:formatCode>
                <c:ptCount val="868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B8E6-4B88-833F-AAE60EA142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7258200"/>
        <c:axId val="1377253608"/>
      </c:scatterChart>
      <c:valAx>
        <c:axId val="1377258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[cm]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253608"/>
        <c:crosses val="autoZero"/>
        <c:crossBetween val="midCat"/>
        <c:majorUnit val="0.2"/>
        <c:dispUnits>
          <c:custUnit val="1.0000000000000002E-2"/>
          <c:dispUnitsLbl>
            <c:layout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1377253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Spot size y [mm]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258200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793A-A2E6-4342-98F5-453A9024DD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FB5D-5981-4B8C-97CC-025BEEE2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5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793A-A2E6-4342-98F5-453A9024DD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FB5D-5981-4B8C-97CC-025BEEE2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4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793A-A2E6-4342-98F5-453A9024DD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FB5D-5981-4B8C-97CC-025BEEE2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8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793A-A2E6-4342-98F5-453A9024DD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FB5D-5981-4B8C-97CC-025BEEE2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7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793A-A2E6-4342-98F5-453A9024DD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FB5D-5981-4B8C-97CC-025BEEE2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2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793A-A2E6-4342-98F5-453A9024DD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FB5D-5981-4B8C-97CC-025BEEE2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4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793A-A2E6-4342-98F5-453A9024DD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FB5D-5981-4B8C-97CC-025BEEE2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8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793A-A2E6-4342-98F5-453A9024DD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FB5D-5981-4B8C-97CC-025BEEE2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1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793A-A2E6-4342-98F5-453A9024DD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FB5D-5981-4B8C-97CC-025BEEE2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90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793A-A2E6-4342-98F5-453A9024DD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FB5D-5981-4B8C-97CC-025BEEE2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9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793A-A2E6-4342-98F5-453A9024DD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FB5D-5981-4B8C-97CC-025BEEE2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3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2793A-A2E6-4342-98F5-453A9024DD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5FB5D-5981-4B8C-97CC-025BEEE2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2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abrielp@jlab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18” CEBAF gun “a la GTS”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Gabriel Palacios Serrano</a:t>
            </a:r>
          </a:p>
          <a:p>
            <a:r>
              <a:rPr lang="en-US" dirty="0" smtClean="0">
                <a:hlinkClick r:id="rId2"/>
              </a:rPr>
              <a:t>gabrielp@jlab.org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83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tilts: Emittance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38749736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7614515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Down Arrow 8"/>
          <p:cNvSpPr/>
          <p:nvPr/>
        </p:nvSpPr>
        <p:spPr>
          <a:xfrm rot="3063267">
            <a:off x="10520508" y="2962275"/>
            <a:ext cx="59055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1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smaller shield?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128" y="2045494"/>
            <a:ext cx="5173744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652" y="237679"/>
            <a:ext cx="7306695" cy="6382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872" y="221358"/>
            <a:ext cx="5363678" cy="3122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8673615" y="1247775"/>
            <a:ext cx="1162050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5.3 MV/m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743190" y="1019174"/>
            <a:ext cx="1323975" cy="3952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4.2 MV/m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390891" y="1443038"/>
            <a:ext cx="428625" cy="56197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</p:cNvCxnSpPr>
          <p:nvPr/>
        </p:nvCxnSpPr>
        <p:spPr>
          <a:xfrm flipH="1">
            <a:off x="8303419" y="1638300"/>
            <a:ext cx="951221" cy="2786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r="12140"/>
          <a:stretch/>
        </p:blipFill>
        <p:spPr>
          <a:xfrm>
            <a:off x="6754755" y="3899609"/>
            <a:ext cx="5265795" cy="25476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7163849" y="4125479"/>
            <a:ext cx="4405851" cy="2110222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642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110" y="237678"/>
            <a:ext cx="7321264" cy="63826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506" y="252410"/>
            <a:ext cx="4603751" cy="3209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10509936" y="412067"/>
            <a:ext cx="1162050" cy="3905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5.5 MV/m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958692" y="1540362"/>
            <a:ext cx="1323975" cy="3952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0.1 MV/m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606393" y="1964226"/>
            <a:ext cx="428625" cy="56197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</p:cNvCxnSpPr>
          <p:nvPr/>
        </p:nvCxnSpPr>
        <p:spPr>
          <a:xfrm flipH="1">
            <a:off x="10128936" y="802592"/>
            <a:ext cx="962025" cy="1809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r="12140"/>
          <a:stretch/>
        </p:blipFill>
        <p:spPr>
          <a:xfrm>
            <a:off x="6754755" y="3899609"/>
            <a:ext cx="5265795" cy="2547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13508"/>
          <a:stretch/>
        </p:blipFill>
        <p:spPr>
          <a:xfrm>
            <a:off x="6754756" y="3899609"/>
            <a:ext cx="5190501" cy="25476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7163849" y="4125479"/>
            <a:ext cx="4405851" cy="2110222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733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342" y="469069"/>
            <a:ext cx="7431316" cy="591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15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86" y="322177"/>
            <a:ext cx="6531428" cy="62136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94400" y="957943"/>
            <a:ext cx="3033486" cy="85634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43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91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66" y="1058446"/>
            <a:ext cx="6352434" cy="5511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Model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009669" y="1325563"/>
            <a:ext cx="33441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the model with the so-called “CEBAF anode” and 6 cm cathode-anode gap.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Material </a:t>
            </a:r>
            <a:r>
              <a:rPr lang="en-US" dirty="0" smtClean="0"/>
              <a:t>and settings are the same as before: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Closed boundaries everywhere except top and z &gt;0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Alumina for insulator and rubber for cable. </a:t>
            </a:r>
          </a:p>
        </p:txBody>
      </p:sp>
      <p:cxnSp>
        <p:nvCxnSpPr>
          <p:cNvPr id="28" name="Straight Arrow Connector 27"/>
          <p:cNvCxnSpPr>
            <a:stCxn id="29" idx="1"/>
          </p:cNvCxnSpPr>
          <p:nvPr/>
        </p:nvCxnSpPr>
        <p:spPr>
          <a:xfrm flipH="1">
            <a:off x="3752850" y="3453933"/>
            <a:ext cx="550372" cy="6756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4303222" y="3270126"/>
            <a:ext cx="1565650" cy="3676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Moveable anode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5667375" y="5495925"/>
            <a:ext cx="962025" cy="990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8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I exported the field maps and use them as inputs in the GPT deck for the GTS gun with </a:t>
            </a:r>
            <a:r>
              <a:rPr lang="en-US" b="1" dirty="0" smtClean="0"/>
              <a:t>Dr. </a:t>
            </a:r>
            <a:r>
              <a:rPr lang="en-US" b="1" dirty="0" err="1" smtClean="0"/>
              <a:t>Sajini’s</a:t>
            </a:r>
            <a:r>
              <a:rPr lang="en-US" b="1" dirty="0" smtClean="0"/>
              <a:t> parameters</a:t>
            </a:r>
            <a:r>
              <a:rPr lang="en-US" dirty="0" smtClean="0"/>
              <a:t>, then obtained the </a:t>
            </a:r>
            <a:r>
              <a:rPr lang="en-US" dirty="0" smtClean="0"/>
              <a:t>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1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GPT parameters taken from </a:t>
            </a:r>
            <a:r>
              <a:rPr lang="en-US" dirty="0" err="1" smtClean="0"/>
              <a:t>Sajini’s</a:t>
            </a:r>
            <a:endParaRPr lang="en-US" dirty="0" smtClean="0"/>
          </a:p>
          <a:p>
            <a:pPr lvl="1" fontAlgn="base"/>
            <a:r>
              <a:rPr lang="en-US" dirty="0" err="1" smtClean="0"/>
              <a:t>Qbunch</a:t>
            </a:r>
            <a:r>
              <a:rPr lang="en-US" dirty="0" smtClean="0"/>
              <a:t> </a:t>
            </a:r>
            <a:r>
              <a:rPr lang="en-US" dirty="0"/>
              <a:t>-1e-12 # C </a:t>
            </a:r>
          </a:p>
          <a:p>
            <a:pPr lvl="1" fontAlgn="base"/>
            <a:r>
              <a:rPr lang="en-US" dirty="0" err="1"/>
              <a:t>XYrms</a:t>
            </a:r>
            <a:r>
              <a:rPr lang="en-US" dirty="0"/>
              <a:t> 0.5e-3 # m </a:t>
            </a:r>
          </a:p>
          <a:p>
            <a:pPr lvl="1" fontAlgn="base"/>
            <a:r>
              <a:rPr lang="en-US" dirty="0"/>
              <a:t>Space charge </a:t>
            </a:r>
            <a:r>
              <a:rPr lang="en-US" dirty="0" smtClean="0">
                <a:solidFill>
                  <a:srgbClr val="00B050"/>
                </a:solidFill>
              </a:rPr>
              <a:t>ON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1523" y="2362765"/>
            <a:ext cx="3962953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2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shifts: Average position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90568458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4597851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Down Arrow 12"/>
          <p:cNvSpPr/>
          <p:nvPr/>
        </p:nvSpPr>
        <p:spPr>
          <a:xfrm rot="3063267">
            <a:off x="10606233" y="2924175"/>
            <a:ext cx="59055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80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shifts: </a:t>
            </a:r>
            <a:r>
              <a:rPr lang="en-US" dirty="0" smtClean="0"/>
              <a:t>Emittance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88092740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32565334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Down Arrow 10"/>
          <p:cNvSpPr/>
          <p:nvPr/>
        </p:nvSpPr>
        <p:spPr>
          <a:xfrm rot="3063267">
            <a:off x="10606232" y="4103583"/>
            <a:ext cx="59055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7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shifts: </a:t>
            </a:r>
            <a:r>
              <a:rPr lang="en-US" dirty="0" smtClean="0"/>
              <a:t>Spot size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78956189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21662226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Down Arrow 8"/>
          <p:cNvSpPr/>
          <p:nvPr/>
        </p:nvSpPr>
        <p:spPr>
          <a:xfrm rot="3063267">
            <a:off x="10606232" y="3067051"/>
            <a:ext cx="59055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41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tilts: Average position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0904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4774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Anode tilts: Spot size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31555007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12268643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Down Arrow 10"/>
          <p:cNvSpPr/>
          <p:nvPr/>
        </p:nvSpPr>
        <p:spPr>
          <a:xfrm rot="3063267">
            <a:off x="10606232" y="2295525"/>
            <a:ext cx="59055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98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11621</TotalTime>
  <Words>271</Words>
  <Application>Microsoft Office PowerPoint</Application>
  <PresentationFormat>Widescreen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18” CEBAF gun “a la GTS”</vt:lpstr>
      <vt:lpstr>Model</vt:lpstr>
      <vt:lpstr>GPT</vt:lpstr>
      <vt:lpstr>Parameters </vt:lpstr>
      <vt:lpstr>Anode shifts: Average position</vt:lpstr>
      <vt:lpstr>Anode shifts: Emittance</vt:lpstr>
      <vt:lpstr>Anode shifts: Spot size</vt:lpstr>
      <vt:lpstr>Anode tilts: Average position </vt:lpstr>
      <vt:lpstr>Anode tilts: Spot size</vt:lpstr>
      <vt:lpstr>Anode tilts: Emittance</vt:lpstr>
      <vt:lpstr>A smaller shield?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GTS gun with CEBAF anode</dc:title>
  <dc:creator>Gabriel Palacios-Serrano</dc:creator>
  <cp:lastModifiedBy>Gabriel Palacios-Serrano</cp:lastModifiedBy>
  <cp:revision>33</cp:revision>
  <dcterms:created xsi:type="dcterms:W3CDTF">2021-09-07T12:11:51Z</dcterms:created>
  <dcterms:modified xsi:type="dcterms:W3CDTF">2021-09-15T13:53:25Z</dcterms:modified>
</cp:coreProperties>
</file>